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801600" cy="9601200" type="A3"/>
  <p:notesSz cx="6858000" cy="9144000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808" autoAdjust="0"/>
    <p:restoredTop sz="94660"/>
  </p:normalViewPr>
  <p:slideViewPr>
    <p:cSldViewPr snapToGrid="0">
      <p:cViewPr varScale="1">
        <p:scale>
          <a:sx n="87" d="100"/>
          <a:sy n="87" d="100"/>
        </p:scale>
        <p:origin x="76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AD499-BBC8-4BA5-87BB-59B53966E053}" type="datetimeFigureOut">
              <a:rPr lang="ko-KR" altLang="en-US" smtClean="0"/>
              <a:t>2020-03-25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B33DC-13BB-47B3-86D8-26F60E0FE9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930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AD499-BBC8-4BA5-87BB-59B53966E053}" type="datetimeFigureOut">
              <a:rPr lang="ko-KR" altLang="en-US" smtClean="0"/>
              <a:t>2020-03-25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B33DC-13BB-47B3-86D8-26F60E0FE9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93870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AD499-BBC8-4BA5-87BB-59B53966E053}" type="datetimeFigureOut">
              <a:rPr lang="ko-KR" altLang="en-US" smtClean="0"/>
              <a:t>2020-03-25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B33DC-13BB-47B3-86D8-26F60E0FE9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6016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AD499-BBC8-4BA5-87BB-59B53966E053}" type="datetimeFigureOut">
              <a:rPr lang="ko-KR" altLang="en-US" smtClean="0"/>
              <a:t>2020-03-25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B33DC-13BB-47B3-86D8-26F60E0FE9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804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AD499-BBC8-4BA5-87BB-59B53966E053}" type="datetimeFigureOut">
              <a:rPr lang="ko-KR" altLang="en-US" smtClean="0"/>
              <a:t>2020-03-25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B33DC-13BB-47B3-86D8-26F60E0FE9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7966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AD499-BBC8-4BA5-87BB-59B53966E053}" type="datetimeFigureOut">
              <a:rPr lang="ko-KR" altLang="en-US" smtClean="0"/>
              <a:t>2020-03-25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B33DC-13BB-47B3-86D8-26F60E0FE9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547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AD499-BBC8-4BA5-87BB-59B53966E053}" type="datetimeFigureOut">
              <a:rPr lang="ko-KR" altLang="en-US" smtClean="0"/>
              <a:t>2020-03-25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B33DC-13BB-47B3-86D8-26F60E0FE9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391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AD499-BBC8-4BA5-87BB-59B53966E053}" type="datetimeFigureOut">
              <a:rPr lang="ko-KR" altLang="en-US" smtClean="0"/>
              <a:t>2020-03-25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B33DC-13BB-47B3-86D8-26F60E0FE9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5321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AD499-BBC8-4BA5-87BB-59B53966E053}" type="datetimeFigureOut">
              <a:rPr lang="ko-KR" altLang="en-US" smtClean="0"/>
              <a:t>2020-03-25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B33DC-13BB-47B3-86D8-26F60E0FE9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8304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AD499-BBC8-4BA5-87BB-59B53966E053}" type="datetimeFigureOut">
              <a:rPr lang="ko-KR" altLang="en-US" smtClean="0"/>
              <a:t>2020-03-25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B33DC-13BB-47B3-86D8-26F60E0FE9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97825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AD499-BBC8-4BA5-87BB-59B53966E053}" type="datetimeFigureOut">
              <a:rPr lang="ko-KR" altLang="en-US" smtClean="0"/>
              <a:t>2020-03-25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B33DC-13BB-47B3-86D8-26F60E0FE9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4952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AD499-BBC8-4BA5-87BB-59B53966E053}" type="datetimeFigureOut">
              <a:rPr lang="ko-KR" altLang="en-US" smtClean="0"/>
              <a:t>2020-03-25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B33DC-13BB-47B3-86D8-26F60E0FE97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4576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1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1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1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1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그룹 38"/>
          <p:cNvGrpSpPr/>
          <p:nvPr/>
        </p:nvGrpSpPr>
        <p:grpSpPr>
          <a:xfrm>
            <a:off x="8997716" y="497111"/>
            <a:ext cx="3156172" cy="8261298"/>
            <a:chOff x="9983548" y="515339"/>
            <a:chExt cx="2170339" cy="8261298"/>
          </a:xfrm>
        </p:grpSpPr>
        <p:sp>
          <p:nvSpPr>
            <p:cNvPr id="36" name="모서리가 둥근 직사각형 35"/>
            <p:cNvSpPr/>
            <p:nvPr/>
          </p:nvSpPr>
          <p:spPr>
            <a:xfrm>
              <a:off x="9983564" y="542400"/>
              <a:ext cx="2170323" cy="8234237"/>
            </a:xfrm>
            <a:prstGeom prst="roundRect">
              <a:avLst>
                <a:gd name="adj" fmla="val 1038"/>
              </a:avLst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endParaRPr lang="ko-KR" altLang="en-US" sz="420"/>
            </a:p>
          </p:txBody>
        </p:sp>
        <p:sp>
          <p:nvSpPr>
            <p:cNvPr id="37" name="모서리가 둥근 직사각형 36"/>
            <p:cNvSpPr/>
            <p:nvPr/>
          </p:nvSpPr>
          <p:spPr>
            <a:xfrm>
              <a:off x="9983548" y="515339"/>
              <a:ext cx="2170338" cy="172075"/>
            </a:xfrm>
            <a:prstGeom prst="roundRect">
              <a:avLst>
                <a:gd name="adj" fmla="val 1038"/>
              </a:avLst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r>
                <a:rPr lang="ko-KR" altLang="en-US" sz="1200" b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행안부 주소서버</a:t>
              </a:r>
              <a:endParaRPr lang="ko-KR" altLang="en-US" sz="12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164963" y="497111"/>
            <a:ext cx="8163830" cy="8261298"/>
            <a:chOff x="164963" y="497111"/>
            <a:chExt cx="8163830" cy="8261298"/>
          </a:xfrm>
        </p:grpSpPr>
        <p:sp>
          <p:nvSpPr>
            <p:cNvPr id="34" name="모서리가 둥근 직사각형 33"/>
            <p:cNvSpPr/>
            <p:nvPr/>
          </p:nvSpPr>
          <p:spPr>
            <a:xfrm>
              <a:off x="164979" y="524172"/>
              <a:ext cx="8163773" cy="8234237"/>
            </a:xfrm>
            <a:prstGeom prst="roundRect">
              <a:avLst>
                <a:gd name="adj" fmla="val 1038"/>
              </a:avLst>
            </a:prstGeom>
            <a:solidFill>
              <a:schemeClr val="bg1"/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endParaRPr lang="ko-KR" altLang="en-US" sz="420"/>
            </a:p>
          </p:txBody>
        </p:sp>
        <p:sp>
          <p:nvSpPr>
            <p:cNvPr id="35" name="모서리가 둥근 직사각형 34"/>
            <p:cNvSpPr/>
            <p:nvPr/>
          </p:nvSpPr>
          <p:spPr>
            <a:xfrm>
              <a:off x="164963" y="497111"/>
              <a:ext cx="8163830" cy="172075"/>
            </a:xfrm>
            <a:prstGeom prst="roundRect">
              <a:avLst>
                <a:gd name="adj" fmla="val 1038"/>
              </a:avLst>
            </a:prstGeom>
            <a:solidFill>
              <a:schemeClr val="bg1">
                <a:lumMod val="85000"/>
              </a:schemeClr>
            </a:solidFill>
            <a:ln w="3175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6000" tIns="48001" rIns="96000" bIns="48001" rtlCol="0" anchor="ctr"/>
            <a:lstStyle/>
            <a:p>
              <a:pPr algn="ctr" defTabSz="960006"/>
              <a:r>
                <a:rPr lang="en-US" altLang="ko-KR" sz="1200" b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PICAS </a:t>
              </a:r>
              <a:r>
                <a:rPr lang="ko-KR" altLang="en-US" sz="1200" b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서버</a:t>
              </a:r>
              <a:endParaRPr lang="ko-KR" altLang="en-US" sz="1200" b="1">
                <a:solidFill>
                  <a:schemeClr val="tx1">
                    <a:lumMod val="95000"/>
                    <a:lumOff val="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cxnSp>
        <p:nvCxnSpPr>
          <p:cNvPr id="28" name="직선 연결선 27"/>
          <p:cNvCxnSpPr/>
          <p:nvPr/>
        </p:nvCxnSpPr>
        <p:spPr>
          <a:xfrm>
            <a:off x="8617609" y="166434"/>
            <a:ext cx="0" cy="9308072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그룹 39"/>
          <p:cNvGrpSpPr/>
          <p:nvPr/>
        </p:nvGrpSpPr>
        <p:grpSpPr>
          <a:xfrm>
            <a:off x="9346409" y="6758202"/>
            <a:ext cx="1112867" cy="991799"/>
            <a:chOff x="6589510" y="1876641"/>
            <a:chExt cx="1112867" cy="991799"/>
          </a:xfrm>
        </p:grpSpPr>
        <p:pic>
          <p:nvPicPr>
            <p:cNvPr id="41" name="그림 40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12284" y="2061307"/>
              <a:ext cx="867321" cy="807133"/>
            </a:xfrm>
            <a:prstGeom prst="rect">
              <a:avLst/>
            </a:prstGeom>
          </p:spPr>
        </p:pic>
        <p:sp>
          <p:nvSpPr>
            <p:cNvPr id="42" name="TextBox 41"/>
            <p:cNvSpPr txBox="1"/>
            <p:nvPr/>
          </p:nvSpPr>
          <p:spPr>
            <a:xfrm>
              <a:off x="6589510" y="1876641"/>
              <a:ext cx="1112867" cy="18466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1200" b="1" smtClean="0"/>
                <a:t>행안부</a:t>
              </a:r>
              <a:r>
                <a:rPr lang="en-US" altLang="ko-KR" sz="1200" b="1" smtClean="0"/>
                <a:t> </a:t>
              </a:r>
              <a:r>
                <a:rPr lang="ko-KR" altLang="en-US" sz="1200" b="1" smtClean="0"/>
                <a:t>주소서버 </a:t>
              </a:r>
              <a:endParaRPr lang="en-US" altLang="ko-KR" sz="1200" b="1" smtClean="0"/>
            </a:p>
          </p:txBody>
        </p:sp>
      </p:grpSp>
      <p:grpSp>
        <p:nvGrpSpPr>
          <p:cNvPr id="43" name="그룹 42"/>
          <p:cNvGrpSpPr/>
          <p:nvPr/>
        </p:nvGrpSpPr>
        <p:grpSpPr>
          <a:xfrm>
            <a:off x="10741643" y="6758202"/>
            <a:ext cx="1112867" cy="991799"/>
            <a:chOff x="6589510" y="1876641"/>
            <a:chExt cx="1112867" cy="991799"/>
          </a:xfrm>
        </p:grpSpPr>
        <p:pic>
          <p:nvPicPr>
            <p:cNvPr id="44" name="그림 4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12284" y="2061307"/>
              <a:ext cx="867321" cy="807133"/>
            </a:xfrm>
            <a:prstGeom prst="rect">
              <a:avLst/>
            </a:prstGeom>
          </p:spPr>
        </p:pic>
        <p:sp>
          <p:nvSpPr>
            <p:cNvPr id="45" name="TextBox 44"/>
            <p:cNvSpPr txBox="1"/>
            <p:nvPr/>
          </p:nvSpPr>
          <p:spPr>
            <a:xfrm>
              <a:off x="6589510" y="1876641"/>
              <a:ext cx="1112867" cy="18466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1200" b="1" smtClean="0"/>
                <a:t>행안부</a:t>
              </a:r>
              <a:r>
                <a:rPr lang="en-US" altLang="ko-KR" sz="1200" b="1" smtClean="0"/>
                <a:t> DB</a:t>
              </a:r>
              <a:r>
                <a:rPr lang="ko-KR" altLang="en-US" sz="1200" b="1" smtClean="0"/>
                <a:t>서버 </a:t>
              </a:r>
              <a:endParaRPr lang="en-US" altLang="ko-KR" sz="1200" b="1" smtClean="0"/>
            </a:p>
          </p:txBody>
        </p:sp>
      </p:grpSp>
      <p:pic>
        <p:nvPicPr>
          <p:cNvPr id="59" name="그림 5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0479" y="6974798"/>
            <a:ext cx="867321" cy="807133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4867705" y="6790132"/>
            <a:ext cx="1112867" cy="18466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b="1" smtClean="0"/>
              <a:t>PICAS </a:t>
            </a:r>
            <a:r>
              <a:rPr lang="ko-KR" altLang="en-US" sz="1200" b="1" smtClean="0"/>
              <a:t>서버 </a:t>
            </a:r>
            <a:endParaRPr lang="en-US" altLang="ko-KR" sz="1200" b="1" smtClean="0"/>
          </a:p>
        </p:txBody>
      </p:sp>
      <p:grpSp>
        <p:nvGrpSpPr>
          <p:cNvPr id="103" name="그룹 102"/>
          <p:cNvGrpSpPr/>
          <p:nvPr/>
        </p:nvGrpSpPr>
        <p:grpSpPr>
          <a:xfrm>
            <a:off x="602897" y="4036326"/>
            <a:ext cx="3275041" cy="1830135"/>
            <a:chOff x="602897" y="1223564"/>
            <a:chExt cx="3275041" cy="1830135"/>
          </a:xfrm>
        </p:grpSpPr>
        <p:sp>
          <p:nvSpPr>
            <p:cNvPr id="9" name="TextBox 8"/>
            <p:cNvSpPr txBox="1"/>
            <p:nvPr/>
          </p:nvSpPr>
          <p:spPr>
            <a:xfrm>
              <a:off x="602897" y="2930588"/>
              <a:ext cx="866379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800" b="1" smtClean="0"/>
                <a:t>개발자</a:t>
              </a:r>
              <a:endParaRPr lang="en-US" altLang="ko-KR" sz="800" b="1"/>
            </a:p>
          </p:txBody>
        </p:sp>
        <p:grpSp>
          <p:nvGrpSpPr>
            <p:cNvPr id="98" name="그룹 97"/>
            <p:cNvGrpSpPr/>
            <p:nvPr/>
          </p:nvGrpSpPr>
          <p:grpSpPr>
            <a:xfrm>
              <a:off x="602897" y="1223564"/>
              <a:ext cx="3275041" cy="1829124"/>
              <a:chOff x="602897" y="1223564"/>
              <a:chExt cx="3275041" cy="1829124"/>
            </a:xfrm>
          </p:grpSpPr>
          <p:pic>
            <p:nvPicPr>
              <p:cNvPr id="4" name="그림 3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16707" y="1223564"/>
                <a:ext cx="2861231" cy="1829124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pic>
            <p:nvPicPr>
              <p:cNvPr id="8" name="Picture 2"/>
              <p:cNvPicPr/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2897" y="2621301"/>
                <a:ext cx="292771" cy="3079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68" name="직선 화살표 연결선 67"/>
              <p:cNvCxnSpPr/>
              <p:nvPr/>
            </p:nvCxnSpPr>
            <p:spPr>
              <a:xfrm flipV="1">
                <a:off x="890092" y="1712397"/>
                <a:ext cx="738463" cy="86841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9" name="그림 7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0479" y="4358631"/>
            <a:ext cx="867321" cy="807133"/>
          </a:xfrm>
          <a:prstGeom prst="rect">
            <a:avLst/>
          </a:prstGeom>
        </p:spPr>
      </p:pic>
      <p:sp>
        <p:nvSpPr>
          <p:cNvPr id="80" name="TextBox 79"/>
          <p:cNvSpPr txBox="1"/>
          <p:nvPr/>
        </p:nvSpPr>
        <p:spPr>
          <a:xfrm>
            <a:off x="4867705" y="4173965"/>
            <a:ext cx="1112867" cy="184666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200" b="1" smtClean="0"/>
              <a:t>PICAS </a:t>
            </a:r>
            <a:r>
              <a:rPr lang="ko-KR" altLang="en-US" sz="1200" b="1" smtClean="0"/>
              <a:t>주소서버 </a:t>
            </a:r>
            <a:endParaRPr lang="en-US" altLang="ko-KR" sz="1200" b="1" smtClean="0"/>
          </a:p>
        </p:txBody>
      </p:sp>
      <p:grpSp>
        <p:nvGrpSpPr>
          <p:cNvPr id="81" name="그룹 80"/>
          <p:cNvGrpSpPr/>
          <p:nvPr/>
        </p:nvGrpSpPr>
        <p:grpSpPr>
          <a:xfrm>
            <a:off x="6622291" y="4173965"/>
            <a:ext cx="1112867" cy="991799"/>
            <a:chOff x="6589510" y="1876641"/>
            <a:chExt cx="1112867" cy="991799"/>
          </a:xfrm>
        </p:grpSpPr>
        <p:pic>
          <p:nvPicPr>
            <p:cNvPr id="82" name="그림 81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12284" y="2061307"/>
              <a:ext cx="867321" cy="807133"/>
            </a:xfrm>
            <a:prstGeom prst="rect">
              <a:avLst/>
            </a:prstGeom>
          </p:spPr>
        </p:pic>
        <p:sp>
          <p:nvSpPr>
            <p:cNvPr id="83" name="TextBox 82"/>
            <p:cNvSpPr txBox="1"/>
            <p:nvPr/>
          </p:nvSpPr>
          <p:spPr>
            <a:xfrm>
              <a:off x="6589510" y="1876641"/>
              <a:ext cx="1112867" cy="18466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200" b="1" smtClean="0"/>
                <a:t>PICAS DB</a:t>
              </a:r>
              <a:r>
                <a:rPr lang="ko-KR" altLang="en-US" sz="1200" b="1" smtClean="0"/>
                <a:t>서버 </a:t>
              </a:r>
              <a:endParaRPr lang="en-US" altLang="ko-KR" sz="1200" b="1" smtClean="0"/>
            </a:p>
          </p:txBody>
        </p:sp>
      </p:grpSp>
      <p:cxnSp>
        <p:nvCxnSpPr>
          <p:cNvPr id="84" name="직선 화살표 연결선 83"/>
          <p:cNvCxnSpPr/>
          <p:nvPr/>
        </p:nvCxnSpPr>
        <p:spPr>
          <a:xfrm>
            <a:off x="5980572" y="4682336"/>
            <a:ext cx="7281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직선 화살표 연결선 84"/>
          <p:cNvCxnSpPr/>
          <p:nvPr/>
        </p:nvCxnSpPr>
        <p:spPr>
          <a:xfrm>
            <a:off x="4069988" y="4682336"/>
            <a:ext cx="7281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4" name="그룹 103"/>
          <p:cNvGrpSpPr/>
          <p:nvPr/>
        </p:nvGrpSpPr>
        <p:grpSpPr>
          <a:xfrm>
            <a:off x="602897" y="6423488"/>
            <a:ext cx="3275041" cy="1830135"/>
            <a:chOff x="602897" y="1223564"/>
            <a:chExt cx="3275041" cy="1830135"/>
          </a:xfrm>
        </p:grpSpPr>
        <p:sp>
          <p:nvSpPr>
            <p:cNvPr id="105" name="TextBox 104"/>
            <p:cNvSpPr txBox="1"/>
            <p:nvPr/>
          </p:nvSpPr>
          <p:spPr>
            <a:xfrm>
              <a:off x="602897" y="2930588"/>
              <a:ext cx="866379" cy="123111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800" b="1" smtClean="0"/>
                <a:t>개발자</a:t>
              </a:r>
              <a:endParaRPr lang="en-US" altLang="ko-KR" sz="800" b="1"/>
            </a:p>
          </p:txBody>
        </p:sp>
        <p:grpSp>
          <p:nvGrpSpPr>
            <p:cNvPr id="106" name="그룹 105"/>
            <p:cNvGrpSpPr/>
            <p:nvPr/>
          </p:nvGrpSpPr>
          <p:grpSpPr>
            <a:xfrm>
              <a:off x="602897" y="1223564"/>
              <a:ext cx="3275041" cy="1829124"/>
              <a:chOff x="602897" y="1223564"/>
              <a:chExt cx="3275041" cy="1829124"/>
            </a:xfrm>
          </p:grpSpPr>
          <p:pic>
            <p:nvPicPr>
              <p:cNvPr id="107" name="그림 10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16707" y="1223564"/>
                <a:ext cx="2861231" cy="1829124"/>
              </a:xfrm>
              <a:prstGeom prst="rect">
                <a:avLst/>
              </a:prstGeom>
              <a:ln>
                <a:solidFill>
                  <a:schemeClr val="accent1"/>
                </a:solidFill>
              </a:ln>
            </p:spPr>
          </p:pic>
          <p:pic>
            <p:nvPicPr>
              <p:cNvPr id="108" name="Picture 2"/>
              <p:cNvPicPr/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2897" y="2621301"/>
                <a:ext cx="292771" cy="3079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109" name="직선 화살표 연결선 108"/>
              <p:cNvCxnSpPr/>
              <p:nvPr/>
            </p:nvCxnSpPr>
            <p:spPr>
              <a:xfrm flipV="1">
                <a:off x="890092" y="1712397"/>
                <a:ext cx="738463" cy="868415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10" name="직선 화살표 연결선 109"/>
          <p:cNvCxnSpPr/>
          <p:nvPr/>
        </p:nvCxnSpPr>
        <p:spPr>
          <a:xfrm>
            <a:off x="4069988" y="7321904"/>
            <a:ext cx="72811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직선 화살표 연결선 110"/>
          <p:cNvCxnSpPr/>
          <p:nvPr/>
        </p:nvCxnSpPr>
        <p:spPr>
          <a:xfrm>
            <a:off x="5857800" y="7286314"/>
            <a:ext cx="348860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직선 화살표 연결선 115"/>
          <p:cNvCxnSpPr/>
          <p:nvPr/>
        </p:nvCxnSpPr>
        <p:spPr>
          <a:xfrm>
            <a:off x="10273283" y="7286314"/>
            <a:ext cx="5778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>
            <a:off x="396606" y="3550073"/>
            <a:ext cx="522199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smtClean="0"/>
              <a:t>CASE2. PICAS </a:t>
            </a:r>
            <a:r>
              <a:rPr lang="ko-KR" altLang="en-US" sz="1300" smtClean="0"/>
              <a:t>자체 주소서버 구축</a:t>
            </a:r>
            <a:endParaRPr lang="ko-KR" altLang="en-US" sz="1300"/>
          </a:p>
        </p:txBody>
      </p:sp>
      <p:sp>
        <p:nvSpPr>
          <p:cNvPr id="119" name="TextBox 118"/>
          <p:cNvSpPr txBox="1"/>
          <p:nvPr/>
        </p:nvSpPr>
        <p:spPr>
          <a:xfrm>
            <a:off x="396604" y="6034546"/>
            <a:ext cx="522199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smtClean="0"/>
              <a:t>CASE3. Agent</a:t>
            </a:r>
            <a:r>
              <a:rPr lang="ko-KR" altLang="en-US" sz="1300" smtClean="0"/>
              <a:t>방식</a:t>
            </a:r>
            <a:endParaRPr lang="ko-KR" altLang="en-US" sz="1300"/>
          </a:p>
        </p:txBody>
      </p:sp>
      <p:pic>
        <p:nvPicPr>
          <p:cNvPr id="120" name="그림 1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707" y="1313579"/>
            <a:ext cx="2861231" cy="18369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1" name="Picture 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21" y="2677602"/>
            <a:ext cx="292771" cy="30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" name="TextBox 121"/>
          <p:cNvSpPr txBox="1"/>
          <p:nvPr/>
        </p:nvSpPr>
        <p:spPr>
          <a:xfrm>
            <a:off x="597321" y="3026039"/>
            <a:ext cx="866379" cy="123111"/>
          </a:xfrm>
          <a:prstGeom prst="rect">
            <a:avLst/>
          </a:prstGeom>
          <a:noFill/>
          <a:ln w="3175"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800" b="1" smtClean="0"/>
              <a:t>개발자</a:t>
            </a:r>
            <a:endParaRPr lang="en-US" altLang="ko-KR" sz="800" b="1"/>
          </a:p>
        </p:txBody>
      </p:sp>
      <p:grpSp>
        <p:nvGrpSpPr>
          <p:cNvPr id="123" name="그룹 122"/>
          <p:cNvGrpSpPr/>
          <p:nvPr/>
        </p:nvGrpSpPr>
        <p:grpSpPr>
          <a:xfrm>
            <a:off x="9329399" y="1713626"/>
            <a:ext cx="1112867" cy="991799"/>
            <a:chOff x="6589510" y="1876641"/>
            <a:chExt cx="1112867" cy="991799"/>
          </a:xfrm>
        </p:grpSpPr>
        <p:pic>
          <p:nvPicPr>
            <p:cNvPr id="124" name="그림 12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12284" y="2061307"/>
              <a:ext cx="867321" cy="807133"/>
            </a:xfrm>
            <a:prstGeom prst="rect">
              <a:avLst/>
            </a:prstGeom>
          </p:spPr>
        </p:pic>
        <p:sp>
          <p:nvSpPr>
            <p:cNvPr id="125" name="TextBox 124"/>
            <p:cNvSpPr txBox="1"/>
            <p:nvPr/>
          </p:nvSpPr>
          <p:spPr>
            <a:xfrm>
              <a:off x="6589510" y="1876641"/>
              <a:ext cx="1112867" cy="18466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1200" b="1" smtClean="0"/>
                <a:t>행안부</a:t>
              </a:r>
              <a:r>
                <a:rPr lang="en-US" altLang="ko-KR" sz="1200" b="1" smtClean="0"/>
                <a:t> </a:t>
              </a:r>
              <a:r>
                <a:rPr lang="ko-KR" altLang="en-US" sz="1200" b="1" smtClean="0"/>
                <a:t>주소서버 </a:t>
              </a:r>
              <a:endParaRPr lang="en-US" altLang="ko-KR" sz="1200" b="1" smtClean="0"/>
            </a:p>
          </p:txBody>
        </p:sp>
      </p:grpSp>
      <p:grpSp>
        <p:nvGrpSpPr>
          <p:cNvPr id="126" name="그룹 125"/>
          <p:cNvGrpSpPr/>
          <p:nvPr/>
        </p:nvGrpSpPr>
        <p:grpSpPr>
          <a:xfrm>
            <a:off x="10741643" y="1713626"/>
            <a:ext cx="1112867" cy="991799"/>
            <a:chOff x="6589510" y="1876641"/>
            <a:chExt cx="1112867" cy="991799"/>
          </a:xfrm>
        </p:grpSpPr>
        <p:pic>
          <p:nvPicPr>
            <p:cNvPr id="127" name="그림 126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12284" y="2061307"/>
              <a:ext cx="867321" cy="807133"/>
            </a:xfrm>
            <a:prstGeom prst="rect">
              <a:avLst/>
            </a:prstGeom>
          </p:spPr>
        </p:pic>
        <p:sp>
          <p:nvSpPr>
            <p:cNvPr id="128" name="TextBox 127"/>
            <p:cNvSpPr txBox="1"/>
            <p:nvPr/>
          </p:nvSpPr>
          <p:spPr>
            <a:xfrm>
              <a:off x="6589510" y="1876641"/>
              <a:ext cx="1112867" cy="18466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1200" b="1" smtClean="0"/>
                <a:t>행안부</a:t>
              </a:r>
              <a:r>
                <a:rPr lang="en-US" altLang="ko-KR" sz="1200" b="1" smtClean="0"/>
                <a:t> DB</a:t>
              </a:r>
              <a:r>
                <a:rPr lang="ko-KR" altLang="en-US" sz="1200" b="1" smtClean="0"/>
                <a:t>서버 </a:t>
              </a:r>
              <a:endParaRPr lang="en-US" altLang="ko-KR" sz="1200" b="1" smtClean="0"/>
            </a:p>
          </p:txBody>
        </p:sp>
      </p:grpSp>
      <p:cxnSp>
        <p:nvCxnSpPr>
          <p:cNvPr id="129" name="직선 화살표 연결선 128"/>
          <p:cNvCxnSpPr/>
          <p:nvPr/>
        </p:nvCxnSpPr>
        <p:spPr>
          <a:xfrm>
            <a:off x="4075640" y="2221997"/>
            <a:ext cx="52707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직선 화살표 연결선 129"/>
          <p:cNvCxnSpPr/>
          <p:nvPr/>
        </p:nvCxnSpPr>
        <p:spPr>
          <a:xfrm flipV="1">
            <a:off x="910943" y="1709886"/>
            <a:ext cx="738463" cy="8684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직선 화살표 연결선 130"/>
          <p:cNvCxnSpPr/>
          <p:nvPr/>
        </p:nvCxnSpPr>
        <p:spPr>
          <a:xfrm>
            <a:off x="10286528" y="2221997"/>
            <a:ext cx="57788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/>
          <p:cNvSpPr txBox="1"/>
          <p:nvPr/>
        </p:nvSpPr>
        <p:spPr>
          <a:xfrm>
            <a:off x="396605" y="980702"/>
            <a:ext cx="522199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00" smtClean="0"/>
              <a:t>CASE1. </a:t>
            </a:r>
            <a:r>
              <a:rPr lang="ko-KR" altLang="en-US" sz="1300" smtClean="0"/>
              <a:t>행안부 주소서버 </a:t>
            </a:r>
            <a:r>
              <a:rPr lang="en-US" altLang="ko-KR" sz="1300" smtClean="0"/>
              <a:t>Direct</a:t>
            </a:r>
            <a:r>
              <a:rPr lang="ko-KR" altLang="en-US" sz="1300" smtClean="0"/>
              <a:t> 접속</a:t>
            </a:r>
            <a:endParaRPr lang="ko-KR" altLang="en-US" sz="1300"/>
          </a:p>
        </p:txBody>
      </p:sp>
      <p:sp>
        <p:nvSpPr>
          <p:cNvPr id="133" name="위로 구부러진 화살표 132"/>
          <p:cNvSpPr/>
          <p:nvPr/>
        </p:nvSpPr>
        <p:spPr>
          <a:xfrm rot="14305313" flipH="1">
            <a:off x="9148016" y="1917280"/>
            <a:ext cx="396785" cy="323703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7060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40</Words>
  <Application>Microsoft Office PowerPoint</Application>
  <PresentationFormat>A3 용지(297x420mm)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3</cp:revision>
  <dcterms:created xsi:type="dcterms:W3CDTF">2020-03-25T06:53:31Z</dcterms:created>
  <dcterms:modified xsi:type="dcterms:W3CDTF">2020-03-25T07:11:13Z</dcterms:modified>
</cp:coreProperties>
</file>