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58" r:id="rId5"/>
    <p:sldId id="262" r:id="rId6"/>
    <p:sldId id="261" r:id="rId7"/>
    <p:sldId id="263" r:id="rId8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DA4130A-AF09-4BC0-B1AE-2179673CD9DF}" v="92" dt="2024-07-29T12:28:00.1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96" d="100"/>
          <a:sy n="96" d="100"/>
        </p:scale>
        <p:origin x="1032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김민수" userId="fe303ea7-76ba-4889-94cf-28aa08c7d671" providerId="ADAL" clId="{5DA4130A-AF09-4BC0-B1AE-2179673CD9DF}"/>
    <pc:docChg chg="undo custSel addSld delSld modSld sldOrd">
      <pc:chgData name="김민수" userId="fe303ea7-76ba-4889-94cf-28aa08c7d671" providerId="ADAL" clId="{5DA4130A-AF09-4BC0-B1AE-2179673CD9DF}" dt="2024-07-29T12:28:00.135" v="1431"/>
      <pc:docMkLst>
        <pc:docMk/>
      </pc:docMkLst>
      <pc:sldChg chg="addSp delSp modSp new mod">
        <pc:chgData name="김민수" userId="fe303ea7-76ba-4889-94cf-28aa08c7d671" providerId="ADAL" clId="{5DA4130A-AF09-4BC0-B1AE-2179673CD9DF}" dt="2024-07-25T10:39:38.009" v="410" actId="403"/>
        <pc:sldMkLst>
          <pc:docMk/>
          <pc:sldMk cId="1246344127" sldId="256"/>
        </pc:sldMkLst>
        <pc:spChg chg="del">
          <ac:chgData name="김민수" userId="fe303ea7-76ba-4889-94cf-28aa08c7d671" providerId="ADAL" clId="{5DA4130A-AF09-4BC0-B1AE-2179673CD9DF}" dt="2024-07-25T00:14:22.238" v="1" actId="478"/>
          <ac:spMkLst>
            <pc:docMk/>
            <pc:sldMk cId="1246344127" sldId="256"/>
            <ac:spMk id="2" creationId="{8D723AAB-6FFB-BE55-87D2-5BF229F08995}"/>
          </ac:spMkLst>
        </pc:spChg>
        <pc:spChg chg="del">
          <ac:chgData name="김민수" userId="fe303ea7-76ba-4889-94cf-28aa08c7d671" providerId="ADAL" clId="{5DA4130A-AF09-4BC0-B1AE-2179673CD9DF}" dt="2024-07-25T00:14:22.238" v="1" actId="478"/>
          <ac:spMkLst>
            <pc:docMk/>
            <pc:sldMk cId="1246344127" sldId="256"/>
            <ac:spMk id="3" creationId="{C6A77031-7D9C-5B6C-6DBE-C1E59392030A}"/>
          </ac:spMkLst>
        </pc:spChg>
        <pc:spChg chg="add mod">
          <ac:chgData name="김민수" userId="fe303ea7-76ba-4889-94cf-28aa08c7d671" providerId="ADAL" clId="{5DA4130A-AF09-4BC0-B1AE-2179673CD9DF}" dt="2024-07-25T10:39:38.009" v="410" actId="403"/>
          <ac:spMkLst>
            <pc:docMk/>
            <pc:sldMk cId="1246344127" sldId="256"/>
            <ac:spMk id="4" creationId="{9FD0AB97-7AA5-9463-B955-0BE7F149C016}"/>
          </ac:spMkLst>
        </pc:spChg>
        <pc:spChg chg="add mod">
          <ac:chgData name="김민수" userId="fe303ea7-76ba-4889-94cf-28aa08c7d671" providerId="ADAL" clId="{5DA4130A-AF09-4BC0-B1AE-2179673CD9DF}" dt="2024-07-25T04:53:51.128" v="256" actId="1076"/>
          <ac:spMkLst>
            <pc:docMk/>
            <pc:sldMk cId="1246344127" sldId="256"/>
            <ac:spMk id="5" creationId="{8F42443D-5D6C-C964-7895-11ECC1E6164C}"/>
          </ac:spMkLst>
        </pc:spChg>
        <pc:spChg chg="add mod">
          <ac:chgData name="김민수" userId="fe303ea7-76ba-4889-94cf-28aa08c7d671" providerId="ADAL" clId="{5DA4130A-AF09-4BC0-B1AE-2179673CD9DF}" dt="2024-07-25T04:54:03.400" v="271" actId="1076"/>
          <ac:spMkLst>
            <pc:docMk/>
            <pc:sldMk cId="1246344127" sldId="256"/>
            <ac:spMk id="6" creationId="{97EE9341-1FB7-2E74-C91E-C961862F5A1A}"/>
          </ac:spMkLst>
        </pc:spChg>
      </pc:sldChg>
      <pc:sldChg chg="addSp delSp modSp new del mod">
        <pc:chgData name="김민수" userId="fe303ea7-76ba-4889-94cf-28aa08c7d671" providerId="ADAL" clId="{5DA4130A-AF09-4BC0-B1AE-2179673CD9DF}" dt="2024-07-25T10:54:00.925" v="767" actId="47"/>
        <pc:sldMkLst>
          <pc:docMk/>
          <pc:sldMk cId="1595742862" sldId="257"/>
        </pc:sldMkLst>
        <pc:spChg chg="del">
          <ac:chgData name="김민수" userId="fe303ea7-76ba-4889-94cf-28aa08c7d671" providerId="ADAL" clId="{5DA4130A-AF09-4BC0-B1AE-2179673CD9DF}" dt="2024-07-25T00:14:43.039" v="46" actId="478"/>
          <ac:spMkLst>
            <pc:docMk/>
            <pc:sldMk cId="1595742862" sldId="257"/>
            <ac:spMk id="2" creationId="{BF7FD0ED-D946-E084-A0BB-C7BBD8E61BB3}"/>
          </ac:spMkLst>
        </pc:spChg>
        <pc:spChg chg="del">
          <ac:chgData name="김민수" userId="fe303ea7-76ba-4889-94cf-28aa08c7d671" providerId="ADAL" clId="{5DA4130A-AF09-4BC0-B1AE-2179673CD9DF}" dt="2024-07-25T00:14:43.039" v="46" actId="478"/>
          <ac:spMkLst>
            <pc:docMk/>
            <pc:sldMk cId="1595742862" sldId="257"/>
            <ac:spMk id="3" creationId="{A3E3D724-318A-AE7A-FD81-A4948CE1373A}"/>
          </ac:spMkLst>
        </pc:spChg>
        <pc:spChg chg="add del mod">
          <ac:chgData name="김민수" userId="fe303ea7-76ba-4889-94cf-28aa08c7d671" providerId="ADAL" clId="{5DA4130A-AF09-4BC0-B1AE-2179673CD9DF}" dt="2024-07-25T00:17:36.833" v="124" actId="478"/>
          <ac:spMkLst>
            <pc:docMk/>
            <pc:sldMk cId="1595742862" sldId="257"/>
            <ac:spMk id="6" creationId="{7384400E-A7A8-1A45-5B19-BBF9EF380BE3}"/>
          </ac:spMkLst>
        </pc:spChg>
        <pc:spChg chg="add mod">
          <ac:chgData name="김민수" userId="fe303ea7-76ba-4889-94cf-28aa08c7d671" providerId="ADAL" clId="{5DA4130A-AF09-4BC0-B1AE-2179673CD9DF}" dt="2024-07-25T00:18:06.586" v="129" actId="12"/>
          <ac:spMkLst>
            <pc:docMk/>
            <pc:sldMk cId="1595742862" sldId="257"/>
            <ac:spMk id="7" creationId="{D8CFBA70-E86A-40F2-CA5A-2074C57AA021}"/>
          </ac:spMkLst>
        </pc:spChg>
        <pc:spChg chg="add mod">
          <ac:chgData name="김민수" userId="fe303ea7-76ba-4889-94cf-28aa08c7d671" providerId="ADAL" clId="{5DA4130A-AF09-4BC0-B1AE-2179673CD9DF}" dt="2024-07-25T10:51:59.485" v="661" actId="164"/>
          <ac:spMkLst>
            <pc:docMk/>
            <pc:sldMk cId="1595742862" sldId="257"/>
            <ac:spMk id="10" creationId="{F1656CED-BB8C-A41E-CEAB-084F1B3F7CE2}"/>
          </ac:spMkLst>
        </pc:spChg>
        <pc:spChg chg="add mod">
          <ac:chgData name="김민수" userId="fe303ea7-76ba-4889-94cf-28aa08c7d671" providerId="ADAL" clId="{5DA4130A-AF09-4BC0-B1AE-2179673CD9DF}" dt="2024-07-25T10:51:59.485" v="661" actId="164"/>
          <ac:spMkLst>
            <pc:docMk/>
            <pc:sldMk cId="1595742862" sldId="257"/>
            <ac:spMk id="11" creationId="{55CB67B3-3F1A-597D-8A9F-1B9D6F8BAAC3}"/>
          </ac:spMkLst>
        </pc:spChg>
        <pc:spChg chg="add mod">
          <ac:chgData name="김민수" userId="fe303ea7-76ba-4889-94cf-28aa08c7d671" providerId="ADAL" clId="{5DA4130A-AF09-4BC0-B1AE-2179673CD9DF}" dt="2024-07-25T10:51:59.485" v="661" actId="164"/>
          <ac:spMkLst>
            <pc:docMk/>
            <pc:sldMk cId="1595742862" sldId="257"/>
            <ac:spMk id="12" creationId="{61A55848-0C33-0E10-0831-AE10108D9226}"/>
          </ac:spMkLst>
        </pc:spChg>
        <pc:spChg chg="add mod">
          <ac:chgData name="김민수" userId="fe303ea7-76ba-4889-94cf-28aa08c7d671" providerId="ADAL" clId="{5DA4130A-AF09-4BC0-B1AE-2179673CD9DF}" dt="2024-07-25T10:51:59.485" v="661" actId="164"/>
          <ac:spMkLst>
            <pc:docMk/>
            <pc:sldMk cId="1595742862" sldId="257"/>
            <ac:spMk id="13" creationId="{FE2EED81-D71F-05A6-BC75-0B53B98D17AF}"/>
          </ac:spMkLst>
        </pc:spChg>
        <pc:spChg chg="add mod">
          <ac:chgData name="김민수" userId="fe303ea7-76ba-4889-94cf-28aa08c7d671" providerId="ADAL" clId="{5DA4130A-AF09-4BC0-B1AE-2179673CD9DF}" dt="2024-07-25T10:51:59.485" v="661" actId="164"/>
          <ac:spMkLst>
            <pc:docMk/>
            <pc:sldMk cId="1595742862" sldId="257"/>
            <ac:spMk id="14" creationId="{47A9C322-82A6-6BB4-C9FA-D1D09614C291}"/>
          </ac:spMkLst>
        </pc:spChg>
        <pc:spChg chg="add mod">
          <ac:chgData name="김민수" userId="fe303ea7-76ba-4889-94cf-28aa08c7d671" providerId="ADAL" clId="{5DA4130A-AF09-4BC0-B1AE-2179673CD9DF}" dt="2024-07-25T10:51:59.485" v="661" actId="164"/>
          <ac:spMkLst>
            <pc:docMk/>
            <pc:sldMk cId="1595742862" sldId="257"/>
            <ac:spMk id="15" creationId="{2F60A705-338C-21FB-5A12-062CB0E5A089}"/>
          </ac:spMkLst>
        </pc:spChg>
        <pc:spChg chg="add mod">
          <ac:chgData name="김민수" userId="fe303ea7-76ba-4889-94cf-28aa08c7d671" providerId="ADAL" clId="{5DA4130A-AF09-4BC0-B1AE-2179673CD9DF}" dt="2024-07-25T00:28:21.581" v="207" actId="1076"/>
          <ac:spMkLst>
            <pc:docMk/>
            <pc:sldMk cId="1595742862" sldId="257"/>
            <ac:spMk id="16" creationId="{D20E1456-316C-99FC-E98C-BC4852CC1EC6}"/>
          </ac:spMkLst>
        </pc:spChg>
        <pc:spChg chg="add mod">
          <ac:chgData name="김민수" userId="fe303ea7-76ba-4889-94cf-28aa08c7d671" providerId="ADAL" clId="{5DA4130A-AF09-4BC0-B1AE-2179673CD9DF}" dt="2024-07-25T10:51:59.485" v="661" actId="164"/>
          <ac:spMkLst>
            <pc:docMk/>
            <pc:sldMk cId="1595742862" sldId="257"/>
            <ac:spMk id="17" creationId="{86CC05BD-5F26-12D2-3BAA-606609D38034}"/>
          </ac:spMkLst>
        </pc:spChg>
        <pc:grpChg chg="add mod">
          <ac:chgData name="김민수" userId="fe303ea7-76ba-4889-94cf-28aa08c7d671" providerId="ADAL" clId="{5DA4130A-AF09-4BC0-B1AE-2179673CD9DF}" dt="2024-07-25T10:51:59.485" v="661" actId="164"/>
          <ac:grpSpMkLst>
            <pc:docMk/>
            <pc:sldMk cId="1595742862" sldId="257"/>
            <ac:grpSpMk id="18" creationId="{94806663-65E6-3663-E03B-F30FDFDA387F}"/>
          </ac:grpSpMkLst>
        </pc:grpChg>
        <pc:picChg chg="add del mod">
          <ac:chgData name="김민수" userId="fe303ea7-76ba-4889-94cf-28aa08c7d671" providerId="ADAL" clId="{5DA4130A-AF09-4BC0-B1AE-2179673CD9DF}" dt="2024-07-25T00:17:34.909" v="123" actId="478"/>
          <ac:picMkLst>
            <pc:docMk/>
            <pc:sldMk cId="1595742862" sldId="257"/>
            <ac:picMk id="5" creationId="{19C3AA0E-B670-8355-DD48-439C6A20FF7C}"/>
          </ac:picMkLst>
        </pc:picChg>
        <pc:picChg chg="add mod">
          <ac:chgData name="김민수" userId="fe303ea7-76ba-4889-94cf-28aa08c7d671" providerId="ADAL" clId="{5DA4130A-AF09-4BC0-B1AE-2179673CD9DF}" dt="2024-07-25T10:51:59.485" v="661" actId="164"/>
          <ac:picMkLst>
            <pc:docMk/>
            <pc:sldMk cId="1595742862" sldId="257"/>
            <ac:picMk id="9" creationId="{ED68057B-874B-0742-9AA3-25F73679573A}"/>
          </ac:picMkLst>
        </pc:picChg>
      </pc:sldChg>
      <pc:sldChg chg="addSp delSp modSp new mod">
        <pc:chgData name="김민수" userId="fe303ea7-76ba-4889-94cf-28aa08c7d671" providerId="ADAL" clId="{5DA4130A-AF09-4BC0-B1AE-2179673CD9DF}" dt="2024-07-25T11:10:53.871" v="1167" actId="2711"/>
        <pc:sldMkLst>
          <pc:docMk/>
          <pc:sldMk cId="1232965483" sldId="258"/>
        </pc:sldMkLst>
        <pc:spChg chg="del">
          <ac:chgData name="김민수" userId="fe303ea7-76ba-4889-94cf-28aa08c7d671" providerId="ADAL" clId="{5DA4130A-AF09-4BC0-B1AE-2179673CD9DF}" dt="2024-07-25T00:28:48.754" v="211" actId="478"/>
          <ac:spMkLst>
            <pc:docMk/>
            <pc:sldMk cId="1232965483" sldId="258"/>
            <ac:spMk id="2" creationId="{03BF9193-ABC8-C706-00B9-D5BBDD0D1A55}"/>
          </ac:spMkLst>
        </pc:spChg>
        <pc:spChg chg="del">
          <ac:chgData name="김민수" userId="fe303ea7-76ba-4889-94cf-28aa08c7d671" providerId="ADAL" clId="{5DA4130A-AF09-4BC0-B1AE-2179673CD9DF}" dt="2024-07-25T00:28:48.754" v="211" actId="478"/>
          <ac:spMkLst>
            <pc:docMk/>
            <pc:sldMk cId="1232965483" sldId="258"/>
            <ac:spMk id="3" creationId="{E0A1DDA0-37F3-9CDF-6DA6-35EACC41F9E8}"/>
          </ac:spMkLst>
        </pc:spChg>
        <pc:spChg chg="add del mod">
          <ac:chgData name="김민수" userId="fe303ea7-76ba-4889-94cf-28aa08c7d671" providerId="ADAL" clId="{5DA4130A-AF09-4BC0-B1AE-2179673CD9DF}" dt="2024-07-25T11:02:48.041" v="977" actId="478"/>
          <ac:spMkLst>
            <pc:docMk/>
            <pc:sldMk cId="1232965483" sldId="258"/>
            <ac:spMk id="4" creationId="{43956F12-C5AD-D58F-1D52-233802058E13}"/>
          </ac:spMkLst>
        </pc:spChg>
        <pc:spChg chg="add del mod">
          <ac:chgData name="김민수" userId="fe303ea7-76ba-4889-94cf-28aa08c7d671" providerId="ADAL" clId="{5DA4130A-AF09-4BC0-B1AE-2179673CD9DF}" dt="2024-07-25T11:02:48.041" v="977" actId="478"/>
          <ac:spMkLst>
            <pc:docMk/>
            <pc:sldMk cId="1232965483" sldId="258"/>
            <ac:spMk id="6" creationId="{D48152C1-4B90-146F-7F67-E8DAE6563656}"/>
          </ac:spMkLst>
        </pc:spChg>
        <pc:spChg chg="add mod">
          <ac:chgData name="김민수" userId="fe303ea7-76ba-4889-94cf-28aa08c7d671" providerId="ADAL" clId="{5DA4130A-AF09-4BC0-B1AE-2179673CD9DF}" dt="2024-07-25T11:03:05.996" v="980" actId="20577"/>
          <ac:spMkLst>
            <pc:docMk/>
            <pc:sldMk cId="1232965483" sldId="258"/>
            <ac:spMk id="7" creationId="{D0D5D36F-F949-92F4-B23C-CABC7D37DF9F}"/>
          </ac:spMkLst>
        </pc:spChg>
        <pc:spChg chg="add mod">
          <ac:chgData name="김민수" userId="fe303ea7-76ba-4889-94cf-28aa08c7d671" providerId="ADAL" clId="{5DA4130A-AF09-4BC0-B1AE-2179673CD9DF}" dt="2024-07-25T11:03:47.581" v="993" actId="20577"/>
          <ac:spMkLst>
            <pc:docMk/>
            <pc:sldMk cId="1232965483" sldId="258"/>
            <ac:spMk id="8" creationId="{3F4B8E18-425C-70DF-1E9E-735FA12B1C0C}"/>
          </ac:spMkLst>
        </pc:spChg>
        <pc:spChg chg="add mod">
          <ac:chgData name="김민수" userId="fe303ea7-76ba-4889-94cf-28aa08c7d671" providerId="ADAL" clId="{5DA4130A-AF09-4BC0-B1AE-2179673CD9DF}" dt="2024-07-25T11:03:28.116" v="985"/>
          <ac:spMkLst>
            <pc:docMk/>
            <pc:sldMk cId="1232965483" sldId="258"/>
            <ac:spMk id="9" creationId="{AE55A216-612A-7CFC-F030-FD9DC6C6B46A}"/>
          </ac:spMkLst>
        </pc:spChg>
        <pc:spChg chg="add mod">
          <ac:chgData name="김민수" userId="fe303ea7-76ba-4889-94cf-28aa08c7d671" providerId="ADAL" clId="{5DA4130A-AF09-4BC0-B1AE-2179673CD9DF}" dt="2024-07-25T11:10:48.210" v="1166" actId="6549"/>
          <ac:spMkLst>
            <pc:docMk/>
            <pc:sldMk cId="1232965483" sldId="258"/>
            <ac:spMk id="10" creationId="{3EAF5589-9FE5-7DC7-ECD2-1EC065C3674F}"/>
          </ac:spMkLst>
        </pc:spChg>
        <pc:spChg chg="add mod">
          <ac:chgData name="김민수" userId="fe303ea7-76ba-4889-94cf-28aa08c7d671" providerId="ADAL" clId="{5DA4130A-AF09-4BC0-B1AE-2179673CD9DF}" dt="2024-07-25T11:04:20.923" v="1002" actId="1076"/>
          <ac:spMkLst>
            <pc:docMk/>
            <pc:sldMk cId="1232965483" sldId="258"/>
            <ac:spMk id="11" creationId="{B2384A5D-520A-9238-5186-BA9AABF6584B}"/>
          </ac:spMkLst>
        </pc:spChg>
        <pc:spChg chg="add mod">
          <ac:chgData name="김민수" userId="fe303ea7-76ba-4889-94cf-28aa08c7d671" providerId="ADAL" clId="{5DA4130A-AF09-4BC0-B1AE-2179673CD9DF}" dt="2024-07-25T11:04:20.923" v="1002" actId="1076"/>
          <ac:spMkLst>
            <pc:docMk/>
            <pc:sldMk cId="1232965483" sldId="258"/>
            <ac:spMk id="12" creationId="{69FD747B-A9E3-5203-2659-C862A072573A}"/>
          </ac:spMkLst>
        </pc:spChg>
        <pc:spChg chg="add mod">
          <ac:chgData name="김민수" userId="fe303ea7-76ba-4889-94cf-28aa08c7d671" providerId="ADAL" clId="{5DA4130A-AF09-4BC0-B1AE-2179673CD9DF}" dt="2024-07-25T11:10:53.871" v="1167" actId="2711"/>
          <ac:spMkLst>
            <pc:docMk/>
            <pc:sldMk cId="1232965483" sldId="258"/>
            <ac:spMk id="13" creationId="{77BDA681-C66A-3B03-FAF4-2F08DC9667A2}"/>
          </ac:spMkLst>
        </pc:spChg>
        <pc:spChg chg="add mod">
          <ac:chgData name="김민수" userId="fe303ea7-76ba-4889-94cf-28aa08c7d671" providerId="ADAL" clId="{5DA4130A-AF09-4BC0-B1AE-2179673CD9DF}" dt="2024-07-25T11:05:02.074" v="1014" actId="1076"/>
          <ac:spMkLst>
            <pc:docMk/>
            <pc:sldMk cId="1232965483" sldId="258"/>
            <ac:spMk id="14" creationId="{C0034583-B8AD-AB2E-CB4D-81602D8792F9}"/>
          </ac:spMkLst>
        </pc:spChg>
        <pc:spChg chg="add mod">
          <ac:chgData name="김민수" userId="fe303ea7-76ba-4889-94cf-28aa08c7d671" providerId="ADAL" clId="{5DA4130A-AF09-4BC0-B1AE-2179673CD9DF}" dt="2024-07-25T11:04:52.568" v="1011" actId="1076"/>
          <ac:spMkLst>
            <pc:docMk/>
            <pc:sldMk cId="1232965483" sldId="258"/>
            <ac:spMk id="15" creationId="{70F0EF7D-A6AE-B6C3-79D6-F11924D9A76C}"/>
          </ac:spMkLst>
        </pc:spChg>
      </pc:sldChg>
      <pc:sldChg chg="addSp delSp modSp new mod ord">
        <pc:chgData name="김민수" userId="fe303ea7-76ba-4889-94cf-28aa08c7d671" providerId="ADAL" clId="{5DA4130A-AF09-4BC0-B1AE-2179673CD9DF}" dt="2024-07-25T11:20:43.532" v="1424" actId="478"/>
        <pc:sldMkLst>
          <pc:docMk/>
          <pc:sldMk cId="2094635607" sldId="259"/>
        </pc:sldMkLst>
        <pc:spChg chg="del">
          <ac:chgData name="김민수" userId="fe303ea7-76ba-4889-94cf-28aa08c7d671" providerId="ADAL" clId="{5DA4130A-AF09-4BC0-B1AE-2179673CD9DF}" dt="2024-07-25T07:51:12.385" v="277" actId="478"/>
          <ac:spMkLst>
            <pc:docMk/>
            <pc:sldMk cId="2094635607" sldId="259"/>
            <ac:spMk id="2" creationId="{54902928-446F-2E77-296A-157F7F6CCDF5}"/>
          </ac:spMkLst>
        </pc:spChg>
        <pc:spChg chg="del">
          <ac:chgData name="김민수" userId="fe303ea7-76ba-4889-94cf-28aa08c7d671" providerId="ADAL" clId="{5DA4130A-AF09-4BC0-B1AE-2179673CD9DF}" dt="2024-07-25T07:51:12.385" v="277" actId="478"/>
          <ac:spMkLst>
            <pc:docMk/>
            <pc:sldMk cId="2094635607" sldId="259"/>
            <ac:spMk id="3" creationId="{680EE044-ECB6-02A3-2C35-0F1D8698A827}"/>
          </ac:spMkLst>
        </pc:spChg>
        <pc:spChg chg="add mod">
          <ac:chgData name="김민수" userId="fe303ea7-76ba-4889-94cf-28aa08c7d671" providerId="ADAL" clId="{5DA4130A-AF09-4BC0-B1AE-2179673CD9DF}" dt="2024-07-25T10:55:18.978" v="847" actId="2711"/>
          <ac:spMkLst>
            <pc:docMk/>
            <pc:sldMk cId="2094635607" sldId="259"/>
            <ac:spMk id="4" creationId="{829016BB-C7FF-FA41-0AC6-940ED42DA1B3}"/>
          </ac:spMkLst>
        </pc:spChg>
        <pc:spChg chg="add mod">
          <ac:chgData name="김민수" userId="fe303ea7-76ba-4889-94cf-28aa08c7d671" providerId="ADAL" clId="{5DA4130A-AF09-4BC0-B1AE-2179673CD9DF}" dt="2024-07-25T10:55:18.978" v="847" actId="2711"/>
          <ac:spMkLst>
            <pc:docMk/>
            <pc:sldMk cId="2094635607" sldId="259"/>
            <ac:spMk id="5" creationId="{4F929596-04B7-ACDE-41B0-E12A81AB0B8A}"/>
          </ac:spMkLst>
        </pc:spChg>
        <pc:spChg chg="add del mod">
          <ac:chgData name="김민수" userId="fe303ea7-76ba-4889-94cf-28aa08c7d671" providerId="ADAL" clId="{5DA4130A-AF09-4BC0-B1AE-2179673CD9DF}" dt="2024-07-25T10:51:33.261" v="654" actId="478"/>
          <ac:spMkLst>
            <pc:docMk/>
            <pc:sldMk cId="2094635607" sldId="259"/>
            <ac:spMk id="6" creationId="{BEB5B140-F009-C909-B06F-07B137477BDC}"/>
          </ac:spMkLst>
        </pc:spChg>
        <pc:spChg chg="add del mod">
          <ac:chgData name="김민수" userId="fe303ea7-76ba-4889-94cf-28aa08c7d671" providerId="ADAL" clId="{5DA4130A-AF09-4BC0-B1AE-2179673CD9DF}" dt="2024-07-25T10:51:44.340" v="656" actId="478"/>
          <ac:spMkLst>
            <pc:docMk/>
            <pc:sldMk cId="2094635607" sldId="259"/>
            <ac:spMk id="7" creationId="{4BC2D616-D048-FA80-402F-ED647EA5C98A}"/>
          </ac:spMkLst>
        </pc:spChg>
        <pc:spChg chg="add del mod">
          <ac:chgData name="김민수" userId="fe303ea7-76ba-4889-94cf-28aa08c7d671" providerId="ADAL" clId="{5DA4130A-AF09-4BC0-B1AE-2179673CD9DF}" dt="2024-07-25T10:51:51.357" v="660" actId="478"/>
          <ac:spMkLst>
            <pc:docMk/>
            <pc:sldMk cId="2094635607" sldId="259"/>
            <ac:spMk id="8" creationId="{D04BEA0A-C68C-0502-FDD7-F133080B7D63}"/>
          </ac:spMkLst>
        </pc:spChg>
        <pc:spChg chg="add del mod">
          <ac:chgData name="김민수" userId="fe303ea7-76ba-4889-94cf-28aa08c7d671" providerId="ADAL" clId="{5DA4130A-AF09-4BC0-B1AE-2179673CD9DF}" dt="2024-07-25T10:55:24.431" v="850" actId="113"/>
          <ac:spMkLst>
            <pc:docMk/>
            <pc:sldMk cId="2094635607" sldId="259"/>
            <ac:spMk id="9" creationId="{E81422EF-9BD1-2519-258A-5B01AF6C0B56}"/>
          </ac:spMkLst>
        </pc:spChg>
        <pc:spChg chg="mod">
          <ac:chgData name="김민수" userId="fe303ea7-76ba-4889-94cf-28aa08c7d671" providerId="ADAL" clId="{5DA4130A-AF09-4BC0-B1AE-2179673CD9DF}" dt="2024-07-25T10:55:18.978" v="847" actId="2711"/>
          <ac:spMkLst>
            <pc:docMk/>
            <pc:sldMk cId="2094635607" sldId="259"/>
            <ac:spMk id="12" creationId="{1242A040-AC47-12FE-9E67-04223A348563}"/>
          </ac:spMkLst>
        </pc:spChg>
        <pc:spChg chg="mod">
          <ac:chgData name="김민수" userId="fe303ea7-76ba-4889-94cf-28aa08c7d671" providerId="ADAL" clId="{5DA4130A-AF09-4BC0-B1AE-2179673CD9DF}" dt="2024-07-25T10:55:18.978" v="847" actId="2711"/>
          <ac:spMkLst>
            <pc:docMk/>
            <pc:sldMk cId="2094635607" sldId="259"/>
            <ac:spMk id="13" creationId="{44CEE171-F784-77A0-CD82-E73659375A7C}"/>
          </ac:spMkLst>
        </pc:spChg>
        <pc:spChg chg="mod">
          <ac:chgData name="김민수" userId="fe303ea7-76ba-4889-94cf-28aa08c7d671" providerId="ADAL" clId="{5DA4130A-AF09-4BC0-B1AE-2179673CD9DF}" dt="2024-07-25T10:55:18.978" v="847" actId="2711"/>
          <ac:spMkLst>
            <pc:docMk/>
            <pc:sldMk cId="2094635607" sldId="259"/>
            <ac:spMk id="14" creationId="{7808FA42-015B-1A40-8B96-F6D76A4E210F}"/>
          </ac:spMkLst>
        </pc:spChg>
        <pc:spChg chg="mod">
          <ac:chgData name="김민수" userId="fe303ea7-76ba-4889-94cf-28aa08c7d671" providerId="ADAL" clId="{5DA4130A-AF09-4BC0-B1AE-2179673CD9DF}" dt="2024-07-25T10:55:18.978" v="847" actId="2711"/>
          <ac:spMkLst>
            <pc:docMk/>
            <pc:sldMk cId="2094635607" sldId="259"/>
            <ac:spMk id="15" creationId="{D41723A8-D4F1-F7EE-A6DF-160CC4D9FE5F}"/>
          </ac:spMkLst>
        </pc:spChg>
        <pc:spChg chg="mod">
          <ac:chgData name="김민수" userId="fe303ea7-76ba-4889-94cf-28aa08c7d671" providerId="ADAL" clId="{5DA4130A-AF09-4BC0-B1AE-2179673CD9DF}" dt="2024-07-25T10:55:18.978" v="847" actId="2711"/>
          <ac:spMkLst>
            <pc:docMk/>
            <pc:sldMk cId="2094635607" sldId="259"/>
            <ac:spMk id="16" creationId="{4E65BB2F-3793-E4E2-EC5B-75C8B984CCCD}"/>
          </ac:spMkLst>
        </pc:spChg>
        <pc:spChg chg="mod">
          <ac:chgData name="김민수" userId="fe303ea7-76ba-4889-94cf-28aa08c7d671" providerId="ADAL" clId="{5DA4130A-AF09-4BC0-B1AE-2179673CD9DF}" dt="2024-07-25T11:20:13.372" v="1422" actId="1076"/>
          <ac:spMkLst>
            <pc:docMk/>
            <pc:sldMk cId="2094635607" sldId="259"/>
            <ac:spMk id="17" creationId="{03D8EB84-6DC5-A96A-78DF-F91F80911274}"/>
          </ac:spMkLst>
        </pc:spChg>
        <pc:spChg chg="mod">
          <ac:chgData name="김민수" userId="fe303ea7-76ba-4889-94cf-28aa08c7d671" providerId="ADAL" clId="{5DA4130A-AF09-4BC0-B1AE-2179673CD9DF}" dt="2024-07-25T10:55:18.978" v="847" actId="2711"/>
          <ac:spMkLst>
            <pc:docMk/>
            <pc:sldMk cId="2094635607" sldId="259"/>
            <ac:spMk id="18" creationId="{969848A5-1C2D-8BC8-3B8B-19B2AEFCB2A5}"/>
          </ac:spMkLst>
        </pc:spChg>
        <pc:spChg chg="add mod">
          <ac:chgData name="김민수" userId="fe303ea7-76ba-4889-94cf-28aa08c7d671" providerId="ADAL" clId="{5DA4130A-AF09-4BC0-B1AE-2179673CD9DF}" dt="2024-07-25T10:55:18.978" v="847" actId="2711"/>
          <ac:spMkLst>
            <pc:docMk/>
            <pc:sldMk cId="2094635607" sldId="259"/>
            <ac:spMk id="24" creationId="{C660E0AC-FA12-F454-4231-3A355399F833}"/>
          </ac:spMkLst>
        </pc:spChg>
        <pc:grpChg chg="add mod">
          <ac:chgData name="김민수" userId="fe303ea7-76ba-4889-94cf-28aa08c7d671" providerId="ADAL" clId="{5DA4130A-AF09-4BC0-B1AE-2179673CD9DF}" dt="2024-07-25T10:52:35.032" v="670" actId="571"/>
          <ac:grpSpMkLst>
            <pc:docMk/>
            <pc:sldMk cId="2094635607" sldId="259"/>
            <ac:grpSpMk id="10" creationId="{5ED8C28B-D205-C0D9-DC4B-219384FBC31B}"/>
          </ac:grpSpMkLst>
        </pc:grpChg>
        <pc:picChg chg="mod">
          <ac:chgData name="김민수" userId="fe303ea7-76ba-4889-94cf-28aa08c7d671" providerId="ADAL" clId="{5DA4130A-AF09-4BC0-B1AE-2179673CD9DF}" dt="2024-07-25T10:52:35.032" v="670" actId="571"/>
          <ac:picMkLst>
            <pc:docMk/>
            <pc:sldMk cId="2094635607" sldId="259"/>
            <ac:picMk id="11" creationId="{DD2C1A4A-155F-6532-4145-560312787DFB}"/>
          </ac:picMkLst>
        </pc:picChg>
        <pc:picChg chg="add del">
          <ac:chgData name="김민수" userId="fe303ea7-76ba-4889-94cf-28aa08c7d671" providerId="ADAL" clId="{5DA4130A-AF09-4BC0-B1AE-2179673CD9DF}" dt="2024-07-25T11:20:43.532" v="1424" actId="478"/>
          <ac:picMkLst>
            <pc:docMk/>
            <pc:sldMk cId="2094635607" sldId="259"/>
            <ac:picMk id="36" creationId="{47F423AC-0815-48F4-9AF5-5BE549E76F43}"/>
          </ac:picMkLst>
        </pc:picChg>
        <pc:cxnChg chg="add">
          <ac:chgData name="김민수" userId="fe303ea7-76ba-4889-94cf-28aa08c7d671" providerId="ADAL" clId="{5DA4130A-AF09-4BC0-B1AE-2179673CD9DF}" dt="2024-07-25T10:52:16.921" v="666" actId="11529"/>
          <ac:cxnSpMkLst>
            <pc:docMk/>
            <pc:sldMk cId="2094635607" sldId="259"/>
            <ac:cxnSpMk id="20" creationId="{B6A7B94A-0EE7-E4C6-523A-0DAB533A2A47}"/>
          </ac:cxnSpMkLst>
        </pc:cxnChg>
        <pc:cxnChg chg="add mod">
          <ac:chgData name="김민수" userId="fe303ea7-76ba-4889-94cf-28aa08c7d671" providerId="ADAL" clId="{5DA4130A-AF09-4BC0-B1AE-2179673CD9DF}" dt="2024-07-25T10:52:20.376" v="667" actId="571"/>
          <ac:cxnSpMkLst>
            <pc:docMk/>
            <pc:sldMk cId="2094635607" sldId="259"/>
            <ac:cxnSpMk id="21" creationId="{7257677B-41F7-3364-EED1-5857063ABBF3}"/>
          </ac:cxnSpMkLst>
        </pc:cxnChg>
        <pc:cxnChg chg="add mod">
          <ac:chgData name="김민수" userId="fe303ea7-76ba-4889-94cf-28aa08c7d671" providerId="ADAL" clId="{5DA4130A-AF09-4BC0-B1AE-2179673CD9DF}" dt="2024-07-25T10:52:23.892" v="668" actId="571"/>
          <ac:cxnSpMkLst>
            <pc:docMk/>
            <pc:sldMk cId="2094635607" sldId="259"/>
            <ac:cxnSpMk id="22" creationId="{BBFD2829-54F3-0EEB-6BC9-FEB7E806020C}"/>
          </ac:cxnSpMkLst>
        </pc:cxnChg>
        <pc:cxnChg chg="add mod">
          <ac:chgData name="김민수" userId="fe303ea7-76ba-4889-94cf-28aa08c7d671" providerId="ADAL" clId="{5DA4130A-AF09-4BC0-B1AE-2179673CD9DF}" dt="2024-07-25T10:52:26.124" v="669" actId="571"/>
          <ac:cxnSpMkLst>
            <pc:docMk/>
            <pc:sldMk cId="2094635607" sldId="259"/>
            <ac:cxnSpMk id="23" creationId="{692D894B-5E6A-FA95-1B5B-0263468C0717}"/>
          </ac:cxnSpMkLst>
        </pc:cxnChg>
        <pc:cxnChg chg="add mod">
          <ac:chgData name="김민수" userId="fe303ea7-76ba-4889-94cf-28aa08c7d671" providerId="ADAL" clId="{5DA4130A-AF09-4BC0-B1AE-2179673CD9DF}" dt="2024-07-25T10:53:06.039" v="751" actId="693"/>
          <ac:cxnSpMkLst>
            <pc:docMk/>
            <pc:sldMk cId="2094635607" sldId="259"/>
            <ac:cxnSpMk id="25" creationId="{BF841F62-42D0-FB99-A63C-9E50A46F1A00}"/>
          </ac:cxnSpMkLst>
        </pc:cxnChg>
        <pc:cxnChg chg="add mod">
          <ac:chgData name="김민수" userId="fe303ea7-76ba-4889-94cf-28aa08c7d671" providerId="ADAL" clId="{5DA4130A-AF09-4BC0-B1AE-2179673CD9DF}" dt="2024-07-25T10:53:14.702" v="752" actId="571"/>
          <ac:cxnSpMkLst>
            <pc:docMk/>
            <pc:sldMk cId="2094635607" sldId="259"/>
            <ac:cxnSpMk id="26" creationId="{D40B6398-D05D-8135-6A5D-8B0241689DAB}"/>
          </ac:cxnSpMkLst>
        </pc:cxnChg>
        <pc:cxnChg chg="add mod">
          <ac:chgData name="김민수" userId="fe303ea7-76ba-4889-94cf-28aa08c7d671" providerId="ADAL" clId="{5DA4130A-AF09-4BC0-B1AE-2179673CD9DF}" dt="2024-07-25T10:53:16.661" v="753" actId="571"/>
          <ac:cxnSpMkLst>
            <pc:docMk/>
            <pc:sldMk cId="2094635607" sldId="259"/>
            <ac:cxnSpMk id="27" creationId="{6B8AC2AF-0B3B-39CB-2AE9-FBB213D14833}"/>
          </ac:cxnSpMkLst>
        </pc:cxnChg>
        <pc:cxnChg chg="add mod">
          <ac:chgData name="김민수" userId="fe303ea7-76ba-4889-94cf-28aa08c7d671" providerId="ADAL" clId="{5DA4130A-AF09-4BC0-B1AE-2179673CD9DF}" dt="2024-07-25T10:53:19.808" v="754" actId="571"/>
          <ac:cxnSpMkLst>
            <pc:docMk/>
            <pc:sldMk cId="2094635607" sldId="259"/>
            <ac:cxnSpMk id="28" creationId="{F17A22C6-AB08-0AEB-14F5-17F1931C4591}"/>
          </ac:cxnSpMkLst>
        </pc:cxnChg>
        <pc:cxnChg chg="add mod">
          <ac:chgData name="김민수" userId="fe303ea7-76ba-4889-94cf-28aa08c7d671" providerId="ADAL" clId="{5DA4130A-AF09-4BC0-B1AE-2179673CD9DF}" dt="2024-07-25T10:53:27.036" v="757" actId="1076"/>
          <ac:cxnSpMkLst>
            <pc:docMk/>
            <pc:sldMk cId="2094635607" sldId="259"/>
            <ac:cxnSpMk id="29" creationId="{7ADD2B99-C292-68F3-692F-404210A78B2E}"/>
          </ac:cxnSpMkLst>
        </pc:cxnChg>
        <pc:cxnChg chg="add mod">
          <ac:chgData name="김민수" userId="fe303ea7-76ba-4889-94cf-28aa08c7d671" providerId="ADAL" clId="{5DA4130A-AF09-4BC0-B1AE-2179673CD9DF}" dt="2024-07-25T10:53:31.546" v="759" actId="1076"/>
          <ac:cxnSpMkLst>
            <pc:docMk/>
            <pc:sldMk cId="2094635607" sldId="259"/>
            <ac:cxnSpMk id="30" creationId="{8307FCB7-F940-0134-1D3C-BD24AB6E5A14}"/>
          </ac:cxnSpMkLst>
        </pc:cxnChg>
        <pc:cxnChg chg="add mod">
          <ac:chgData name="김민수" userId="fe303ea7-76ba-4889-94cf-28aa08c7d671" providerId="ADAL" clId="{5DA4130A-AF09-4BC0-B1AE-2179673CD9DF}" dt="2024-07-25T10:53:37.096" v="760" actId="571"/>
          <ac:cxnSpMkLst>
            <pc:docMk/>
            <pc:sldMk cId="2094635607" sldId="259"/>
            <ac:cxnSpMk id="31" creationId="{D8ED9E4E-8639-5273-CD5E-40FF47E5A361}"/>
          </ac:cxnSpMkLst>
        </pc:cxnChg>
        <pc:cxnChg chg="add mod">
          <ac:chgData name="김민수" userId="fe303ea7-76ba-4889-94cf-28aa08c7d671" providerId="ADAL" clId="{5DA4130A-AF09-4BC0-B1AE-2179673CD9DF}" dt="2024-07-25T10:53:39.160" v="761" actId="571"/>
          <ac:cxnSpMkLst>
            <pc:docMk/>
            <pc:sldMk cId="2094635607" sldId="259"/>
            <ac:cxnSpMk id="32" creationId="{4B3AAFB8-0CAB-9D92-4360-92A641EAB963}"/>
          </ac:cxnSpMkLst>
        </pc:cxnChg>
        <pc:cxnChg chg="add mod">
          <ac:chgData name="김민수" userId="fe303ea7-76ba-4889-94cf-28aa08c7d671" providerId="ADAL" clId="{5DA4130A-AF09-4BC0-B1AE-2179673CD9DF}" dt="2024-07-25T10:53:41.151" v="762" actId="571"/>
          <ac:cxnSpMkLst>
            <pc:docMk/>
            <pc:sldMk cId="2094635607" sldId="259"/>
            <ac:cxnSpMk id="33" creationId="{083BA810-946F-5728-8829-D06BB7B32496}"/>
          </ac:cxnSpMkLst>
        </pc:cxnChg>
        <pc:cxnChg chg="add mod">
          <ac:chgData name="김민수" userId="fe303ea7-76ba-4889-94cf-28aa08c7d671" providerId="ADAL" clId="{5DA4130A-AF09-4BC0-B1AE-2179673CD9DF}" dt="2024-07-25T10:53:42.410" v="763" actId="571"/>
          <ac:cxnSpMkLst>
            <pc:docMk/>
            <pc:sldMk cId="2094635607" sldId="259"/>
            <ac:cxnSpMk id="34" creationId="{E3B2E7A6-714F-B666-6CAA-930C376A7071}"/>
          </ac:cxnSpMkLst>
        </pc:cxnChg>
        <pc:cxnChg chg="add mod">
          <ac:chgData name="김민수" userId="fe303ea7-76ba-4889-94cf-28aa08c7d671" providerId="ADAL" clId="{5DA4130A-AF09-4BC0-B1AE-2179673CD9DF}" dt="2024-07-25T10:53:43.833" v="764" actId="571"/>
          <ac:cxnSpMkLst>
            <pc:docMk/>
            <pc:sldMk cId="2094635607" sldId="259"/>
            <ac:cxnSpMk id="35" creationId="{DAF23C6A-5989-5417-1A0E-C1CC728DE2CB}"/>
          </ac:cxnSpMkLst>
        </pc:cxnChg>
      </pc:sldChg>
      <pc:sldChg chg="addSp delSp modSp new mod">
        <pc:chgData name="김민수" userId="fe303ea7-76ba-4889-94cf-28aa08c7d671" providerId="ADAL" clId="{5DA4130A-AF09-4BC0-B1AE-2179673CD9DF}" dt="2024-07-29T12:28:00.135" v="1431"/>
        <pc:sldMkLst>
          <pc:docMk/>
          <pc:sldMk cId="3934649752" sldId="260"/>
        </pc:sldMkLst>
        <pc:spChg chg="del">
          <ac:chgData name="김민수" userId="fe303ea7-76ba-4889-94cf-28aa08c7d671" providerId="ADAL" clId="{5DA4130A-AF09-4BC0-B1AE-2179673CD9DF}" dt="2024-07-25T10:54:05.329" v="769" actId="478"/>
          <ac:spMkLst>
            <pc:docMk/>
            <pc:sldMk cId="3934649752" sldId="260"/>
            <ac:spMk id="2" creationId="{87764027-E49E-9433-0A08-9D78DB420B7A}"/>
          </ac:spMkLst>
        </pc:spChg>
        <pc:spChg chg="del">
          <ac:chgData name="김민수" userId="fe303ea7-76ba-4889-94cf-28aa08c7d671" providerId="ADAL" clId="{5DA4130A-AF09-4BC0-B1AE-2179673CD9DF}" dt="2024-07-25T10:54:05.329" v="769" actId="478"/>
          <ac:spMkLst>
            <pc:docMk/>
            <pc:sldMk cId="3934649752" sldId="260"/>
            <ac:spMk id="3" creationId="{3F7951B7-0621-449E-DDE1-E6D71ACAA386}"/>
          </ac:spMkLst>
        </pc:spChg>
        <pc:spChg chg="add mod">
          <ac:chgData name="김민수" userId="fe303ea7-76ba-4889-94cf-28aa08c7d671" providerId="ADAL" clId="{5DA4130A-AF09-4BC0-B1AE-2179673CD9DF}" dt="2024-07-25T10:55:31.853" v="851" actId="6549"/>
          <ac:spMkLst>
            <pc:docMk/>
            <pc:sldMk cId="3934649752" sldId="260"/>
            <ac:spMk id="4" creationId="{F9DFA114-2A19-F24A-2407-E79298283EBE}"/>
          </ac:spMkLst>
        </pc:spChg>
        <pc:spChg chg="add mod">
          <ac:chgData name="김민수" userId="fe303ea7-76ba-4889-94cf-28aa08c7d671" providerId="ADAL" clId="{5DA4130A-AF09-4BC0-B1AE-2179673CD9DF}" dt="2024-07-25T11:03:24.300" v="984" actId="403"/>
          <ac:spMkLst>
            <pc:docMk/>
            <pc:sldMk cId="3934649752" sldId="260"/>
            <ac:spMk id="5" creationId="{0CE07284-94EC-5E72-75B9-7809C973D185}"/>
          </ac:spMkLst>
        </pc:spChg>
        <pc:spChg chg="add mod">
          <ac:chgData name="김민수" userId="fe303ea7-76ba-4889-94cf-28aa08c7d671" providerId="ADAL" clId="{5DA4130A-AF09-4BC0-B1AE-2179673CD9DF}" dt="2024-07-29T12:26:26.611" v="1425" actId="20577"/>
          <ac:spMkLst>
            <pc:docMk/>
            <pc:sldMk cId="3934649752" sldId="260"/>
            <ac:spMk id="6" creationId="{6C791109-F80A-E588-8178-F17649CDE5CC}"/>
          </ac:spMkLst>
        </pc:spChg>
        <pc:spChg chg="add mod">
          <ac:chgData name="김민수" userId="fe303ea7-76ba-4889-94cf-28aa08c7d671" providerId="ADAL" clId="{5DA4130A-AF09-4BC0-B1AE-2179673CD9DF}" dt="2024-07-25T10:57:21.052" v="908" actId="1076"/>
          <ac:spMkLst>
            <pc:docMk/>
            <pc:sldMk cId="3934649752" sldId="260"/>
            <ac:spMk id="7" creationId="{9887490C-BA81-6608-DA6F-FF9B28D0F14B}"/>
          </ac:spMkLst>
        </pc:spChg>
        <pc:spChg chg="add mod">
          <ac:chgData name="김민수" userId="fe303ea7-76ba-4889-94cf-28aa08c7d671" providerId="ADAL" clId="{5DA4130A-AF09-4BC0-B1AE-2179673CD9DF}" dt="2024-07-25T11:00:17.912" v="942" actId="1076"/>
          <ac:spMkLst>
            <pc:docMk/>
            <pc:sldMk cId="3934649752" sldId="260"/>
            <ac:spMk id="8" creationId="{21647679-AA73-0EAA-FBDE-99CD8D7A25AA}"/>
          </ac:spMkLst>
        </pc:spChg>
        <pc:spChg chg="add del mod">
          <ac:chgData name="김민수" userId="fe303ea7-76ba-4889-94cf-28aa08c7d671" providerId="ADAL" clId="{5DA4130A-AF09-4BC0-B1AE-2179673CD9DF}" dt="2024-07-25T10:58:29.764" v="927" actId="478"/>
          <ac:spMkLst>
            <pc:docMk/>
            <pc:sldMk cId="3934649752" sldId="260"/>
            <ac:spMk id="9" creationId="{3C321461-2179-3972-0185-15B8F97F3FD9}"/>
          </ac:spMkLst>
        </pc:spChg>
        <pc:spChg chg="add del mod">
          <ac:chgData name="김민수" userId="fe303ea7-76ba-4889-94cf-28aa08c7d671" providerId="ADAL" clId="{5DA4130A-AF09-4BC0-B1AE-2179673CD9DF}" dt="2024-07-25T10:58:29.764" v="927" actId="478"/>
          <ac:spMkLst>
            <pc:docMk/>
            <pc:sldMk cId="3934649752" sldId="260"/>
            <ac:spMk id="10" creationId="{3128D52A-6602-FBD9-86E4-AE776A7062F0}"/>
          </ac:spMkLst>
        </pc:spChg>
        <pc:spChg chg="add mod">
          <ac:chgData name="김민수" userId="fe303ea7-76ba-4889-94cf-28aa08c7d671" providerId="ADAL" clId="{5DA4130A-AF09-4BC0-B1AE-2179673CD9DF}" dt="2024-07-25T11:00:23.255" v="945" actId="14100"/>
          <ac:spMkLst>
            <pc:docMk/>
            <pc:sldMk cId="3934649752" sldId="260"/>
            <ac:spMk id="11" creationId="{9528230D-B501-E9A1-629A-D55769E34374}"/>
          </ac:spMkLst>
        </pc:spChg>
        <pc:spChg chg="add mod">
          <ac:chgData name="김민수" userId="fe303ea7-76ba-4889-94cf-28aa08c7d671" providerId="ADAL" clId="{5DA4130A-AF09-4BC0-B1AE-2179673CD9DF}" dt="2024-07-29T12:28:00.135" v="1431"/>
          <ac:spMkLst>
            <pc:docMk/>
            <pc:sldMk cId="3934649752" sldId="260"/>
            <ac:spMk id="12" creationId="{1A551788-8EAA-B211-1922-7EBDB48D7F66}"/>
          </ac:spMkLst>
        </pc:spChg>
      </pc:sldChg>
      <pc:sldChg chg="addSp delSp modSp new mod">
        <pc:chgData name="김민수" userId="fe303ea7-76ba-4889-94cf-28aa08c7d671" providerId="ADAL" clId="{5DA4130A-AF09-4BC0-B1AE-2179673CD9DF}" dt="2024-07-25T11:10:21.678" v="1164" actId="404"/>
        <pc:sldMkLst>
          <pc:docMk/>
          <pc:sldMk cId="1002707112" sldId="261"/>
        </pc:sldMkLst>
        <pc:spChg chg="del">
          <ac:chgData name="김민수" userId="fe303ea7-76ba-4889-94cf-28aa08c7d671" providerId="ADAL" clId="{5DA4130A-AF09-4BC0-B1AE-2179673CD9DF}" dt="2024-07-25T11:05:17.120" v="1016" actId="478"/>
          <ac:spMkLst>
            <pc:docMk/>
            <pc:sldMk cId="1002707112" sldId="261"/>
            <ac:spMk id="2" creationId="{C4B3D068-61FC-0DD0-6BDC-20FE50A7133D}"/>
          </ac:spMkLst>
        </pc:spChg>
        <pc:spChg chg="del">
          <ac:chgData name="김민수" userId="fe303ea7-76ba-4889-94cf-28aa08c7d671" providerId="ADAL" clId="{5DA4130A-AF09-4BC0-B1AE-2179673CD9DF}" dt="2024-07-25T11:05:17.120" v="1016" actId="478"/>
          <ac:spMkLst>
            <pc:docMk/>
            <pc:sldMk cId="1002707112" sldId="261"/>
            <ac:spMk id="3" creationId="{6C8B3388-CEC6-0F2B-3668-6023274FCA2C}"/>
          </ac:spMkLst>
        </pc:spChg>
        <pc:spChg chg="add mod">
          <ac:chgData name="김민수" userId="fe303ea7-76ba-4889-94cf-28aa08c7d671" providerId="ADAL" clId="{5DA4130A-AF09-4BC0-B1AE-2179673CD9DF}" dt="2024-07-25T11:07:06.165" v="1060" actId="14100"/>
          <ac:spMkLst>
            <pc:docMk/>
            <pc:sldMk cId="1002707112" sldId="261"/>
            <ac:spMk id="4" creationId="{149B39F5-0278-3FEB-AC9F-A2FA09546C41}"/>
          </ac:spMkLst>
        </pc:spChg>
        <pc:spChg chg="add mod">
          <ac:chgData name="김민수" userId="fe303ea7-76ba-4889-94cf-28aa08c7d671" providerId="ADAL" clId="{5DA4130A-AF09-4BC0-B1AE-2179673CD9DF}" dt="2024-07-25T11:05:49.546" v="1030" actId="20577"/>
          <ac:spMkLst>
            <pc:docMk/>
            <pc:sldMk cId="1002707112" sldId="261"/>
            <ac:spMk id="5" creationId="{E81C3ABE-2198-4282-32E8-AA578248C236}"/>
          </ac:spMkLst>
        </pc:spChg>
        <pc:spChg chg="add mod">
          <ac:chgData name="김민수" userId="fe303ea7-76ba-4889-94cf-28aa08c7d671" providerId="ADAL" clId="{5DA4130A-AF09-4BC0-B1AE-2179673CD9DF}" dt="2024-07-25T11:07:11.279" v="1062" actId="1076"/>
          <ac:spMkLst>
            <pc:docMk/>
            <pc:sldMk cId="1002707112" sldId="261"/>
            <ac:spMk id="6" creationId="{66293771-844A-31D9-63EF-96A358DDBBE7}"/>
          </ac:spMkLst>
        </pc:spChg>
        <pc:spChg chg="add mod">
          <ac:chgData name="김민수" userId="fe303ea7-76ba-4889-94cf-28aa08c7d671" providerId="ADAL" clId="{5DA4130A-AF09-4BC0-B1AE-2179673CD9DF}" dt="2024-07-25T11:07:26.891" v="1068" actId="20577"/>
          <ac:spMkLst>
            <pc:docMk/>
            <pc:sldMk cId="1002707112" sldId="261"/>
            <ac:spMk id="7" creationId="{0E862161-CFCB-97E9-47A9-B0DF6FBDC137}"/>
          </ac:spMkLst>
        </pc:spChg>
        <pc:spChg chg="add mod">
          <ac:chgData name="김민수" userId="fe303ea7-76ba-4889-94cf-28aa08c7d671" providerId="ADAL" clId="{5DA4130A-AF09-4BC0-B1AE-2179673CD9DF}" dt="2024-07-25T11:08:05.281" v="1078" actId="12"/>
          <ac:spMkLst>
            <pc:docMk/>
            <pc:sldMk cId="1002707112" sldId="261"/>
            <ac:spMk id="8" creationId="{3B5DEBF4-4FD2-05B9-6F21-4BBCDD121CBD}"/>
          </ac:spMkLst>
        </pc:spChg>
        <pc:spChg chg="add mod">
          <ac:chgData name="김민수" userId="fe303ea7-76ba-4889-94cf-28aa08c7d671" providerId="ADAL" clId="{5DA4130A-AF09-4BC0-B1AE-2179673CD9DF}" dt="2024-07-25T11:08:43.264" v="1123" actId="12"/>
          <ac:spMkLst>
            <pc:docMk/>
            <pc:sldMk cId="1002707112" sldId="261"/>
            <ac:spMk id="11" creationId="{9679C9AC-5965-6C77-841B-31400FCDE8C3}"/>
          </ac:spMkLst>
        </pc:spChg>
        <pc:spChg chg="add mod">
          <ac:chgData name="김민수" userId="fe303ea7-76ba-4889-94cf-28aa08c7d671" providerId="ADAL" clId="{5DA4130A-AF09-4BC0-B1AE-2179673CD9DF}" dt="2024-07-25T11:09:10.366" v="1145" actId="1076"/>
          <ac:spMkLst>
            <pc:docMk/>
            <pc:sldMk cId="1002707112" sldId="261"/>
            <ac:spMk id="12" creationId="{06576F46-7531-DD55-8245-E8C6AE017DB1}"/>
          </ac:spMkLst>
        </pc:spChg>
        <pc:spChg chg="add mod">
          <ac:chgData name="김민수" userId="fe303ea7-76ba-4889-94cf-28aa08c7d671" providerId="ADAL" clId="{5DA4130A-AF09-4BC0-B1AE-2179673CD9DF}" dt="2024-07-25T11:09:27.552" v="1149"/>
          <ac:spMkLst>
            <pc:docMk/>
            <pc:sldMk cId="1002707112" sldId="261"/>
            <ac:spMk id="13" creationId="{B9610957-1ABB-2A78-8C20-D07993BFFDE6}"/>
          </ac:spMkLst>
        </pc:spChg>
        <pc:spChg chg="add mod">
          <ac:chgData name="김민수" userId="fe303ea7-76ba-4889-94cf-28aa08c7d671" providerId="ADAL" clId="{5DA4130A-AF09-4BC0-B1AE-2179673CD9DF}" dt="2024-07-25T11:09:55.033" v="1161" actId="6549"/>
          <ac:spMkLst>
            <pc:docMk/>
            <pc:sldMk cId="1002707112" sldId="261"/>
            <ac:spMk id="14" creationId="{D71F226C-E530-75DC-BAC2-29F1FA34D5FA}"/>
          </ac:spMkLst>
        </pc:spChg>
        <pc:spChg chg="add mod">
          <ac:chgData name="김민수" userId="fe303ea7-76ba-4889-94cf-28aa08c7d671" providerId="ADAL" clId="{5DA4130A-AF09-4BC0-B1AE-2179673CD9DF}" dt="2024-07-25T11:10:03.352" v="1163" actId="1076"/>
          <ac:spMkLst>
            <pc:docMk/>
            <pc:sldMk cId="1002707112" sldId="261"/>
            <ac:spMk id="15" creationId="{3AD9ABF3-F3B6-6C04-BA14-5E6040B157B5}"/>
          </ac:spMkLst>
        </pc:spChg>
        <pc:graphicFrameChg chg="add mod modGraphic">
          <ac:chgData name="김민수" userId="fe303ea7-76ba-4889-94cf-28aa08c7d671" providerId="ADAL" clId="{5DA4130A-AF09-4BC0-B1AE-2179673CD9DF}" dt="2024-07-25T11:09:04.341" v="1144" actId="14100"/>
          <ac:graphicFrameMkLst>
            <pc:docMk/>
            <pc:sldMk cId="1002707112" sldId="261"/>
            <ac:graphicFrameMk id="9" creationId="{DC302F7A-D233-8ABF-0CC1-0DB0B800F9EF}"/>
          </ac:graphicFrameMkLst>
        </pc:graphicFrameChg>
        <pc:graphicFrameChg chg="add mod modGraphic">
          <ac:chgData name="김민수" userId="fe303ea7-76ba-4889-94cf-28aa08c7d671" providerId="ADAL" clId="{5DA4130A-AF09-4BC0-B1AE-2179673CD9DF}" dt="2024-07-25T11:10:21.678" v="1164" actId="404"/>
          <ac:graphicFrameMkLst>
            <pc:docMk/>
            <pc:sldMk cId="1002707112" sldId="261"/>
            <ac:graphicFrameMk id="10" creationId="{123CEE9A-FD95-AD35-D2BC-A495F25B9CF1}"/>
          </ac:graphicFrameMkLst>
        </pc:graphicFrameChg>
      </pc:sldChg>
      <pc:sldChg chg="addSp delSp modSp new mod">
        <pc:chgData name="김민수" userId="fe303ea7-76ba-4889-94cf-28aa08c7d671" providerId="ADAL" clId="{5DA4130A-AF09-4BC0-B1AE-2179673CD9DF}" dt="2024-07-25T11:14:28.860" v="1242"/>
        <pc:sldMkLst>
          <pc:docMk/>
          <pc:sldMk cId="3329859030" sldId="262"/>
        </pc:sldMkLst>
        <pc:spChg chg="del">
          <ac:chgData name="김민수" userId="fe303ea7-76ba-4889-94cf-28aa08c7d671" providerId="ADAL" clId="{5DA4130A-AF09-4BC0-B1AE-2179673CD9DF}" dt="2024-07-25T11:11:01.330" v="1169" actId="478"/>
          <ac:spMkLst>
            <pc:docMk/>
            <pc:sldMk cId="3329859030" sldId="262"/>
            <ac:spMk id="2" creationId="{BAB0DD25-5D96-9B60-8BCD-46AB94FA594C}"/>
          </ac:spMkLst>
        </pc:spChg>
        <pc:spChg chg="del">
          <ac:chgData name="김민수" userId="fe303ea7-76ba-4889-94cf-28aa08c7d671" providerId="ADAL" clId="{5DA4130A-AF09-4BC0-B1AE-2179673CD9DF}" dt="2024-07-25T11:11:01.330" v="1169" actId="478"/>
          <ac:spMkLst>
            <pc:docMk/>
            <pc:sldMk cId="3329859030" sldId="262"/>
            <ac:spMk id="3" creationId="{94A92A49-5D8F-0535-FDCD-086CD3A5A9B7}"/>
          </ac:spMkLst>
        </pc:spChg>
        <pc:spChg chg="add del mod">
          <ac:chgData name="김민수" userId="fe303ea7-76ba-4889-94cf-28aa08c7d671" providerId="ADAL" clId="{5DA4130A-AF09-4BC0-B1AE-2179673CD9DF}" dt="2024-07-25T11:11:01.330" v="1169" actId="478"/>
          <ac:spMkLst>
            <pc:docMk/>
            <pc:sldMk cId="3329859030" sldId="262"/>
            <ac:spMk id="4" creationId="{D5393E60-123D-081B-06D8-88D6314E84A9}"/>
          </ac:spMkLst>
        </pc:spChg>
        <pc:spChg chg="add mod">
          <ac:chgData name="김민수" userId="fe303ea7-76ba-4889-94cf-28aa08c7d671" providerId="ADAL" clId="{5DA4130A-AF09-4BC0-B1AE-2179673CD9DF}" dt="2024-07-25T11:13:58.084" v="1233" actId="6549"/>
          <ac:spMkLst>
            <pc:docMk/>
            <pc:sldMk cId="3329859030" sldId="262"/>
            <ac:spMk id="5" creationId="{4FF86828-3BFD-C70D-4974-2D5208CEC6A3}"/>
          </ac:spMkLst>
        </pc:spChg>
        <pc:spChg chg="add mod">
          <ac:chgData name="김민수" userId="fe303ea7-76ba-4889-94cf-28aa08c7d671" providerId="ADAL" clId="{5DA4130A-AF09-4BC0-B1AE-2179673CD9DF}" dt="2024-07-25T11:11:28.058" v="1178" actId="1076"/>
          <ac:spMkLst>
            <pc:docMk/>
            <pc:sldMk cId="3329859030" sldId="262"/>
            <ac:spMk id="6" creationId="{19E1ABC8-757F-F785-09B0-DC3B2F93B25D}"/>
          </ac:spMkLst>
        </pc:spChg>
        <pc:spChg chg="add mod">
          <ac:chgData name="김민수" userId="fe303ea7-76ba-4889-94cf-28aa08c7d671" providerId="ADAL" clId="{5DA4130A-AF09-4BC0-B1AE-2179673CD9DF}" dt="2024-07-25T11:14:03.791" v="1234" actId="1076"/>
          <ac:spMkLst>
            <pc:docMk/>
            <pc:sldMk cId="3329859030" sldId="262"/>
            <ac:spMk id="7" creationId="{C067A024-B385-1A7A-0486-2EAE3F4901E0}"/>
          </ac:spMkLst>
        </pc:spChg>
        <pc:spChg chg="add mod">
          <ac:chgData name="김민수" userId="fe303ea7-76ba-4889-94cf-28aa08c7d671" providerId="ADAL" clId="{5DA4130A-AF09-4BC0-B1AE-2179673CD9DF}" dt="2024-07-25T11:14:03.791" v="1234" actId="1076"/>
          <ac:spMkLst>
            <pc:docMk/>
            <pc:sldMk cId="3329859030" sldId="262"/>
            <ac:spMk id="8" creationId="{2DF79AFB-55A3-323D-CBC1-D24EA788B2AC}"/>
          </ac:spMkLst>
        </pc:spChg>
        <pc:spChg chg="add mod">
          <ac:chgData name="김민수" userId="fe303ea7-76ba-4889-94cf-28aa08c7d671" providerId="ADAL" clId="{5DA4130A-AF09-4BC0-B1AE-2179673CD9DF}" dt="2024-07-25T11:14:03.791" v="1234" actId="1076"/>
          <ac:spMkLst>
            <pc:docMk/>
            <pc:sldMk cId="3329859030" sldId="262"/>
            <ac:spMk id="9" creationId="{F179250B-9857-27D4-5FD8-B434D0CF6844}"/>
          </ac:spMkLst>
        </pc:spChg>
        <pc:spChg chg="add mod">
          <ac:chgData name="김민수" userId="fe303ea7-76ba-4889-94cf-28aa08c7d671" providerId="ADAL" clId="{5DA4130A-AF09-4BC0-B1AE-2179673CD9DF}" dt="2024-07-25T11:14:03.791" v="1234" actId="1076"/>
          <ac:spMkLst>
            <pc:docMk/>
            <pc:sldMk cId="3329859030" sldId="262"/>
            <ac:spMk id="10" creationId="{60034E14-8596-3E56-FC13-E03C3232732C}"/>
          </ac:spMkLst>
        </pc:spChg>
        <pc:spChg chg="add mod">
          <ac:chgData name="김민수" userId="fe303ea7-76ba-4889-94cf-28aa08c7d671" providerId="ADAL" clId="{5DA4130A-AF09-4BC0-B1AE-2179673CD9DF}" dt="2024-07-25T11:14:03.791" v="1234" actId="1076"/>
          <ac:spMkLst>
            <pc:docMk/>
            <pc:sldMk cId="3329859030" sldId="262"/>
            <ac:spMk id="11" creationId="{B1077176-E202-58DA-FE5C-DE465BAF5217}"/>
          </ac:spMkLst>
        </pc:spChg>
        <pc:spChg chg="add mod">
          <ac:chgData name="김민수" userId="fe303ea7-76ba-4889-94cf-28aa08c7d671" providerId="ADAL" clId="{5DA4130A-AF09-4BC0-B1AE-2179673CD9DF}" dt="2024-07-25T11:13:11.448" v="1221"/>
          <ac:spMkLst>
            <pc:docMk/>
            <pc:sldMk cId="3329859030" sldId="262"/>
            <ac:spMk id="12" creationId="{86F39868-E625-C109-A79D-58BFDEF8689F}"/>
          </ac:spMkLst>
        </pc:spChg>
        <pc:spChg chg="add mod">
          <ac:chgData name="김민수" userId="fe303ea7-76ba-4889-94cf-28aa08c7d671" providerId="ADAL" clId="{5DA4130A-AF09-4BC0-B1AE-2179673CD9DF}" dt="2024-07-25T11:13:17.523" v="1224" actId="1076"/>
          <ac:spMkLst>
            <pc:docMk/>
            <pc:sldMk cId="3329859030" sldId="262"/>
            <ac:spMk id="13" creationId="{4736B48B-B8C9-13D5-1E37-086B73A10866}"/>
          </ac:spMkLst>
        </pc:spChg>
        <pc:spChg chg="add mod">
          <ac:chgData name="김민수" userId="fe303ea7-76ba-4889-94cf-28aa08c7d671" providerId="ADAL" clId="{5DA4130A-AF09-4BC0-B1AE-2179673CD9DF}" dt="2024-07-25T11:13:17.523" v="1224" actId="1076"/>
          <ac:spMkLst>
            <pc:docMk/>
            <pc:sldMk cId="3329859030" sldId="262"/>
            <ac:spMk id="14" creationId="{B939AD57-E4C9-16B7-08D0-03F8B47C77FB}"/>
          </ac:spMkLst>
        </pc:spChg>
        <pc:spChg chg="add mod">
          <ac:chgData name="김민수" userId="fe303ea7-76ba-4889-94cf-28aa08c7d671" providerId="ADAL" clId="{5DA4130A-AF09-4BC0-B1AE-2179673CD9DF}" dt="2024-07-25T11:13:29.915" v="1228"/>
          <ac:spMkLst>
            <pc:docMk/>
            <pc:sldMk cId="3329859030" sldId="262"/>
            <ac:spMk id="15" creationId="{C36D63E9-4A8F-19E3-1E7D-7D050D1AF815}"/>
          </ac:spMkLst>
        </pc:spChg>
        <pc:spChg chg="add mod">
          <ac:chgData name="김민수" userId="fe303ea7-76ba-4889-94cf-28aa08c7d671" providerId="ADAL" clId="{5DA4130A-AF09-4BC0-B1AE-2179673CD9DF}" dt="2024-07-25T11:13:37.331" v="1230" actId="1076"/>
          <ac:spMkLst>
            <pc:docMk/>
            <pc:sldMk cId="3329859030" sldId="262"/>
            <ac:spMk id="16" creationId="{845BA2E0-31F5-29B2-698E-1F7E25D032D5}"/>
          </ac:spMkLst>
        </pc:spChg>
        <pc:spChg chg="add mod">
          <ac:chgData name="김민수" userId="fe303ea7-76ba-4889-94cf-28aa08c7d671" providerId="ADAL" clId="{5DA4130A-AF09-4BC0-B1AE-2179673CD9DF}" dt="2024-07-25T11:13:37.331" v="1230" actId="1076"/>
          <ac:spMkLst>
            <pc:docMk/>
            <pc:sldMk cId="3329859030" sldId="262"/>
            <ac:spMk id="17" creationId="{6DB371D0-3638-DF24-72EE-198627B28FF3}"/>
          </ac:spMkLst>
        </pc:spChg>
        <pc:spChg chg="add mod">
          <ac:chgData name="김민수" userId="fe303ea7-76ba-4889-94cf-28aa08c7d671" providerId="ADAL" clId="{5DA4130A-AF09-4BC0-B1AE-2179673CD9DF}" dt="2024-07-25T11:14:15.230" v="1238"/>
          <ac:spMkLst>
            <pc:docMk/>
            <pc:sldMk cId="3329859030" sldId="262"/>
            <ac:spMk id="18" creationId="{97EF4906-D7E5-0DAF-AEDE-2A0E69372873}"/>
          </ac:spMkLst>
        </pc:spChg>
        <pc:spChg chg="add mod">
          <ac:chgData name="김민수" userId="fe303ea7-76ba-4889-94cf-28aa08c7d671" providerId="ADAL" clId="{5DA4130A-AF09-4BC0-B1AE-2179673CD9DF}" dt="2024-07-25T11:14:28.860" v="1242"/>
          <ac:spMkLst>
            <pc:docMk/>
            <pc:sldMk cId="3329859030" sldId="262"/>
            <ac:spMk id="19" creationId="{AADD3322-0D7B-3EE7-38D9-931ADCD1D5F1}"/>
          </ac:spMkLst>
        </pc:spChg>
      </pc:sldChg>
      <pc:sldChg chg="delSp new del mod">
        <pc:chgData name="김민수" userId="fe303ea7-76ba-4889-94cf-28aa08c7d671" providerId="ADAL" clId="{5DA4130A-AF09-4BC0-B1AE-2179673CD9DF}" dt="2024-07-25T11:14:40.534" v="1243" actId="47"/>
        <pc:sldMkLst>
          <pc:docMk/>
          <pc:sldMk cId="1998737457" sldId="263"/>
        </pc:sldMkLst>
        <pc:spChg chg="del">
          <ac:chgData name="김민수" userId="fe303ea7-76ba-4889-94cf-28aa08c7d671" providerId="ADAL" clId="{5DA4130A-AF09-4BC0-B1AE-2179673CD9DF}" dt="2024-07-25T11:13:48.716" v="1232" actId="478"/>
          <ac:spMkLst>
            <pc:docMk/>
            <pc:sldMk cId="1998737457" sldId="263"/>
            <ac:spMk id="2" creationId="{37D78A5F-8BC4-D7A5-D550-90DD230B4F6F}"/>
          </ac:spMkLst>
        </pc:spChg>
        <pc:spChg chg="del">
          <ac:chgData name="김민수" userId="fe303ea7-76ba-4889-94cf-28aa08c7d671" providerId="ADAL" clId="{5DA4130A-AF09-4BC0-B1AE-2179673CD9DF}" dt="2024-07-25T11:13:48.716" v="1232" actId="478"/>
          <ac:spMkLst>
            <pc:docMk/>
            <pc:sldMk cId="1998737457" sldId="263"/>
            <ac:spMk id="3" creationId="{E01022CB-E720-332D-6F15-DC1723CDB508}"/>
          </ac:spMkLst>
        </pc:spChg>
      </pc:sldChg>
      <pc:sldChg chg="addSp delSp modSp new mod">
        <pc:chgData name="김민수" userId="fe303ea7-76ba-4889-94cf-28aa08c7d671" providerId="ADAL" clId="{5DA4130A-AF09-4BC0-B1AE-2179673CD9DF}" dt="2024-07-25T11:19:27.390" v="1420" actId="2711"/>
        <pc:sldMkLst>
          <pc:docMk/>
          <pc:sldMk cId="3892289618" sldId="263"/>
        </pc:sldMkLst>
        <pc:spChg chg="del">
          <ac:chgData name="김민수" userId="fe303ea7-76ba-4889-94cf-28aa08c7d671" providerId="ADAL" clId="{5DA4130A-AF09-4BC0-B1AE-2179673CD9DF}" dt="2024-07-25T11:14:47.911" v="1245" actId="478"/>
          <ac:spMkLst>
            <pc:docMk/>
            <pc:sldMk cId="3892289618" sldId="263"/>
            <ac:spMk id="2" creationId="{D93D1B0F-2EDA-54E5-ECE2-4B5CE59EF88C}"/>
          </ac:spMkLst>
        </pc:spChg>
        <pc:spChg chg="del">
          <ac:chgData name="김민수" userId="fe303ea7-76ba-4889-94cf-28aa08c7d671" providerId="ADAL" clId="{5DA4130A-AF09-4BC0-B1AE-2179673CD9DF}" dt="2024-07-25T11:14:47.911" v="1245" actId="478"/>
          <ac:spMkLst>
            <pc:docMk/>
            <pc:sldMk cId="3892289618" sldId="263"/>
            <ac:spMk id="3" creationId="{81934163-15F1-25E1-994D-530022CEF8E3}"/>
          </ac:spMkLst>
        </pc:spChg>
        <pc:spChg chg="add mod">
          <ac:chgData name="김민수" userId="fe303ea7-76ba-4889-94cf-28aa08c7d671" providerId="ADAL" clId="{5DA4130A-AF09-4BC0-B1AE-2179673CD9DF}" dt="2024-07-25T11:14:54.628" v="1249"/>
          <ac:spMkLst>
            <pc:docMk/>
            <pc:sldMk cId="3892289618" sldId="263"/>
            <ac:spMk id="4" creationId="{96D28E35-E60E-AC95-3FF6-201697D41A6C}"/>
          </ac:spMkLst>
        </pc:spChg>
        <pc:spChg chg="add mod">
          <ac:chgData name="김민수" userId="fe303ea7-76ba-4889-94cf-28aa08c7d671" providerId="ADAL" clId="{5DA4130A-AF09-4BC0-B1AE-2179673CD9DF}" dt="2024-07-25T11:15:17.669" v="1259" actId="6549"/>
          <ac:spMkLst>
            <pc:docMk/>
            <pc:sldMk cId="3892289618" sldId="263"/>
            <ac:spMk id="5" creationId="{0B779C84-E80E-38B0-04F4-E09737256808}"/>
          </ac:spMkLst>
        </pc:spChg>
        <pc:spChg chg="add mod">
          <ac:chgData name="김민수" userId="fe303ea7-76ba-4889-94cf-28aa08c7d671" providerId="ADAL" clId="{5DA4130A-AF09-4BC0-B1AE-2179673CD9DF}" dt="2024-07-25T11:17:45.164" v="1316" actId="1076"/>
          <ac:spMkLst>
            <pc:docMk/>
            <pc:sldMk cId="3892289618" sldId="263"/>
            <ac:spMk id="6" creationId="{88538FBF-65D3-3898-0FC8-C6D2E22D6AC2}"/>
          </ac:spMkLst>
        </pc:spChg>
        <pc:spChg chg="add mod">
          <ac:chgData name="김민수" userId="fe303ea7-76ba-4889-94cf-28aa08c7d671" providerId="ADAL" clId="{5DA4130A-AF09-4BC0-B1AE-2179673CD9DF}" dt="2024-07-25T11:17:46.982" v="1317" actId="1076"/>
          <ac:spMkLst>
            <pc:docMk/>
            <pc:sldMk cId="3892289618" sldId="263"/>
            <ac:spMk id="8" creationId="{C53A0B44-7C87-AB3E-9091-5AC0D3AA3E39}"/>
          </ac:spMkLst>
        </pc:spChg>
        <pc:spChg chg="add mod">
          <ac:chgData name="김민수" userId="fe303ea7-76ba-4889-94cf-28aa08c7d671" providerId="ADAL" clId="{5DA4130A-AF09-4BC0-B1AE-2179673CD9DF}" dt="2024-07-25T11:16:42.627" v="1299" actId="404"/>
          <ac:spMkLst>
            <pc:docMk/>
            <pc:sldMk cId="3892289618" sldId="263"/>
            <ac:spMk id="9" creationId="{C41A718F-B18F-FEB8-3AC6-53D6B314BFF6}"/>
          </ac:spMkLst>
        </pc:spChg>
        <pc:spChg chg="add mod">
          <ac:chgData name="김민수" userId="fe303ea7-76ba-4889-94cf-28aa08c7d671" providerId="ADAL" clId="{5DA4130A-AF09-4BC0-B1AE-2179673CD9DF}" dt="2024-07-25T11:16:58.353" v="1307" actId="20577"/>
          <ac:spMkLst>
            <pc:docMk/>
            <pc:sldMk cId="3892289618" sldId="263"/>
            <ac:spMk id="11" creationId="{EC17B652-7BE7-7D41-34E0-55AB7306501D}"/>
          </ac:spMkLst>
        </pc:spChg>
        <pc:spChg chg="add mod">
          <ac:chgData name="김민수" userId="fe303ea7-76ba-4889-94cf-28aa08c7d671" providerId="ADAL" clId="{5DA4130A-AF09-4BC0-B1AE-2179673CD9DF}" dt="2024-07-25T11:19:09.158" v="1408" actId="113"/>
          <ac:spMkLst>
            <pc:docMk/>
            <pc:sldMk cId="3892289618" sldId="263"/>
            <ac:spMk id="13" creationId="{2614CBB1-48F7-81F5-35BB-C67D9DCEA553}"/>
          </ac:spMkLst>
        </pc:spChg>
        <pc:spChg chg="add del">
          <ac:chgData name="김민수" userId="fe303ea7-76ba-4889-94cf-28aa08c7d671" providerId="ADAL" clId="{5DA4130A-AF09-4BC0-B1AE-2179673CD9DF}" dt="2024-07-25T11:18:16.933" v="1325" actId="478"/>
          <ac:spMkLst>
            <pc:docMk/>
            <pc:sldMk cId="3892289618" sldId="263"/>
            <ac:spMk id="16" creationId="{41F5F55D-5351-5E68-2480-E4A6CC76F952}"/>
          </ac:spMkLst>
        </pc:spChg>
        <pc:spChg chg="add mod">
          <ac:chgData name="김민수" userId="fe303ea7-76ba-4889-94cf-28aa08c7d671" providerId="ADAL" clId="{5DA4130A-AF09-4BC0-B1AE-2179673CD9DF}" dt="2024-07-25T11:19:27.390" v="1420" actId="2711"/>
          <ac:spMkLst>
            <pc:docMk/>
            <pc:sldMk cId="3892289618" sldId="263"/>
            <ac:spMk id="17" creationId="{971A9DB5-FD9D-E8FE-0278-5C82AF8B0131}"/>
          </ac:spMkLst>
        </pc:spChg>
        <pc:spChg chg="add mod">
          <ac:chgData name="김민수" userId="fe303ea7-76ba-4889-94cf-28aa08c7d671" providerId="ADAL" clId="{5DA4130A-AF09-4BC0-B1AE-2179673CD9DF}" dt="2024-07-25T11:18:24.895" v="1327"/>
          <ac:spMkLst>
            <pc:docMk/>
            <pc:sldMk cId="3892289618" sldId="263"/>
            <ac:spMk id="18" creationId="{A0170DE3-544A-A091-CDCA-4C76BA773488}"/>
          </ac:spMkLst>
        </pc:spChg>
        <pc:graphicFrameChg chg="add mod">
          <ac:chgData name="김민수" userId="fe303ea7-76ba-4889-94cf-28aa08c7d671" providerId="ADAL" clId="{5DA4130A-AF09-4BC0-B1AE-2179673CD9DF}" dt="2024-07-25T11:16:39.060" v="1297" actId="1076"/>
          <ac:graphicFrameMkLst>
            <pc:docMk/>
            <pc:sldMk cId="3892289618" sldId="263"/>
            <ac:graphicFrameMk id="10" creationId="{12C4C91D-2FFD-C9BA-25CC-721C198BCA32}"/>
          </ac:graphicFrameMkLst>
        </pc:graphicFrameChg>
        <pc:graphicFrameChg chg="add mod">
          <ac:chgData name="김민수" userId="fe303ea7-76ba-4889-94cf-28aa08c7d671" providerId="ADAL" clId="{5DA4130A-AF09-4BC0-B1AE-2179673CD9DF}" dt="2024-07-25T11:17:17.737" v="1309" actId="1076"/>
          <ac:graphicFrameMkLst>
            <pc:docMk/>
            <pc:sldMk cId="3892289618" sldId="263"/>
            <ac:graphicFrameMk id="12" creationId="{8FE517D1-7678-AAF5-DC21-E1F9AF895480}"/>
          </ac:graphicFrameMkLst>
        </pc:graphicFrameChg>
        <pc:graphicFrameChg chg="add mod modGraphic">
          <ac:chgData name="김민수" userId="fe303ea7-76ba-4889-94cf-28aa08c7d671" providerId="ADAL" clId="{5DA4130A-AF09-4BC0-B1AE-2179673CD9DF}" dt="2024-07-25T11:19:15.003" v="1410" actId="1076"/>
          <ac:graphicFrameMkLst>
            <pc:docMk/>
            <pc:sldMk cId="3892289618" sldId="263"/>
            <ac:graphicFrameMk id="14" creationId="{101A481A-1DF9-B195-544E-D8ED17E2CC36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1D7E01C-3F97-7CED-CA10-22CDA70659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C502E52E-A92D-884C-F2F2-1F40A84A90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F231C6B-6DD8-6AF6-269F-124B465BD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A590B-7FE5-4C47-9EFF-422946967CDC}" type="datetimeFigureOut">
              <a:rPr lang="ko-KR" altLang="en-US" smtClean="0"/>
              <a:t>2024-07-29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728D151-EA90-31F9-E3D7-517FECCA00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A76F785-1595-E51C-01F6-B778621AB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33ED1-335E-4F55-AB55-30CA1BB564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249822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771AE09-62E5-8976-8D43-3C210F859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BD60A172-A522-D234-DAC2-8DBA79A4CF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02BE305-62F0-2EDB-ECF9-E245B80FE9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A590B-7FE5-4C47-9EFF-422946967CDC}" type="datetimeFigureOut">
              <a:rPr lang="ko-KR" altLang="en-US" smtClean="0"/>
              <a:t>2024-07-29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650CE50-C184-17B0-BF07-618E02632E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7E70C91-B22C-1E7B-F9A4-F9ACEE5B5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33ED1-335E-4F55-AB55-30CA1BB564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53013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18A239AB-CBAE-43A6-3C67-DEF4CAE934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F62B8AC2-D20A-4FC1-C8BB-778041C2F4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C02D862-C95E-C82A-91A8-25306DB2A9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A590B-7FE5-4C47-9EFF-422946967CDC}" type="datetimeFigureOut">
              <a:rPr lang="ko-KR" altLang="en-US" smtClean="0"/>
              <a:t>2024-07-29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878C070-8D65-52E3-7AB1-845007162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5F95049-26EC-01DD-AFE4-62421501C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33ED1-335E-4F55-AB55-30CA1BB564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63108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38CE54E-0801-3452-8495-78C303A0B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B577E21-B9C3-A248-8DBF-7BBB280CB8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9DA9525-93CA-E41E-C652-BD3059B900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A590B-7FE5-4C47-9EFF-422946967CDC}" type="datetimeFigureOut">
              <a:rPr lang="ko-KR" altLang="en-US" smtClean="0"/>
              <a:t>2024-07-29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0CF3D54-BF46-44E6-01BB-FE5F0981AB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67F2A58-6F43-364F-4267-F8A021F293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33ED1-335E-4F55-AB55-30CA1BB564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17215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6745754-A952-F15C-FFD4-1131AAFC0C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3957336-9AD0-C66C-865E-65B605CF7D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0DB1952-6CED-D2B4-3231-A9BFC21BDB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A590B-7FE5-4C47-9EFF-422946967CDC}" type="datetimeFigureOut">
              <a:rPr lang="ko-KR" altLang="en-US" smtClean="0"/>
              <a:t>2024-07-29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305722E-BD80-CF54-0B4A-001A8D4932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06DAEC2-234F-17D0-CE08-C3F4EE03A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33ED1-335E-4F55-AB55-30CA1BB564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027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4DCEBEC-81CE-D6C7-93CF-2FF88C8D31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CE7A218-AE9F-7BEE-FB60-BD29CB242D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58F22E81-40F9-8CAE-1C9D-611ACB3164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5FA994D4-1432-548F-F5F5-67B4B2283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A590B-7FE5-4C47-9EFF-422946967CDC}" type="datetimeFigureOut">
              <a:rPr lang="ko-KR" altLang="en-US" smtClean="0"/>
              <a:t>2024-07-29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93EE4936-5134-86A7-7216-EF3353E02B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72826C8-1FDF-AFD9-60A8-548943647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33ED1-335E-4F55-AB55-30CA1BB564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962461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76D1896-F74E-5808-ABA0-CBAACCCADC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6E1E5A0-D71B-CBC9-A6CF-EB50504898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3FBF7AB2-8092-7F0A-4440-22FB34E48D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2A9E6168-F04C-FD7D-F70E-A5716E48A5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5E05F4DE-DF62-6392-2B00-3B40B730A1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A6558B12-E5E5-9E20-696E-555EFF15AD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A590B-7FE5-4C47-9EFF-422946967CDC}" type="datetimeFigureOut">
              <a:rPr lang="ko-KR" altLang="en-US" smtClean="0"/>
              <a:t>2024-07-29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BA322E5E-3BB4-2552-CA1F-86A7D24AB7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9501E3BB-48C6-B494-DE11-48A4D7A25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33ED1-335E-4F55-AB55-30CA1BB564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1044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CE17161-4549-9CCD-632A-374E30F51C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BCB7ED28-AA36-3811-F485-145AC42F23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A590B-7FE5-4C47-9EFF-422946967CDC}" type="datetimeFigureOut">
              <a:rPr lang="ko-KR" altLang="en-US" smtClean="0"/>
              <a:t>2024-07-29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782F13FE-E0CC-1B06-CC66-1BFAE3EBE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4085DC54-1EF8-BCE9-B3ED-71740876B7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33ED1-335E-4F55-AB55-30CA1BB564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649147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8AC7107A-25C2-CEE8-7D83-954A76D87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A590B-7FE5-4C47-9EFF-422946967CDC}" type="datetimeFigureOut">
              <a:rPr lang="ko-KR" altLang="en-US" smtClean="0"/>
              <a:t>2024-07-29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FEBCD405-3BC2-9380-2D9E-4B274DD08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E823E5FB-4ACE-6AD6-6805-A020D7E7D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33ED1-335E-4F55-AB55-30CA1BB564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10649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E83FBE6-C2E4-03C9-47F9-C63AB52DB1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0B0B540-4F3E-CAF8-9E95-E7032CCFF3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98884DE-373A-98E5-439F-BB6DC1E1AE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D48D6190-4ABC-C361-98F0-FE8E490FC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A590B-7FE5-4C47-9EFF-422946967CDC}" type="datetimeFigureOut">
              <a:rPr lang="ko-KR" altLang="en-US" smtClean="0"/>
              <a:t>2024-07-29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F813223C-8BC4-A6D0-0F5E-69D7BA69FD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F2A3250-1772-432B-BD3F-875BB396A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33ED1-335E-4F55-AB55-30CA1BB564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617972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7D2370B-A3C8-76E1-BD1B-08D6CCBDA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23BF5FCF-7B81-D2F6-0BB6-8E423D0168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C8AC6302-3D70-0E06-2FAB-FEDAFBA4F0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12083CA5-EBCA-3D14-BEBF-E23AB9CB2D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A590B-7FE5-4C47-9EFF-422946967CDC}" type="datetimeFigureOut">
              <a:rPr lang="ko-KR" altLang="en-US" smtClean="0"/>
              <a:t>2024-07-29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EA713D40-D657-DD37-214A-D1188B3C7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0B1DC68D-06F6-6E89-F77C-71F2647D69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33ED1-335E-4F55-AB55-30CA1BB564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204737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B8AF9FBA-3217-D55A-1613-789E9766A3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6CA78FF-A88F-9EA9-6BCD-77184BFCCE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D58DA20-5B1A-0C1C-511D-37874823E4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E7A590B-7FE5-4C47-9EFF-422946967CDC}" type="datetimeFigureOut">
              <a:rPr lang="ko-KR" altLang="en-US" smtClean="0"/>
              <a:t>2024-07-29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C1D674A-244B-8F2A-EADA-55C377E9CB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FAC1688-D2E6-461C-F560-C74CBDE969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D133ED1-335E-4F55-AB55-30CA1BB564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20314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cloud.samsungsds.com/serviceportal/offerings/pubCloud.html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cloud.samsungsds.com/serviceportal/offerings/pubCloud.html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hyperlink" Target="https://cloud.samsungsds.com/serviceportal/product/compute/gpuServer.html" TargetMode="External"/><Relationship Id="rId4" Type="http://schemas.openxmlformats.org/officeDocument/2006/relationships/hyperlink" Target="https://cloud.samsungsds.com/serviceportal/product/compute/virtualServer.html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9FD0AB97-7AA5-9463-B955-0BE7F149C016}"/>
              </a:ext>
            </a:extLst>
          </p:cNvPr>
          <p:cNvSpPr/>
          <p:nvPr/>
        </p:nvSpPr>
        <p:spPr>
          <a:xfrm>
            <a:off x="3208682" y="2077278"/>
            <a:ext cx="5774635" cy="1182757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200" b="1" dirty="0">
                <a:solidFill>
                  <a:schemeClr val="bg1">
                    <a:lumMod val="50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SCP </a:t>
            </a:r>
            <a:r>
              <a:rPr lang="ko-KR" altLang="en-US" sz="3200" b="1" dirty="0">
                <a:solidFill>
                  <a:schemeClr val="bg1">
                    <a:lumMod val="50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서비스 요금 정책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F42443D-5D6C-C964-7895-11ECC1E6164C}"/>
              </a:ext>
            </a:extLst>
          </p:cNvPr>
          <p:cNvSpPr txBox="1"/>
          <p:nvPr/>
        </p:nvSpPr>
        <p:spPr>
          <a:xfrm>
            <a:off x="4333875" y="6181725"/>
            <a:ext cx="80796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>
                <a:hlinkClick r:id="rId2"/>
              </a:rPr>
              <a:t>공공 클라우드</a:t>
            </a:r>
            <a:r>
              <a:rPr lang="en-US" altLang="ko-KR" sz="1200">
                <a:hlinkClick r:id="rId2"/>
              </a:rPr>
              <a:t>(SCP Sovereign) | </a:t>
            </a:r>
            <a:r>
              <a:rPr lang="ko-KR" altLang="en-US" sz="1200">
                <a:hlinkClick r:id="rId2"/>
              </a:rPr>
              <a:t>오퍼링 </a:t>
            </a:r>
            <a:r>
              <a:rPr lang="en-US" altLang="ko-KR" sz="1200">
                <a:hlinkClick r:id="rId2"/>
              </a:rPr>
              <a:t>| Samsung Cloud Platform </a:t>
            </a:r>
            <a:r>
              <a:rPr lang="ko-KR" altLang="en-US" sz="1200">
                <a:hlinkClick r:id="rId2"/>
              </a:rPr>
              <a:t>삼성 클라우드 플랫폼 </a:t>
            </a:r>
            <a:r>
              <a:rPr lang="en-US" altLang="ko-KR" sz="1200">
                <a:hlinkClick r:id="rId2"/>
              </a:rPr>
              <a:t>(samsungsds.com)</a:t>
            </a:r>
            <a:endParaRPr lang="ko-KR" altLang="en-US" sz="1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7EE9341-1FB7-2E74-C91E-C961862F5A1A}"/>
              </a:ext>
            </a:extLst>
          </p:cNvPr>
          <p:cNvSpPr txBox="1"/>
          <p:nvPr/>
        </p:nvSpPr>
        <p:spPr>
          <a:xfrm>
            <a:off x="3886200" y="4166882"/>
            <a:ext cx="441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/>
              <a:t>20204.07.25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46344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829016BB-C7FF-FA41-0AC6-940ED42DA1B3}"/>
              </a:ext>
            </a:extLst>
          </p:cNvPr>
          <p:cNvSpPr txBox="1"/>
          <p:nvPr/>
        </p:nvSpPr>
        <p:spPr>
          <a:xfrm>
            <a:off x="301929" y="287781"/>
            <a:ext cx="400685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553085" algn="l"/>
              </a:tabLst>
            </a:pPr>
            <a:r>
              <a:rPr sz="1600" b="1" spc="-5" dirty="0">
                <a:latin typeface="+mn-ea"/>
                <a:cs typeface="맑은 고딕"/>
              </a:rPr>
              <a:t>1.</a:t>
            </a:r>
            <a:r>
              <a:rPr lang="en-US" sz="1600" b="1" spc="-5" dirty="0">
                <a:latin typeface="+mn-ea"/>
                <a:cs typeface="맑은 고딕"/>
              </a:rPr>
              <a:t> </a:t>
            </a:r>
            <a:r>
              <a:rPr sz="1600" b="1" spc="-5" dirty="0">
                <a:latin typeface="+mn-ea"/>
                <a:cs typeface="맑은 고딕"/>
              </a:rPr>
              <a:t>Samsung Cloud Platform 요금</a:t>
            </a:r>
            <a:r>
              <a:rPr sz="1600" b="1" spc="-85" dirty="0">
                <a:latin typeface="+mn-ea"/>
                <a:cs typeface="맑은 고딕"/>
              </a:rPr>
              <a:t> </a:t>
            </a:r>
            <a:r>
              <a:rPr sz="1600" b="1" spc="-5" dirty="0">
                <a:latin typeface="+mn-ea"/>
                <a:cs typeface="맑은 고딕"/>
              </a:rPr>
              <a:t>체계</a:t>
            </a:r>
            <a:endParaRPr sz="1600" dirty="0">
              <a:latin typeface="+mn-ea"/>
              <a:cs typeface="맑은 고딕"/>
            </a:endParaRPr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4F929596-04B7-ACDE-41B0-E12A81AB0B8A}"/>
              </a:ext>
            </a:extLst>
          </p:cNvPr>
          <p:cNvSpPr txBox="1"/>
          <p:nvPr/>
        </p:nvSpPr>
        <p:spPr>
          <a:xfrm>
            <a:off x="416229" y="698881"/>
            <a:ext cx="10813746" cy="10385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44000"/>
              </a:lnSpc>
              <a:spcBef>
                <a:spcPts val="690"/>
              </a:spcBef>
            </a:pPr>
            <a:r>
              <a:rPr lang="en-US" sz="1000" spc="-5" dirty="0">
                <a:latin typeface="+mn-ea"/>
                <a:cs typeface="맑은 고딕"/>
              </a:rPr>
              <a:t>: </a:t>
            </a:r>
            <a:r>
              <a:rPr sz="1000" spc="-5" dirty="0" err="1">
                <a:latin typeface="+mn-ea"/>
                <a:cs typeface="맑은 고딕"/>
              </a:rPr>
              <a:t>범정부</a:t>
            </a:r>
            <a:r>
              <a:rPr sz="1000" spc="-5" dirty="0">
                <a:latin typeface="+mn-ea"/>
                <a:cs typeface="맑은 고딕"/>
              </a:rPr>
              <a:t> </a:t>
            </a:r>
            <a:r>
              <a:rPr sz="1000" spc="-5" dirty="0">
                <a:latin typeface="+mn-ea"/>
                <a:cs typeface="Times New Roman"/>
              </a:rPr>
              <a:t>AI </a:t>
            </a:r>
            <a:r>
              <a:rPr sz="1000" spc="-5" dirty="0" err="1">
                <a:latin typeface="+mn-ea"/>
                <a:cs typeface="맑은 고딕"/>
              </a:rPr>
              <a:t>통합콜센터</a:t>
            </a:r>
            <a:r>
              <a:rPr sz="1000" spc="-5" dirty="0">
                <a:latin typeface="+mn-ea"/>
                <a:cs typeface="맑은 고딕"/>
              </a:rPr>
              <a:t> </a:t>
            </a:r>
            <a:r>
              <a:rPr lang="en-US" sz="1000" spc="-5" dirty="0">
                <a:latin typeface="+mn-ea"/>
                <a:cs typeface="맑은 고딕"/>
              </a:rPr>
              <a:t>2</a:t>
            </a:r>
            <a:r>
              <a:rPr lang="ko-KR" altLang="en-US" sz="1000" spc="-5" dirty="0">
                <a:latin typeface="+mn-ea"/>
                <a:cs typeface="맑은 고딕"/>
              </a:rPr>
              <a:t>차 구축 </a:t>
            </a:r>
            <a:r>
              <a:rPr sz="1000" spc="-5" dirty="0" err="1">
                <a:latin typeface="+mn-ea"/>
                <a:cs typeface="맑은 고딕"/>
              </a:rPr>
              <a:t>사업에서</a:t>
            </a:r>
            <a:r>
              <a:rPr sz="1000" spc="-5" dirty="0">
                <a:latin typeface="+mn-ea"/>
                <a:cs typeface="맑은 고딕"/>
              </a:rPr>
              <a:t> 이용하고 있는 민간공공클라우드 </a:t>
            </a:r>
            <a:r>
              <a:rPr sz="1000" spc="-5" dirty="0">
                <a:latin typeface="+mn-ea"/>
                <a:cs typeface="Times New Roman"/>
              </a:rPr>
              <a:t>Samsung Cloud Platform </a:t>
            </a:r>
            <a:r>
              <a:rPr sz="1000" spc="-5" dirty="0">
                <a:latin typeface="+mn-ea"/>
                <a:cs typeface="맑은 고딕"/>
              </a:rPr>
              <a:t>의  주요 서비스별 요금 및 </a:t>
            </a:r>
            <a:r>
              <a:rPr sz="1000" spc="-5" dirty="0">
                <a:latin typeface="+mn-ea"/>
                <a:cs typeface="Times New Roman"/>
              </a:rPr>
              <a:t>SLA </a:t>
            </a:r>
            <a:r>
              <a:rPr sz="1000" spc="-5" dirty="0">
                <a:latin typeface="+mn-ea"/>
                <a:cs typeface="맑은 고딕"/>
              </a:rPr>
              <a:t>를 </a:t>
            </a:r>
            <a:r>
              <a:rPr sz="1000" dirty="0">
                <a:latin typeface="+mn-ea"/>
                <a:cs typeface="맑은 고딕"/>
              </a:rPr>
              <a:t>삼성 </a:t>
            </a:r>
            <a:r>
              <a:rPr sz="1000" spc="-5" dirty="0">
                <a:latin typeface="+mn-ea"/>
                <a:cs typeface="Times New Roman"/>
              </a:rPr>
              <a:t>SDS(CSP)</a:t>
            </a:r>
            <a:r>
              <a:rPr sz="1000" spc="-5" dirty="0">
                <a:latin typeface="+mn-ea"/>
                <a:cs typeface="맑은 고딕"/>
              </a:rPr>
              <a:t>에서 제공하고 있고 홈페이지에 공지된 </a:t>
            </a:r>
            <a:r>
              <a:rPr sz="1000" spc="-5" dirty="0" err="1">
                <a:latin typeface="+mn-ea"/>
                <a:cs typeface="맑은 고딕"/>
              </a:rPr>
              <a:t>내용을</a:t>
            </a:r>
            <a:r>
              <a:rPr sz="1000" spc="-5" dirty="0">
                <a:latin typeface="+mn-ea"/>
                <a:cs typeface="맑은 고딕"/>
              </a:rPr>
              <a:t>  </a:t>
            </a:r>
            <a:r>
              <a:rPr lang="ko-KR" altLang="en-US" sz="1000" spc="-5" dirty="0">
                <a:latin typeface="+mn-ea"/>
                <a:cs typeface="맑은 고딕"/>
              </a:rPr>
              <a:t>기준 적용 </a:t>
            </a:r>
            <a:r>
              <a:rPr sz="1000" dirty="0">
                <a:latin typeface="+mn-ea"/>
                <a:cs typeface="Times New Roman"/>
              </a:rPr>
              <a:t>.</a:t>
            </a:r>
          </a:p>
          <a:p>
            <a:pPr marL="12700" marR="2215515">
              <a:lnSpc>
                <a:spcPct val="182000"/>
              </a:lnSpc>
              <a:spcBef>
                <a:spcPts val="350"/>
              </a:spcBef>
            </a:pPr>
            <a:r>
              <a:rPr sz="1000" spc="-5" dirty="0">
                <a:latin typeface="+mn-ea"/>
                <a:cs typeface="맑은 고딕"/>
              </a:rPr>
              <a:t>모든 내용은 </a:t>
            </a:r>
            <a:r>
              <a:rPr sz="1000" dirty="0">
                <a:latin typeface="+mn-ea"/>
                <a:cs typeface="맑은 고딕"/>
              </a:rPr>
              <a:t>해당 </a:t>
            </a:r>
            <a:r>
              <a:rPr sz="1000" spc="-5" dirty="0">
                <a:latin typeface="+mn-ea"/>
                <a:cs typeface="맑은 고딕"/>
              </a:rPr>
              <a:t>홈페이지내에 게시된 기준에 </a:t>
            </a:r>
            <a:r>
              <a:rPr sz="1000" dirty="0">
                <a:latin typeface="+mn-ea"/>
                <a:cs typeface="맑은 고딕"/>
              </a:rPr>
              <a:t>따라 </a:t>
            </a:r>
            <a:r>
              <a:rPr sz="1000" spc="-5" dirty="0">
                <a:latin typeface="+mn-ea"/>
                <a:cs typeface="맑은 고딕"/>
              </a:rPr>
              <a:t>부과됨</a:t>
            </a:r>
            <a:r>
              <a:rPr sz="1000" spc="-5" dirty="0">
                <a:latin typeface="+mn-ea"/>
                <a:cs typeface="Times New Roman"/>
              </a:rPr>
              <a:t>.  </a:t>
            </a:r>
            <a:r>
              <a:rPr sz="10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+mn-ea"/>
                <a:cs typeface="Times New Roman"/>
                <a:hlinkClick r:id="rId2"/>
              </a:rPr>
              <a:t>https://cloud.samsungsds.com/serviceportal/offerings/pubCloud.html</a:t>
            </a:r>
            <a:endParaRPr sz="1000" dirty="0">
              <a:latin typeface="+mn-ea"/>
              <a:cs typeface="Times New Roman"/>
            </a:endParaRPr>
          </a:p>
          <a:p>
            <a:pPr marL="12700" marR="181610">
              <a:lnSpc>
                <a:spcPct val="109300"/>
              </a:lnSpc>
              <a:spcBef>
                <a:spcPts val="690"/>
              </a:spcBef>
            </a:pPr>
            <a:r>
              <a:rPr lang="en-US" altLang="ko-KR" sz="1050" b="1" dirty="0">
                <a:latin typeface="+mn-ea"/>
                <a:cs typeface="바탕"/>
              </a:rPr>
              <a:t>※ </a:t>
            </a:r>
            <a:r>
              <a:rPr sz="1050" b="1" dirty="0" err="1">
                <a:latin typeface="+mn-ea"/>
                <a:cs typeface="바탕"/>
              </a:rPr>
              <a:t>현재</a:t>
            </a:r>
            <a:r>
              <a:rPr sz="1050" b="1" dirty="0">
                <a:latin typeface="+mn-ea"/>
                <a:cs typeface="바탕"/>
              </a:rPr>
              <a:t> 이용하고 있는 </a:t>
            </a:r>
            <a:r>
              <a:rPr sz="1050" b="1" spc="-5" dirty="0">
                <a:latin typeface="+mn-ea"/>
                <a:cs typeface="바탕"/>
              </a:rPr>
              <a:t>주요 </a:t>
            </a:r>
            <a:r>
              <a:rPr sz="1050" b="1" dirty="0" err="1">
                <a:latin typeface="+mn-ea"/>
                <a:cs typeface="바탕"/>
              </a:rPr>
              <a:t>서비스에</a:t>
            </a:r>
            <a:r>
              <a:rPr sz="1050" b="1" dirty="0">
                <a:latin typeface="+mn-ea"/>
                <a:cs typeface="바탕"/>
              </a:rPr>
              <a:t> </a:t>
            </a:r>
            <a:r>
              <a:rPr lang="ko-KR" altLang="en-US" sz="1050" b="1" dirty="0">
                <a:latin typeface="+mn-ea"/>
                <a:cs typeface="바탕"/>
              </a:rPr>
              <a:t>대하여서만 기재 하며</a:t>
            </a:r>
            <a:r>
              <a:rPr lang="en-US" altLang="ko-KR" sz="1050" b="1" dirty="0">
                <a:latin typeface="+mn-ea"/>
                <a:cs typeface="바탕"/>
              </a:rPr>
              <a:t>, </a:t>
            </a:r>
            <a:r>
              <a:rPr lang="ko-KR" altLang="en-US" sz="1050" b="1" dirty="0">
                <a:latin typeface="+mn-ea"/>
                <a:cs typeface="바탕"/>
              </a:rPr>
              <a:t> 추가 구성 및 서비스 를  구현 및 설치 확인과정에서 변동 </a:t>
            </a:r>
            <a:r>
              <a:rPr lang="ko-KR" altLang="en-US" sz="1050" b="1" dirty="0" err="1">
                <a:latin typeface="+mn-ea"/>
                <a:cs typeface="바탕"/>
              </a:rPr>
              <a:t>될수</a:t>
            </a:r>
            <a:r>
              <a:rPr lang="ko-KR" altLang="en-US" sz="1050" b="1" dirty="0">
                <a:latin typeface="+mn-ea"/>
                <a:cs typeface="바탕"/>
              </a:rPr>
              <a:t> </a:t>
            </a:r>
            <a:r>
              <a:rPr lang="ko-KR" altLang="en-US" sz="1050" b="1" dirty="0" err="1">
                <a:latin typeface="+mn-ea"/>
                <a:cs typeface="바탕"/>
              </a:rPr>
              <a:t>있움</a:t>
            </a:r>
            <a:r>
              <a:rPr lang="en-US" altLang="ko-KR" sz="1050" b="1" dirty="0">
                <a:latin typeface="+mn-ea"/>
                <a:cs typeface="바탕"/>
              </a:rPr>
              <a:t>, </a:t>
            </a:r>
            <a:endParaRPr sz="1050" b="1" dirty="0">
              <a:latin typeface="+mn-ea"/>
              <a:cs typeface="Times New Roman"/>
            </a:endParaRPr>
          </a:p>
        </p:txBody>
      </p:sp>
      <p:sp>
        <p:nvSpPr>
          <p:cNvPr id="9" name="object 2">
            <a:extLst>
              <a:ext uri="{FF2B5EF4-FFF2-40B4-BE49-F238E27FC236}">
                <a16:creationId xmlns:a16="http://schemas.microsoft.com/office/drawing/2014/main" id="{E81422EF-9BD1-2519-258A-5B01AF6C0B56}"/>
              </a:ext>
            </a:extLst>
          </p:cNvPr>
          <p:cNvSpPr txBox="1"/>
          <p:nvPr/>
        </p:nvSpPr>
        <p:spPr>
          <a:xfrm>
            <a:off x="301929" y="1858464"/>
            <a:ext cx="400685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  <a:tabLst>
                <a:tab pos="553085" algn="l"/>
              </a:tabLst>
            </a:pPr>
            <a:r>
              <a:rPr lang="en-US" sz="1600" b="1" spc="-5" dirty="0">
                <a:latin typeface="+mn-ea"/>
                <a:cs typeface="맑은 고딕"/>
              </a:rPr>
              <a:t>2</a:t>
            </a:r>
            <a:r>
              <a:rPr sz="1600" b="1" spc="-5" dirty="0">
                <a:latin typeface="+mn-ea"/>
                <a:cs typeface="맑은 고딕"/>
              </a:rPr>
              <a:t>.</a:t>
            </a:r>
            <a:r>
              <a:rPr lang="en-US" sz="1600" b="1" spc="-5" dirty="0">
                <a:latin typeface="+mn-ea"/>
                <a:cs typeface="맑은 고딕"/>
              </a:rPr>
              <a:t> </a:t>
            </a:r>
            <a:r>
              <a:rPr lang="ko-KR" altLang="en-US" sz="1600" b="1" dirty="0" err="1">
                <a:latin typeface="+mn-ea"/>
              </a:rPr>
              <a:t>공공클라우드</a:t>
            </a:r>
            <a:r>
              <a:rPr lang="ko-KR" altLang="en-US" sz="1600" b="1" dirty="0">
                <a:latin typeface="+mn-ea"/>
              </a:rPr>
              <a:t> </a:t>
            </a:r>
            <a:r>
              <a:rPr lang="en-US" altLang="ko-KR" sz="1600" b="1" dirty="0">
                <a:latin typeface="+mn-ea"/>
              </a:rPr>
              <a:t>(SCP Sovereign) </a:t>
            </a:r>
            <a:r>
              <a:rPr lang="ko-KR" altLang="en-US" sz="1600" b="1" dirty="0" err="1">
                <a:latin typeface="+mn-ea"/>
              </a:rPr>
              <a:t>상품군</a:t>
            </a:r>
            <a:r>
              <a:rPr lang="ko-KR" altLang="en-US" sz="1600" b="1" dirty="0">
                <a:latin typeface="+mn-ea"/>
              </a:rPr>
              <a:t> </a:t>
            </a: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5ED8C28B-D205-C0D9-DC4B-219384FBC31B}"/>
              </a:ext>
            </a:extLst>
          </p:cNvPr>
          <p:cNvGrpSpPr/>
          <p:nvPr/>
        </p:nvGrpSpPr>
        <p:grpSpPr>
          <a:xfrm>
            <a:off x="765313" y="2225279"/>
            <a:ext cx="8673962" cy="4145558"/>
            <a:chOff x="765313" y="864533"/>
            <a:chExt cx="10629900" cy="5506304"/>
          </a:xfrm>
        </p:grpSpPr>
        <p:pic>
          <p:nvPicPr>
            <p:cNvPr id="11" name="그림 10">
              <a:extLst>
                <a:ext uri="{FF2B5EF4-FFF2-40B4-BE49-F238E27FC236}">
                  <a16:creationId xmlns:a16="http://schemas.microsoft.com/office/drawing/2014/main" id="{DD2C1A4A-155F-6532-4145-560312787DF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65313" y="864533"/>
              <a:ext cx="10629900" cy="5506304"/>
            </a:xfrm>
            <a:prstGeom prst="rect">
              <a:avLst/>
            </a:prstGeom>
          </p:spPr>
        </p:pic>
        <p:sp>
          <p:nvSpPr>
            <p:cNvPr id="12" name="사각형: 둥근 모서리 11">
              <a:extLst>
                <a:ext uri="{FF2B5EF4-FFF2-40B4-BE49-F238E27FC236}">
                  <a16:creationId xmlns:a16="http://schemas.microsoft.com/office/drawing/2014/main" id="{1242A040-AC47-12FE-9E67-04223A348563}"/>
                </a:ext>
              </a:extLst>
            </p:cNvPr>
            <p:cNvSpPr/>
            <p:nvPr/>
          </p:nvSpPr>
          <p:spPr>
            <a:xfrm>
              <a:off x="885825" y="1152525"/>
              <a:ext cx="1619250" cy="1438275"/>
            </a:xfrm>
            <a:prstGeom prst="roundRect">
              <a:avLst>
                <a:gd name="adj" fmla="val 6733"/>
              </a:avLst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n-ea"/>
              </a:endParaRPr>
            </a:p>
          </p:txBody>
        </p:sp>
        <p:sp>
          <p:nvSpPr>
            <p:cNvPr id="13" name="사각형: 둥근 모서리 12">
              <a:extLst>
                <a:ext uri="{FF2B5EF4-FFF2-40B4-BE49-F238E27FC236}">
                  <a16:creationId xmlns:a16="http://schemas.microsoft.com/office/drawing/2014/main" id="{44CEE171-F784-77A0-CD82-E73659375A7C}"/>
                </a:ext>
              </a:extLst>
            </p:cNvPr>
            <p:cNvSpPr/>
            <p:nvPr/>
          </p:nvSpPr>
          <p:spPr>
            <a:xfrm>
              <a:off x="885825" y="2709862"/>
              <a:ext cx="1619250" cy="2157413"/>
            </a:xfrm>
            <a:prstGeom prst="roundRect">
              <a:avLst>
                <a:gd name="adj" fmla="val 6733"/>
              </a:avLst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n-ea"/>
              </a:endParaRPr>
            </a:p>
          </p:txBody>
        </p:sp>
        <p:sp>
          <p:nvSpPr>
            <p:cNvPr id="14" name="사각형: 둥근 모서리 13">
              <a:extLst>
                <a:ext uri="{FF2B5EF4-FFF2-40B4-BE49-F238E27FC236}">
                  <a16:creationId xmlns:a16="http://schemas.microsoft.com/office/drawing/2014/main" id="{7808FA42-015B-1A40-8B96-F6D76A4E210F}"/>
                </a:ext>
              </a:extLst>
            </p:cNvPr>
            <p:cNvSpPr/>
            <p:nvPr/>
          </p:nvSpPr>
          <p:spPr>
            <a:xfrm>
              <a:off x="3686175" y="2709862"/>
              <a:ext cx="1619250" cy="1585914"/>
            </a:xfrm>
            <a:prstGeom prst="roundRect">
              <a:avLst>
                <a:gd name="adj" fmla="val 6733"/>
              </a:avLst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n-ea"/>
              </a:endParaRPr>
            </a:p>
          </p:txBody>
        </p:sp>
        <p:sp>
          <p:nvSpPr>
            <p:cNvPr id="15" name="사각형: 둥근 모서리 14">
              <a:extLst>
                <a:ext uri="{FF2B5EF4-FFF2-40B4-BE49-F238E27FC236}">
                  <a16:creationId xmlns:a16="http://schemas.microsoft.com/office/drawing/2014/main" id="{D41723A8-D4F1-F7EE-A6DF-160CC4D9FE5F}"/>
                </a:ext>
              </a:extLst>
            </p:cNvPr>
            <p:cNvSpPr/>
            <p:nvPr/>
          </p:nvSpPr>
          <p:spPr>
            <a:xfrm>
              <a:off x="3686175" y="1152525"/>
              <a:ext cx="1619250" cy="1438275"/>
            </a:xfrm>
            <a:prstGeom prst="roundRect">
              <a:avLst>
                <a:gd name="adj" fmla="val 6733"/>
              </a:avLst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n-ea"/>
              </a:endParaRPr>
            </a:p>
          </p:txBody>
        </p:sp>
        <p:sp>
          <p:nvSpPr>
            <p:cNvPr id="16" name="사각형: 둥근 모서리 15">
              <a:extLst>
                <a:ext uri="{FF2B5EF4-FFF2-40B4-BE49-F238E27FC236}">
                  <a16:creationId xmlns:a16="http://schemas.microsoft.com/office/drawing/2014/main" id="{4E65BB2F-3793-E4E2-EC5B-75C8B984CCCD}"/>
                </a:ext>
              </a:extLst>
            </p:cNvPr>
            <p:cNvSpPr/>
            <p:nvPr/>
          </p:nvSpPr>
          <p:spPr>
            <a:xfrm>
              <a:off x="9363075" y="1152525"/>
              <a:ext cx="1619250" cy="1057275"/>
            </a:xfrm>
            <a:prstGeom prst="roundRect">
              <a:avLst>
                <a:gd name="adj" fmla="val 6733"/>
              </a:avLst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n-ea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3D8EB84-6DC5-A96A-78DF-F91F80911274}"/>
                </a:ext>
              </a:extLst>
            </p:cNvPr>
            <p:cNvSpPr txBox="1"/>
            <p:nvPr/>
          </p:nvSpPr>
          <p:spPr>
            <a:xfrm>
              <a:off x="6433391" y="5382869"/>
              <a:ext cx="1996920" cy="3270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00" dirty="0">
                  <a:latin typeface="+mn-ea"/>
                </a:rPr>
                <a:t>※ DevOps</a:t>
              </a:r>
              <a:r>
                <a:rPr lang="ko-KR" altLang="en-US" sz="1000" dirty="0">
                  <a:latin typeface="+mn-ea"/>
                </a:rPr>
                <a:t>는 자체 구축 </a:t>
              </a:r>
            </a:p>
          </p:txBody>
        </p:sp>
        <p:sp>
          <p:nvSpPr>
            <p:cNvPr id="18" name="사각형: 둥근 모서리 17">
              <a:extLst>
                <a:ext uri="{FF2B5EF4-FFF2-40B4-BE49-F238E27FC236}">
                  <a16:creationId xmlns:a16="http://schemas.microsoft.com/office/drawing/2014/main" id="{969848A5-1C2D-8BC8-3B8B-19B2AEFCB2A5}"/>
                </a:ext>
              </a:extLst>
            </p:cNvPr>
            <p:cNvSpPr/>
            <p:nvPr/>
          </p:nvSpPr>
          <p:spPr>
            <a:xfrm>
              <a:off x="6515100" y="4652635"/>
              <a:ext cx="1619250" cy="1057275"/>
            </a:xfrm>
            <a:prstGeom prst="roundRect">
              <a:avLst>
                <a:gd name="adj" fmla="val 6733"/>
              </a:avLst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n-ea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660E0AC-FA12-F454-4231-3A355399F833}"/>
                </a:ext>
              </a:extLst>
            </p:cNvPr>
            <p:cNvSpPr txBox="1"/>
            <p:nvPr/>
          </p:nvSpPr>
          <p:spPr>
            <a:xfrm>
              <a:off x="5233017" y="1806137"/>
              <a:ext cx="1819275" cy="531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00" dirty="0">
                  <a:latin typeface="+mn-ea"/>
                </a:rPr>
                <a:t>※ </a:t>
              </a:r>
              <a:r>
                <a:rPr lang="ko-KR" altLang="en-US" sz="1000" dirty="0">
                  <a:latin typeface="+mn-ea"/>
                </a:rPr>
                <a:t>백업정책수립후 </a:t>
              </a:r>
              <a:endParaRPr lang="en-US" altLang="ko-KR" sz="1000" dirty="0">
                <a:latin typeface="+mn-ea"/>
              </a:endParaRPr>
            </a:p>
            <a:p>
              <a:r>
                <a:rPr lang="en-US" altLang="ko-KR" sz="1000" dirty="0">
                  <a:latin typeface="+mn-ea"/>
                </a:rPr>
                <a:t>    Storage </a:t>
              </a:r>
              <a:r>
                <a:rPr lang="ko-KR" altLang="en-US" sz="1000" dirty="0">
                  <a:latin typeface="+mn-ea"/>
                </a:rPr>
                <a:t>적용</a:t>
              </a:r>
              <a:endParaRPr lang="en-US" altLang="ko-KR" sz="1000" dirty="0">
                <a:latin typeface="+mn-ea"/>
              </a:endParaRPr>
            </a:p>
          </p:txBody>
        </p:sp>
      </p:grpSp>
      <p:cxnSp>
        <p:nvCxnSpPr>
          <p:cNvPr id="20" name="직선 연결선 19">
            <a:extLst>
              <a:ext uri="{FF2B5EF4-FFF2-40B4-BE49-F238E27FC236}">
                <a16:creationId xmlns:a16="http://schemas.microsoft.com/office/drawing/2014/main" id="{B6A7B94A-0EE7-E4C6-523A-0DAB533A2A47}"/>
              </a:ext>
            </a:extLst>
          </p:cNvPr>
          <p:cNvCxnSpPr/>
          <p:nvPr/>
        </p:nvCxnSpPr>
        <p:spPr>
          <a:xfrm>
            <a:off x="1130300" y="2806700"/>
            <a:ext cx="88265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직선 연결선 20">
            <a:extLst>
              <a:ext uri="{FF2B5EF4-FFF2-40B4-BE49-F238E27FC236}">
                <a16:creationId xmlns:a16="http://schemas.microsoft.com/office/drawing/2014/main" id="{7257677B-41F7-3364-EED1-5857063ABBF3}"/>
              </a:ext>
            </a:extLst>
          </p:cNvPr>
          <p:cNvCxnSpPr/>
          <p:nvPr/>
        </p:nvCxnSpPr>
        <p:spPr>
          <a:xfrm>
            <a:off x="1130300" y="3098800"/>
            <a:ext cx="88265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직선 연결선 21">
            <a:extLst>
              <a:ext uri="{FF2B5EF4-FFF2-40B4-BE49-F238E27FC236}">
                <a16:creationId xmlns:a16="http://schemas.microsoft.com/office/drawing/2014/main" id="{BBFD2829-54F3-0EEB-6BC9-FEB7E806020C}"/>
              </a:ext>
            </a:extLst>
          </p:cNvPr>
          <p:cNvCxnSpPr/>
          <p:nvPr/>
        </p:nvCxnSpPr>
        <p:spPr>
          <a:xfrm>
            <a:off x="3426129" y="2813050"/>
            <a:ext cx="88265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직선 연결선 22">
            <a:extLst>
              <a:ext uri="{FF2B5EF4-FFF2-40B4-BE49-F238E27FC236}">
                <a16:creationId xmlns:a16="http://schemas.microsoft.com/office/drawing/2014/main" id="{692D894B-5E6A-FA95-1B5B-0263468C0717}"/>
              </a:ext>
            </a:extLst>
          </p:cNvPr>
          <p:cNvCxnSpPr/>
          <p:nvPr/>
        </p:nvCxnSpPr>
        <p:spPr>
          <a:xfrm>
            <a:off x="3426129" y="2959100"/>
            <a:ext cx="88265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직선 연결선 24">
            <a:extLst>
              <a:ext uri="{FF2B5EF4-FFF2-40B4-BE49-F238E27FC236}">
                <a16:creationId xmlns:a16="http://schemas.microsoft.com/office/drawing/2014/main" id="{BF841F62-42D0-FB99-A63C-9E50A46F1A00}"/>
              </a:ext>
            </a:extLst>
          </p:cNvPr>
          <p:cNvCxnSpPr/>
          <p:nvPr/>
        </p:nvCxnSpPr>
        <p:spPr>
          <a:xfrm>
            <a:off x="3368052" y="3244447"/>
            <a:ext cx="882650" cy="0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직선 연결선 25">
            <a:extLst>
              <a:ext uri="{FF2B5EF4-FFF2-40B4-BE49-F238E27FC236}">
                <a16:creationId xmlns:a16="http://schemas.microsoft.com/office/drawing/2014/main" id="{D40B6398-D05D-8135-6A5D-8B0241689DAB}"/>
              </a:ext>
            </a:extLst>
          </p:cNvPr>
          <p:cNvCxnSpPr/>
          <p:nvPr/>
        </p:nvCxnSpPr>
        <p:spPr>
          <a:xfrm>
            <a:off x="1184579" y="4013200"/>
            <a:ext cx="88265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직선 연결선 26">
            <a:extLst>
              <a:ext uri="{FF2B5EF4-FFF2-40B4-BE49-F238E27FC236}">
                <a16:creationId xmlns:a16="http://schemas.microsoft.com/office/drawing/2014/main" id="{6B8AC2AF-0B3B-39CB-2AE9-FBB213D14833}"/>
              </a:ext>
            </a:extLst>
          </p:cNvPr>
          <p:cNvCxnSpPr/>
          <p:nvPr/>
        </p:nvCxnSpPr>
        <p:spPr>
          <a:xfrm>
            <a:off x="1184579" y="4298058"/>
            <a:ext cx="88265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직선 연결선 27">
            <a:extLst>
              <a:ext uri="{FF2B5EF4-FFF2-40B4-BE49-F238E27FC236}">
                <a16:creationId xmlns:a16="http://schemas.microsoft.com/office/drawing/2014/main" id="{F17A22C6-AB08-0AEB-14F5-17F1931C4591}"/>
              </a:ext>
            </a:extLst>
          </p:cNvPr>
          <p:cNvCxnSpPr/>
          <p:nvPr/>
        </p:nvCxnSpPr>
        <p:spPr>
          <a:xfrm>
            <a:off x="1184579" y="4426712"/>
            <a:ext cx="88265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직선 연결선 28">
            <a:extLst>
              <a:ext uri="{FF2B5EF4-FFF2-40B4-BE49-F238E27FC236}">
                <a16:creationId xmlns:a16="http://schemas.microsoft.com/office/drawing/2014/main" id="{7ADD2B99-C292-68F3-692F-404210A78B2E}"/>
              </a:ext>
            </a:extLst>
          </p:cNvPr>
          <p:cNvCxnSpPr/>
          <p:nvPr/>
        </p:nvCxnSpPr>
        <p:spPr>
          <a:xfrm>
            <a:off x="1184579" y="4737862"/>
            <a:ext cx="88265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직선 연결선 29">
            <a:extLst>
              <a:ext uri="{FF2B5EF4-FFF2-40B4-BE49-F238E27FC236}">
                <a16:creationId xmlns:a16="http://schemas.microsoft.com/office/drawing/2014/main" id="{8307FCB7-F940-0134-1D3C-BD24AB6E5A14}"/>
              </a:ext>
            </a:extLst>
          </p:cNvPr>
          <p:cNvCxnSpPr/>
          <p:nvPr/>
        </p:nvCxnSpPr>
        <p:spPr>
          <a:xfrm>
            <a:off x="1184579" y="4890262"/>
            <a:ext cx="88265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직선 연결선 30">
            <a:extLst>
              <a:ext uri="{FF2B5EF4-FFF2-40B4-BE49-F238E27FC236}">
                <a16:creationId xmlns:a16="http://schemas.microsoft.com/office/drawing/2014/main" id="{D8ED9E4E-8639-5273-CD5E-40FF47E5A361}"/>
              </a:ext>
            </a:extLst>
          </p:cNvPr>
          <p:cNvCxnSpPr/>
          <p:nvPr/>
        </p:nvCxnSpPr>
        <p:spPr>
          <a:xfrm>
            <a:off x="3476929" y="4427474"/>
            <a:ext cx="88265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직선 연결선 31">
            <a:extLst>
              <a:ext uri="{FF2B5EF4-FFF2-40B4-BE49-F238E27FC236}">
                <a16:creationId xmlns:a16="http://schemas.microsoft.com/office/drawing/2014/main" id="{4B3AAFB8-0CAB-9D92-4360-92A641EAB963}"/>
              </a:ext>
            </a:extLst>
          </p:cNvPr>
          <p:cNvCxnSpPr/>
          <p:nvPr/>
        </p:nvCxnSpPr>
        <p:spPr>
          <a:xfrm>
            <a:off x="3483279" y="4605274"/>
            <a:ext cx="88265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직선 연결선 32">
            <a:extLst>
              <a:ext uri="{FF2B5EF4-FFF2-40B4-BE49-F238E27FC236}">
                <a16:creationId xmlns:a16="http://schemas.microsoft.com/office/drawing/2014/main" id="{083BA810-946F-5728-8829-D06BB7B32496}"/>
              </a:ext>
            </a:extLst>
          </p:cNvPr>
          <p:cNvCxnSpPr/>
          <p:nvPr/>
        </p:nvCxnSpPr>
        <p:spPr>
          <a:xfrm>
            <a:off x="3476929" y="4002024"/>
            <a:ext cx="88265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직선 연결선 33">
            <a:extLst>
              <a:ext uri="{FF2B5EF4-FFF2-40B4-BE49-F238E27FC236}">
                <a16:creationId xmlns:a16="http://schemas.microsoft.com/office/drawing/2014/main" id="{E3B2E7A6-714F-B666-6CAA-930C376A7071}"/>
              </a:ext>
            </a:extLst>
          </p:cNvPr>
          <p:cNvCxnSpPr/>
          <p:nvPr/>
        </p:nvCxnSpPr>
        <p:spPr>
          <a:xfrm>
            <a:off x="3476929" y="4154424"/>
            <a:ext cx="88265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직선 연결선 34">
            <a:extLst>
              <a:ext uri="{FF2B5EF4-FFF2-40B4-BE49-F238E27FC236}">
                <a16:creationId xmlns:a16="http://schemas.microsoft.com/office/drawing/2014/main" id="{DAF23C6A-5989-5417-1A0E-C1CC728DE2CB}"/>
              </a:ext>
            </a:extLst>
          </p:cNvPr>
          <p:cNvCxnSpPr/>
          <p:nvPr/>
        </p:nvCxnSpPr>
        <p:spPr>
          <a:xfrm>
            <a:off x="3476929" y="4293232"/>
            <a:ext cx="88265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46356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F9DFA114-2A19-F24A-2407-E79298283EBE}"/>
              </a:ext>
            </a:extLst>
          </p:cNvPr>
          <p:cNvSpPr txBox="1"/>
          <p:nvPr/>
        </p:nvSpPr>
        <p:spPr>
          <a:xfrm>
            <a:off x="301929" y="240156"/>
            <a:ext cx="5098746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  <a:tabLst>
                <a:tab pos="553085" algn="l"/>
              </a:tabLst>
            </a:pPr>
            <a:r>
              <a:rPr lang="en-US" sz="1600" b="1" spc="-5" dirty="0">
                <a:latin typeface="맑은 고딕"/>
                <a:cs typeface="맑은 고딕"/>
              </a:rPr>
              <a:t>3</a:t>
            </a:r>
            <a:r>
              <a:rPr sz="1600" b="1" spc="-5" dirty="0">
                <a:latin typeface="맑은 고딕"/>
                <a:cs typeface="맑은 고딕"/>
              </a:rPr>
              <a:t>.</a:t>
            </a:r>
            <a:r>
              <a:rPr lang="en-US" sz="1600" b="1" spc="-5" dirty="0">
                <a:latin typeface="맑은 고딕"/>
                <a:cs typeface="맑은 고딕"/>
              </a:rPr>
              <a:t> </a:t>
            </a:r>
            <a:r>
              <a:rPr lang="ko-KR" altLang="en-US" sz="1600" b="1" dirty="0">
                <a:latin typeface="맑은 고딕"/>
                <a:cs typeface="맑은 고딕"/>
              </a:rPr>
              <a:t>삼성 </a:t>
            </a:r>
            <a:r>
              <a:rPr lang="en-US" altLang="ko-KR" sz="1600" b="1" spc="-5" dirty="0">
                <a:latin typeface="맑은 고딕"/>
                <a:cs typeface="맑은 고딕"/>
              </a:rPr>
              <a:t>SDS </a:t>
            </a:r>
            <a:r>
              <a:rPr lang="ko-KR" altLang="en-US" sz="1600" b="1" dirty="0" err="1">
                <a:latin typeface="맑은 고딕"/>
                <a:cs typeface="맑은 고딕"/>
              </a:rPr>
              <a:t>공공클라우드</a:t>
            </a:r>
            <a:r>
              <a:rPr lang="ko-KR" altLang="en-US" sz="1600" b="1" dirty="0">
                <a:latin typeface="맑은 고딕"/>
                <a:cs typeface="맑은 고딕"/>
              </a:rPr>
              <a:t> </a:t>
            </a:r>
            <a:r>
              <a:rPr lang="en-US" altLang="ko-KR" sz="1600" b="1" dirty="0">
                <a:latin typeface="맑은 고딕"/>
                <a:cs typeface="맑은 고딕"/>
              </a:rPr>
              <a:t>SCP </a:t>
            </a:r>
            <a:r>
              <a:rPr lang="ko-KR" altLang="en-US" sz="1600" b="1" spc="-5" dirty="0">
                <a:latin typeface="맑은 고딕"/>
                <a:cs typeface="맑은 고딕"/>
              </a:rPr>
              <a:t>서비스</a:t>
            </a:r>
            <a:r>
              <a:rPr lang="ko-KR" altLang="en-US" sz="1600" b="1" spc="275" dirty="0">
                <a:latin typeface="맑은 고딕"/>
                <a:cs typeface="맑은 고딕"/>
              </a:rPr>
              <a:t> </a:t>
            </a:r>
            <a:r>
              <a:rPr lang="ko-KR" altLang="en-US" sz="1600" b="1" dirty="0">
                <a:latin typeface="맑은 고딕"/>
                <a:cs typeface="맑은 고딕"/>
              </a:rPr>
              <a:t>대가체계</a:t>
            </a:r>
            <a:endParaRPr lang="ko-KR" altLang="en-US" sz="1600" dirty="0"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0CE07284-94EC-5E72-75B9-7809C973D185}"/>
              </a:ext>
            </a:extLst>
          </p:cNvPr>
          <p:cNvSpPr txBox="1"/>
          <p:nvPr/>
        </p:nvSpPr>
        <p:spPr>
          <a:xfrm>
            <a:off x="416229" y="622681"/>
            <a:ext cx="10813746" cy="24577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44000"/>
              </a:lnSpc>
              <a:spcBef>
                <a:spcPts val="690"/>
              </a:spcBef>
            </a:pPr>
            <a:r>
              <a:rPr lang="en-US" sz="1200" spc="-5" dirty="0">
                <a:latin typeface="+mn-ea"/>
                <a:cs typeface="맑은 고딕"/>
              </a:rPr>
              <a:t>: SCP </a:t>
            </a:r>
            <a:r>
              <a:rPr lang="ko-KR" altLang="en-US" sz="1200" spc="-5" dirty="0">
                <a:latin typeface="+mn-ea"/>
                <a:cs typeface="맑은 고딕"/>
              </a:rPr>
              <a:t>클라우드 모든 서비스 상품은 </a:t>
            </a:r>
            <a:r>
              <a:rPr lang="ko-KR" altLang="en-US" sz="1200" spc="-5" dirty="0">
                <a:latin typeface="바탕"/>
                <a:cs typeface="바탕"/>
              </a:rPr>
              <a:t>시간 </a:t>
            </a:r>
            <a:r>
              <a:rPr lang="ko-KR" altLang="en-US" sz="1200" dirty="0">
                <a:latin typeface="바탕"/>
                <a:cs typeface="바탕"/>
              </a:rPr>
              <a:t>기준의 </a:t>
            </a:r>
            <a:r>
              <a:rPr lang="ko-KR" altLang="en-US" sz="1200" spc="-5" dirty="0">
                <a:latin typeface="바탕"/>
                <a:cs typeface="바탕"/>
              </a:rPr>
              <a:t>사용료 </a:t>
            </a:r>
            <a:r>
              <a:rPr lang="ko-KR" altLang="en-US" sz="1200" dirty="0">
                <a:latin typeface="바탕"/>
                <a:cs typeface="바탕"/>
              </a:rPr>
              <a:t>부과</a:t>
            </a:r>
            <a:r>
              <a:rPr lang="ko-KR" altLang="en-US" sz="1200" spc="155" dirty="0">
                <a:latin typeface="바탕"/>
                <a:cs typeface="바탕"/>
              </a:rPr>
              <a:t> </a:t>
            </a:r>
            <a:r>
              <a:rPr lang="ko-KR" altLang="en-US" sz="1200" dirty="0">
                <a:latin typeface="바탕"/>
                <a:cs typeface="바탕"/>
              </a:rPr>
              <a:t>원칙 적용</a:t>
            </a:r>
            <a:r>
              <a:rPr lang="ko-KR" altLang="en-US" sz="1200" spc="-5" dirty="0">
                <a:latin typeface="+mn-ea"/>
                <a:cs typeface="맑은 고딕"/>
              </a:rPr>
              <a:t> </a:t>
            </a:r>
            <a:endParaRPr sz="1400" b="1" dirty="0">
              <a:latin typeface="+mn-ea"/>
              <a:cs typeface="Times New Roman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C791109-F80A-E588-8178-F17649CDE5CC}"/>
              </a:ext>
            </a:extLst>
          </p:cNvPr>
          <p:cNvSpPr txBox="1"/>
          <p:nvPr/>
        </p:nvSpPr>
        <p:spPr>
          <a:xfrm>
            <a:off x="301929" y="937437"/>
            <a:ext cx="112137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200" dirty="0">
                <a:latin typeface="+mn-ea"/>
              </a:rPr>
              <a:t>SCP </a:t>
            </a:r>
            <a:r>
              <a:rPr lang="ko-KR" altLang="en-US" sz="1200" dirty="0">
                <a:latin typeface="+mn-ea"/>
              </a:rPr>
              <a:t>요금체계</a:t>
            </a:r>
          </a:p>
          <a:p>
            <a:r>
              <a:rPr lang="ko-KR" altLang="en-US" sz="1200" dirty="0">
                <a:latin typeface="+mn-ea"/>
              </a:rPr>
              <a:t>필요한 자원은 사용량과 약정 기반의 합리적인 요금으로 즉시 사용 가능</a:t>
            </a:r>
            <a:r>
              <a:rPr lang="en-US" altLang="ko-KR" sz="1200" dirty="0">
                <a:latin typeface="+mn-ea"/>
              </a:rPr>
              <a:t>,  </a:t>
            </a:r>
            <a:r>
              <a:rPr lang="ko-KR" altLang="en-US" sz="1200" dirty="0" err="1">
                <a:latin typeface="+mn-ea"/>
              </a:rPr>
              <a:t>대용량∙대규모</a:t>
            </a:r>
            <a:r>
              <a:rPr lang="ko-KR" altLang="en-US" sz="1200" dirty="0">
                <a:latin typeface="+mn-ea"/>
              </a:rPr>
              <a:t>  자원 사용  시 비용 최적화 가능하도록 다양한  할인 정책을 제공 </a:t>
            </a:r>
          </a:p>
          <a:p>
            <a:endParaRPr lang="en-US" altLang="ko-KR" sz="1400" b="1" dirty="0">
              <a:latin typeface="+mn-ea"/>
            </a:endParaRPr>
          </a:p>
          <a:p>
            <a:r>
              <a:rPr lang="en-US" altLang="ko-KR" sz="1400" b="1" dirty="0">
                <a:latin typeface="+mn-ea"/>
              </a:rPr>
              <a:t>※</a:t>
            </a:r>
            <a:r>
              <a:rPr lang="ko-KR" altLang="en-US" sz="1400" b="1" dirty="0">
                <a:latin typeface="+mn-ea"/>
              </a:rPr>
              <a:t>현재 이용중인 요금 기준 </a:t>
            </a:r>
            <a:r>
              <a:rPr lang="en-US" altLang="ko-KR" sz="1400" b="1" dirty="0">
                <a:latin typeface="+mn-ea"/>
              </a:rPr>
              <a:t>: </a:t>
            </a:r>
            <a:r>
              <a:rPr lang="ko-KR" altLang="en-US" sz="1400" b="1" dirty="0" err="1">
                <a:latin typeface="+mn-ea"/>
              </a:rPr>
              <a:t>무약정</a:t>
            </a:r>
            <a:r>
              <a:rPr lang="ko-KR" altLang="en-US" sz="1400" b="1" dirty="0">
                <a:latin typeface="+mn-ea"/>
              </a:rPr>
              <a:t> 요금 </a:t>
            </a:r>
            <a:r>
              <a:rPr lang="en-US" altLang="ko-KR" sz="1400" b="1" dirty="0">
                <a:latin typeface="+mn-ea"/>
              </a:rPr>
              <a:t>+ </a:t>
            </a:r>
            <a:r>
              <a:rPr lang="ko-KR" altLang="en-US" sz="1400" b="1" dirty="0">
                <a:latin typeface="+mn-ea"/>
              </a:rPr>
              <a:t>종량제 요금 </a:t>
            </a:r>
            <a:r>
              <a:rPr lang="en-US" altLang="ko-KR" sz="1400" b="1" dirty="0">
                <a:latin typeface="+mn-ea"/>
              </a:rPr>
              <a:t>+ </a:t>
            </a:r>
            <a:r>
              <a:rPr lang="ko-KR" altLang="en-US" sz="1400" b="1" dirty="0">
                <a:latin typeface="+mn-ea"/>
              </a:rPr>
              <a:t>추가할인</a:t>
            </a:r>
            <a:r>
              <a:rPr lang="en-US" altLang="ko-KR" sz="1400" b="1" dirty="0">
                <a:latin typeface="+mn-ea"/>
              </a:rPr>
              <a:t>(MSP)</a:t>
            </a:r>
          </a:p>
          <a:p>
            <a:endParaRPr lang="ko-KR" altLang="en-US" sz="1200" dirty="0">
              <a:latin typeface="+mn-ea"/>
            </a:endParaRP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9887490C-BA81-6608-DA6F-FF9B28D0F14B}"/>
              </a:ext>
            </a:extLst>
          </p:cNvPr>
          <p:cNvSpPr/>
          <p:nvPr/>
        </p:nvSpPr>
        <p:spPr>
          <a:xfrm>
            <a:off x="399568" y="1857554"/>
            <a:ext cx="5509259" cy="21640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1647679-AA73-0EAA-FBDE-99CD8D7A25AA}"/>
              </a:ext>
            </a:extLst>
          </p:cNvPr>
          <p:cNvSpPr txBox="1"/>
          <p:nvPr/>
        </p:nvSpPr>
        <p:spPr>
          <a:xfrm>
            <a:off x="6006466" y="1932771"/>
            <a:ext cx="5785966" cy="937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505"/>
              </a:spcBef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lang="ko-KR" altLang="en-US" sz="1200" dirty="0">
                <a:latin typeface="+mn-ea"/>
                <a:cs typeface="바탕"/>
              </a:rPr>
              <a:t>모든</a:t>
            </a:r>
            <a:r>
              <a:rPr lang="ko-KR" altLang="en-US" sz="1200" spc="180" dirty="0">
                <a:latin typeface="+mn-ea"/>
                <a:cs typeface="바탕"/>
              </a:rPr>
              <a:t> </a:t>
            </a:r>
            <a:r>
              <a:rPr lang="ko-KR" altLang="en-US" sz="1200" dirty="0">
                <a:latin typeface="+mn-ea"/>
                <a:cs typeface="바탕"/>
              </a:rPr>
              <a:t>클라우드</a:t>
            </a:r>
            <a:r>
              <a:rPr lang="ko-KR" altLang="en-US" sz="1200" spc="180" dirty="0">
                <a:latin typeface="+mn-ea"/>
                <a:cs typeface="바탕"/>
              </a:rPr>
              <a:t> </a:t>
            </a:r>
            <a:r>
              <a:rPr lang="ko-KR" altLang="en-US" sz="1200" dirty="0">
                <a:latin typeface="+mn-ea"/>
                <a:cs typeface="바탕"/>
              </a:rPr>
              <a:t>상품은</a:t>
            </a:r>
            <a:r>
              <a:rPr lang="ko-KR" altLang="en-US" sz="1200" spc="170" dirty="0">
                <a:latin typeface="+mn-ea"/>
                <a:cs typeface="바탕"/>
              </a:rPr>
              <a:t> </a:t>
            </a:r>
            <a:r>
              <a:rPr lang="ko-KR" altLang="en-US" sz="1200" spc="-5" dirty="0">
                <a:latin typeface="+mn-ea"/>
                <a:cs typeface="바탕"/>
              </a:rPr>
              <a:t>구독형</a:t>
            </a:r>
            <a:r>
              <a:rPr lang="en-US" altLang="ko-KR" sz="1200" spc="-5" dirty="0">
                <a:latin typeface="+mn-ea"/>
                <a:cs typeface="Times New Roman"/>
              </a:rPr>
              <a:t>(Subscription)</a:t>
            </a:r>
            <a:r>
              <a:rPr lang="ko-KR" altLang="en-US" sz="1200" dirty="0">
                <a:latin typeface="+mn-ea"/>
                <a:cs typeface="Times New Roman"/>
              </a:rPr>
              <a:t> </a:t>
            </a:r>
            <a:r>
              <a:rPr lang="ko-KR" altLang="en-US" sz="1200" dirty="0">
                <a:latin typeface="+mn-ea"/>
                <a:cs typeface="바탕"/>
              </a:rPr>
              <a:t>서비스이며</a:t>
            </a:r>
            <a:r>
              <a:rPr lang="ko-KR" altLang="en-US" sz="1200" spc="175" dirty="0">
                <a:latin typeface="+mn-ea"/>
                <a:cs typeface="바탕"/>
              </a:rPr>
              <a:t> </a:t>
            </a:r>
            <a:r>
              <a:rPr lang="ko-KR" altLang="en-US" sz="1200" dirty="0">
                <a:latin typeface="+mn-ea"/>
                <a:cs typeface="바탕"/>
              </a:rPr>
              <a:t>이용료</a:t>
            </a:r>
            <a:r>
              <a:rPr lang="ko-KR" altLang="en-US" sz="1200" spc="170" dirty="0">
                <a:latin typeface="+mn-ea"/>
                <a:cs typeface="바탕"/>
              </a:rPr>
              <a:t> </a:t>
            </a:r>
            <a:r>
              <a:rPr lang="ko-KR" altLang="en-US" sz="1200" dirty="0">
                <a:latin typeface="+mn-ea"/>
                <a:cs typeface="바탕"/>
              </a:rPr>
              <a:t>청구</a:t>
            </a:r>
          </a:p>
          <a:p>
            <a:pPr marL="241300" indent="-228600">
              <a:lnSpc>
                <a:spcPct val="100000"/>
              </a:lnSpc>
              <a:spcBef>
                <a:spcPts val="409"/>
              </a:spcBef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lang="ko-KR" altLang="en-US" sz="1200" dirty="0">
                <a:latin typeface="+mn-ea"/>
                <a:cs typeface="바탕"/>
              </a:rPr>
              <a:t>모든</a:t>
            </a:r>
            <a:r>
              <a:rPr lang="ko-KR" altLang="en-US" sz="1200" spc="175" dirty="0">
                <a:latin typeface="+mn-ea"/>
                <a:cs typeface="바탕"/>
              </a:rPr>
              <a:t> </a:t>
            </a:r>
            <a:r>
              <a:rPr lang="ko-KR" altLang="en-US" sz="1200" dirty="0">
                <a:latin typeface="+mn-ea"/>
                <a:cs typeface="바탕"/>
              </a:rPr>
              <a:t>서비스는</a:t>
            </a:r>
            <a:r>
              <a:rPr lang="ko-KR" altLang="en-US" sz="1200" spc="170" dirty="0">
                <a:latin typeface="+mn-ea"/>
                <a:cs typeface="바탕"/>
              </a:rPr>
              <a:t> </a:t>
            </a:r>
            <a:r>
              <a:rPr lang="ko-KR" altLang="en-US" sz="1200" dirty="0">
                <a:latin typeface="+mn-ea"/>
                <a:cs typeface="바탕"/>
              </a:rPr>
              <a:t>서비스</a:t>
            </a:r>
            <a:r>
              <a:rPr lang="ko-KR" altLang="en-US" sz="1200" spc="170" dirty="0">
                <a:latin typeface="+mn-ea"/>
                <a:cs typeface="바탕"/>
              </a:rPr>
              <a:t> </a:t>
            </a:r>
            <a:r>
              <a:rPr lang="ko-KR" altLang="en-US" sz="1200" dirty="0">
                <a:latin typeface="+mn-ea"/>
                <a:cs typeface="바탕"/>
              </a:rPr>
              <a:t>이용</a:t>
            </a:r>
            <a:r>
              <a:rPr lang="ko-KR" altLang="en-US" sz="1200" spc="175" dirty="0">
                <a:latin typeface="+mn-ea"/>
                <a:cs typeface="바탕"/>
              </a:rPr>
              <a:t> </a:t>
            </a:r>
            <a:r>
              <a:rPr lang="ko-KR" altLang="en-US" sz="1200" dirty="0">
                <a:latin typeface="+mn-ea"/>
                <a:cs typeface="바탕"/>
              </a:rPr>
              <a:t>시점부터</a:t>
            </a:r>
            <a:r>
              <a:rPr lang="ko-KR" altLang="en-US" sz="1200" spc="175" dirty="0">
                <a:latin typeface="+mn-ea"/>
                <a:cs typeface="바탕"/>
              </a:rPr>
              <a:t> </a:t>
            </a:r>
            <a:r>
              <a:rPr lang="ko-KR" altLang="en-US" sz="1200" dirty="0">
                <a:latin typeface="+mn-ea"/>
                <a:cs typeface="바탕"/>
              </a:rPr>
              <a:t>시간요금</a:t>
            </a:r>
            <a:r>
              <a:rPr lang="ko-KR" altLang="en-US" sz="1200" spc="165" dirty="0">
                <a:latin typeface="+mn-ea"/>
                <a:cs typeface="바탕"/>
              </a:rPr>
              <a:t> </a:t>
            </a:r>
            <a:r>
              <a:rPr lang="ko-KR" altLang="en-US" sz="1200" dirty="0">
                <a:latin typeface="+mn-ea"/>
                <a:cs typeface="바탕"/>
              </a:rPr>
              <a:t>기준으로</a:t>
            </a:r>
            <a:r>
              <a:rPr lang="ko-KR" altLang="en-US" sz="1200" spc="165" dirty="0">
                <a:latin typeface="+mn-ea"/>
                <a:cs typeface="바탕"/>
              </a:rPr>
              <a:t> </a:t>
            </a:r>
            <a:r>
              <a:rPr lang="ko-KR" altLang="en-US" sz="1200" dirty="0">
                <a:latin typeface="+mn-ea"/>
                <a:cs typeface="바탕"/>
              </a:rPr>
              <a:t>계산</a:t>
            </a:r>
            <a:r>
              <a:rPr lang="ko-KR" altLang="en-US" sz="1200" spc="175" dirty="0">
                <a:latin typeface="+mn-ea"/>
                <a:cs typeface="바탕"/>
              </a:rPr>
              <a:t> </a:t>
            </a:r>
            <a:r>
              <a:rPr lang="ko-KR" altLang="en-US" sz="1200" dirty="0">
                <a:latin typeface="+mn-ea"/>
                <a:cs typeface="바탕"/>
              </a:rPr>
              <a:t>원칙</a:t>
            </a:r>
          </a:p>
          <a:p>
            <a:pPr marL="241300" marR="5080" indent="-228600">
              <a:lnSpc>
                <a:spcPct val="109100"/>
              </a:lnSpc>
              <a:spcBef>
                <a:spcPts val="285"/>
              </a:spcBef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lang="ko-KR" altLang="en-US" sz="1200" dirty="0">
                <a:latin typeface="+mn-ea"/>
                <a:cs typeface="바탕"/>
              </a:rPr>
              <a:t>서비스 이용료는 </a:t>
            </a:r>
            <a:r>
              <a:rPr lang="ko-KR" altLang="en-US" sz="1200" spc="-5" dirty="0" err="1">
                <a:latin typeface="+mn-ea"/>
                <a:cs typeface="바탕"/>
              </a:rPr>
              <a:t>월단위</a:t>
            </a:r>
            <a:r>
              <a:rPr lang="ko-KR" altLang="en-US" sz="1200" spc="-5" dirty="0">
                <a:latin typeface="+mn-ea"/>
                <a:cs typeface="바탕"/>
              </a:rPr>
              <a:t> </a:t>
            </a:r>
            <a:r>
              <a:rPr lang="ko-KR" altLang="en-US" sz="1200" dirty="0">
                <a:latin typeface="+mn-ea"/>
                <a:cs typeface="바탕"/>
              </a:rPr>
              <a:t>청구이며 생성 및 </a:t>
            </a:r>
            <a:r>
              <a:rPr lang="ko-KR" altLang="en-US" sz="1200" spc="-5" dirty="0">
                <a:latin typeface="+mn-ea"/>
                <a:cs typeface="바탕"/>
              </a:rPr>
              <a:t>삭제 시</a:t>
            </a:r>
            <a:r>
              <a:rPr lang="ko-KR" altLang="en-US" sz="1200" dirty="0">
                <a:latin typeface="+mn-ea"/>
                <a:cs typeface="바탕"/>
              </a:rPr>
              <a:t>점을 기준으로 일할  계산</a:t>
            </a:r>
          </a:p>
          <a:p>
            <a:endParaRPr lang="ko-KR" altLang="en-US" sz="1200" dirty="0">
              <a:latin typeface="+mn-ea"/>
            </a:endParaRPr>
          </a:p>
        </p:txBody>
      </p:sp>
      <p:sp>
        <p:nvSpPr>
          <p:cNvPr id="11" name="object 3">
            <a:extLst>
              <a:ext uri="{FF2B5EF4-FFF2-40B4-BE49-F238E27FC236}">
                <a16:creationId xmlns:a16="http://schemas.microsoft.com/office/drawing/2014/main" id="{9528230D-B501-E9A1-629A-D55769E34374}"/>
              </a:ext>
            </a:extLst>
          </p:cNvPr>
          <p:cNvSpPr/>
          <p:nvPr/>
        </p:nvSpPr>
        <p:spPr>
          <a:xfrm>
            <a:off x="416229" y="4257675"/>
            <a:ext cx="5785966" cy="237749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2">
            <a:extLst>
              <a:ext uri="{FF2B5EF4-FFF2-40B4-BE49-F238E27FC236}">
                <a16:creationId xmlns:a16="http://schemas.microsoft.com/office/drawing/2014/main" id="{1A551788-8EAA-B211-1922-7EBDB48D7F66}"/>
              </a:ext>
            </a:extLst>
          </p:cNvPr>
          <p:cNvSpPr txBox="1"/>
          <p:nvPr/>
        </p:nvSpPr>
        <p:spPr>
          <a:xfrm>
            <a:off x="6202195" y="3064529"/>
            <a:ext cx="5881129" cy="3320140"/>
          </a:xfrm>
          <a:prstGeom prst="rect">
            <a:avLst/>
          </a:prstGeom>
        </p:spPr>
        <p:txBody>
          <a:bodyPr vert="horz" wrap="square" lIns="0" tIns="128270" rIns="0" bIns="0" rtlCol="0">
            <a:spAutoFit/>
          </a:bodyPr>
          <a:lstStyle/>
          <a:p>
            <a:pPr marL="88900" lvl="2" algn="ctr">
              <a:lnSpc>
                <a:spcPct val="150000"/>
              </a:lnSpc>
              <a:spcBef>
                <a:spcPts val="1010"/>
              </a:spcBef>
              <a:tabLst>
                <a:tab pos="88900" algn="l"/>
                <a:tab pos="552450" algn="l"/>
              </a:tabLst>
            </a:pPr>
            <a:r>
              <a:rPr lang="en-US" sz="1200" b="1" spc="30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&lt;</a:t>
            </a:r>
            <a:r>
              <a:rPr sz="1200" b="1" spc="30" dirty="0" err="1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클라우드</a:t>
            </a:r>
            <a:r>
              <a:rPr sz="1200" b="1" spc="30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 자원 </a:t>
            </a:r>
            <a:r>
              <a:rPr sz="1200" b="1" spc="20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생성 </a:t>
            </a:r>
            <a:r>
              <a:rPr sz="1200" b="1" spc="30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및 </a:t>
            </a:r>
            <a:r>
              <a:rPr sz="1200" b="1" spc="30" dirty="0" err="1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요금발생</a:t>
            </a:r>
            <a:r>
              <a:rPr sz="1200" b="1" spc="95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 </a:t>
            </a:r>
            <a:r>
              <a:rPr sz="1200" b="1" spc="30" dirty="0" err="1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기준</a:t>
            </a:r>
            <a:r>
              <a:rPr lang="en-US" sz="1200" b="1" spc="30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&gt;</a:t>
            </a:r>
            <a:endParaRPr sz="1200" dirty="0">
              <a:latin typeface="맑은 고딕" panose="020B0503020000020004" pitchFamily="50" charset="-127"/>
              <a:ea typeface="맑은 고딕" panose="020B0503020000020004" pitchFamily="50" charset="-127"/>
              <a:cs typeface="바탕"/>
            </a:endParaRPr>
          </a:p>
          <a:p>
            <a:pPr marL="88900" lvl="3">
              <a:spcBef>
                <a:spcPts val="409"/>
              </a:spcBef>
              <a:buFont typeface="Arial" panose="020B0604020202020204" pitchFamily="34" charset="0"/>
              <a:buChar char="•"/>
              <a:tabLst>
                <a:tab pos="88900" algn="l"/>
                <a:tab pos="552450" algn="l"/>
              </a:tabLst>
            </a:pPr>
            <a:r>
              <a:rPr sz="12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모든</a:t>
            </a:r>
            <a:r>
              <a:rPr sz="1200" spc="175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 </a:t>
            </a:r>
            <a:r>
              <a:rPr sz="1200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클라우드</a:t>
            </a:r>
            <a:r>
              <a:rPr sz="1200" spc="170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 </a:t>
            </a:r>
            <a:r>
              <a:rPr sz="1200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서버는</a:t>
            </a:r>
            <a:r>
              <a:rPr sz="1200" spc="185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 </a:t>
            </a:r>
            <a:r>
              <a:rPr sz="1200" spc="-5" dirty="0">
                <a:latin typeface="맑은 고딕" panose="020B0503020000020004" pitchFamily="50" charset="-127"/>
                <a:ea typeface="맑은 고딕" panose="020B0503020000020004" pitchFamily="50" charset="-127"/>
                <a:cs typeface="Times New Roman"/>
              </a:rPr>
              <a:t>SSD</a:t>
            </a:r>
            <a:r>
              <a:rPr sz="1200" spc="-10" dirty="0">
                <a:latin typeface="맑은 고딕" panose="020B0503020000020004" pitchFamily="50" charset="-127"/>
                <a:ea typeface="맑은 고딕" panose="020B0503020000020004" pitchFamily="50" charset="-127"/>
                <a:cs typeface="Times New Roman"/>
              </a:rPr>
              <a:t> </a:t>
            </a:r>
            <a:r>
              <a:rPr sz="1200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기반의</a:t>
            </a:r>
            <a:r>
              <a:rPr sz="1200" spc="175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 </a:t>
            </a:r>
            <a:r>
              <a:rPr sz="1200" spc="-5" dirty="0">
                <a:latin typeface="맑은 고딕" panose="020B0503020000020004" pitchFamily="50" charset="-127"/>
                <a:ea typeface="맑은 고딕" panose="020B0503020000020004" pitchFamily="50" charset="-127"/>
                <a:cs typeface="Times New Roman"/>
              </a:rPr>
              <a:t>RHEL(</a:t>
            </a:r>
            <a:r>
              <a:rPr sz="1200" spc="-5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레드햇</a:t>
            </a:r>
            <a:r>
              <a:rPr sz="1200" spc="-5" dirty="0">
                <a:latin typeface="맑은 고딕" panose="020B0503020000020004" pitchFamily="50" charset="-127"/>
                <a:ea typeface="맑은 고딕" panose="020B0503020000020004" pitchFamily="50" charset="-127"/>
                <a:cs typeface="Times New Roman"/>
              </a:rPr>
              <a:t>)</a:t>
            </a:r>
            <a:r>
              <a:rPr sz="1200" spc="5" dirty="0">
                <a:latin typeface="맑은 고딕" panose="020B0503020000020004" pitchFamily="50" charset="-127"/>
                <a:ea typeface="맑은 고딕" panose="020B0503020000020004" pitchFamily="50" charset="-127"/>
                <a:cs typeface="Times New Roman"/>
              </a:rPr>
              <a:t> </a:t>
            </a:r>
            <a:r>
              <a:rPr sz="1200" spc="-5" dirty="0">
                <a:latin typeface="맑은 고딕" panose="020B0503020000020004" pitchFamily="50" charset="-127"/>
                <a:ea typeface="맑은 고딕" panose="020B0503020000020004" pitchFamily="50" charset="-127"/>
                <a:cs typeface="Times New Roman"/>
              </a:rPr>
              <a:t>OS </a:t>
            </a:r>
            <a:r>
              <a:rPr sz="1200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기반의</a:t>
            </a:r>
            <a:r>
              <a:rPr sz="1200" spc="170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 </a:t>
            </a:r>
            <a:r>
              <a:rPr sz="1200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서비스로</a:t>
            </a:r>
            <a:r>
              <a:rPr sz="1200" spc="185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 </a:t>
            </a:r>
            <a:r>
              <a:rPr sz="1200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구성원칙</a:t>
            </a:r>
          </a:p>
          <a:p>
            <a:pPr marL="88900" marR="281940" lvl="3">
              <a:spcBef>
                <a:spcPts val="310"/>
              </a:spcBef>
              <a:buFont typeface="Arial" panose="020B0604020202020204" pitchFamily="34" charset="0"/>
              <a:buChar char="•"/>
              <a:tabLst>
                <a:tab pos="88900" algn="l"/>
                <a:tab pos="552450" algn="l"/>
              </a:tabLst>
            </a:pPr>
            <a:r>
              <a:rPr sz="12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전용회선</a:t>
            </a:r>
            <a:r>
              <a:rPr sz="1200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 연동 및 </a:t>
            </a:r>
            <a:r>
              <a:rPr sz="1200" spc="-5" dirty="0">
                <a:latin typeface="맑은 고딕" panose="020B0503020000020004" pitchFamily="50" charset="-127"/>
                <a:ea typeface="맑은 고딕" panose="020B0503020000020004" pitchFamily="50" charset="-127"/>
                <a:cs typeface="Times New Roman"/>
              </a:rPr>
              <a:t>VPN </a:t>
            </a:r>
            <a:r>
              <a:rPr sz="1200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연동시에는 </a:t>
            </a:r>
            <a:r>
              <a:rPr sz="1200" spc="-5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회선비 외에 </a:t>
            </a:r>
            <a:r>
              <a:rPr sz="1200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별도의 포트이용료와 데이터  </a:t>
            </a:r>
            <a:r>
              <a:rPr sz="12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전용요금이</a:t>
            </a:r>
            <a:r>
              <a:rPr sz="1200" spc="175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 </a:t>
            </a:r>
            <a:r>
              <a:rPr sz="1200" spc="-5" dirty="0" err="1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발생</a:t>
            </a:r>
            <a:r>
              <a:rPr lang="en-US" sz="1200" spc="-5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.</a:t>
            </a:r>
            <a:endParaRPr sz="1200" dirty="0">
              <a:latin typeface="맑은 고딕" panose="020B0503020000020004" pitchFamily="50" charset="-127"/>
              <a:ea typeface="맑은 고딕" panose="020B0503020000020004" pitchFamily="50" charset="-127"/>
              <a:cs typeface="바탕"/>
            </a:endParaRPr>
          </a:p>
          <a:p>
            <a:pPr marL="88900" lvl="3">
              <a:spcBef>
                <a:spcPts val="409"/>
              </a:spcBef>
              <a:buFont typeface="Arial" panose="020B0604020202020204" pitchFamily="34" charset="0"/>
              <a:buChar char="•"/>
              <a:tabLst>
                <a:tab pos="88900" algn="l"/>
                <a:tab pos="552450" algn="l"/>
              </a:tabLst>
            </a:pPr>
            <a:r>
              <a:rPr sz="1200" dirty="0">
                <a:latin typeface="맑은 고딕" panose="020B0503020000020004" pitchFamily="50" charset="-127"/>
                <a:ea typeface="맑은 고딕" panose="020B0503020000020004" pitchFamily="50" charset="-127"/>
                <a:cs typeface="Times New Roman"/>
              </a:rPr>
              <a:t>ssl</a:t>
            </a:r>
            <a:r>
              <a:rPr sz="1200" spc="-15" dirty="0">
                <a:latin typeface="맑은 고딕" panose="020B0503020000020004" pitchFamily="50" charset="-127"/>
                <a:ea typeface="맑은 고딕" panose="020B0503020000020004" pitchFamily="50" charset="-127"/>
                <a:cs typeface="Times New Roman"/>
              </a:rPr>
              <a:t> </a:t>
            </a:r>
            <a:r>
              <a:rPr sz="1200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가시화</a:t>
            </a:r>
            <a:r>
              <a:rPr sz="1200" spc="170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 </a:t>
            </a:r>
            <a:r>
              <a:rPr sz="1200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서비스와</a:t>
            </a:r>
            <a:r>
              <a:rPr sz="1200" spc="180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 </a:t>
            </a:r>
            <a:r>
              <a:rPr sz="1200" spc="-5" dirty="0">
                <a:latin typeface="맑은 고딕" panose="020B0503020000020004" pitchFamily="50" charset="-127"/>
                <a:ea typeface="맑은 고딕" panose="020B0503020000020004" pitchFamily="50" charset="-127"/>
                <a:cs typeface="Times New Roman"/>
              </a:rPr>
              <a:t>TMS</a:t>
            </a:r>
            <a:r>
              <a:rPr sz="1200" spc="5" dirty="0">
                <a:latin typeface="맑은 고딕" panose="020B0503020000020004" pitchFamily="50" charset="-127"/>
                <a:ea typeface="맑은 고딕" panose="020B0503020000020004" pitchFamily="50" charset="-127"/>
                <a:cs typeface="Times New Roman"/>
              </a:rPr>
              <a:t> </a:t>
            </a:r>
            <a:r>
              <a:rPr sz="1200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서비스는</a:t>
            </a:r>
            <a:r>
              <a:rPr sz="1200" spc="170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 </a:t>
            </a:r>
            <a:r>
              <a:rPr sz="1200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국정원의</a:t>
            </a:r>
            <a:r>
              <a:rPr sz="1200" spc="185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 </a:t>
            </a:r>
            <a:r>
              <a:rPr sz="1200" spc="-5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권고</a:t>
            </a:r>
            <a:r>
              <a:rPr sz="1200" spc="180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 </a:t>
            </a:r>
            <a:r>
              <a:rPr sz="1200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기준에</a:t>
            </a:r>
            <a:r>
              <a:rPr sz="1200" spc="165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 </a:t>
            </a:r>
            <a:r>
              <a:rPr sz="1200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따라</a:t>
            </a:r>
            <a:r>
              <a:rPr sz="1200" spc="170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 </a:t>
            </a:r>
            <a:r>
              <a:rPr sz="1200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제공</a:t>
            </a:r>
          </a:p>
          <a:p>
            <a:pPr marL="88900" marR="492125" lvl="3">
              <a:spcBef>
                <a:spcPts val="290"/>
              </a:spcBef>
              <a:buFont typeface="Arial" panose="020B0604020202020204" pitchFamily="34" charset="0"/>
              <a:buChar char="•"/>
              <a:tabLst>
                <a:tab pos="88900" algn="l"/>
                <a:tab pos="552450" algn="l"/>
              </a:tabLst>
            </a:pPr>
            <a:r>
              <a:rPr sz="1200" spc="-5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웹방화벽</a:t>
            </a:r>
            <a:r>
              <a:rPr sz="1200" spc="-5" dirty="0">
                <a:latin typeface="맑은 고딕" panose="020B0503020000020004" pitchFamily="50" charset="-127"/>
                <a:ea typeface="맑은 고딕" panose="020B0503020000020004" pitchFamily="50" charset="-127"/>
                <a:cs typeface="Times New Roman"/>
              </a:rPr>
              <a:t>(WAF)</a:t>
            </a:r>
            <a:r>
              <a:rPr sz="1200" spc="-5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는 권익위의 전용솔루션을 </a:t>
            </a:r>
            <a:r>
              <a:rPr sz="1200" spc="-5" dirty="0">
                <a:latin typeface="맑은 고딕" panose="020B0503020000020004" pitchFamily="50" charset="-127"/>
                <a:ea typeface="맑은 고딕" panose="020B0503020000020004" pitchFamily="50" charset="-127"/>
                <a:cs typeface="Times New Roman"/>
              </a:rPr>
              <a:t>VM </a:t>
            </a:r>
            <a:r>
              <a:rPr sz="1200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에 설치하여 운영하는 </a:t>
            </a:r>
            <a:r>
              <a:rPr sz="12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것을</a:t>
            </a:r>
            <a:r>
              <a:rPr sz="1200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  </a:t>
            </a:r>
            <a:endParaRPr lang="en-US" sz="1200" dirty="0">
              <a:latin typeface="맑은 고딕" panose="020B0503020000020004" pitchFamily="50" charset="-127"/>
              <a:ea typeface="맑은 고딕" panose="020B0503020000020004" pitchFamily="50" charset="-127"/>
              <a:cs typeface="바탕"/>
            </a:endParaRPr>
          </a:p>
          <a:p>
            <a:pPr marL="88900" marR="492125" lvl="3">
              <a:spcBef>
                <a:spcPts val="290"/>
              </a:spcBef>
              <a:tabLst>
                <a:tab pos="88900" algn="l"/>
                <a:tab pos="552450" algn="l"/>
              </a:tabLst>
            </a:pPr>
            <a:r>
              <a:rPr lang="en-US" sz="1200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  </a:t>
            </a:r>
            <a:r>
              <a:rPr sz="12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원칙으로</a:t>
            </a:r>
            <a:r>
              <a:rPr sz="1200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 함</a:t>
            </a:r>
            <a:r>
              <a:rPr sz="1200" dirty="0">
                <a:latin typeface="맑은 고딕" panose="020B0503020000020004" pitchFamily="50" charset="-127"/>
                <a:ea typeface="맑은 고딕" panose="020B0503020000020004" pitchFamily="50" charset="-127"/>
                <a:cs typeface="Times New Roman"/>
              </a:rPr>
              <a:t>(</a:t>
            </a:r>
            <a:r>
              <a:rPr sz="12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권익위</a:t>
            </a:r>
            <a:r>
              <a:rPr sz="1200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 </a:t>
            </a:r>
            <a:r>
              <a:rPr sz="1200" spc="-5" dirty="0" err="1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세종사이버보안센</a:t>
            </a:r>
            <a:r>
              <a:rPr lang="ko-KR" altLang="en-US" sz="1200" spc="-5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터</a:t>
            </a:r>
            <a:r>
              <a:rPr sz="1200" spc="160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 </a:t>
            </a:r>
            <a:r>
              <a:rPr sz="1200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요구사항</a:t>
            </a:r>
            <a:r>
              <a:rPr sz="1200" dirty="0">
                <a:latin typeface="맑은 고딕" panose="020B0503020000020004" pitchFamily="50" charset="-127"/>
                <a:ea typeface="맑은 고딕" panose="020B0503020000020004" pitchFamily="50" charset="-127"/>
                <a:cs typeface="Times New Roman"/>
              </a:rPr>
              <a:t>)</a:t>
            </a:r>
          </a:p>
          <a:p>
            <a:pPr marL="88900" lvl="3">
              <a:spcBef>
                <a:spcPts val="405"/>
              </a:spcBef>
              <a:buFont typeface="Arial" panose="020B0604020202020204" pitchFamily="34" charset="0"/>
              <a:buChar char="•"/>
              <a:tabLst>
                <a:tab pos="88900" algn="l"/>
                <a:tab pos="552450" algn="l"/>
              </a:tabLst>
            </a:pPr>
            <a:r>
              <a:rPr sz="1200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백업</a:t>
            </a:r>
            <a:r>
              <a:rPr sz="1200" spc="180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 </a:t>
            </a:r>
            <a:r>
              <a:rPr sz="1200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비용</a:t>
            </a:r>
          </a:p>
          <a:p>
            <a:pPr marL="88900" marR="410209" lvl="1">
              <a:spcBef>
                <a:spcPts val="300"/>
              </a:spcBef>
              <a:tabLst>
                <a:tab pos="88900" algn="l"/>
                <a:tab pos="552450" algn="l"/>
              </a:tabLst>
            </a:pPr>
            <a:r>
              <a:rPr sz="1200" dirty="0">
                <a:latin typeface="맑은 고딕" panose="020B0503020000020004" pitchFamily="50" charset="-127"/>
                <a:ea typeface="맑은 고딕" panose="020B0503020000020004" pitchFamily="50" charset="-127"/>
                <a:cs typeface="Times New Roman"/>
              </a:rPr>
              <a:t>-</a:t>
            </a:r>
            <a:r>
              <a:rPr sz="1200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백업정책 </a:t>
            </a:r>
            <a:r>
              <a:rPr sz="1200" dirty="0">
                <a:latin typeface="맑은 고딕" panose="020B0503020000020004" pitchFamily="50" charset="-127"/>
                <a:ea typeface="맑은 고딕" panose="020B0503020000020004" pitchFamily="50" charset="-127"/>
                <a:cs typeface="Times New Roman"/>
              </a:rPr>
              <a:t>– </a:t>
            </a:r>
            <a:r>
              <a:rPr sz="1200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백업대상</a:t>
            </a:r>
            <a:r>
              <a:rPr sz="1200" dirty="0">
                <a:latin typeface="맑은 고딕" panose="020B0503020000020004" pitchFamily="50" charset="-127"/>
                <a:ea typeface="맑은 고딕" panose="020B0503020000020004" pitchFamily="50" charset="-127"/>
                <a:cs typeface="Times New Roman"/>
              </a:rPr>
              <a:t>, </a:t>
            </a:r>
            <a:r>
              <a:rPr sz="1200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백업주기</a:t>
            </a:r>
            <a:r>
              <a:rPr sz="1200" dirty="0">
                <a:latin typeface="맑은 고딕" panose="020B0503020000020004" pitchFamily="50" charset="-127"/>
                <a:ea typeface="맑은 고딕" panose="020B0503020000020004" pitchFamily="50" charset="-127"/>
                <a:cs typeface="Times New Roman"/>
              </a:rPr>
              <a:t>, </a:t>
            </a:r>
            <a:r>
              <a:rPr sz="1200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백업데이터 보관 </a:t>
            </a:r>
            <a:r>
              <a:rPr sz="1200" spc="-5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기간에 따른 </a:t>
            </a:r>
            <a:r>
              <a:rPr sz="1200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스토리지의  용량과 </a:t>
            </a:r>
            <a:r>
              <a:rPr sz="12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연동하여</a:t>
            </a:r>
            <a:r>
              <a:rPr sz="1200" spc="-15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 </a:t>
            </a:r>
            <a:r>
              <a:rPr sz="1200" spc="-5" dirty="0" err="1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발생</a:t>
            </a:r>
            <a:r>
              <a:rPr lang="en-US" sz="1200" spc="-5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.</a:t>
            </a:r>
            <a:endParaRPr sz="1200" dirty="0">
              <a:latin typeface="맑은 고딕" panose="020B0503020000020004" pitchFamily="50" charset="-127"/>
              <a:ea typeface="맑은 고딕" panose="020B0503020000020004" pitchFamily="50" charset="-127"/>
              <a:cs typeface="바탕"/>
            </a:endParaRPr>
          </a:p>
          <a:p>
            <a:pPr marL="88900" lvl="3">
              <a:spcBef>
                <a:spcPts val="409"/>
              </a:spcBef>
              <a:buFont typeface="Arial" panose="020B0604020202020204" pitchFamily="34" charset="0"/>
              <a:buChar char="•"/>
              <a:tabLst>
                <a:tab pos="88900" algn="l"/>
                <a:tab pos="552450" algn="l"/>
              </a:tabLst>
            </a:pPr>
            <a:r>
              <a:rPr sz="1200" spc="-5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권익위에서 사용중인 </a:t>
            </a:r>
            <a:r>
              <a:rPr sz="1200" spc="-5" dirty="0">
                <a:latin typeface="맑은 고딕" panose="020B0503020000020004" pitchFamily="50" charset="-127"/>
                <a:ea typeface="맑은 고딕" panose="020B0503020000020004" pitchFamily="50" charset="-127"/>
                <a:cs typeface="Times New Roman"/>
              </a:rPr>
              <a:t>Axgate </a:t>
            </a:r>
            <a:r>
              <a:rPr sz="1200" spc="-5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기반의 </a:t>
            </a:r>
            <a:r>
              <a:rPr sz="1200" spc="-5" dirty="0">
                <a:latin typeface="맑은 고딕" panose="020B0503020000020004" pitchFamily="50" charset="-127"/>
                <a:ea typeface="맑은 고딕" panose="020B0503020000020004" pitchFamily="50" charset="-127"/>
                <a:cs typeface="Times New Roman"/>
              </a:rPr>
              <a:t>VPN </a:t>
            </a:r>
            <a:r>
              <a:rPr sz="1200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서비스 </a:t>
            </a:r>
            <a:r>
              <a:rPr sz="1200" spc="-5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별도</a:t>
            </a:r>
            <a:r>
              <a:rPr sz="1200" spc="-170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 </a:t>
            </a:r>
            <a:r>
              <a:rPr sz="1200" spc="-15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준비</a:t>
            </a:r>
            <a:endParaRPr sz="1200" dirty="0">
              <a:latin typeface="맑은 고딕" panose="020B0503020000020004" pitchFamily="50" charset="-127"/>
              <a:ea typeface="맑은 고딕" panose="020B0503020000020004" pitchFamily="50" charset="-127"/>
              <a:cs typeface="바탕"/>
            </a:endParaRPr>
          </a:p>
          <a:p>
            <a:pPr marL="88900" lvl="1">
              <a:spcBef>
                <a:spcPts val="420"/>
              </a:spcBef>
              <a:tabLst>
                <a:tab pos="88900" algn="l"/>
                <a:tab pos="552450" algn="l"/>
              </a:tabLst>
            </a:pPr>
            <a:r>
              <a:rPr sz="1200" dirty="0">
                <a:latin typeface="맑은 고딕" panose="020B0503020000020004" pitchFamily="50" charset="-127"/>
                <a:ea typeface="맑은 고딕" panose="020B0503020000020004" pitchFamily="50" charset="-127"/>
                <a:cs typeface="Times New Roman"/>
              </a:rPr>
              <a:t>-</a:t>
            </a:r>
            <a:r>
              <a:rPr sz="1200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권익위</a:t>
            </a:r>
            <a:r>
              <a:rPr sz="1200" spc="165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 </a:t>
            </a:r>
            <a:r>
              <a:rPr sz="1200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전용의</a:t>
            </a:r>
            <a:r>
              <a:rPr sz="1200" spc="190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 </a:t>
            </a:r>
            <a:r>
              <a:rPr sz="1200" spc="-10" dirty="0">
                <a:latin typeface="맑은 고딕" panose="020B0503020000020004" pitchFamily="50" charset="-127"/>
                <a:ea typeface="맑은 고딕" panose="020B0503020000020004" pitchFamily="50" charset="-127"/>
                <a:cs typeface="Times New Roman"/>
              </a:rPr>
              <a:t>VPN </a:t>
            </a:r>
            <a:r>
              <a:rPr sz="1200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장비</a:t>
            </a:r>
            <a:r>
              <a:rPr sz="1200" spc="185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 </a:t>
            </a:r>
            <a:r>
              <a:rPr sz="1200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설치</a:t>
            </a:r>
            <a:r>
              <a:rPr sz="1200" spc="170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 </a:t>
            </a:r>
            <a:r>
              <a:rPr sz="1200" dirty="0">
                <a:latin typeface="맑은 고딕" panose="020B0503020000020004" pitchFamily="50" charset="-127"/>
                <a:ea typeface="맑은 고딕" panose="020B0503020000020004" pitchFamily="50" charset="-127"/>
                <a:cs typeface="Times New Roman"/>
              </a:rPr>
              <a:t>:</a:t>
            </a:r>
            <a:r>
              <a:rPr sz="1200" spc="265" dirty="0">
                <a:latin typeface="맑은 고딕" panose="020B0503020000020004" pitchFamily="50" charset="-127"/>
                <a:ea typeface="맑은 고딕" panose="020B0503020000020004" pitchFamily="50" charset="-127"/>
                <a:cs typeface="Times New Roman"/>
              </a:rPr>
              <a:t> </a:t>
            </a:r>
            <a:r>
              <a:rPr sz="1200" spc="-5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코로케이션</a:t>
            </a:r>
            <a:r>
              <a:rPr sz="1200" spc="190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 </a:t>
            </a:r>
            <a:r>
              <a:rPr sz="1200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비용</a:t>
            </a:r>
            <a:r>
              <a:rPr sz="1200" spc="165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 </a:t>
            </a:r>
            <a:r>
              <a:rPr sz="1200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추가</a:t>
            </a:r>
            <a:r>
              <a:rPr sz="1200" spc="185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 </a:t>
            </a:r>
            <a:r>
              <a:rPr sz="1200" spc="-15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발생</a:t>
            </a:r>
            <a:endParaRPr sz="1200" dirty="0">
              <a:latin typeface="맑은 고딕" panose="020B0503020000020004" pitchFamily="50" charset="-127"/>
              <a:ea typeface="맑은 고딕" panose="020B0503020000020004" pitchFamily="50" charset="-127"/>
              <a:cs typeface="바탕"/>
            </a:endParaRPr>
          </a:p>
          <a:p>
            <a:pPr marL="88900" lvl="1">
              <a:spcBef>
                <a:spcPts val="409"/>
              </a:spcBef>
              <a:tabLst>
                <a:tab pos="88900" algn="l"/>
                <a:tab pos="552450" algn="l"/>
              </a:tabLst>
            </a:pPr>
            <a:r>
              <a:rPr sz="1200" spc="-5" dirty="0">
                <a:latin typeface="맑은 고딕" panose="020B0503020000020004" pitchFamily="50" charset="-127"/>
                <a:ea typeface="맑은 고딕" panose="020B0503020000020004" pitchFamily="50" charset="-127"/>
                <a:cs typeface="Times New Roman"/>
              </a:rPr>
              <a:t>-1, </a:t>
            </a:r>
            <a:r>
              <a:rPr sz="1200" dirty="0">
                <a:latin typeface="맑은 고딕" panose="020B0503020000020004" pitchFamily="50" charset="-127"/>
                <a:ea typeface="맑은 고딕" panose="020B0503020000020004" pitchFamily="50" charset="-127"/>
                <a:cs typeface="Times New Roman"/>
              </a:rPr>
              <a:t>3 </a:t>
            </a:r>
            <a:r>
              <a:rPr sz="1200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년 약정서비스 요금으로</a:t>
            </a:r>
            <a:r>
              <a:rPr sz="1200" spc="145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 </a:t>
            </a:r>
            <a:r>
              <a:rPr sz="1200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제공</a:t>
            </a:r>
          </a:p>
          <a:p>
            <a:pPr marL="88900" lvl="1">
              <a:spcBef>
                <a:spcPts val="409"/>
              </a:spcBef>
              <a:tabLst>
                <a:tab pos="88900" algn="l"/>
                <a:tab pos="552450" algn="l"/>
              </a:tabLst>
            </a:pPr>
            <a:r>
              <a:rPr sz="1200" spc="-5" dirty="0">
                <a:latin typeface="맑은 고딕" panose="020B0503020000020004" pitchFamily="50" charset="-127"/>
                <a:ea typeface="맑은 고딕" panose="020B0503020000020004" pitchFamily="50" charset="-127"/>
                <a:cs typeface="Times New Roman"/>
              </a:rPr>
              <a:t>-SLA </a:t>
            </a:r>
            <a:r>
              <a:rPr sz="1200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는 </a:t>
            </a:r>
            <a:r>
              <a:rPr sz="1200" spc="-5" dirty="0">
                <a:latin typeface="맑은 고딕" panose="020B0503020000020004" pitchFamily="50" charset="-127"/>
                <a:ea typeface="맑은 고딕" panose="020B0503020000020004" pitchFamily="50" charset="-127"/>
                <a:cs typeface="Times New Roman"/>
              </a:rPr>
              <a:t>SCP </a:t>
            </a:r>
            <a:r>
              <a:rPr sz="1200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에서 제공하는 </a:t>
            </a:r>
            <a:r>
              <a:rPr sz="1200" spc="-5" dirty="0">
                <a:latin typeface="맑은 고딕" panose="020B0503020000020004" pitchFamily="50" charset="-127"/>
                <a:ea typeface="맑은 고딕" panose="020B0503020000020004" pitchFamily="50" charset="-127"/>
                <a:cs typeface="Times New Roman"/>
              </a:rPr>
              <a:t>VPN </a:t>
            </a:r>
            <a:r>
              <a:rPr sz="1200" dirty="0">
                <a:latin typeface="맑은 고딕" panose="020B0503020000020004" pitchFamily="50" charset="-127"/>
                <a:ea typeface="맑은 고딕" panose="020B0503020000020004" pitchFamily="50" charset="-127"/>
                <a:cs typeface="Times New Roman"/>
              </a:rPr>
              <a:t>SLA </a:t>
            </a:r>
            <a:r>
              <a:rPr sz="1200" spc="-5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수준</a:t>
            </a:r>
            <a:r>
              <a:rPr sz="1200" spc="330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 </a:t>
            </a:r>
            <a:r>
              <a:rPr sz="1200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보장</a:t>
            </a:r>
          </a:p>
        </p:txBody>
      </p:sp>
    </p:spTree>
    <p:extLst>
      <p:ext uri="{BB962C8B-B14F-4D97-AF65-F5344CB8AC3E}">
        <p14:creationId xmlns:p14="http://schemas.microsoft.com/office/powerpoint/2010/main" val="39346497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D0D5D36F-F949-92F4-B23C-CABC7D37DF9F}"/>
              </a:ext>
            </a:extLst>
          </p:cNvPr>
          <p:cNvSpPr txBox="1"/>
          <p:nvPr/>
        </p:nvSpPr>
        <p:spPr>
          <a:xfrm>
            <a:off x="301929" y="240156"/>
            <a:ext cx="5098746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  <a:tabLst>
                <a:tab pos="553085" algn="l"/>
              </a:tabLst>
            </a:pPr>
            <a:r>
              <a:rPr lang="en-US" sz="1600" b="1" spc="-5" dirty="0">
                <a:latin typeface="맑은 고딕"/>
                <a:cs typeface="맑은 고딕"/>
              </a:rPr>
              <a:t>3</a:t>
            </a:r>
            <a:r>
              <a:rPr sz="1600" b="1" spc="-5" dirty="0">
                <a:latin typeface="맑은 고딕"/>
                <a:cs typeface="맑은 고딕"/>
              </a:rPr>
              <a:t>.</a:t>
            </a:r>
            <a:r>
              <a:rPr lang="en-US" sz="1600" b="1" spc="-5" dirty="0">
                <a:latin typeface="맑은 고딕"/>
                <a:cs typeface="맑은 고딕"/>
              </a:rPr>
              <a:t> </a:t>
            </a:r>
            <a:r>
              <a:rPr lang="en-US" altLang="ko-KR" sz="1600" b="1" dirty="0">
                <a:latin typeface="Times New Roman"/>
                <a:cs typeface="Times New Roman"/>
              </a:rPr>
              <a:t>SCP </a:t>
            </a:r>
            <a:r>
              <a:rPr lang="ko-KR" altLang="en-US" sz="1600" b="1" spc="30" dirty="0">
                <a:latin typeface="바탕"/>
                <a:cs typeface="바탕"/>
              </a:rPr>
              <a:t>의 주요 </a:t>
            </a:r>
            <a:r>
              <a:rPr lang="ko-KR" altLang="en-US" sz="1600" b="1" spc="25" dirty="0">
                <a:latin typeface="바탕"/>
                <a:cs typeface="바탕"/>
              </a:rPr>
              <a:t>서비스</a:t>
            </a:r>
            <a:r>
              <a:rPr lang="ko-KR" altLang="en-US" sz="1600" b="1" spc="150" dirty="0">
                <a:latin typeface="바탕"/>
                <a:cs typeface="바탕"/>
              </a:rPr>
              <a:t> </a:t>
            </a:r>
            <a:r>
              <a:rPr lang="ko-KR" altLang="en-US" sz="1600" b="1" spc="30" dirty="0">
                <a:latin typeface="바탕"/>
                <a:cs typeface="바탕"/>
              </a:rPr>
              <a:t>요금</a:t>
            </a:r>
            <a:endParaRPr lang="ko-KR" altLang="en-US" sz="1600" dirty="0">
              <a:latin typeface="바탕"/>
              <a:cs typeface="바탕"/>
            </a:endParaRPr>
          </a:p>
        </p:txBody>
      </p:sp>
      <p:sp>
        <p:nvSpPr>
          <p:cNvPr id="8" name="object 3">
            <a:extLst>
              <a:ext uri="{FF2B5EF4-FFF2-40B4-BE49-F238E27FC236}">
                <a16:creationId xmlns:a16="http://schemas.microsoft.com/office/drawing/2014/main" id="{3F4B8E18-425C-70DF-1E9E-735FA12B1C0C}"/>
              </a:ext>
            </a:extLst>
          </p:cNvPr>
          <p:cNvSpPr txBox="1"/>
          <p:nvPr/>
        </p:nvSpPr>
        <p:spPr>
          <a:xfrm>
            <a:off x="416229" y="622681"/>
            <a:ext cx="10813746" cy="83946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44000"/>
              </a:lnSpc>
              <a:spcBef>
                <a:spcPts val="690"/>
              </a:spcBef>
            </a:pPr>
            <a:r>
              <a:rPr lang="en-US" altLang="ko-KR" sz="1000" spc="-5" dirty="0">
                <a:latin typeface="+mn-ea"/>
                <a:cs typeface="맑은 고딕"/>
              </a:rPr>
              <a:t>: </a:t>
            </a:r>
            <a:r>
              <a:rPr lang="ko-KR" altLang="en-US" sz="1000" spc="-5" dirty="0">
                <a:latin typeface="+mn-ea"/>
                <a:cs typeface="맑은 고딕"/>
              </a:rPr>
              <a:t>서비스별 상세 요금은 </a:t>
            </a:r>
            <a:r>
              <a:rPr lang="en-US" altLang="ko-KR" sz="1000" spc="-5" dirty="0">
                <a:latin typeface="+mn-ea"/>
                <a:cs typeface="맑은 고딕"/>
              </a:rPr>
              <a:t>https://cloud.samsungsds.com/serviceportal/offerings/pubCloud.html </a:t>
            </a:r>
            <a:r>
              <a:rPr lang="ko-KR" altLang="en-US" sz="1000" spc="-5" dirty="0">
                <a:latin typeface="+mn-ea"/>
                <a:cs typeface="맑은 고딕"/>
              </a:rPr>
              <a:t>내  </a:t>
            </a:r>
            <a:r>
              <a:rPr lang="ko-KR" altLang="en-US" sz="1000" spc="-5" dirty="0" err="1">
                <a:latin typeface="+mn-ea"/>
                <a:cs typeface="맑은 고딕"/>
              </a:rPr>
              <a:t>오퍼링</a:t>
            </a:r>
            <a:r>
              <a:rPr lang="ko-KR" altLang="en-US" sz="1000" spc="-5" dirty="0">
                <a:latin typeface="+mn-ea"/>
                <a:cs typeface="맑은 고딕"/>
              </a:rPr>
              <a:t> 및 요금 </a:t>
            </a:r>
            <a:r>
              <a:rPr lang="ko-KR" altLang="en-US" sz="1000" spc="-5" dirty="0" err="1">
                <a:latin typeface="+mn-ea"/>
                <a:cs typeface="맑은 고딕"/>
              </a:rPr>
              <a:t>텝에서</a:t>
            </a:r>
            <a:r>
              <a:rPr lang="ko-KR" altLang="en-US" sz="1000" spc="-5" dirty="0">
                <a:latin typeface="+mn-ea"/>
                <a:cs typeface="맑은 고딕"/>
              </a:rPr>
              <a:t> 확인가능</a:t>
            </a:r>
            <a:r>
              <a:rPr lang="en-US" altLang="ko-KR" sz="1000" spc="-5" dirty="0">
                <a:latin typeface="+mn-ea"/>
                <a:cs typeface="맑은 고딕"/>
              </a:rPr>
              <a:t> </a:t>
            </a:r>
          </a:p>
          <a:p>
            <a:pPr marL="12700" marR="5080" algn="just">
              <a:lnSpc>
                <a:spcPct val="144000"/>
              </a:lnSpc>
              <a:spcBef>
                <a:spcPts val="690"/>
              </a:spcBef>
            </a:pPr>
            <a:r>
              <a:rPr lang="en-US" altLang="ko-KR" sz="1000" spc="-5" dirty="0">
                <a:latin typeface="+mn-ea"/>
                <a:cs typeface="맑은 고딕"/>
              </a:rPr>
              <a:t> CSP </a:t>
            </a:r>
            <a:r>
              <a:rPr lang="ko-KR" altLang="en-US" sz="1000" spc="-5" dirty="0">
                <a:latin typeface="+mn-ea"/>
                <a:cs typeface="맑은 고딕"/>
              </a:rPr>
              <a:t>의 모든 서비스요금은 사전 게시나 </a:t>
            </a:r>
            <a:r>
              <a:rPr lang="ko-KR" altLang="en-US" sz="1000" spc="-5" dirty="0" err="1">
                <a:latin typeface="+mn-ea"/>
                <a:cs typeface="맑은 고딕"/>
              </a:rPr>
              <a:t>통보없이</a:t>
            </a:r>
            <a:r>
              <a:rPr lang="ko-KR" altLang="en-US" sz="1000" spc="-5" dirty="0">
                <a:latin typeface="+mn-ea"/>
                <a:cs typeface="맑은 고딕"/>
              </a:rPr>
              <a:t> </a:t>
            </a:r>
            <a:r>
              <a:rPr lang="ko-KR" altLang="en-US" sz="1000" spc="-5" dirty="0" err="1">
                <a:latin typeface="+mn-ea"/>
                <a:cs typeface="맑은 고딕"/>
              </a:rPr>
              <a:t>변동가능하므로</a:t>
            </a:r>
            <a:r>
              <a:rPr lang="ko-KR" altLang="en-US" sz="1000" spc="-5" dirty="0">
                <a:latin typeface="+mn-ea"/>
                <a:cs typeface="맑은 고딕"/>
              </a:rPr>
              <a:t> 해당 사이트를 통해서  확인하는 절차가 필요함</a:t>
            </a:r>
            <a:r>
              <a:rPr lang="en-US" altLang="ko-KR" sz="1000" spc="-5" dirty="0">
                <a:latin typeface="+mn-ea"/>
                <a:cs typeface="맑은 고딕"/>
              </a:rPr>
              <a:t>. </a:t>
            </a:r>
            <a:r>
              <a:rPr lang="ko-KR" altLang="en-US" sz="1000" spc="-5" dirty="0">
                <a:latin typeface="+mn-ea"/>
                <a:cs typeface="맑은 고딕"/>
              </a:rPr>
              <a:t>모든 요금은 구독형</a:t>
            </a:r>
            <a:r>
              <a:rPr lang="en-US" altLang="ko-KR" sz="1000" spc="-5" dirty="0">
                <a:latin typeface="+mn-ea"/>
                <a:cs typeface="맑은 고딕"/>
              </a:rPr>
              <a:t>(</a:t>
            </a:r>
            <a:r>
              <a:rPr lang="ko-KR" altLang="en-US" sz="1000" spc="-5" dirty="0">
                <a:latin typeface="+mn-ea"/>
                <a:cs typeface="맑은 고딕"/>
              </a:rPr>
              <a:t>원</a:t>
            </a:r>
            <a:r>
              <a:rPr lang="en-US" altLang="ko-KR" sz="1000" spc="-5" dirty="0">
                <a:latin typeface="+mn-ea"/>
                <a:cs typeface="맑은 고딕"/>
              </a:rPr>
              <a:t>/</a:t>
            </a:r>
            <a:r>
              <a:rPr lang="ko-KR" altLang="en-US" sz="1000" spc="-5" dirty="0">
                <a:latin typeface="+mn-ea"/>
                <a:cs typeface="맑은 고딕"/>
              </a:rPr>
              <a:t>월</a:t>
            </a:r>
            <a:r>
              <a:rPr lang="en-US" altLang="ko-KR" sz="1000" spc="-5" dirty="0">
                <a:latin typeface="+mn-ea"/>
                <a:cs typeface="맑은 고딕"/>
              </a:rPr>
              <a:t>) </a:t>
            </a:r>
            <a:r>
              <a:rPr lang="ko-KR" altLang="en-US" sz="1000" spc="-5" dirty="0">
                <a:latin typeface="+mn-ea"/>
                <a:cs typeface="맑은 고딕"/>
              </a:rPr>
              <a:t>이용료이며 부가세는 별도임</a:t>
            </a:r>
            <a:r>
              <a:rPr lang="en-US" altLang="ko-KR" sz="1000" spc="-5" dirty="0">
                <a:latin typeface="+mn-ea"/>
                <a:cs typeface="맑은 고딕"/>
              </a:rPr>
              <a:t>.</a:t>
            </a:r>
          </a:p>
          <a:p>
            <a:pPr marL="12700" marR="5080" algn="just">
              <a:lnSpc>
                <a:spcPct val="144000"/>
              </a:lnSpc>
              <a:spcBef>
                <a:spcPts val="690"/>
              </a:spcBef>
            </a:pPr>
            <a:endParaRPr lang="ko-KR" altLang="en-US" sz="1050" b="1" dirty="0">
              <a:latin typeface="+mn-ea"/>
              <a:cs typeface="Times New Roman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EAF5589-9FE5-7DC7-ECD2-1EC065C3674F}"/>
              </a:ext>
            </a:extLst>
          </p:cNvPr>
          <p:cNvSpPr txBox="1"/>
          <p:nvPr/>
        </p:nvSpPr>
        <p:spPr>
          <a:xfrm>
            <a:off x="301929" y="1352550"/>
            <a:ext cx="3327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/>
              <a:t>Compute </a:t>
            </a:r>
            <a:r>
              <a:rPr lang="ko-KR" altLang="en-US" dirty="0"/>
              <a:t>이용요금</a:t>
            </a:r>
            <a:r>
              <a:rPr lang="en-US" altLang="ko-KR" dirty="0"/>
              <a:t>(VM)</a:t>
            </a:r>
            <a:endParaRPr lang="ko-KR" altLang="en-US" dirty="0"/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B2384A5D-520A-9238-5186-BA9AABF6584B}"/>
              </a:ext>
            </a:extLst>
          </p:cNvPr>
          <p:cNvSpPr/>
          <p:nvPr/>
        </p:nvSpPr>
        <p:spPr>
          <a:xfrm>
            <a:off x="313896" y="2852871"/>
            <a:ext cx="5686954" cy="11622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6">
            <a:extLst>
              <a:ext uri="{FF2B5EF4-FFF2-40B4-BE49-F238E27FC236}">
                <a16:creationId xmlns:a16="http://schemas.microsoft.com/office/drawing/2014/main" id="{69FD747B-A9E3-5203-2659-C862A072573A}"/>
              </a:ext>
            </a:extLst>
          </p:cNvPr>
          <p:cNvSpPr/>
          <p:nvPr/>
        </p:nvSpPr>
        <p:spPr>
          <a:xfrm>
            <a:off x="301929" y="4345426"/>
            <a:ext cx="5698921" cy="16414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2">
            <a:extLst>
              <a:ext uri="{FF2B5EF4-FFF2-40B4-BE49-F238E27FC236}">
                <a16:creationId xmlns:a16="http://schemas.microsoft.com/office/drawing/2014/main" id="{77BDA681-C66A-3B03-FAF4-2F08DC9667A2}"/>
              </a:ext>
            </a:extLst>
          </p:cNvPr>
          <p:cNvSpPr txBox="1"/>
          <p:nvPr/>
        </p:nvSpPr>
        <p:spPr>
          <a:xfrm>
            <a:off x="301929" y="1815428"/>
            <a:ext cx="5601129" cy="845168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5"/>
              </a:spcBef>
              <a:buFont typeface="Times New Roman"/>
              <a:buChar char="-"/>
              <a:tabLst>
                <a:tab pos="128905" algn="l"/>
              </a:tabLst>
            </a:pPr>
            <a:r>
              <a:rPr sz="1100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일반 </a:t>
            </a:r>
            <a:r>
              <a:rPr sz="1100" spc="-5" dirty="0">
                <a:latin typeface="맑은 고딕" panose="020B0503020000020004" pitchFamily="50" charset="-127"/>
                <a:ea typeface="맑은 고딕" panose="020B0503020000020004" pitchFamily="50" charset="-127"/>
                <a:cs typeface="Times New Roman"/>
              </a:rPr>
              <a:t>Virtusl Service </a:t>
            </a:r>
            <a:r>
              <a:rPr sz="1100" dirty="0">
                <a:latin typeface="맑은 고딕" panose="020B0503020000020004" pitchFamily="50" charset="-127"/>
                <a:ea typeface="맑은 고딕" panose="020B0503020000020004" pitchFamily="50" charset="-127"/>
                <a:cs typeface="Times New Roman"/>
              </a:rPr>
              <a:t>/ </a:t>
            </a:r>
            <a:r>
              <a:rPr sz="1100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대용량 </a:t>
            </a:r>
            <a:r>
              <a:rPr sz="1100" spc="-5" dirty="0">
                <a:latin typeface="맑은 고딕" panose="020B0503020000020004" pitchFamily="50" charset="-127"/>
                <a:ea typeface="맑은 고딕" panose="020B0503020000020004" pitchFamily="50" charset="-127"/>
                <a:cs typeface="Times New Roman"/>
              </a:rPr>
              <a:t>Virtual</a:t>
            </a:r>
            <a:r>
              <a:rPr sz="1100" spc="90" dirty="0">
                <a:latin typeface="맑은 고딕" panose="020B0503020000020004" pitchFamily="50" charset="-127"/>
                <a:ea typeface="맑은 고딕" panose="020B0503020000020004" pitchFamily="50" charset="-127"/>
                <a:cs typeface="Times New Roman"/>
              </a:rPr>
              <a:t> </a:t>
            </a:r>
            <a:r>
              <a:rPr sz="1100" spc="-5" dirty="0">
                <a:latin typeface="맑은 고딕" panose="020B0503020000020004" pitchFamily="50" charset="-127"/>
                <a:ea typeface="맑은 고딕" panose="020B0503020000020004" pitchFamily="50" charset="-127"/>
                <a:cs typeface="Times New Roman"/>
              </a:rPr>
              <a:t>Server</a:t>
            </a:r>
            <a:endParaRPr sz="1100" dirty="0">
              <a:latin typeface="맑은 고딕" panose="020B0503020000020004" pitchFamily="50" charset="-127"/>
              <a:ea typeface="맑은 고딕" panose="020B0503020000020004" pitchFamily="50" charset="-127"/>
              <a:cs typeface="Times New Roman"/>
            </a:endParaRPr>
          </a:p>
          <a:p>
            <a:pPr marL="12700" marR="5080">
              <a:lnSpc>
                <a:spcPct val="108200"/>
              </a:lnSpc>
              <a:spcBef>
                <a:spcPts val="300"/>
              </a:spcBef>
              <a:buFont typeface="Times New Roman"/>
              <a:buChar char="-"/>
              <a:tabLst>
                <a:tab pos="128905" algn="l"/>
              </a:tabLst>
            </a:pPr>
            <a:r>
              <a:rPr sz="1100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요금은 </a:t>
            </a:r>
            <a:r>
              <a:rPr sz="1100" spc="-5" dirty="0">
                <a:latin typeface="맑은 고딕" panose="020B0503020000020004" pitchFamily="50" charset="-127"/>
                <a:ea typeface="맑은 고딕" panose="020B0503020000020004" pitchFamily="50" charset="-127"/>
                <a:cs typeface="Times New Roman"/>
              </a:rPr>
              <a:t>vCore, mem </a:t>
            </a:r>
            <a:r>
              <a:rPr sz="1100" spc="-5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기준의 </a:t>
            </a:r>
            <a:r>
              <a:rPr sz="1100" spc="-5" dirty="0">
                <a:latin typeface="맑은 고딕" panose="020B0503020000020004" pitchFamily="50" charset="-127"/>
                <a:ea typeface="맑은 고딕" panose="020B0503020000020004" pitchFamily="50" charset="-127"/>
                <a:cs typeface="Times New Roman"/>
              </a:rPr>
              <a:t>VM </a:t>
            </a:r>
            <a:r>
              <a:rPr sz="1100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스팩과 연동한 요금으로 </a:t>
            </a:r>
            <a:r>
              <a:rPr sz="1100" spc="-5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제공함</a:t>
            </a:r>
            <a:r>
              <a:rPr sz="1100" spc="-5" dirty="0">
                <a:latin typeface="맑은 고딕" panose="020B0503020000020004" pitchFamily="50" charset="-127"/>
                <a:ea typeface="맑은 고딕" panose="020B0503020000020004" pitchFamily="50" charset="-127"/>
                <a:cs typeface="Times New Roman"/>
              </a:rPr>
              <a:t>(</a:t>
            </a:r>
            <a:r>
              <a:rPr sz="1100" spc="-5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아래표는 </a:t>
            </a:r>
            <a:r>
              <a:rPr sz="1100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일부  예시</a:t>
            </a:r>
            <a:r>
              <a:rPr sz="1100" dirty="0">
                <a:latin typeface="맑은 고딕" panose="020B0503020000020004" pitchFamily="50" charset="-127"/>
                <a:ea typeface="맑은 고딕" panose="020B0503020000020004" pitchFamily="50" charset="-127"/>
                <a:cs typeface="Times New Roman"/>
              </a:rPr>
              <a:t>)</a:t>
            </a:r>
          </a:p>
          <a:p>
            <a:pPr marL="222885">
              <a:lnSpc>
                <a:spcPct val="100000"/>
              </a:lnSpc>
              <a:spcBef>
                <a:spcPts val="409"/>
              </a:spcBef>
            </a:pPr>
            <a:r>
              <a:rPr sz="11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맑은 고딕" panose="020B0503020000020004" pitchFamily="50" charset="-127"/>
                <a:ea typeface="맑은 고딕" panose="020B0503020000020004" pitchFamily="50" charset="-127"/>
                <a:cs typeface="Times New Roman"/>
                <a:hlinkClick r:id="rId4"/>
              </a:rPr>
              <a:t>https://cloud.samsungsds.com/serviceportal/product/compute/virtualServer.html</a:t>
            </a:r>
            <a:r>
              <a:rPr sz="1100" spc="7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Times New Roman"/>
              </a:rPr>
              <a:t> </a:t>
            </a:r>
            <a:r>
              <a:rPr sz="1100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참조</a:t>
            </a: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C0034583-B8AD-AB2E-CB4D-81602D8792F9}"/>
              </a:ext>
            </a:extLst>
          </p:cNvPr>
          <p:cNvSpPr txBox="1"/>
          <p:nvPr/>
        </p:nvSpPr>
        <p:spPr>
          <a:xfrm>
            <a:off x="6191152" y="2032507"/>
            <a:ext cx="5601128" cy="4110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2400" marR="5080" indent="-140335">
              <a:lnSpc>
                <a:spcPct val="123600"/>
              </a:lnSpc>
              <a:spcBef>
                <a:spcPts val="100"/>
              </a:spcBef>
            </a:pPr>
            <a:r>
              <a:rPr sz="1100" spc="-5" dirty="0">
                <a:latin typeface="맑은 고딕" panose="020B0503020000020004" pitchFamily="50" charset="-127"/>
                <a:ea typeface="맑은 고딕" panose="020B0503020000020004" pitchFamily="50" charset="-127"/>
                <a:cs typeface="Times New Roman"/>
              </a:rPr>
              <a:t>-GPU </a:t>
            </a:r>
            <a:r>
              <a:rPr sz="1100" dirty="0">
                <a:latin typeface="맑은 고딕" panose="020B0503020000020004" pitchFamily="50" charset="-127"/>
                <a:ea typeface="맑은 고딕" panose="020B0503020000020004" pitchFamily="50" charset="-127"/>
                <a:cs typeface="Times New Roman"/>
              </a:rPr>
              <a:t>Server  </a:t>
            </a:r>
            <a:r>
              <a:rPr sz="11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맑은 고딕" panose="020B0503020000020004" pitchFamily="50" charset="-127"/>
                <a:ea typeface="맑은 고딕" panose="020B0503020000020004" pitchFamily="50" charset="-127"/>
                <a:cs typeface="Times New Roman"/>
                <a:hlinkClick r:id="rId5"/>
              </a:rPr>
              <a:t>https://cloud.samsungsds.com/serviceportal/product/compute/gpuServer.html</a:t>
            </a:r>
            <a:r>
              <a:rPr sz="1100" spc="125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Times New Roman"/>
              </a:rPr>
              <a:t> </a:t>
            </a:r>
            <a:r>
              <a:rPr sz="1100" spc="-15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참조</a:t>
            </a:r>
            <a:endParaRPr sz="1100" dirty="0">
              <a:latin typeface="맑은 고딕" panose="020B0503020000020004" pitchFamily="50" charset="-127"/>
              <a:ea typeface="맑은 고딕" panose="020B0503020000020004" pitchFamily="50" charset="-127"/>
              <a:cs typeface="바탕"/>
            </a:endParaRPr>
          </a:p>
        </p:txBody>
      </p:sp>
      <p:sp>
        <p:nvSpPr>
          <p:cNvPr id="15" name="object 7">
            <a:extLst>
              <a:ext uri="{FF2B5EF4-FFF2-40B4-BE49-F238E27FC236}">
                <a16:creationId xmlns:a16="http://schemas.microsoft.com/office/drawing/2014/main" id="{70F0EF7D-A6AE-B6C3-79D6-F11924D9A76C}"/>
              </a:ext>
            </a:extLst>
          </p:cNvPr>
          <p:cNvSpPr/>
          <p:nvPr/>
        </p:nvSpPr>
        <p:spPr>
          <a:xfrm>
            <a:off x="6191152" y="2706045"/>
            <a:ext cx="5671093" cy="250946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329654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FF86828-3BFD-C70D-4974-2D5208CEC6A3}"/>
              </a:ext>
            </a:extLst>
          </p:cNvPr>
          <p:cNvSpPr txBox="1"/>
          <p:nvPr/>
        </p:nvSpPr>
        <p:spPr>
          <a:xfrm>
            <a:off x="301928" y="257175"/>
            <a:ext cx="41557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/>
              <a:t>Storage(</a:t>
            </a:r>
            <a:r>
              <a:rPr lang="en-US" altLang="ko-KR" dirty="0" err="1"/>
              <a:t>blok</a:t>
            </a:r>
            <a:r>
              <a:rPr lang="en-US" altLang="ko-KR" dirty="0"/>
              <a:t>/file/object storage)</a:t>
            </a:r>
          </a:p>
        </p:txBody>
      </p:sp>
      <p:sp>
        <p:nvSpPr>
          <p:cNvPr id="6" name="object 8">
            <a:extLst>
              <a:ext uri="{FF2B5EF4-FFF2-40B4-BE49-F238E27FC236}">
                <a16:creationId xmlns:a16="http://schemas.microsoft.com/office/drawing/2014/main" id="{19E1ABC8-757F-F785-09B0-DC3B2F93B25D}"/>
              </a:ext>
            </a:extLst>
          </p:cNvPr>
          <p:cNvSpPr/>
          <p:nvPr/>
        </p:nvSpPr>
        <p:spPr>
          <a:xfrm>
            <a:off x="231775" y="902867"/>
            <a:ext cx="5731509" cy="56398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067A024-B385-1A7A-0486-2EAE3F4901E0}"/>
              </a:ext>
            </a:extLst>
          </p:cNvPr>
          <p:cNvSpPr txBox="1"/>
          <p:nvPr/>
        </p:nvSpPr>
        <p:spPr>
          <a:xfrm>
            <a:off x="6197903" y="1774908"/>
            <a:ext cx="41557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/>
              <a:t>Container</a:t>
            </a:r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2DF79AFB-55A3-323D-CBC1-D24EA788B2AC}"/>
              </a:ext>
            </a:extLst>
          </p:cNvPr>
          <p:cNvSpPr txBox="1"/>
          <p:nvPr/>
        </p:nvSpPr>
        <p:spPr>
          <a:xfrm>
            <a:off x="6228718" y="2144240"/>
            <a:ext cx="5813121" cy="1014379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171450" indent="-171450">
              <a:lnSpc>
                <a:spcPct val="100000"/>
              </a:lnSpc>
              <a:spcBef>
                <a:spcPts val="409"/>
              </a:spcBef>
              <a:buFont typeface="Arial" panose="020B0604020202020204" pitchFamily="34" charset="0"/>
              <a:buChar char="•"/>
            </a:pPr>
            <a:r>
              <a:rPr lang="en-US" altLang="ko-KR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Kubernetes Engine</a:t>
            </a:r>
          </a:p>
          <a:p>
            <a:pPr>
              <a:lnSpc>
                <a:spcPct val="100000"/>
              </a:lnSpc>
              <a:spcBef>
                <a:spcPts val="409"/>
              </a:spcBef>
            </a:pPr>
            <a:r>
              <a:rPr lang="en-US" altLang="ko-KR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 -Kubernetes Engine </a:t>
            </a:r>
            <a:r>
              <a:rPr lang="ko-KR" altLang="en-US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요금은 클러스터 단위로 제공하며</a:t>
            </a:r>
            <a:r>
              <a:rPr lang="en-US" altLang="ko-KR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, </a:t>
            </a:r>
            <a:r>
              <a:rPr lang="ko-KR" altLang="en-US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사용 시간만큼 요금 적용</a:t>
            </a:r>
          </a:p>
          <a:p>
            <a:pPr>
              <a:lnSpc>
                <a:spcPct val="100000"/>
              </a:lnSpc>
              <a:spcBef>
                <a:spcPts val="409"/>
              </a:spcBef>
            </a:pPr>
            <a:r>
              <a:rPr lang="en-US" altLang="ko-KR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 - Kubernetes </a:t>
            </a:r>
            <a:r>
              <a:rPr lang="ko-KR" altLang="en-US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클러스터 구성을 위한 기본 관리자원</a:t>
            </a:r>
            <a:r>
              <a:rPr lang="en-US" altLang="ko-KR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(Control plane)</a:t>
            </a:r>
            <a:r>
              <a:rPr lang="ko-KR" altLang="en-US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과 엔진 </a:t>
            </a:r>
            <a:r>
              <a:rPr lang="en-US" altLang="ko-KR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SW </a:t>
            </a:r>
            <a:r>
              <a:rPr lang="ko-KR" altLang="en-US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를  제공하며</a:t>
            </a:r>
            <a:r>
              <a:rPr lang="en-US" altLang="ko-KR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, </a:t>
            </a:r>
            <a:r>
              <a:rPr lang="ko-KR" altLang="en-US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서비스 구성을 위한 인프라 및 기타 환경 구성의 요금은 미포함</a:t>
            </a:r>
          </a:p>
          <a:p>
            <a:pPr marL="171450" indent="-171450">
              <a:lnSpc>
                <a:spcPct val="100000"/>
              </a:lnSpc>
              <a:spcBef>
                <a:spcPts val="409"/>
              </a:spcBef>
              <a:buFont typeface="Arial" panose="020B0604020202020204" pitchFamily="34" charset="0"/>
              <a:buChar char="•"/>
            </a:pPr>
            <a:endParaRPr lang="ko-KR" altLang="en-US" sz="1050" dirty="0">
              <a:latin typeface="맑은 고딕" panose="020B0503020000020004" pitchFamily="50" charset="-127"/>
              <a:ea typeface="맑은 고딕" panose="020B0503020000020004" pitchFamily="50" charset="-127"/>
              <a:cs typeface="바탕"/>
            </a:endParaRPr>
          </a:p>
        </p:txBody>
      </p:sp>
      <p:sp>
        <p:nvSpPr>
          <p:cNvPr id="9" name="object 6">
            <a:extLst>
              <a:ext uri="{FF2B5EF4-FFF2-40B4-BE49-F238E27FC236}">
                <a16:creationId xmlns:a16="http://schemas.microsoft.com/office/drawing/2014/main" id="{F179250B-9857-27D4-5FD8-B434D0CF6844}"/>
              </a:ext>
            </a:extLst>
          </p:cNvPr>
          <p:cNvSpPr/>
          <p:nvPr/>
        </p:nvSpPr>
        <p:spPr>
          <a:xfrm>
            <a:off x="6197903" y="3038281"/>
            <a:ext cx="5694103" cy="48967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4">
            <a:extLst>
              <a:ext uri="{FF2B5EF4-FFF2-40B4-BE49-F238E27FC236}">
                <a16:creationId xmlns:a16="http://schemas.microsoft.com/office/drawing/2014/main" id="{60034E14-8596-3E56-FC13-E03C3232732C}"/>
              </a:ext>
            </a:extLst>
          </p:cNvPr>
          <p:cNvSpPr txBox="1"/>
          <p:nvPr/>
        </p:nvSpPr>
        <p:spPr>
          <a:xfrm>
            <a:off x="6228718" y="3630140"/>
            <a:ext cx="5813121" cy="1065675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171450" indent="-171450">
              <a:lnSpc>
                <a:spcPct val="100000"/>
              </a:lnSpc>
              <a:spcBef>
                <a:spcPts val="409"/>
              </a:spcBef>
              <a:buFont typeface="Arial" panose="020B0604020202020204" pitchFamily="34" charset="0"/>
              <a:buChar char="•"/>
            </a:pPr>
            <a:r>
              <a:rPr lang="en-US" altLang="ko-KR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Container Registry</a:t>
            </a:r>
          </a:p>
          <a:p>
            <a:pPr>
              <a:lnSpc>
                <a:spcPct val="100000"/>
              </a:lnSpc>
              <a:spcBef>
                <a:spcPts val="409"/>
              </a:spcBef>
            </a:pPr>
            <a:r>
              <a:rPr lang="en-US" altLang="ko-KR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 -SCP Repository </a:t>
            </a:r>
            <a:r>
              <a:rPr lang="ko-KR" altLang="en-US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에 저장된 데이터 사용량</a:t>
            </a:r>
            <a:r>
              <a:rPr lang="en-US" altLang="ko-KR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(※API </a:t>
            </a:r>
            <a:r>
              <a:rPr lang="ko-KR" altLang="en-US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요청 및 네트워크 전송 요금 포함</a:t>
            </a:r>
            <a:r>
              <a:rPr lang="en-US" altLang="ko-KR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) </a:t>
            </a:r>
            <a:r>
              <a:rPr lang="ko-KR" altLang="en-US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기준으로</a:t>
            </a:r>
            <a:endParaRPr lang="en-US" altLang="ko-KR" sz="1050" dirty="0">
              <a:solidFill>
                <a:srgbClr val="1F2433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/>
            </a:endParaRPr>
          </a:p>
          <a:p>
            <a:pPr>
              <a:lnSpc>
                <a:spcPct val="100000"/>
              </a:lnSpc>
              <a:spcBef>
                <a:spcPts val="409"/>
              </a:spcBef>
            </a:pPr>
            <a:r>
              <a:rPr lang="en-US" altLang="ko-KR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  </a:t>
            </a:r>
            <a:r>
              <a:rPr lang="ko-KR" altLang="en-US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 과금</a:t>
            </a:r>
          </a:p>
          <a:p>
            <a:pPr>
              <a:lnSpc>
                <a:spcPct val="100000"/>
              </a:lnSpc>
              <a:spcBef>
                <a:spcPts val="409"/>
              </a:spcBef>
            </a:pPr>
            <a:r>
              <a:rPr lang="en-US" altLang="ko-KR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. </a:t>
            </a:r>
            <a:r>
              <a:rPr lang="ko-KR" altLang="en-US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컨테이너 이미지에 대한 취약점 점검을 제공하며 취약점 점검 건당으로 과금</a:t>
            </a:r>
          </a:p>
          <a:p>
            <a:pPr marL="171450" indent="-171450">
              <a:lnSpc>
                <a:spcPct val="100000"/>
              </a:lnSpc>
              <a:spcBef>
                <a:spcPts val="409"/>
              </a:spcBef>
              <a:buFont typeface="Arial" panose="020B0604020202020204" pitchFamily="34" charset="0"/>
              <a:buChar char="•"/>
            </a:pPr>
            <a:endParaRPr lang="ko-KR" altLang="en-US" sz="1050" dirty="0">
              <a:latin typeface="맑은 고딕" panose="020B0503020000020004" pitchFamily="50" charset="-127"/>
              <a:ea typeface="맑은 고딕" panose="020B0503020000020004" pitchFamily="50" charset="-127"/>
              <a:cs typeface="바탕"/>
            </a:endParaRPr>
          </a:p>
        </p:txBody>
      </p:sp>
      <p:sp>
        <p:nvSpPr>
          <p:cNvPr id="11" name="object 7">
            <a:extLst>
              <a:ext uri="{FF2B5EF4-FFF2-40B4-BE49-F238E27FC236}">
                <a16:creationId xmlns:a16="http://schemas.microsoft.com/office/drawing/2014/main" id="{B1077176-E202-58DA-FE5C-DE465BAF5217}"/>
              </a:ext>
            </a:extLst>
          </p:cNvPr>
          <p:cNvSpPr/>
          <p:nvPr/>
        </p:nvSpPr>
        <p:spPr>
          <a:xfrm>
            <a:off x="6309233" y="4796536"/>
            <a:ext cx="5652089" cy="182869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6F39868-E625-C109-A79D-58BFDEF8689F}"/>
              </a:ext>
            </a:extLst>
          </p:cNvPr>
          <p:cNvSpPr txBox="1"/>
          <p:nvPr/>
        </p:nvSpPr>
        <p:spPr>
          <a:xfrm>
            <a:off x="301928" y="1774908"/>
            <a:ext cx="41557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/>
              <a:t>Block Storage</a:t>
            </a:r>
          </a:p>
        </p:txBody>
      </p:sp>
      <p:sp>
        <p:nvSpPr>
          <p:cNvPr id="13" name="object 6">
            <a:extLst>
              <a:ext uri="{FF2B5EF4-FFF2-40B4-BE49-F238E27FC236}">
                <a16:creationId xmlns:a16="http://schemas.microsoft.com/office/drawing/2014/main" id="{4736B48B-B8C9-13D5-1E37-086B73A10866}"/>
              </a:ext>
            </a:extLst>
          </p:cNvPr>
          <p:cNvSpPr/>
          <p:nvPr/>
        </p:nvSpPr>
        <p:spPr>
          <a:xfrm>
            <a:off x="364491" y="2280206"/>
            <a:ext cx="5731509" cy="7756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7">
            <a:extLst>
              <a:ext uri="{FF2B5EF4-FFF2-40B4-BE49-F238E27FC236}">
                <a16:creationId xmlns:a16="http://schemas.microsoft.com/office/drawing/2014/main" id="{B939AD57-E4C9-16B7-08D0-03F8B47C77FB}"/>
              </a:ext>
            </a:extLst>
          </p:cNvPr>
          <p:cNvSpPr/>
          <p:nvPr/>
        </p:nvSpPr>
        <p:spPr>
          <a:xfrm>
            <a:off x="390002" y="3209280"/>
            <a:ext cx="5705998" cy="110082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36D63E9-4A8F-19E3-1E7D-7D050D1AF815}"/>
              </a:ext>
            </a:extLst>
          </p:cNvPr>
          <p:cNvSpPr txBox="1"/>
          <p:nvPr/>
        </p:nvSpPr>
        <p:spPr>
          <a:xfrm>
            <a:off x="301928" y="4454127"/>
            <a:ext cx="41557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/>
              <a:t>Object Storage</a:t>
            </a:r>
          </a:p>
        </p:txBody>
      </p:sp>
      <p:sp>
        <p:nvSpPr>
          <p:cNvPr id="16" name="object 8">
            <a:extLst>
              <a:ext uri="{FF2B5EF4-FFF2-40B4-BE49-F238E27FC236}">
                <a16:creationId xmlns:a16="http://schemas.microsoft.com/office/drawing/2014/main" id="{845BA2E0-31F5-29B2-698E-1F7E25D032D5}"/>
              </a:ext>
            </a:extLst>
          </p:cNvPr>
          <p:cNvSpPr/>
          <p:nvPr/>
        </p:nvSpPr>
        <p:spPr>
          <a:xfrm>
            <a:off x="364491" y="4916603"/>
            <a:ext cx="5731509" cy="38178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9">
            <a:extLst>
              <a:ext uri="{FF2B5EF4-FFF2-40B4-BE49-F238E27FC236}">
                <a16:creationId xmlns:a16="http://schemas.microsoft.com/office/drawing/2014/main" id="{6DB371D0-3638-DF24-72EE-198627B28FF3}"/>
              </a:ext>
            </a:extLst>
          </p:cNvPr>
          <p:cNvSpPr/>
          <p:nvPr/>
        </p:nvSpPr>
        <p:spPr>
          <a:xfrm>
            <a:off x="382571" y="5497248"/>
            <a:ext cx="5713429" cy="117453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7EF4906-D7E5-0DAF-AEDE-2A0E69372873}"/>
              </a:ext>
            </a:extLst>
          </p:cNvPr>
          <p:cNvSpPr txBox="1"/>
          <p:nvPr/>
        </p:nvSpPr>
        <p:spPr>
          <a:xfrm>
            <a:off x="6197902" y="327108"/>
            <a:ext cx="41557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/>
              <a:t>Storage(Backup)</a:t>
            </a:r>
          </a:p>
        </p:txBody>
      </p:sp>
      <p:sp>
        <p:nvSpPr>
          <p:cNvPr id="19" name="object 4">
            <a:extLst>
              <a:ext uri="{FF2B5EF4-FFF2-40B4-BE49-F238E27FC236}">
                <a16:creationId xmlns:a16="http://schemas.microsoft.com/office/drawing/2014/main" id="{AADD3322-0D7B-3EE7-38D9-931ADCD1D5F1}"/>
              </a:ext>
            </a:extLst>
          </p:cNvPr>
          <p:cNvSpPr txBox="1"/>
          <p:nvPr/>
        </p:nvSpPr>
        <p:spPr>
          <a:xfrm>
            <a:off x="6228718" y="760529"/>
            <a:ext cx="5813121" cy="801500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171450" indent="-171450">
              <a:lnSpc>
                <a:spcPct val="100000"/>
              </a:lnSpc>
              <a:spcBef>
                <a:spcPts val="409"/>
              </a:spcBef>
              <a:buFont typeface="Arial" panose="020B0604020202020204" pitchFamily="34" charset="0"/>
              <a:buChar char="•"/>
            </a:pPr>
            <a:r>
              <a:rPr lang="ko-KR" altLang="en-US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백업서비스는 백업정책에 따라 스토리지 사용용량이 연동되어 비용이 발생함</a:t>
            </a:r>
          </a:p>
          <a:p>
            <a:pPr marL="171450" indent="-171450">
              <a:lnSpc>
                <a:spcPct val="100000"/>
              </a:lnSpc>
              <a:spcBef>
                <a:spcPts val="409"/>
              </a:spcBef>
              <a:buFont typeface="Arial" panose="020B0604020202020204" pitchFamily="34" charset="0"/>
              <a:buChar char="•"/>
            </a:pPr>
            <a:r>
              <a:rPr lang="ko-KR" altLang="en-US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백업정책 </a:t>
            </a:r>
            <a:r>
              <a:rPr lang="en-US" altLang="ko-KR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: </a:t>
            </a:r>
            <a:r>
              <a:rPr lang="ko-KR" altLang="en-US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백업대상 서버</a:t>
            </a:r>
            <a:r>
              <a:rPr lang="en-US" altLang="ko-KR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, </a:t>
            </a:r>
            <a:r>
              <a:rPr lang="ko-KR" altLang="en-US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업무</a:t>
            </a:r>
            <a:r>
              <a:rPr lang="en-US" altLang="ko-KR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, </a:t>
            </a:r>
            <a:r>
              <a:rPr lang="ko-KR" altLang="en-US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백업주기</a:t>
            </a:r>
            <a:r>
              <a:rPr lang="en-US" altLang="ko-KR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, </a:t>
            </a:r>
            <a:r>
              <a:rPr lang="ko-KR" altLang="en-US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보관기관 등에 따라 발생하는  전체 스토리지 </a:t>
            </a:r>
            <a:r>
              <a:rPr lang="ko-KR" altLang="en-US" sz="1050" dirty="0" err="1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이용량에</a:t>
            </a:r>
            <a:r>
              <a:rPr lang="ko-KR" altLang="en-US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 따라 산출하며 용량에 따라 추가 할인이 적용됨</a:t>
            </a:r>
          </a:p>
          <a:p>
            <a:pPr marL="171450" indent="-171450">
              <a:lnSpc>
                <a:spcPct val="100000"/>
              </a:lnSpc>
              <a:spcBef>
                <a:spcPts val="409"/>
              </a:spcBef>
              <a:buFont typeface="Arial" panose="020B0604020202020204" pitchFamily="34" charset="0"/>
              <a:buChar char="•"/>
            </a:pPr>
            <a:endParaRPr lang="ko-KR" altLang="en-US" sz="1050" dirty="0">
              <a:latin typeface="맑은 고딕" panose="020B0503020000020004" pitchFamily="50" charset="-127"/>
              <a:ea typeface="맑은 고딕" panose="020B0503020000020004" pitchFamily="50" charset="-127"/>
              <a:cs typeface="바탕"/>
            </a:endParaRPr>
          </a:p>
        </p:txBody>
      </p:sp>
    </p:spTree>
    <p:extLst>
      <p:ext uri="{BB962C8B-B14F-4D97-AF65-F5344CB8AC3E}">
        <p14:creationId xmlns:p14="http://schemas.microsoft.com/office/powerpoint/2010/main" val="33298590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>
            <a:extLst>
              <a:ext uri="{FF2B5EF4-FFF2-40B4-BE49-F238E27FC236}">
                <a16:creationId xmlns:a16="http://schemas.microsoft.com/office/drawing/2014/main" id="{149B39F5-0278-3FEB-AC9F-A2FA09546C41}"/>
              </a:ext>
            </a:extLst>
          </p:cNvPr>
          <p:cNvSpPr txBox="1"/>
          <p:nvPr/>
        </p:nvSpPr>
        <p:spPr>
          <a:xfrm>
            <a:off x="282879" y="662464"/>
            <a:ext cx="5813121" cy="1440137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171450" indent="-171450">
              <a:lnSpc>
                <a:spcPct val="100000"/>
              </a:lnSpc>
              <a:spcBef>
                <a:spcPts val="409"/>
              </a:spcBef>
              <a:buFont typeface="Arial" panose="020B0604020202020204" pitchFamily="34" charset="0"/>
              <a:buChar char="•"/>
            </a:pPr>
            <a:r>
              <a:rPr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DDoS</a:t>
            </a:r>
            <a:r>
              <a:rPr sz="1050" spc="-5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 Protection</a:t>
            </a:r>
            <a:r>
              <a:rPr sz="1050" spc="229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 </a:t>
            </a:r>
            <a:r>
              <a:rPr sz="1050" spc="5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요금은</a:t>
            </a:r>
            <a:r>
              <a:rPr sz="1050" spc="145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 </a:t>
            </a:r>
            <a:r>
              <a:rPr sz="1050" spc="5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무약정</a:t>
            </a:r>
            <a:r>
              <a:rPr sz="1050" spc="165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 </a:t>
            </a:r>
            <a:r>
              <a:rPr sz="1050" spc="5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및</a:t>
            </a:r>
            <a:r>
              <a:rPr sz="1050" spc="16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 </a:t>
            </a:r>
            <a:r>
              <a:rPr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약정</a:t>
            </a:r>
            <a:r>
              <a:rPr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(1</a:t>
            </a:r>
            <a:r>
              <a:rPr sz="1050" spc="-4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 </a:t>
            </a:r>
            <a:r>
              <a:rPr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년</a:t>
            </a:r>
            <a:r>
              <a:rPr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),</a:t>
            </a:r>
            <a:r>
              <a:rPr sz="1050" spc="225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 </a:t>
            </a:r>
            <a:r>
              <a:rPr sz="1050" spc="5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공인</a:t>
            </a:r>
            <a:r>
              <a:rPr sz="1050" spc="16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 </a:t>
            </a:r>
            <a:r>
              <a:rPr sz="1050" spc="-5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IP</a:t>
            </a:r>
            <a:r>
              <a:rPr sz="1050" spc="225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 </a:t>
            </a:r>
            <a:r>
              <a:rPr sz="1050" spc="5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개수에</a:t>
            </a:r>
            <a:r>
              <a:rPr sz="1050" spc="165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 </a:t>
            </a:r>
            <a:r>
              <a:rPr sz="1050" spc="-5" dirty="0" err="1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따라</a:t>
            </a:r>
            <a:r>
              <a:rPr sz="1050" spc="16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 </a:t>
            </a:r>
            <a:r>
              <a:rPr sz="1050" spc="5" dirty="0" err="1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결정</a:t>
            </a:r>
            <a:r>
              <a:rPr lang="en-US" sz="1050" spc="5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 </a:t>
            </a:r>
          </a:p>
          <a:p>
            <a:pPr marL="171450" indent="-171450">
              <a:lnSpc>
                <a:spcPct val="100000"/>
              </a:lnSpc>
              <a:spcBef>
                <a:spcPts val="409"/>
              </a:spcBef>
              <a:buFont typeface="Arial" panose="020B0604020202020204" pitchFamily="34" charset="0"/>
              <a:buChar char="•"/>
            </a:pPr>
            <a:r>
              <a:rPr lang="ko-KR" altLang="en-US" sz="1050" spc="5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기본요금에</a:t>
            </a:r>
            <a:r>
              <a:rPr lang="ko-KR" altLang="en-US" sz="1050" spc="165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 </a:t>
            </a:r>
            <a:r>
              <a:rPr lang="ko-KR" altLang="en-US" sz="1050" spc="-5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공인</a:t>
            </a:r>
            <a:r>
              <a:rPr lang="ko-KR" altLang="en-US" sz="1050" spc="16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 </a:t>
            </a:r>
            <a:r>
              <a:rPr lang="en-US" altLang="ko-KR" sz="1050" spc="-5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IP </a:t>
            </a:r>
            <a:r>
              <a:rPr lang="en-US" altLang="ko-KR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1</a:t>
            </a:r>
            <a:r>
              <a:rPr lang="ko-KR" altLang="en-US" sz="1050" spc="-35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 </a:t>
            </a:r>
            <a:r>
              <a:rPr lang="ko-KR" altLang="en-US" sz="1050" spc="5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개가</a:t>
            </a:r>
            <a:r>
              <a:rPr lang="ko-KR" altLang="en-US" sz="1050" spc="165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 </a:t>
            </a:r>
            <a:r>
              <a:rPr lang="ko-KR" altLang="en-US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포함되어</a:t>
            </a:r>
            <a:r>
              <a:rPr lang="ko-KR" altLang="en-US" sz="1050" spc="16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 </a:t>
            </a:r>
            <a:r>
              <a:rPr lang="ko-KR" altLang="en-US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있으며</a:t>
            </a:r>
            <a:r>
              <a:rPr lang="en-US" altLang="ko-KR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,</a:t>
            </a:r>
            <a:r>
              <a:rPr lang="ko-KR" altLang="en-US" sz="1050" spc="-15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 </a:t>
            </a:r>
            <a:r>
              <a:rPr lang="en-US" altLang="ko-KR" sz="1050" spc="-5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IP</a:t>
            </a:r>
            <a:r>
              <a:rPr lang="ko-KR" altLang="en-US" sz="1050" spc="-15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 </a:t>
            </a:r>
            <a:r>
              <a:rPr lang="en-US" altLang="ko-KR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1</a:t>
            </a:r>
            <a:r>
              <a:rPr lang="ko-KR" altLang="en-US" sz="1050" spc="-3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 </a:t>
            </a:r>
            <a:r>
              <a:rPr lang="ko-KR" altLang="en-US" sz="1050" spc="5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개가</a:t>
            </a:r>
            <a:r>
              <a:rPr lang="ko-KR" altLang="en-US" sz="1050" spc="16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 </a:t>
            </a:r>
            <a:r>
              <a:rPr lang="ko-KR" altLang="en-US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추가될</a:t>
            </a:r>
            <a:r>
              <a:rPr lang="ko-KR" altLang="en-US" sz="1050" spc="16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 </a:t>
            </a:r>
            <a:r>
              <a:rPr lang="ko-KR" altLang="en-US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때마다</a:t>
            </a:r>
            <a:r>
              <a:rPr lang="ko-KR" altLang="en-US" sz="1050" spc="165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 </a:t>
            </a:r>
            <a:r>
              <a:rPr lang="en-US" altLang="ko-KR" sz="1050" spc="-5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IP</a:t>
            </a:r>
            <a:r>
              <a:rPr lang="ko-KR" altLang="en-US" sz="1050" spc="-3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 </a:t>
            </a:r>
            <a:r>
              <a:rPr lang="ko-KR" altLang="en-US" sz="1050" spc="5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당 추가요금이 발생</a:t>
            </a:r>
          </a:p>
          <a:p>
            <a:pPr marL="171450" indent="-171450">
              <a:lnSpc>
                <a:spcPct val="100000"/>
              </a:lnSpc>
              <a:spcBef>
                <a:spcPts val="409"/>
              </a:spcBef>
              <a:buFont typeface="Arial" panose="020B0604020202020204" pitchFamily="34" charset="0"/>
              <a:buChar char="•"/>
            </a:pPr>
            <a:r>
              <a:rPr lang="ko-KR" altLang="en-US" sz="1050" spc="5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약정기간 내 해지시 위약금이 발생하고</a:t>
            </a:r>
            <a:r>
              <a:rPr lang="en-US" altLang="ko-KR" sz="1050" spc="5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, </a:t>
            </a:r>
            <a:r>
              <a:rPr lang="ko-KR" altLang="en-US" sz="1050" spc="5" dirty="0" err="1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해지위약금은</a:t>
            </a:r>
            <a:r>
              <a:rPr lang="ko-KR" altLang="en-US" sz="1050" spc="5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 </a:t>
            </a:r>
            <a:r>
              <a:rPr lang="en-US" altLang="ko-KR" sz="1050" spc="5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[</a:t>
            </a:r>
            <a:r>
              <a:rPr lang="ko-KR" altLang="en-US" sz="1050" spc="5" dirty="0" err="1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월요금ｘ</a:t>
            </a:r>
            <a:r>
              <a:rPr lang="en-US" altLang="ko-KR" sz="1050" spc="5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50%</a:t>
            </a:r>
            <a:r>
              <a:rPr lang="ko-KR" altLang="en-US" sz="1050" spc="5" dirty="0" err="1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ｘ약정기간</a:t>
            </a:r>
            <a:r>
              <a:rPr lang="ko-KR" altLang="en-US" sz="1050" spc="5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  </a:t>
            </a:r>
            <a:r>
              <a:rPr lang="ko-KR" altLang="en-US" sz="1050" spc="5" dirty="0" err="1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잔여개월수</a:t>
            </a:r>
            <a:r>
              <a:rPr lang="en-US" altLang="ko-KR" sz="1050" spc="5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] </a:t>
            </a:r>
            <a:r>
              <a:rPr lang="ko-KR" altLang="en-US" sz="1050" spc="5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로 산정</a:t>
            </a:r>
          </a:p>
          <a:p>
            <a:pPr marL="171450" indent="-171450">
              <a:lnSpc>
                <a:spcPct val="100000"/>
              </a:lnSpc>
              <a:spcBef>
                <a:spcPts val="409"/>
              </a:spcBef>
              <a:buFont typeface="Arial" panose="020B0604020202020204" pitchFamily="34" charset="0"/>
              <a:buChar char="•"/>
            </a:pPr>
            <a:r>
              <a:rPr lang="ko-KR" altLang="en-US" sz="1050" spc="5" dirty="0" err="1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무약정</a:t>
            </a:r>
            <a:r>
              <a:rPr lang="ko-KR" altLang="en-US" sz="1050" spc="5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 </a:t>
            </a:r>
            <a:r>
              <a:rPr lang="ko-KR" altLang="en-US" sz="1050" spc="5" dirty="0" err="1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선택시</a:t>
            </a:r>
            <a:r>
              <a:rPr lang="ko-KR" altLang="en-US" sz="1050" spc="5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 시간 단위의 요금이 적용되고</a:t>
            </a:r>
            <a:r>
              <a:rPr lang="en-US" altLang="ko-KR" sz="1050" spc="5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, 1 </a:t>
            </a:r>
            <a:r>
              <a:rPr lang="ko-KR" altLang="en-US" sz="1050" spc="5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년 약정 </a:t>
            </a:r>
            <a:r>
              <a:rPr lang="ko-KR" altLang="en-US" sz="1050" spc="5" dirty="0" err="1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선택시</a:t>
            </a:r>
            <a:r>
              <a:rPr lang="ko-KR" altLang="en-US" sz="1050" spc="5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 </a:t>
            </a:r>
            <a:r>
              <a:rPr lang="ko-KR" altLang="en-US" sz="1050" spc="5" dirty="0" err="1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월단위</a:t>
            </a:r>
            <a:r>
              <a:rPr lang="ko-KR" altLang="en-US" sz="1050" spc="5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 요금 적용</a:t>
            </a:r>
          </a:p>
          <a:p>
            <a:pPr marL="171450" indent="-171450">
              <a:lnSpc>
                <a:spcPct val="100000"/>
              </a:lnSpc>
              <a:spcBef>
                <a:spcPts val="409"/>
              </a:spcBef>
              <a:buFont typeface="Arial" panose="020B0604020202020204" pitchFamily="34" charset="0"/>
              <a:buChar char="•"/>
            </a:pPr>
            <a:r>
              <a:rPr lang="ko-KR" altLang="en-US" sz="1050" spc="5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공공 클라우드</a:t>
            </a:r>
            <a:r>
              <a:rPr lang="en-US" altLang="ko-KR" sz="1050" spc="5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(SCP Sovereign)</a:t>
            </a:r>
            <a:r>
              <a:rPr lang="ko-KR" altLang="en-US" sz="1050" spc="5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는 </a:t>
            </a:r>
            <a:r>
              <a:rPr lang="en-US" altLang="ko-KR" sz="1050" spc="5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DDoS Protection, IPS, Secured Firewall </a:t>
            </a:r>
            <a:r>
              <a:rPr lang="ko-KR" altLang="en-US" sz="1050" spc="5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이 통합  제공</a:t>
            </a:r>
            <a:r>
              <a:rPr lang="en-US" altLang="ko-KR" sz="1050" spc="5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.</a:t>
            </a:r>
          </a:p>
          <a:p>
            <a:pPr marL="171450" indent="-171450">
              <a:lnSpc>
                <a:spcPct val="100000"/>
              </a:lnSpc>
              <a:spcBef>
                <a:spcPts val="409"/>
              </a:spcBef>
              <a:buFont typeface="Arial" panose="020B0604020202020204" pitchFamily="34" charset="0"/>
              <a:buChar char="•"/>
            </a:pPr>
            <a:endParaRPr lang="ko-KR" altLang="en-US" sz="1050" dirty="0">
              <a:latin typeface="맑은 고딕" panose="020B0503020000020004" pitchFamily="50" charset="-127"/>
              <a:ea typeface="맑은 고딕" panose="020B0503020000020004" pitchFamily="50" charset="-127"/>
              <a:cs typeface="바탕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81C3ABE-2198-4282-32E8-AA578248C236}"/>
              </a:ext>
            </a:extLst>
          </p:cNvPr>
          <p:cNvSpPr txBox="1"/>
          <p:nvPr/>
        </p:nvSpPr>
        <p:spPr>
          <a:xfrm>
            <a:off x="187629" y="285750"/>
            <a:ext cx="3327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/>
              <a:t>Security(DDoS Protection)</a:t>
            </a:r>
          </a:p>
        </p:txBody>
      </p:sp>
      <p:sp>
        <p:nvSpPr>
          <p:cNvPr id="6" name="object 8">
            <a:extLst>
              <a:ext uri="{FF2B5EF4-FFF2-40B4-BE49-F238E27FC236}">
                <a16:creationId xmlns:a16="http://schemas.microsoft.com/office/drawing/2014/main" id="{66293771-844A-31D9-63EF-96A358DDBBE7}"/>
              </a:ext>
            </a:extLst>
          </p:cNvPr>
          <p:cNvSpPr/>
          <p:nvPr/>
        </p:nvSpPr>
        <p:spPr>
          <a:xfrm>
            <a:off x="323684" y="2337204"/>
            <a:ext cx="5731509" cy="6331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E862161-CFCB-97E9-47A9-B0DF6FBDC137}"/>
              </a:ext>
            </a:extLst>
          </p:cNvPr>
          <p:cNvSpPr txBox="1"/>
          <p:nvPr/>
        </p:nvSpPr>
        <p:spPr>
          <a:xfrm>
            <a:off x="6096000" y="285750"/>
            <a:ext cx="4171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/>
              <a:t>Security(</a:t>
            </a:r>
            <a:r>
              <a:rPr lang="en-US" altLang="ko-KR" dirty="0" err="1"/>
              <a:t>ssl</a:t>
            </a:r>
            <a:r>
              <a:rPr lang="en-US" altLang="ko-KR" dirty="0"/>
              <a:t> </a:t>
            </a:r>
            <a:r>
              <a:rPr lang="ko-KR" altLang="en-US" dirty="0"/>
              <a:t>가시화 및 </a:t>
            </a:r>
            <a:r>
              <a:rPr lang="en-US" altLang="ko-KR" dirty="0"/>
              <a:t>TMS </a:t>
            </a:r>
            <a:r>
              <a:rPr lang="ko-KR" altLang="en-US" dirty="0"/>
              <a:t>서비스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3B5DEBF4-4FD2-05B9-6F21-4BBCDD121CBD}"/>
              </a:ext>
            </a:extLst>
          </p:cNvPr>
          <p:cNvSpPr txBox="1"/>
          <p:nvPr/>
        </p:nvSpPr>
        <p:spPr>
          <a:xfrm>
            <a:off x="6169329" y="662464"/>
            <a:ext cx="5813121" cy="1014379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171450" indent="-171450">
              <a:lnSpc>
                <a:spcPct val="100000"/>
              </a:lnSpc>
              <a:spcBef>
                <a:spcPts val="409"/>
              </a:spcBef>
              <a:buFont typeface="Arial" panose="020B0604020202020204" pitchFamily="34" charset="0"/>
              <a:buChar char="•"/>
            </a:pPr>
            <a:r>
              <a:rPr lang="ko-KR" altLang="en-US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국정원의 가이드라인 준수</a:t>
            </a:r>
            <a:r>
              <a:rPr lang="en-US" altLang="ko-KR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. TMS </a:t>
            </a:r>
            <a:r>
              <a:rPr lang="ko-KR" altLang="en-US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서비스는 </a:t>
            </a:r>
            <a:r>
              <a:rPr lang="ko-KR" altLang="en-US" sz="1050" dirty="0" err="1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어플라이언스</a:t>
            </a:r>
            <a:r>
              <a:rPr lang="ko-KR" altLang="en-US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 장비  기준으로 제공</a:t>
            </a:r>
            <a:r>
              <a:rPr lang="en-US" altLang="ko-KR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. </a:t>
            </a:r>
            <a:r>
              <a:rPr lang="ko-KR" altLang="en-US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고객사 전용장비로 코로케이션 비용 포함</a:t>
            </a:r>
            <a:r>
              <a:rPr lang="en-US" altLang="ko-KR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.  </a:t>
            </a:r>
            <a:r>
              <a:rPr lang="ko-KR" altLang="en-US" sz="1050" dirty="0" err="1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이중화하여</a:t>
            </a:r>
            <a:r>
              <a:rPr lang="ko-KR" altLang="en-US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 이용할 것을 권고함</a:t>
            </a:r>
            <a:r>
              <a:rPr lang="en-US" altLang="ko-KR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.</a:t>
            </a:r>
          </a:p>
          <a:p>
            <a:pPr marL="171450" indent="-171450">
              <a:lnSpc>
                <a:spcPct val="100000"/>
              </a:lnSpc>
              <a:spcBef>
                <a:spcPts val="409"/>
              </a:spcBef>
              <a:buFont typeface="Wingdings" panose="05000000000000000000" pitchFamily="2" charset="2"/>
              <a:buChar char="ü"/>
            </a:pPr>
            <a:r>
              <a:rPr lang="ko-KR" altLang="en-US" sz="1050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중도해지 위약금 </a:t>
            </a:r>
            <a:r>
              <a:rPr lang="en-US" altLang="ko-KR" sz="1050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: </a:t>
            </a:r>
            <a:r>
              <a:rPr lang="ko-KR" altLang="en-US" sz="1050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월 </a:t>
            </a:r>
            <a:r>
              <a:rPr lang="ko-KR" altLang="en-US" sz="1050" dirty="0" err="1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서비스료</a:t>
            </a:r>
            <a:r>
              <a:rPr lang="ko-KR" altLang="en-US" sz="1050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 </a:t>
            </a:r>
            <a:r>
              <a:rPr lang="en-US" altLang="ko-KR" sz="1050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x </a:t>
            </a:r>
            <a:r>
              <a:rPr lang="ko-KR" altLang="en-US" sz="1050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약정계약기간</a:t>
            </a:r>
            <a:r>
              <a:rPr lang="en-US" altLang="ko-KR" sz="1050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(</a:t>
            </a:r>
            <a:r>
              <a:rPr lang="ko-KR" altLang="en-US" sz="1050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월</a:t>
            </a:r>
            <a:r>
              <a:rPr lang="en-US" altLang="ko-KR" sz="1050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) x 50%</a:t>
            </a:r>
          </a:p>
          <a:p>
            <a:pPr marL="171450" indent="-171450">
              <a:lnSpc>
                <a:spcPct val="100000"/>
              </a:lnSpc>
              <a:spcBef>
                <a:spcPts val="409"/>
              </a:spcBef>
              <a:buFont typeface="Wingdings" panose="05000000000000000000" pitchFamily="2" charset="2"/>
              <a:buChar char="ü"/>
            </a:pPr>
            <a:r>
              <a:rPr lang="ko-KR" altLang="en-US" sz="1050" dirty="0" err="1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장비이중화가</a:t>
            </a:r>
            <a:r>
              <a:rPr lang="ko-KR" altLang="en-US" sz="1050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 필요한 경우에는 </a:t>
            </a:r>
            <a:r>
              <a:rPr lang="en-US" altLang="ko-KR" sz="1050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2 </a:t>
            </a:r>
            <a:r>
              <a:rPr lang="ko-KR" altLang="en-US" sz="1050" dirty="0">
                <a:latin typeface="맑은 고딕" panose="020B0503020000020004" pitchFamily="50" charset="-127"/>
                <a:ea typeface="맑은 고딕" panose="020B0503020000020004" pitchFamily="50" charset="-127"/>
                <a:cs typeface="바탕"/>
              </a:rPr>
              <a:t>배의 요금이 발생함</a:t>
            </a:r>
          </a:p>
          <a:p>
            <a:pPr marL="171450" indent="-171450">
              <a:lnSpc>
                <a:spcPct val="100000"/>
              </a:lnSpc>
              <a:spcBef>
                <a:spcPts val="409"/>
              </a:spcBef>
              <a:buFont typeface="Arial" panose="020B0604020202020204" pitchFamily="34" charset="0"/>
              <a:buChar char="•"/>
            </a:pPr>
            <a:endParaRPr lang="ko-KR" altLang="en-US" sz="1050" dirty="0">
              <a:latin typeface="맑은 고딕" panose="020B0503020000020004" pitchFamily="50" charset="-127"/>
              <a:ea typeface="맑은 고딕" panose="020B0503020000020004" pitchFamily="50" charset="-127"/>
              <a:cs typeface="바탕"/>
            </a:endParaRPr>
          </a:p>
        </p:txBody>
      </p:sp>
      <p:graphicFrame>
        <p:nvGraphicFramePr>
          <p:cNvPr id="9" name="object 4">
            <a:extLst>
              <a:ext uri="{FF2B5EF4-FFF2-40B4-BE49-F238E27FC236}">
                <a16:creationId xmlns:a16="http://schemas.microsoft.com/office/drawing/2014/main" id="{DC302F7A-D233-8ABF-0CC1-0DB0B800F9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1331102"/>
              </p:ext>
            </p:extLst>
          </p:nvPr>
        </p:nvGraphicFramePr>
        <p:xfrm>
          <a:off x="6520738" y="1702425"/>
          <a:ext cx="4347288" cy="9402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892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48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007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19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055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7546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00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  <a:p>
                      <a:pPr marL="147320">
                        <a:lnSpc>
                          <a:spcPct val="100000"/>
                        </a:lnSpc>
                      </a:pPr>
                      <a:r>
                        <a:rPr sz="7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약정기간</a:t>
                      </a:r>
                      <a:endParaRPr sz="70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</a:endParaRPr>
                    </a:p>
                  </a:txBody>
                  <a:tcPr marL="0" marR="0" marT="6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EBEBE"/>
                    </a:solidFill>
                  </a:tcPr>
                </a:tc>
                <a:tc>
                  <a:txBody>
                    <a:bodyPr/>
                    <a:lstStyle/>
                    <a:p>
                      <a:pPr marL="278130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700" spc="-5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ONE</a:t>
                      </a:r>
                      <a:r>
                        <a:rPr sz="700" spc="-15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 </a:t>
                      </a:r>
                      <a:r>
                        <a:rPr sz="7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1K</a:t>
                      </a:r>
                      <a:endParaRPr sz="70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</a:endParaRPr>
                    </a:p>
                  </a:txBody>
                  <a:tcPr marL="0" marR="0" marT="482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EBEBE"/>
                    </a:solidFill>
                  </a:tcPr>
                </a:tc>
                <a:tc>
                  <a:txBody>
                    <a:bodyPr/>
                    <a:lstStyle/>
                    <a:p>
                      <a:pPr marL="422909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700" spc="-5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ONE</a:t>
                      </a:r>
                      <a:r>
                        <a:rPr sz="700" spc="-1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 </a:t>
                      </a:r>
                      <a:r>
                        <a:rPr sz="7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2K</a:t>
                      </a:r>
                      <a:endParaRPr sz="70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</a:endParaRPr>
                    </a:p>
                  </a:txBody>
                  <a:tcPr marL="0" marR="0" marT="482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EBEBE"/>
                    </a:solidFill>
                  </a:tcPr>
                </a:tc>
                <a:tc>
                  <a:txBody>
                    <a:bodyPr/>
                    <a:lstStyle/>
                    <a:p>
                      <a:pPr marL="266700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700" spc="-5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ONE</a:t>
                      </a:r>
                      <a:r>
                        <a:rPr sz="700" spc="-15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 </a:t>
                      </a:r>
                      <a:r>
                        <a:rPr sz="7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4K</a:t>
                      </a:r>
                      <a:endParaRPr sz="70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</a:endParaRPr>
                    </a:p>
                  </a:txBody>
                  <a:tcPr marL="0" marR="0" marT="482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EBEBE"/>
                    </a:solidFill>
                  </a:tcPr>
                </a:tc>
                <a:tc>
                  <a:txBody>
                    <a:bodyPr/>
                    <a:lstStyle/>
                    <a:p>
                      <a:pPr marL="318770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700" spc="-5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ONE</a:t>
                      </a:r>
                      <a:r>
                        <a:rPr sz="700" spc="-15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 </a:t>
                      </a:r>
                      <a:r>
                        <a:rPr sz="7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5K</a:t>
                      </a:r>
                      <a:endParaRPr sz="70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</a:endParaRPr>
                    </a:p>
                  </a:txBody>
                  <a:tcPr marL="0" marR="0" marT="482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EBEB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546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EBEBE"/>
                    </a:solidFill>
                  </a:tcPr>
                </a:tc>
                <a:tc>
                  <a:txBody>
                    <a:bodyPr/>
                    <a:lstStyle/>
                    <a:p>
                      <a:pPr marL="316230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700" spc="-5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1Gbps</a:t>
                      </a:r>
                      <a:endParaRPr sz="70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</a:endParaRPr>
                    </a:p>
                  </a:txBody>
                  <a:tcPr marL="0" marR="0" marT="482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EBEBE"/>
                    </a:solidFill>
                  </a:tcPr>
                </a:tc>
                <a:tc>
                  <a:txBody>
                    <a:bodyPr/>
                    <a:lstStyle/>
                    <a:p>
                      <a:pPr marL="459105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700" spc="-5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8Gbps</a:t>
                      </a:r>
                      <a:endParaRPr sz="70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</a:endParaRPr>
                    </a:p>
                  </a:txBody>
                  <a:tcPr marL="0" marR="0" marT="482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EBEBE"/>
                    </a:solidFill>
                  </a:tcPr>
                </a:tc>
                <a:tc>
                  <a:txBody>
                    <a:bodyPr/>
                    <a:lstStyle/>
                    <a:p>
                      <a:pPr marL="273050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700" spc="-5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12Gbps</a:t>
                      </a:r>
                      <a:endParaRPr sz="70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</a:endParaRPr>
                    </a:p>
                  </a:txBody>
                  <a:tcPr marL="0" marR="0" marT="482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EBEBE"/>
                    </a:solidFill>
                  </a:tcPr>
                </a:tc>
                <a:tc>
                  <a:txBody>
                    <a:bodyPr/>
                    <a:lstStyle/>
                    <a:p>
                      <a:pPr marL="324485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700" spc="-5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60Gbps</a:t>
                      </a:r>
                      <a:endParaRPr sz="70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</a:endParaRPr>
                    </a:p>
                  </a:txBody>
                  <a:tcPr marL="0" marR="0" marT="482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EBEB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2176">
                <a:tc>
                  <a:txBody>
                    <a:bodyPr/>
                    <a:lstStyle/>
                    <a:p>
                      <a:pPr marR="91440" algn="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0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12</a:t>
                      </a:r>
                      <a:r>
                        <a:rPr sz="1000" spc="-21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 </a:t>
                      </a:r>
                      <a:r>
                        <a:rPr sz="10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개월</a:t>
                      </a:r>
                      <a:endParaRPr sz="100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</a:endParaRPr>
                    </a:p>
                  </a:txBody>
                  <a:tcPr marL="0" marR="0" marT="444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2705" algn="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700" spc="5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1</a:t>
                      </a:r>
                      <a:r>
                        <a:rPr sz="700" spc="-1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,</a:t>
                      </a:r>
                      <a:r>
                        <a:rPr sz="700" spc="-5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2</a:t>
                      </a:r>
                      <a:r>
                        <a:rPr sz="700" spc="5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6</a:t>
                      </a:r>
                      <a:r>
                        <a:rPr sz="700" spc="-5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0</a:t>
                      </a:r>
                      <a:r>
                        <a:rPr sz="700" spc="-1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,</a:t>
                      </a:r>
                      <a:r>
                        <a:rPr sz="700" spc="5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0</a:t>
                      </a:r>
                      <a:r>
                        <a:rPr sz="700" spc="-5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0</a:t>
                      </a:r>
                      <a:r>
                        <a:rPr sz="7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0</a:t>
                      </a:r>
                      <a:endParaRPr sz="70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</a:endParaRPr>
                    </a:p>
                  </a:txBody>
                  <a:tcPr marL="0" marR="0" marT="361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2069" algn="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700" spc="-5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1</a:t>
                      </a:r>
                      <a:r>
                        <a:rPr sz="700" spc="5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,</a:t>
                      </a:r>
                      <a:r>
                        <a:rPr sz="700" spc="-5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62</a:t>
                      </a:r>
                      <a:r>
                        <a:rPr sz="700" spc="5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0</a:t>
                      </a:r>
                      <a:r>
                        <a:rPr sz="700" spc="-1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,</a:t>
                      </a:r>
                      <a:r>
                        <a:rPr sz="700" spc="-5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0</a:t>
                      </a:r>
                      <a:r>
                        <a:rPr sz="700" spc="5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0</a:t>
                      </a:r>
                      <a:r>
                        <a:rPr sz="7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0</a:t>
                      </a:r>
                      <a:endParaRPr sz="70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</a:endParaRPr>
                    </a:p>
                  </a:txBody>
                  <a:tcPr marL="0" marR="0" marT="361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2705" algn="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700" spc="5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2</a:t>
                      </a:r>
                      <a:r>
                        <a:rPr sz="700" spc="-1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,</a:t>
                      </a:r>
                      <a:r>
                        <a:rPr sz="700" spc="-5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1</a:t>
                      </a:r>
                      <a:r>
                        <a:rPr sz="700" spc="5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7</a:t>
                      </a:r>
                      <a:r>
                        <a:rPr sz="700" spc="-5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0</a:t>
                      </a:r>
                      <a:r>
                        <a:rPr sz="700" spc="-1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,</a:t>
                      </a:r>
                      <a:r>
                        <a:rPr sz="700" spc="5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0</a:t>
                      </a:r>
                      <a:r>
                        <a:rPr sz="700" spc="-5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0</a:t>
                      </a:r>
                      <a:r>
                        <a:rPr sz="7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0</a:t>
                      </a:r>
                    </a:p>
                  </a:txBody>
                  <a:tcPr marL="0" marR="0" marT="361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3975" algn="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700" spc="-5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2</a:t>
                      </a:r>
                      <a:r>
                        <a:rPr sz="700" spc="-1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,</a:t>
                      </a:r>
                      <a:r>
                        <a:rPr sz="700" spc="5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7</a:t>
                      </a:r>
                      <a:r>
                        <a:rPr sz="700" spc="-5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10</a:t>
                      </a:r>
                      <a:r>
                        <a:rPr sz="700" spc="5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,</a:t>
                      </a:r>
                      <a:r>
                        <a:rPr sz="700" spc="-5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00</a:t>
                      </a:r>
                      <a:r>
                        <a:rPr sz="7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0</a:t>
                      </a:r>
                      <a:endParaRPr sz="70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</a:endParaRPr>
                    </a:p>
                  </a:txBody>
                  <a:tcPr marL="0" marR="0" marT="361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2176">
                <a:tc>
                  <a:txBody>
                    <a:bodyPr/>
                    <a:lstStyle/>
                    <a:p>
                      <a:pPr marR="91440" algn="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0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36</a:t>
                      </a:r>
                      <a:r>
                        <a:rPr sz="1000" spc="-21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 </a:t>
                      </a:r>
                      <a:r>
                        <a:rPr sz="10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개월</a:t>
                      </a:r>
                      <a:endParaRPr sz="100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</a:endParaRPr>
                    </a:p>
                  </a:txBody>
                  <a:tcPr marL="0" marR="0" marT="444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4610" algn="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700" spc="-5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1</a:t>
                      </a:r>
                      <a:r>
                        <a:rPr sz="700" spc="-1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,</a:t>
                      </a:r>
                      <a:r>
                        <a:rPr sz="700" spc="5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0</a:t>
                      </a:r>
                      <a:r>
                        <a:rPr sz="700" spc="-5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70</a:t>
                      </a:r>
                      <a:r>
                        <a:rPr sz="700" spc="5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,</a:t>
                      </a:r>
                      <a:r>
                        <a:rPr sz="700" spc="-5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00</a:t>
                      </a:r>
                      <a:r>
                        <a:rPr sz="7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0</a:t>
                      </a:r>
                      <a:endParaRPr sz="70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</a:endParaRPr>
                    </a:p>
                  </a:txBody>
                  <a:tcPr marL="0" marR="0" marT="361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2069" algn="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700" spc="-5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1</a:t>
                      </a:r>
                      <a:r>
                        <a:rPr sz="700" spc="5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,</a:t>
                      </a:r>
                      <a:r>
                        <a:rPr sz="700" spc="-5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26</a:t>
                      </a:r>
                      <a:r>
                        <a:rPr sz="700" spc="5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0</a:t>
                      </a:r>
                      <a:r>
                        <a:rPr sz="700" spc="-1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,</a:t>
                      </a:r>
                      <a:r>
                        <a:rPr sz="700" spc="-5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0</a:t>
                      </a:r>
                      <a:r>
                        <a:rPr sz="700" spc="5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0</a:t>
                      </a:r>
                      <a:r>
                        <a:rPr sz="7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0</a:t>
                      </a:r>
                      <a:endParaRPr sz="70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</a:endParaRPr>
                    </a:p>
                  </a:txBody>
                  <a:tcPr marL="0" marR="0" marT="361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2705" algn="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700" spc="5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1</a:t>
                      </a:r>
                      <a:r>
                        <a:rPr sz="700" spc="-1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,</a:t>
                      </a:r>
                      <a:r>
                        <a:rPr sz="700" spc="-5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8</a:t>
                      </a:r>
                      <a:r>
                        <a:rPr sz="700" spc="5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0</a:t>
                      </a:r>
                      <a:r>
                        <a:rPr sz="700" spc="-5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0</a:t>
                      </a:r>
                      <a:r>
                        <a:rPr sz="700" spc="-1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,</a:t>
                      </a:r>
                      <a:r>
                        <a:rPr sz="700" spc="5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0</a:t>
                      </a:r>
                      <a:r>
                        <a:rPr sz="700" spc="-5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0</a:t>
                      </a:r>
                      <a:r>
                        <a:rPr sz="7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0</a:t>
                      </a:r>
                      <a:endParaRPr sz="70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</a:endParaRPr>
                    </a:p>
                  </a:txBody>
                  <a:tcPr marL="0" marR="0" marT="361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2705" algn="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700" spc="-5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2</a:t>
                      </a:r>
                      <a:r>
                        <a:rPr sz="700" spc="5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,</a:t>
                      </a:r>
                      <a:r>
                        <a:rPr sz="700" spc="-5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17</a:t>
                      </a:r>
                      <a:r>
                        <a:rPr sz="700" spc="5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0</a:t>
                      </a:r>
                      <a:r>
                        <a:rPr sz="700" spc="-1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,</a:t>
                      </a:r>
                      <a:r>
                        <a:rPr sz="700" spc="-5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0</a:t>
                      </a:r>
                      <a:r>
                        <a:rPr sz="700" spc="5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0</a:t>
                      </a:r>
                      <a:r>
                        <a:rPr sz="7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0</a:t>
                      </a:r>
                      <a:endParaRPr sz="70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</a:endParaRPr>
                    </a:p>
                  </a:txBody>
                  <a:tcPr marL="0" marR="0" marT="361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1193">
                <a:tc>
                  <a:txBody>
                    <a:bodyPr/>
                    <a:lstStyle/>
                    <a:p>
                      <a:pPr marR="91440" algn="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0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60</a:t>
                      </a:r>
                      <a:r>
                        <a:rPr sz="1000" spc="-21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 </a:t>
                      </a:r>
                      <a:r>
                        <a:rPr sz="10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개월</a:t>
                      </a:r>
                      <a:endParaRPr sz="100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</a:endParaRPr>
                    </a:p>
                  </a:txBody>
                  <a:tcPr marL="0" marR="0" marT="4318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2069" algn="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700" spc="-5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7</a:t>
                      </a:r>
                      <a:r>
                        <a:rPr sz="700" spc="5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1</a:t>
                      </a:r>
                      <a:r>
                        <a:rPr sz="700" spc="-5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0</a:t>
                      </a:r>
                      <a:r>
                        <a:rPr sz="700" spc="-1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,</a:t>
                      </a:r>
                      <a:r>
                        <a:rPr sz="700" spc="5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0</a:t>
                      </a:r>
                      <a:r>
                        <a:rPr sz="700" spc="-5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0</a:t>
                      </a:r>
                      <a:r>
                        <a:rPr sz="7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0</a:t>
                      </a:r>
                      <a:endParaRPr sz="70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</a:endParaRPr>
                    </a:p>
                  </a:txBody>
                  <a:tcPr marL="0" marR="0" marT="361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2069" algn="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700" spc="-5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89</a:t>
                      </a:r>
                      <a:r>
                        <a:rPr sz="700" spc="5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0</a:t>
                      </a:r>
                      <a:r>
                        <a:rPr sz="700" spc="-1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,</a:t>
                      </a:r>
                      <a:r>
                        <a:rPr sz="700" spc="-5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0</a:t>
                      </a:r>
                      <a:r>
                        <a:rPr sz="700" spc="5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0</a:t>
                      </a:r>
                      <a:r>
                        <a:rPr sz="7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0</a:t>
                      </a:r>
                      <a:endParaRPr sz="70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</a:endParaRPr>
                    </a:p>
                  </a:txBody>
                  <a:tcPr marL="0" marR="0" marT="361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2705" algn="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700" spc="5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1</a:t>
                      </a:r>
                      <a:r>
                        <a:rPr sz="700" spc="-1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,</a:t>
                      </a:r>
                      <a:r>
                        <a:rPr sz="700" spc="-5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2</a:t>
                      </a:r>
                      <a:r>
                        <a:rPr sz="700" spc="5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6</a:t>
                      </a:r>
                      <a:r>
                        <a:rPr sz="700" spc="-5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0</a:t>
                      </a:r>
                      <a:r>
                        <a:rPr sz="700" spc="-1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,</a:t>
                      </a:r>
                      <a:r>
                        <a:rPr sz="700" spc="5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0</a:t>
                      </a:r>
                      <a:r>
                        <a:rPr sz="700" spc="-5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0</a:t>
                      </a:r>
                      <a:r>
                        <a:rPr sz="7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0</a:t>
                      </a:r>
                      <a:endParaRPr sz="70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</a:endParaRPr>
                    </a:p>
                  </a:txBody>
                  <a:tcPr marL="0" marR="0" marT="361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3975" algn="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700" spc="-5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1</a:t>
                      </a:r>
                      <a:r>
                        <a:rPr sz="700" spc="-1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,</a:t>
                      </a:r>
                      <a:r>
                        <a:rPr sz="700" spc="5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6</a:t>
                      </a:r>
                      <a:r>
                        <a:rPr sz="700" spc="-5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20</a:t>
                      </a:r>
                      <a:r>
                        <a:rPr sz="700" spc="5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,</a:t>
                      </a:r>
                      <a:r>
                        <a:rPr sz="700" spc="-5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00</a:t>
                      </a:r>
                      <a:r>
                        <a:rPr sz="7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0</a:t>
                      </a:r>
                    </a:p>
                  </a:txBody>
                  <a:tcPr marL="0" marR="0" marT="361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0" name="object 6">
            <a:extLst>
              <a:ext uri="{FF2B5EF4-FFF2-40B4-BE49-F238E27FC236}">
                <a16:creationId xmlns:a16="http://schemas.microsoft.com/office/drawing/2014/main" id="{123CEE9A-FD95-AD35-D2BC-A495F25B9C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6492899"/>
              </p:ext>
            </p:extLst>
          </p:nvPr>
        </p:nvGraphicFramePr>
        <p:xfrm>
          <a:off x="6332944" y="2970327"/>
          <a:ext cx="5495289" cy="49466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64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15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10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696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6773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3883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46379">
                <a:tc>
                  <a:txBody>
                    <a:bodyPr/>
                    <a:lstStyle/>
                    <a:p>
                      <a:pPr marL="32575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050" dirty="0">
                          <a:latin typeface="맑은 고딕"/>
                          <a:cs typeface="맑은 고딕"/>
                        </a:rPr>
                        <a:t>구분</a:t>
                      </a:r>
                      <a:endParaRPr sz="1050">
                        <a:latin typeface="맑은 고딕"/>
                        <a:cs typeface="맑은 고딕"/>
                      </a:endParaRPr>
                    </a:p>
                  </a:txBody>
                  <a:tcPr marL="0" marR="0" marT="4318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EBEBE"/>
                    </a:solidFill>
                  </a:tcPr>
                </a:tc>
                <a:tc>
                  <a:txBody>
                    <a:bodyPr/>
                    <a:lstStyle/>
                    <a:p>
                      <a:pPr marL="76835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050" spc="-5" dirty="0">
                          <a:latin typeface="맑은 고딕"/>
                          <a:cs typeface="맑은 고딕"/>
                        </a:rPr>
                        <a:t>100Mbps</a:t>
                      </a:r>
                      <a:endParaRPr sz="1050" dirty="0">
                        <a:latin typeface="맑은 고딕"/>
                        <a:cs typeface="맑은 고딕"/>
                      </a:endParaRPr>
                    </a:p>
                  </a:txBody>
                  <a:tcPr marL="0" marR="0" marT="4318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EBEBE"/>
                    </a:solidFill>
                  </a:tcPr>
                </a:tc>
                <a:tc>
                  <a:txBody>
                    <a:bodyPr/>
                    <a:lstStyle/>
                    <a:p>
                      <a:pPr marL="73660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050" spc="-5" dirty="0">
                          <a:latin typeface="맑은 고딕"/>
                          <a:cs typeface="맑은 고딕"/>
                        </a:rPr>
                        <a:t>200Mbps</a:t>
                      </a:r>
                      <a:endParaRPr sz="1050">
                        <a:latin typeface="맑은 고딕"/>
                        <a:cs typeface="맑은 고딕"/>
                      </a:endParaRPr>
                    </a:p>
                  </a:txBody>
                  <a:tcPr marL="0" marR="0" marT="4318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EBEBE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050" spc="-5" dirty="0">
                          <a:latin typeface="맑은 고딕"/>
                          <a:cs typeface="맑은 고딕"/>
                        </a:rPr>
                        <a:t>500Mbps</a:t>
                      </a:r>
                      <a:endParaRPr sz="1050">
                        <a:latin typeface="맑은 고딕"/>
                        <a:cs typeface="맑은 고딕"/>
                      </a:endParaRPr>
                    </a:p>
                  </a:txBody>
                  <a:tcPr marL="0" marR="0" marT="4318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EBEBE"/>
                    </a:solidFill>
                  </a:tcPr>
                </a:tc>
                <a:tc>
                  <a:txBody>
                    <a:bodyPr/>
                    <a:lstStyle/>
                    <a:p>
                      <a:pPr marL="75565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050" spc="-5" dirty="0">
                          <a:latin typeface="맑은 고딕"/>
                          <a:cs typeface="맑은 고딕"/>
                        </a:rPr>
                        <a:t>1Gbps</a:t>
                      </a:r>
                      <a:endParaRPr sz="1050">
                        <a:latin typeface="맑은 고딕"/>
                        <a:cs typeface="맑은 고딕"/>
                      </a:endParaRPr>
                    </a:p>
                  </a:txBody>
                  <a:tcPr marL="0" marR="0" marT="4318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EBEBE"/>
                    </a:solidFill>
                  </a:tcPr>
                </a:tc>
                <a:tc>
                  <a:txBody>
                    <a:bodyPr/>
                    <a:lstStyle/>
                    <a:p>
                      <a:pPr marL="73025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050" spc="-5" dirty="0">
                          <a:latin typeface="맑은 고딕"/>
                          <a:cs typeface="맑은 고딕"/>
                        </a:rPr>
                        <a:t>2Gbps</a:t>
                      </a:r>
                      <a:endParaRPr sz="1050">
                        <a:latin typeface="맑은 고딕"/>
                        <a:cs typeface="맑은 고딕"/>
                      </a:endParaRPr>
                    </a:p>
                  </a:txBody>
                  <a:tcPr marL="0" marR="0" marT="4318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EBEB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8285">
                <a:tc>
                  <a:txBody>
                    <a:bodyPr/>
                    <a:lstStyle/>
                    <a:p>
                      <a:pPr marL="290830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050" dirty="0">
                          <a:latin typeface="맑은 고딕"/>
                          <a:cs typeface="맑은 고딕"/>
                        </a:rPr>
                        <a:t>이용료</a:t>
                      </a:r>
                      <a:endParaRPr sz="1050">
                        <a:latin typeface="맑은 고딕"/>
                        <a:cs typeface="맑은 고딕"/>
                      </a:endParaRPr>
                    </a:p>
                  </a:txBody>
                  <a:tcPr marL="0" marR="0" marT="444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5570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050" spc="-5" dirty="0">
                          <a:latin typeface="맑은 고딕"/>
                          <a:cs typeface="맑은 고딕"/>
                        </a:rPr>
                        <a:t>350,000</a:t>
                      </a:r>
                      <a:endParaRPr sz="1050">
                        <a:latin typeface="맑은 고딕"/>
                        <a:cs typeface="맑은 고딕"/>
                      </a:endParaRPr>
                    </a:p>
                  </a:txBody>
                  <a:tcPr marL="0" marR="0" marT="444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180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050" spc="-5" dirty="0">
                          <a:latin typeface="맑은 고딕"/>
                          <a:cs typeface="맑은 고딕"/>
                        </a:rPr>
                        <a:t>560,000</a:t>
                      </a:r>
                      <a:endParaRPr sz="1050">
                        <a:latin typeface="맑은 고딕"/>
                        <a:cs typeface="맑은 고딕"/>
                      </a:endParaRPr>
                    </a:p>
                  </a:txBody>
                  <a:tcPr marL="0" marR="0" marT="444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640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050" spc="-5" dirty="0">
                          <a:latin typeface="맑은 고딕"/>
                          <a:cs typeface="맑은 고딕"/>
                        </a:rPr>
                        <a:t>1,040,000</a:t>
                      </a:r>
                      <a:endParaRPr sz="1050">
                        <a:latin typeface="맑은 고딕"/>
                        <a:cs typeface="맑은 고딕"/>
                      </a:endParaRPr>
                    </a:p>
                  </a:txBody>
                  <a:tcPr marL="0" marR="0" marT="444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2545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050" spc="-5" dirty="0">
                          <a:latin typeface="맑은 고딕"/>
                          <a:cs typeface="맑은 고딕"/>
                        </a:rPr>
                        <a:t>1,730,000</a:t>
                      </a:r>
                      <a:endParaRPr sz="1050">
                        <a:latin typeface="맑은 고딕"/>
                        <a:cs typeface="맑은 고딕"/>
                      </a:endParaRPr>
                    </a:p>
                  </a:txBody>
                  <a:tcPr marL="0" marR="0" marT="444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115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050" spc="-5" dirty="0">
                          <a:latin typeface="맑은 고딕"/>
                          <a:cs typeface="맑은 고딕"/>
                        </a:rPr>
                        <a:t>2,760,000</a:t>
                      </a:r>
                      <a:endParaRPr sz="1050" dirty="0">
                        <a:latin typeface="맑은 고딕"/>
                        <a:cs typeface="맑은 고딕"/>
                      </a:endParaRPr>
                    </a:p>
                  </a:txBody>
                  <a:tcPr marL="0" marR="0" marT="444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9679C9AC-5965-6C77-841B-31400FCDE8C3}"/>
              </a:ext>
            </a:extLst>
          </p:cNvPr>
          <p:cNvSpPr txBox="1"/>
          <p:nvPr/>
        </p:nvSpPr>
        <p:spPr>
          <a:xfrm>
            <a:off x="6169329" y="1449093"/>
            <a:ext cx="32194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TMS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서비스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6576F46-7531-DD55-8245-E8C6AE017DB1}"/>
              </a:ext>
            </a:extLst>
          </p:cNvPr>
          <p:cNvSpPr txBox="1"/>
          <p:nvPr/>
        </p:nvSpPr>
        <p:spPr>
          <a:xfrm>
            <a:off x="6174029" y="2667746"/>
            <a:ext cx="32194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SSL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가시화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9610957-1ABB-2A78-8C20-D07993BFFDE6}"/>
              </a:ext>
            </a:extLst>
          </p:cNvPr>
          <p:cNvSpPr txBox="1"/>
          <p:nvPr/>
        </p:nvSpPr>
        <p:spPr>
          <a:xfrm>
            <a:off x="282879" y="3518342"/>
            <a:ext cx="4171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/>
              <a:t>Security(Secured Firewall)</a:t>
            </a:r>
          </a:p>
        </p:txBody>
      </p:sp>
      <p:sp>
        <p:nvSpPr>
          <p:cNvPr id="14" name="object 4">
            <a:extLst>
              <a:ext uri="{FF2B5EF4-FFF2-40B4-BE49-F238E27FC236}">
                <a16:creationId xmlns:a16="http://schemas.microsoft.com/office/drawing/2014/main" id="{D71F226C-E530-75DC-BAC2-29F1FA34D5FA}"/>
              </a:ext>
            </a:extLst>
          </p:cNvPr>
          <p:cNvSpPr txBox="1"/>
          <p:nvPr/>
        </p:nvSpPr>
        <p:spPr>
          <a:xfrm>
            <a:off x="323684" y="3928499"/>
            <a:ext cx="5813121" cy="1227258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171450" indent="-171450">
              <a:lnSpc>
                <a:spcPct val="100000"/>
              </a:lnSpc>
              <a:spcBef>
                <a:spcPts val="409"/>
              </a:spcBef>
              <a:buFont typeface="Arial" panose="020B0604020202020204" pitchFamily="34" charset="0"/>
              <a:buChar char="•"/>
            </a:pPr>
            <a:r>
              <a:rPr lang="en-US" altLang="ko-KR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Secured Firewall </a:t>
            </a:r>
            <a:r>
              <a:rPr lang="ko-KR" altLang="en-US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요금은 </a:t>
            </a:r>
            <a:r>
              <a:rPr lang="ko-KR" altLang="en-US" sz="1050" dirty="0" err="1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무약정</a:t>
            </a:r>
            <a:r>
              <a:rPr lang="ko-KR" altLang="en-US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 및 약정</a:t>
            </a:r>
            <a:r>
              <a:rPr lang="en-US" altLang="ko-KR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(1 </a:t>
            </a:r>
            <a:r>
              <a:rPr lang="ko-KR" altLang="en-US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년</a:t>
            </a:r>
            <a:r>
              <a:rPr lang="en-US" altLang="ko-KR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), VM </a:t>
            </a:r>
            <a:r>
              <a:rPr lang="ko-KR" altLang="en-US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인스턴스 타입에 따라 결정</a:t>
            </a:r>
          </a:p>
          <a:p>
            <a:pPr marL="171450" indent="-171450">
              <a:lnSpc>
                <a:spcPct val="100000"/>
              </a:lnSpc>
              <a:spcBef>
                <a:spcPts val="409"/>
              </a:spcBef>
              <a:buFont typeface="Arial" panose="020B0604020202020204" pitchFamily="34" charset="0"/>
              <a:buChar char="•"/>
            </a:pPr>
            <a:r>
              <a:rPr lang="ko-KR" altLang="en-US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약정기간 내 해지시 위약금이 발생하고</a:t>
            </a:r>
            <a:r>
              <a:rPr lang="en-US" altLang="ko-KR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, </a:t>
            </a:r>
            <a:r>
              <a:rPr lang="ko-KR" altLang="en-US" sz="1050" dirty="0" err="1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해지위약금은</a:t>
            </a:r>
            <a:r>
              <a:rPr lang="ko-KR" altLang="en-US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 </a:t>
            </a:r>
            <a:r>
              <a:rPr lang="en-US" altLang="ko-KR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[</a:t>
            </a:r>
            <a:r>
              <a:rPr lang="ko-KR" altLang="en-US" sz="1050" dirty="0" err="1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월요금ｘ</a:t>
            </a:r>
            <a:r>
              <a:rPr lang="en-US" altLang="ko-KR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50%</a:t>
            </a:r>
            <a:r>
              <a:rPr lang="ko-KR" altLang="en-US" sz="1050" dirty="0" err="1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ｘ약정기간</a:t>
            </a:r>
            <a:r>
              <a:rPr lang="ko-KR" altLang="en-US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  </a:t>
            </a:r>
            <a:r>
              <a:rPr lang="ko-KR" altLang="en-US" sz="1050" dirty="0" err="1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잔여개월수</a:t>
            </a:r>
            <a:r>
              <a:rPr lang="en-US" altLang="ko-KR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] </a:t>
            </a:r>
            <a:r>
              <a:rPr lang="ko-KR" altLang="en-US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로 산정</a:t>
            </a:r>
          </a:p>
          <a:p>
            <a:pPr marL="171450" indent="-171450">
              <a:lnSpc>
                <a:spcPct val="100000"/>
              </a:lnSpc>
              <a:spcBef>
                <a:spcPts val="409"/>
              </a:spcBef>
              <a:buFont typeface="Arial" panose="020B0604020202020204" pitchFamily="34" charset="0"/>
              <a:buChar char="•"/>
            </a:pPr>
            <a:r>
              <a:rPr lang="ko-KR" altLang="en-US" sz="1050" dirty="0" err="1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무약정</a:t>
            </a:r>
            <a:r>
              <a:rPr lang="ko-KR" altLang="en-US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 </a:t>
            </a:r>
            <a:r>
              <a:rPr lang="ko-KR" altLang="en-US" sz="1050" dirty="0" err="1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선택시</a:t>
            </a:r>
            <a:r>
              <a:rPr lang="ko-KR" altLang="en-US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 시간 단위의 요금이 적용되고</a:t>
            </a:r>
            <a:r>
              <a:rPr lang="en-US" altLang="ko-KR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, 1 </a:t>
            </a:r>
            <a:r>
              <a:rPr lang="ko-KR" altLang="en-US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년 약정 </a:t>
            </a:r>
            <a:r>
              <a:rPr lang="ko-KR" altLang="en-US" sz="1050" dirty="0" err="1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선택시</a:t>
            </a:r>
            <a:r>
              <a:rPr lang="ko-KR" altLang="en-US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 </a:t>
            </a:r>
            <a:r>
              <a:rPr lang="ko-KR" altLang="en-US" sz="1050" dirty="0" err="1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월단위</a:t>
            </a:r>
            <a:r>
              <a:rPr lang="ko-KR" altLang="en-US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 요금이 적용</a:t>
            </a:r>
          </a:p>
          <a:p>
            <a:pPr marL="171450" indent="-171450">
              <a:lnSpc>
                <a:spcPct val="100000"/>
              </a:lnSpc>
              <a:spcBef>
                <a:spcPts val="409"/>
              </a:spcBef>
              <a:buFont typeface="Arial" panose="020B0604020202020204" pitchFamily="34" charset="0"/>
              <a:buChar char="•"/>
            </a:pPr>
            <a:r>
              <a:rPr lang="ko-KR" altLang="en-US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공공 클라우드</a:t>
            </a:r>
            <a:r>
              <a:rPr lang="en-US" altLang="ko-KR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(SCP Sovereign)</a:t>
            </a:r>
            <a:r>
              <a:rPr lang="ko-KR" altLang="en-US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는 </a:t>
            </a:r>
            <a:r>
              <a:rPr lang="en-US" altLang="ko-KR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DDoS Protection, IPS, Secured Firewall </a:t>
            </a:r>
            <a:r>
              <a:rPr lang="ko-KR" altLang="en-US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이 통합  제공</a:t>
            </a:r>
          </a:p>
          <a:p>
            <a:pPr marL="171450" indent="-171450">
              <a:lnSpc>
                <a:spcPct val="100000"/>
              </a:lnSpc>
              <a:spcBef>
                <a:spcPts val="409"/>
              </a:spcBef>
              <a:buFont typeface="Arial" panose="020B0604020202020204" pitchFamily="34" charset="0"/>
              <a:buChar char="•"/>
            </a:pPr>
            <a:endParaRPr lang="ko-KR" altLang="en-US" sz="1050" dirty="0">
              <a:latin typeface="맑은 고딕" panose="020B0503020000020004" pitchFamily="50" charset="-127"/>
              <a:ea typeface="맑은 고딕" panose="020B0503020000020004" pitchFamily="50" charset="-127"/>
              <a:cs typeface="바탕"/>
            </a:endParaRPr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id="{3AD9ABF3-F3B6-6C04-BA14-5E6040B157B5}"/>
              </a:ext>
            </a:extLst>
          </p:cNvPr>
          <p:cNvSpPr/>
          <p:nvPr/>
        </p:nvSpPr>
        <p:spPr>
          <a:xfrm>
            <a:off x="331126" y="5221005"/>
            <a:ext cx="5611854" cy="10604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027071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6D28E35-E60E-AC95-3FF6-201697D41A6C}"/>
              </a:ext>
            </a:extLst>
          </p:cNvPr>
          <p:cNvSpPr txBox="1"/>
          <p:nvPr/>
        </p:nvSpPr>
        <p:spPr>
          <a:xfrm>
            <a:off x="187629" y="285750"/>
            <a:ext cx="3327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/>
              <a:t>Networking(Load Balancer)</a:t>
            </a:r>
          </a:p>
        </p:txBody>
      </p:sp>
      <p:sp>
        <p:nvSpPr>
          <p:cNvPr id="5" name="object 4">
            <a:extLst>
              <a:ext uri="{FF2B5EF4-FFF2-40B4-BE49-F238E27FC236}">
                <a16:creationId xmlns:a16="http://schemas.microsoft.com/office/drawing/2014/main" id="{0B779C84-E80E-38B0-04F4-E09737256808}"/>
              </a:ext>
            </a:extLst>
          </p:cNvPr>
          <p:cNvSpPr txBox="1"/>
          <p:nvPr/>
        </p:nvSpPr>
        <p:spPr>
          <a:xfrm>
            <a:off x="282879" y="662464"/>
            <a:ext cx="5813121" cy="1440137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171450" indent="-171450">
              <a:lnSpc>
                <a:spcPct val="100000"/>
              </a:lnSpc>
              <a:spcBef>
                <a:spcPts val="409"/>
              </a:spcBef>
              <a:buFont typeface="Arial" panose="020B0604020202020204" pitchFamily="34" charset="0"/>
              <a:buChar char="•"/>
            </a:pPr>
            <a:r>
              <a:rPr lang="en-US" altLang="ko-KR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Load Balancer </a:t>
            </a:r>
            <a:r>
              <a:rPr lang="ko-KR" altLang="en-US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요금은 </a:t>
            </a:r>
            <a:r>
              <a:rPr lang="en-US" altLang="ko-KR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Load Balancer Size </a:t>
            </a:r>
            <a:r>
              <a:rPr lang="ko-KR" altLang="en-US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별 요금과 서비스 수만큼의 요금 합으로  시간단위로 </a:t>
            </a:r>
            <a:r>
              <a:rPr lang="ko-KR" altLang="en-US" sz="1050" dirty="0" err="1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과금합니다</a:t>
            </a:r>
            <a:r>
              <a:rPr lang="en-US" altLang="ko-KR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.</a:t>
            </a:r>
          </a:p>
          <a:p>
            <a:pPr marL="171450" indent="-171450">
              <a:lnSpc>
                <a:spcPct val="100000"/>
              </a:lnSpc>
              <a:spcBef>
                <a:spcPts val="409"/>
              </a:spcBef>
              <a:buFont typeface="Arial" panose="020B0604020202020204" pitchFamily="34" charset="0"/>
              <a:buChar char="•"/>
            </a:pPr>
            <a:r>
              <a:rPr lang="en-US" altLang="ko-KR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VPC </a:t>
            </a:r>
            <a:r>
              <a:rPr lang="ko-KR" altLang="en-US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당 </a:t>
            </a:r>
            <a:r>
              <a:rPr lang="en-US" altLang="ko-KR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Small 1 </a:t>
            </a:r>
            <a:r>
              <a:rPr lang="ko-KR" altLang="en-US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개</a:t>
            </a:r>
            <a:r>
              <a:rPr lang="en-US" altLang="ko-KR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, Medium 1 </a:t>
            </a:r>
            <a:r>
              <a:rPr lang="ko-KR" altLang="en-US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개까지 생성 가능하며</a:t>
            </a:r>
            <a:r>
              <a:rPr lang="en-US" altLang="ko-KR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, Large </a:t>
            </a:r>
            <a:r>
              <a:rPr lang="ko-KR" altLang="en-US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는 프로젝트에서  사용하는 위치당 </a:t>
            </a:r>
            <a:r>
              <a:rPr lang="en-US" altLang="ko-KR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1 </a:t>
            </a:r>
            <a:r>
              <a:rPr lang="ko-KR" altLang="en-US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개만 생성 가능합니다</a:t>
            </a:r>
            <a:r>
              <a:rPr lang="en-US" altLang="ko-KR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.</a:t>
            </a:r>
          </a:p>
          <a:p>
            <a:pPr marL="171450" indent="-171450">
              <a:lnSpc>
                <a:spcPct val="100000"/>
              </a:lnSpc>
              <a:spcBef>
                <a:spcPts val="409"/>
              </a:spcBef>
              <a:buFont typeface="Arial" panose="020B0604020202020204" pitchFamily="34" charset="0"/>
              <a:buChar char="•"/>
            </a:pPr>
            <a:r>
              <a:rPr lang="en-US" altLang="ko-KR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(Small 1 </a:t>
            </a:r>
            <a:r>
              <a:rPr lang="ko-KR" altLang="en-US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개 사용 또는 </a:t>
            </a:r>
            <a:r>
              <a:rPr lang="en-US" altLang="ko-KR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Medium 1 </a:t>
            </a:r>
            <a:r>
              <a:rPr lang="ko-KR" altLang="en-US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개 사용 또는 </a:t>
            </a:r>
            <a:r>
              <a:rPr lang="en-US" altLang="ko-KR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Small 1 </a:t>
            </a:r>
            <a:r>
              <a:rPr lang="ko-KR" altLang="en-US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개 </a:t>
            </a:r>
            <a:r>
              <a:rPr lang="en-US" altLang="ko-KR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+ Medium 1 </a:t>
            </a:r>
            <a:r>
              <a:rPr lang="ko-KR" altLang="en-US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개 사용</a:t>
            </a:r>
            <a:r>
              <a:rPr lang="en-US" altLang="ko-KR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)</a:t>
            </a:r>
          </a:p>
          <a:p>
            <a:pPr marL="171450" indent="-171450">
              <a:lnSpc>
                <a:spcPct val="100000"/>
              </a:lnSpc>
              <a:spcBef>
                <a:spcPts val="409"/>
              </a:spcBef>
              <a:buFont typeface="Arial" panose="020B0604020202020204" pitchFamily="34" charset="0"/>
              <a:buChar char="•"/>
            </a:pPr>
            <a:r>
              <a:rPr lang="ko-KR" altLang="en-US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로그 저장소 설정 시 </a:t>
            </a:r>
            <a:r>
              <a:rPr lang="en-US" altLang="ko-KR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Object Storage </a:t>
            </a:r>
            <a:r>
              <a:rPr lang="ko-KR" altLang="en-US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사용료 별도 부과됩니다</a:t>
            </a:r>
            <a:r>
              <a:rPr lang="en-US" altLang="ko-KR" sz="1050" dirty="0">
                <a:solidFill>
                  <a:srgbClr val="1F2433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.</a:t>
            </a:r>
          </a:p>
          <a:p>
            <a:pPr marL="171450" indent="-171450">
              <a:lnSpc>
                <a:spcPct val="100000"/>
              </a:lnSpc>
              <a:spcBef>
                <a:spcPts val="409"/>
              </a:spcBef>
              <a:buFont typeface="Arial" panose="020B0604020202020204" pitchFamily="34" charset="0"/>
              <a:buChar char="•"/>
            </a:pPr>
            <a:endParaRPr lang="ko-KR" altLang="en-US" sz="1050" dirty="0">
              <a:latin typeface="맑은 고딕" panose="020B0503020000020004" pitchFamily="50" charset="-127"/>
              <a:ea typeface="맑은 고딕" panose="020B0503020000020004" pitchFamily="50" charset="-127"/>
              <a:cs typeface="바탕"/>
            </a:endParaRPr>
          </a:p>
        </p:txBody>
      </p:sp>
      <p:sp>
        <p:nvSpPr>
          <p:cNvPr id="6" name="object 9">
            <a:extLst>
              <a:ext uri="{FF2B5EF4-FFF2-40B4-BE49-F238E27FC236}">
                <a16:creationId xmlns:a16="http://schemas.microsoft.com/office/drawing/2014/main" id="{88538FBF-65D3-3898-0FC8-C6D2E22D6AC2}"/>
              </a:ext>
            </a:extLst>
          </p:cNvPr>
          <p:cNvSpPr/>
          <p:nvPr/>
        </p:nvSpPr>
        <p:spPr>
          <a:xfrm>
            <a:off x="187629" y="1922530"/>
            <a:ext cx="5731509" cy="92372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53A0B44-7C87-AB3E-9091-5AC0D3AA3E39}"/>
              </a:ext>
            </a:extLst>
          </p:cNvPr>
          <p:cNvSpPr txBox="1"/>
          <p:nvPr/>
        </p:nvSpPr>
        <p:spPr>
          <a:xfrm>
            <a:off x="282879" y="2975084"/>
            <a:ext cx="5917896" cy="10767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12090" marR="518795" indent="-200025">
              <a:lnSpc>
                <a:spcPct val="108600"/>
              </a:lnSpc>
              <a:spcBef>
                <a:spcPts val="95"/>
              </a:spcBef>
              <a:buFont typeface="Wingdings" panose="05000000000000000000" pitchFamily="2" charset="2"/>
              <a:buChar char="ü"/>
            </a:pPr>
            <a:r>
              <a:rPr lang="ko-KR" altLang="en-US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굴림"/>
              </a:rPr>
              <a:t>서비스란 </a:t>
            </a:r>
            <a:r>
              <a:rPr lang="en-US" altLang="ko-KR" sz="1100" spc="-5" dirty="0"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Load Balancer </a:t>
            </a:r>
            <a:r>
              <a:rPr lang="ko-KR" altLang="en-US" sz="1100" spc="5" dirty="0">
                <a:latin typeface="맑은 고딕" panose="020B0503020000020004" pitchFamily="50" charset="-127"/>
                <a:ea typeface="맑은 고딕" panose="020B0503020000020004" pitchFamily="50" charset="-127"/>
                <a:cs typeface="굴림"/>
              </a:rPr>
              <a:t>에서 </a:t>
            </a:r>
            <a:r>
              <a:rPr lang="ko-KR" altLang="en-US" sz="1100" spc="-5" dirty="0">
                <a:latin typeface="맑은 고딕" panose="020B0503020000020004" pitchFamily="50" charset="-127"/>
                <a:ea typeface="맑은 고딕" panose="020B0503020000020004" pitchFamily="50" charset="-127"/>
                <a:cs typeface="굴림"/>
              </a:rPr>
              <a:t>특정 </a:t>
            </a:r>
            <a:r>
              <a:rPr lang="en-US" altLang="ko-KR" sz="1100" spc="-5" dirty="0"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Virtual Server </a:t>
            </a:r>
            <a:r>
              <a:rPr lang="ko-KR" altLang="en-US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굴림"/>
              </a:rPr>
              <a:t>그룹에 할당한 </a:t>
            </a:r>
            <a:r>
              <a:rPr lang="en-US" altLang="ko-KR" sz="1100" spc="-5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VIP:Port</a:t>
            </a:r>
            <a:r>
              <a:rPr lang="en-US" altLang="ko-KR" sz="1100" spc="-5" dirty="0"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 </a:t>
            </a:r>
          </a:p>
          <a:p>
            <a:pPr marL="12065" marR="518795">
              <a:lnSpc>
                <a:spcPct val="108600"/>
              </a:lnSpc>
              <a:spcBef>
                <a:spcPts val="95"/>
              </a:spcBef>
            </a:pPr>
            <a:r>
              <a:rPr lang="en-US" altLang="ko-KR" sz="1100" spc="-5" dirty="0"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    </a:t>
            </a:r>
            <a: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(</a:t>
            </a:r>
            <a:r>
              <a:rPr lang="ko-KR" altLang="en-US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굴림"/>
              </a:rPr>
              <a:t>예</a:t>
            </a:r>
            <a: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: </a:t>
            </a:r>
            <a:r>
              <a:rPr lang="en-US" altLang="ko-KR" sz="1100" spc="-5" dirty="0"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10.1.1.1:80)</a:t>
            </a:r>
            <a:r>
              <a:rPr lang="ko-KR" altLang="en-US" sz="1100" spc="-5" dirty="0">
                <a:latin typeface="맑은 고딕" panose="020B0503020000020004" pitchFamily="50" charset="-127"/>
                <a:ea typeface="맑은 고딕" panose="020B0503020000020004" pitchFamily="50" charset="-127"/>
                <a:cs typeface="굴림"/>
              </a:rPr>
              <a:t>를</a:t>
            </a:r>
            <a:r>
              <a:rPr lang="ko-KR" altLang="en-US" sz="1100" spc="150" dirty="0">
                <a:latin typeface="맑은 고딕" panose="020B0503020000020004" pitchFamily="50" charset="-127"/>
                <a:ea typeface="맑은 고딕" panose="020B0503020000020004" pitchFamily="50" charset="-127"/>
                <a:cs typeface="굴림"/>
              </a:rPr>
              <a:t> </a:t>
            </a:r>
            <a:r>
              <a:rPr lang="ko-KR" altLang="en-US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굴림"/>
              </a:rPr>
              <a:t>말합니다</a:t>
            </a:r>
            <a: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.</a:t>
            </a:r>
          </a:p>
          <a:p>
            <a:pPr marL="212090" marR="518795" indent="-200025">
              <a:lnSpc>
                <a:spcPct val="108600"/>
              </a:lnSpc>
              <a:spcBef>
                <a:spcPts val="95"/>
              </a:spcBef>
              <a:buFont typeface="Wingdings" panose="05000000000000000000" pitchFamily="2" charset="2"/>
              <a:buChar char="ü"/>
            </a:pPr>
            <a:r>
              <a:rPr lang="ko-KR" altLang="en-US" sz="1100" spc="5" dirty="0">
                <a:latin typeface="맑은 고딕" panose="020B0503020000020004" pitchFamily="50" charset="-127"/>
                <a:ea typeface="맑은 고딕" panose="020B0503020000020004" pitchFamily="50" charset="-127"/>
                <a:cs typeface="굴림"/>
              </a:rPr>
              <a:t>요금 </a:t>
            </a:r>
            <a:r>
              <a:rPr lang="ko-KR" altLang="en-US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굴림"/>
              </a:rPr>
              <a:t>예시</a:t>
            </a:r>
            <a: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) </a:t>
            </a:r>
            <a:r>
              <a:rPr lang="ko-KR" altLang="en-US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굴림"/>
              </a:rPr>
              <a:t>서비스 </a:t>
            </a:r>
            <a: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50 </a:t>
            </a:r>
            <a:r>
              <a:rPr lang="ko-KR" altLang="en-US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굴림"/>
              </a:rPr>
              <a:t>개</a:t>
            </a:r>
            <a: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, 730 </a:t>
            </a:r>
            <a:r>
              <a:rPr lang="ko-KR" altLang="en-US" sz="1100" spc="5" dirty="0">
                <a:latin typeface="맑은 고딕" panose="020B0503020000020004" pitchFamily="50" charset="-127"/>
                <a:ea typeface="맑은 고딕" panose="020B0503020000020004" pitchFamily="50" charset="-127"/>
                <a:cs typeface="굴림"/>
              </a:rPr>
              <a:t>시간 </a:t>
            </a:r>
            <a:r>
              <a:rPr lang="ko-KR" altLang="en-US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굴림"/>
              </a:rPr>
              <a:t>사용시 </a:t>
            </a:r>
            <a: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: </a:t>
            </a:r>
            <a:r>
              <a:rPr lang="ko-KR" altLang="en-US" sz="1100" spc="5" dirty="0">
                <a:latin typeface="맑은 고딕" panose="020B0503020000020004" pitchFamily="50" charset="-127"/>
                <a:ea typeface="맑은 고딕" panose="020B0503020000020004" pitchFamily="50" charset="-127"/>
                <a:cs typeface="굴림"/>
              </a:rPr>
              <a:t>기본요금</a:t>
            </a:r>
            <a:r>
              <a:rPr lang="ko-KR" altLang="en-US" sz="1100" spc="310" dirty="0">
                <a:latin typeface="맑은 고딕" panose="020B0503020000020004" pitchFamily="50" charset="-127"/>
                <a:ea typeface="맑은 고딕" panose="020B0503020000020004" pitchFamily="50" charset="-127"/>
                <a:cs typeface="굴림"/>
              </a:rPr>
              <a:t> </a:t>
            </a:r>
            <a:r>
              <a:rPr lang="en-US" altLang="ko-KR" sz="1100" spc="-5" dirty="0"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Medium </a:t>
            </a:r>
            <a: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29(</a:t>
            </a:r>
            <a:r>
              <a:rPr lang="ko-KR" altLang="en-US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굴림"/>
              </a:rPr>
              <a:t>원</a:t>
            </a:r>
            <a: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) * </a:t>
            </a:r>
            <a:r>
              <a:rPr lang="en-US" altLang="ko-KR" sz="1100" spc="-5" dirty="0"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730(</a:t>
            </a:r>
            <a:r>
              <a:rPr lang="ko-KR" altLang="en-US" sz="1100" spc="-5" dirty="0">
                <a:latin typeface="맑은 고딕" panose="020B0503020000020004" pitchFamily="50" charset="-127"/>
                <a:ea typeface="맑은 고딕" panose="020B0503020000020004" pitchFamily="50" charset="-127"/>
                <a:cs typeface="굴림"/>
              </a:rPr>
              <a:t>시간</a:t>
            </a:r>
            <a:r>
              <a:rPr lang="en-US" altLang="ko-KR" sz="1100" spc="-5" dirty="0"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)</a:t>
            </a:r>
            <a:endParaRPr lang="ko-KR" altLang="en-US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/>
            </a:endParaRPr>
          </a:p>
          <a:p>
            <a:pPr marL="146685">
              <a:lnSpc>
                <a:spcPct val="100000"/>
              </a:lnSpc>
              <a:spcBef>
                <a:spcPts val="405"/>
              </a:spcBef>
            </a:pPr>
            <a: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+ 10(</a:t>
            </a:r>
            <a:r>
              <a:rPr lang="ko-KR" altLang="en-US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굴림"/>
              </a:rPr>
              <a:t>원</a:t>
            </a:r>
            <a: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) * 50(</a:t>
            </a:r>
            <a:r>
              <a:rPr lang="ko-KR" altLang="en-US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굴림"/>
              </a:rPr>
              <a:t>개</a:t>
            </a:r>
            <a: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) * </a:t>
            </a:r>
            <a:r>
              <a:rPr lang="en-US" altLang="ko-KR" sz="1100" spc="-5" dirty="0"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730(</a:t>
            </a:r>
            <a:r>
              <a:rPr lang="ko-KR" altLang="en-US" sz="1100" spc="-5" dirty="0">
                <a:latin typeface="맑은 고딕" panose="020B0503020000020004" pitchFamily="50" charset="-127"/>
                <a:ea typeface="맑은 고딕" panose="020B0503020000020004" pitchFamily="50" charset="-127"/>
                <a:cs typeface="굴림"/>
              </a:rPr>
              <a:t>시간</a:t>
            </a:r>
            <a:r>
              <a:rPr lang="en-US" altLang="ko-KR" sz="1100" spc="-5" dirty="0"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) </a:t>
            </a:r>
            <a: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= </a:t>
            </a:r>
            <a:r>
              <a:rPr lang="en-US" altLang="ko-KR" sz="1100" spc="-5" dirty="0"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386,170</a:t>
            </a:r>
            <a:r>
              <a:rPr lang="ko-KR" altLang="en-US" sz="1100" spc="-110" dirty="0"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 </a:t>
            </a:r>
            <a:r>
              <a:rPr lang="ko-KR" altLang="en-US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굴림"/>
              </a:rPr>
              <a:t>원입니다</a:t>
            </a:r>
            <a: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Arial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41A718F-B18F-FEB8-3AC6-53D6B314BFF6}"/>
              </a:ext>
            </a:extLst>
          </p:cNvPr>
          <p:cNvSpPr txBox="1"/>
          <p:nvPr/>
        </p:nvSpPr>
        <p:spPr>
          <a:xfrm>
            <a:off x="6200775" y="285750"/>
            <a:ext cx="58035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/>
              <a:t>Networking(VPN) </a:t>
            </a:r>
          </a:p>
          <a:p>
            <a:r>
              <a:rPr lang="en-US" altLang="ko-KR" sz="1400" dirty="0"/>
              <a:t> – </a:t>
            </a:r>
            <a:r>
              <a:rPr lang="ko-KR" altLang="en-US" sz="1400" dirty="0" err="1"/>
              <a:t>권익위</a:t>
            </a:r>
            <a:r>
              <a:rPr lang="ko-KR" altLang="en-US" sz="1400" dirty="0"/>
              <a:t> 전용으로 </a:t>
            </a:r>
            <a:r>
              <a:rPr lang="en-US" altLang="ko-KR" sz="1400" dirty="0" err="1"/>
              <a:t>Axgate</a:t>
            </a:r>
            <a:r>
              <a:rPr lang="en-US" altLang="ko-KR" sz="1400" dirty="0"/>
              <a:t> </a:t>
            </a:r>
            <a:r>
              <a:rPr lang="ko-KR" altLang="en-US" sz="1400" dirty="0"/>
              <a:t>기반의 </a:t>
            </a:r>
            <a:r>
              <a:rPr lang="en-US" altLang="ko-KR" sz="1400" dirty="0"/>
              <a:t>VPN </a:t>
            </a:r>
            <a:r>
              <a:rPr lang="ko-KR" altLang="en-US" sz="1400" dirty="0"/>
              <a:t>서비스 제공</a:t>
            </a:r>
            <a:endParaRPr lang="en-US" altLang="ko-KR" sz="1400" dirty="0"/>
          </a:p>
        </p:txBody>
      </p:sp>
      <p:graphicFrame>
        <p:nvGraphicFramePr>
          <p:cNvPr id="10" name="object 5">
            <a:extLst>
              <a:ext uri="{FF2B5EF4-FFF2-40B4-BE49-F238E27FC236}">
                <a16:creationId xmlns:a16="http://schemas.microsoft.com/office/drawing/2014/main" id="{12C4C91D-2FFD-C9BA-25CC-721C198BCA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564876"/>
              </p:ext>
            </p:extLst>
          </p:nvPr>
        </p:nvGraphicFramePr>
        <p:xfrm>
          <a:off x="6357469" y="1126490"/>
          <a:ext cx="5490208" cy="162623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975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15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93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944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1736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2860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87325">
                        <a:lnSpc>
                          <a:spcPct val="100000"/>
                        </a:lnSpc>
                      </a:pPr>
                      <a:r>
                        <a:rPr sz="900" dirty="0">
                          <a:latin typeface="맑은 고딕"/>
                          <a:cs typeface="맑은 고딕"/>
                        </a:rPr>
                        <a:t>타입</a:t>
                      </a:r>
                      <a:endParaRPr sz="900">
                        <a:latin typeface="맑은 고딕"/>
                        <a:cs typeface="맑은 고딕"/>
                      </a:endParaRPr>
                    </a:p>
                  </a:txBody>
                  <a:tcPr marL="0" marR="0" marT="6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405130">
                        <a:lnSpc>
                          <a:spcPct val="100000"/>
                        </a:lnSpc>
                      </a:pPr>
                      <a:r>
                        <a:rPr sz="900" dirty="0">
                          <a:latin typeface="맑은 고딕"/>
                          <a:cs typeface="맑은 고딕"/>
                        </a:rPr>
                        <a:t>장비명</a:t>
                      </a:r>
                      <a:endParaRPr sz="900">
                        <a:latin typeface="맑은 고딕"/>
                        <a:cs typeface="맑은 고딕"/>
                      </a:endParaRPr>
                    </a:p>
                  </a:txBody>
                  <a:tcPr marL="0" marR="0" marT="6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4310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900" dirty="0">
                          <a:latin typeface="맑은 고딕"/>
                          <a:cs typeface="맑은 고딕"/>
                        </a:rPr>
                        <a:t>1</a:t>
                      </a:r>
                      <a:r>
                        <a:rPr sz="900" spc="-114" dirty="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900" dirty="0">
                          <a:latin typeface="맑은 고딕"/>
                          <a:cs typeface="맑은 고딕"/>
                        </a:rPr>
                        <a:t>년약정요금</a:t>
                      </a:r>
                      <a:endParaRPr sz="900">
                        <a:latin typeface="맑은 고딕"/>
                        <a:cs typeface="맑은 고딕"/>
                      </a:endParaRPr>
                    </a:p>
                  </a:txBody>
                  <a:tcPr marL="0" marR="0" marT="482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5580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900" dirty="0">
                          <a:latin typeface="맑은 고딕"/>
                          <a:cs typeface="맑은 고딕"/>
                        </a:rPr>
                        <a:t>3</a:t>
                      </a:r>
                      <a:r>
                        <a:rPr sz="900" spc="-114" dirty="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900" dirty="0">
                          <a:latin typeface="맑은 고딕"/>
                          <a:cs typeface="맑은 고딕"/>
                        </a:rPr>
                        <a:t>년약정요금</a:t>
                      </a:r>
                      <a:endParaRPr sz="900">
                        <a:latin typeface="맑은 고딕"/>
                        <a:cs typeface="맑은 고딕"/>
                      </a:endParaRPr>
                    </a:p>
                  </a:txBody>
                  <a:tcPr marL="0" marR="0" marT="482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57785" algn="ctr">
                        <a:lnSpc>
                          <a:spcPct val="100000"/>
                        </a:lnSpc>
                      </a:pPr>
                      <a:r>
                        <a:rPr sz="900" dirty="0">
                          <a:latin typeface="맑은 고딕"/>
                          <a:cs typeface="맑은 고딕"/>
                        </a:rPr>
                        <a:t>비고</a:t>
                      </a:r>
                      <a:endParaRPr sz="900">
                        <a:latin typeface="맑은 고딕"/>
                        <a:cs typeface="맑은 고딕"/>
                      </a:endParaRPr>
                    </a:p>
                  </a:txBody>
                  <a:tcPr marL="0" marR="0" marT="6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669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542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900" dirty="0">
                          <a:latin typeface="맑은 고딕"/>
                          <a:cs typeface="맑은 고딕"/>
                        </a:rPr>
                        <a:t>VPN</a:t>
                      </a:r>
                      <a:r>
                        <a:rPr sz="900" spc="100" dirty="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900" dirty="0">
                          <a:latin typeface="맑은 고딕"/>
                          <a:cs typeface="맑은 고딕"/>
                        </a:rPr>
                        <a:t>이용료</a:t>
                      </a:r>
                      <a:endParaRPr sz="900">
                        <a:latin typeface="맑은 고딕"/>
                        <a:cs typeface="맑은 고딕"/>
                      </a:endParaRPr>
                    </a:p>
                  </a:txBody>
                  <a:tcPr marL="0" marR="0" marT="469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669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900" dirty="0">
                          <a:latin typeface="맑은 고딕"/>
                          <a:cs typeface="맑은 고딕"/>
                        </a:rPr>
                        <a:t>VPN</a:t>
                      </a:r>
                      <a:r>
                        <a:rPr sz="900" spc="100" dirty="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900" dirty="0">
                          <a:latin typeface="맑은 고딕"/>
                          <a:cs typeface="맑은 고딕"/>
                        </a:rPr>
                        <a:t>이용료</a:t>
                      </a:r>
                      <a:endParaRPr sz="900">
                        <a:latin typeface="맑은 고딕"/>
                        <a:cs typeface="맑은 고딕"/>
                      </a:endParaRPr>
                    </a:p>
                  </a:txBody>
                  <a:tcPr marL="0" marR="0" marT="469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7329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5684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spc="-5" dirty="0">
                          <a:latin typeface="맑은 고딕"/>
                          <a:cs typeface="맑은 고딕"/>
                        </a:rPr>
                        <a:t>IPSEC</a:t>
                      </a:r>
                      <a:endParaRPr sz="900">
                        <a:latin typeface="맑은 고딕"/>
                        <a:cs typeface="맑은 고딕"/>
                      </a:endParaRPr>
                    </a:p>
                  </a:txBody>
                  <a:tcPr marL="0" marR="0" marT="44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1285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900" spc="-5" dirty="0">
                          <a:latin typeface="맑은 고딕"/>
                          <a:cs typeface="맑은 고딕"/>
                        </a:rPr>
                        <a:t>AXGATE</a:t>
                      </a:r>
                      <a:r>
                        <a:rPr sz="900" spc="-15" dirty="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900" dirty="0">
                          <a:latin typeface="맑은 고딕"/>
                          <a:cs typeface="맑은 고딕"/>
                        </a:rPr>
                        <a:t>80D</a:t>
                      </a:r>
                      <a:endParaRPr sz="900">
                        <a:latin typeface="맑은 고딕"/>
                        <a:cs typeface="맑은 고딕"/>
                      </a:endParaRPr>
                    </a:p>
                  </a:txBody>
                  <a:tcPr marL="0" marR="0" marT="469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12395" algn="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900" spc="-5" dirty="0">
                          <a:latin typeface="맑은 고딕"/>
                          <a:cs typeface="맑은 고딕"/>
                        </a:rPr>
                        <a:t>21</a:t>
                      </a:r>
                      <a:r>
                        <a:rPr sz="900" spc="5" dirty="0">
                          <a:latin typeface="맑은 고딕"/>
                          <a:cs typeface="맑은 고딕"/>
                        </a:rPr>
                        <a:t>0</a:t>
                      </a:r>
                      <a:r>
                        <a:rPr sz="900" spc="-10" dirty="0">
                          <a:latin typeface="맑은 고딕"/>
                          <a:cs typeface="맑은 고딕"/>
                        </a:rPr>
                        <a:t>,</a:t>
                      </a:r>
                      <a:r>
                        <a:rPr sz="900" spc="-5" dirty="0">
                          <a:latin typeface="맑은 고딕"/>
                          <a:cs typeface="맑은 고딕"/>
                        </a:rPr>
                        <a:t>0</a:t>
                      </a:r>
                      <a:r>
                        <a:rPr sz="900" spc="5" dirty="0">
                          <a:latin typeface="맑은 고딕"/>
                          <a:cs typeface="맑은 고딕"/>
                        </a:rPr>
                        <a:t>0</a:t>
                      </a:r>
                      <a:r>
                        <a:rPr sz="900" dirty="0">
                          <a:latin typeface="맑은 고딕"/>
                          <a:cs typeface="맑은 고딕"/>
                        </a:rPr>
                        <a:t>0</a:t>
                      </a:r>
                      <a:endParaRPr sz="900">
                        <a:latin typeface="맑은 고딕"/>
                        <a:cs typeface="맑은 고딕"/>
                      </a:endParaRPr>
                    </a:p>
                  </a:txBody>
                  <a:tcPr marL="0" marR="0" marT="469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62865" algn="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900" spc="5" dirty="0">
                          <a:latin typeface="맑은 고딕"/>
                          <a:cs typeface="맑은 고딕"/>
                        </a:rPr>
                        <a:t>1</a:t>
                      </a:r>
                      <a:r>
                        <a:rPr sz="900" spc="-5" dirty="0">
                          <a:latin typeface="맑은 고딕"/>
                          <a:cs typeface="맑은 고딕"/>
                        </a:rPr>
                        <a:t>80</a:t>
                      </a:r>
                      <a:r>
                        <a:rPr sz="900" spc="5" dirty="0">
                          <a:latin typeface="맑은 고딕"/>
                          <a:cs typeface="맑은 고딕"/>
                        </a:rPr>
                        <a:t>,</a:t>
                      </a:r>
                      <a:r>
                        <a:rPr sz="900" spc="-5" dirty="0">
                          <a:latin typeface="맑은 고딕"/>
                          <a:cs typeface="맑은 고딕"/>
                        </a:rPr>
                        <a:t>00</a:t>
                      </a:r>
                      <a:r>
                        <a:rPr sz="900" dirty="0">
                          <a:latin typeface="맑은 고딕"/>
                          <a:cs typeface="맑은 고딕"/>
                        </a:rPr>
                        <a:t>0</a:t>
                      </a:r>
                      <a:endParaRPr sz="900">
                        <a:latin typeface="맑은 고딕"/>
                        <a:cs typeface="맑은 고딕"/>
                      </a:endParaRPr>
                    </a:p>
                  </a:txBody>
                  <a:tcPr marL="0" marR="0" marT="469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900" dirty="0">
                          <a:latin typeface="맑은 고딕"/>
                          <a:cs typeface="맑은 고딕"/>
                        </a:rPr>
                        <a:t>사용자용 CPE</a:t>
                      </a:r>
                      <a:r>
                        <a:rPr sz="900" spc="25" dirty="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900" dirty="0">
                          <a:latin typeface="맑은 고딕"/>
                          <a:cs typeface="맑은 고딕"/>
                        </a:rPr>
                        <a:t>장비</a:t>
                      </a:r>
                    </a:p>
                  </a:txBody>
                  <a:tcPr marL="0" marR="0" marT="469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352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4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1285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900" spc="-5" dirty="0">
                          <a:latin typeface="맑은 고딕"/>
                          <a:cs typeface="맑은 고딕"/>
                        </a:rPr>
                        <a:t>AXGATE</a:t>
                      </a:r>
                      <a:r>
                        <a:rPr sz="900" spc="-15" dirty="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900" dirty="0">
                          <a:latin typeface="맑은 고딕"/>
                          <a:cs typeface="맑은 고딕"/>
                        </a:rPr>
                        <a:t>40D</a:t>
                      </a:r>
                      <a:endParaRPr sz="900">
                        <a:latin typeface="맑은 고딕"/>
                        <a:cs typeface="맑은 고딕"/>
                      </a:endParaRPr>
                    </a:p>
                  </a:txBody>
                  <a:tcPr marL="0" marR="0" marT="654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12395" algn="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900" spc="-5" dirty="0">
                          <a:latin typeface="맑은 고딕"/>
                          <a:cs typeface="맑은 고딕"/>
                        </a:rPr>
                        <a:t>20</a:t>
                      </a:r>
                      <a:r>
                        <a:rPr sz="900" spc="5" dirty="0">
                          <a:latin typeface="맑은 고딕"/>
                          <a:cs typeface="맑은 고딕"/>
                        </a:rPr>
                        <a:t>0</a:t>
                      </a:r>
                      <a:r>
                        <a:rPr sz="900" spc="-10" dirty="0">
                          <a:latin typeface="맑은 고딕"/>
                          <a:cs typeface="맑은 고딕"/>
                        </a:rPr>
                        <a:t>,</a:t>
                      </a:r>
                      <a:r>
                        <a:rPr sz="900" spc="-5" dirty="0">
                          <a:latin typeface="맑은 고딕"/>
                          <a:cs typeface="맑은 고딕"/>
                        </a:rPr>
                        <a:t>0</a:t>
                      </a:r>
                      <a:r>
                        <a:rPr sz="900" spc="5" dirty="0">
                          <a:latin typeface="맑은 고딕"/>
                          <a:cs typeface="맑은 고딕"/>
                        </a:rPr>
                        <a:t>0</a:t>
                      </a:r>
                      <a:r>
                        <a:rPr sz="900" dirty="0">
                          <a:latin typeface="맑은 고딕"/>
                          <a:cs typeface="맑은 고딕"/>
                        </a:rPr>
                        <a:t>0</a:t>
                      </a:r>
                      <a:endParaRPr sz="900">
                        <a:latin typeface="맑은 고딕"/>
                        <a:cs typeface="맑은 고딕"/>
                      </a:endParaRPr>
                    </a:p>
                  </a:txBody>
                  <a:tcPr marL="0" marR="0" marT="654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62865" algn="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900" spc="10" dirty="0">
                          <a:latin typeface="맑은 고딕"/>
                          <a:cs typeface="맑은 고딕"/>
                        </a:rPr>
                        <a:t>1</a:t>
                      </a:r>
                      <a:r>
                        <a:rPr sz="900" spc="-5" dirty="0">
                          <a:latin typeface="맑은 고딕"/>
                          <a:cs typeface="맑은 고딕"/>
                        </a:rPr>
                        <a:t>70</a:t>
                      </a:r>
                      <a:r>
                        <a:rPr sz="900" spc="5" dirty="0">
                          <a:latin typeface="맑은 고딕"/>
                          <a:cs typeface="맑은 고딕"/>
                        </a:rPr>
                        <a:t>,</a:t>
                      </a:r>
                      <a:r>
                        <a:rPr sz="900" spc="-5" dirty="0">
                          <a:latin typeface="맑은 고딕"/>
                          <a:cs typeface="맑은 고딕"/>
                        </a:rPr>
                        <a:t>00</a:t>
                      </a:r>
                      <a:r>
                        <a:rPr sz="900" dirty="0">
                          <a:latin typeface="맑은 고딕"/>
                          <a:cs typeface="맑은 고딕"/>
                        </a:rPr>
                        <a:t>0</a:t>
                      </a:r>
                      <a:endParaRPr sz="900">
                        <a:latin typeface="맑은 고딕"/>
                        <a:cs typeface="맑은 고딕"/>
                      </a:endParaRPr>
                    </a:p>
                  </a:txBody>
                  <a:tcPr marL="0" marR="0" marT="654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0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900" dirty="0">
                          <a:latin typeface="맑은 고딕"/>
                          <a:cs typeface="맑은 고딕"/>
                        </a:rPr>
                        <a:t>사용자용 CPE</a:t>
                      </a:r>
                      <a:r>
                        <a:rPr sz="900" spc="25" dirty="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900" dirty="0">
                          <a:latin typeface="맑은 고딕"/>
                          <a:cs typeface="맑은 고딕"/>
                        </a:rPr>
                        <a:t>장비</a:t>
                      </a:r>
                      <a:endParaRPr sz="900">
                        <a:latin typeface="맑은 고딕"/>
                        <a:cs typeface="맑은 고딕"/>
                      </a:endParaRPr>
                    </a:p>
                  </a:txBody>
                  <a:tcPr marL="0" marR="0" marT="654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669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84150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맑은 고딕"/>
                          <a:cs typeface="맑은 고딕"/>
                        </a:rPr>
                        <a:t>IPSEC</a:t>
                      </a:r>
                      <a:endParaRPr sz="900">
                        <a:latin typeface="맑은 고딕"/>
                        <a:cs typeface="맑은 고딕"/>
                      </a:endParaRPr>
                    </a:p>
                  </a:txBody>
                  <a:tcPr marL="0" marR="0" marT="6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1285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900" spc="-5" dirty="0">
                          <a:latin typeface="맑은 고딕"/>
                          <a:cs typeface="맑은 고딕"/>
                        </a:rPr>
                        <a:t>AXGATE</a:t>
                      </a:r>
                      <a:r>
                        <a:rPr sz="900" spc="-15" dirty="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900" spc="-5" dirty="0">
                          <a:latin typeface="맑은 고딕"/>
                          <a:cs typeface="맑은 고딕"/>
                        </a:rPr>
                        <a:t>300S</a:t>
                      </a:r>
                      <a:endParaRPr sz="900">
                        <a:latin typeface="맑은 고딕"/>
                        <a:cs typeface="맑은 고딕"/>
                      </a:endParaRPr>
                    </a:p>
                  </a:txBody>
                  <a:tcPr marL="0" marR="0" marT="469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12395" algn="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900" spc="-5" dirty="0">
                          <a:latin typeface="맑은 고딕"/>
                          <a:cs typeface="맑은 고딕"/>
                        </a:rPr>
                        <a:t>67</a:t>
                      </a:r>
                      <a:r>
                        <a:rPr sz="900" spc="5" dirty="0">
                          <a:latin typeface="맑은 고딕"/>
                          <a:cs typeface="맑은 고딕"/>
                        </a:rPr>
                        <a:t>2</a:t>
                      </a:r>
                      <a:r>
                        <a:rPr sz="900" spc="-10" dirty="0">
                          <a:latin typeface="맑은 고딕"/>
                          <a:cs typeface="맑은 고딕"/>
                        </a:rPr>
                        <a:t>,</a:t>
                      </a:r>
                      <a:r>
                        <a:rPr sz="900" spc="-5" dirty="0">
                          <a:latin typeface="맑은 고딕"/>
                          <a:cs typeface="맑은 고딕"/>
                        </a:rPr>
                        <a:t>0</a:t>
                      </a:r>
                      <a:r>
                        <a:rPr sz="900" spc="5" dirty="0">
                          <a:latin typeface="맑은 고딕"/>
                          <a:cs typeface="맑은 고딕"/>
                        </a:rPr>
                        <a:t>0</a:t>
                      </a:r>
                      <a:r>
                        <a:rPr sz="900" dirty="0">
                          <a:latin typeface="맑은 고딕"/>
                          <a:cs typeface="맑은 고딕"/>
                        </a:rPr>
                        <a:t>0</a:t>
                      </a:r>
                      <a:endParaRPr sz="900">
                        <a:latin typeface="맑은 고딕"/>
                        <a:cs typeface="맑은 고딕"/>
                      </a:endParaRPr>
                    </a:p>
                  </a:txBody>
                  <a:tcPr marL="0" marR="0" marT="469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19380" algn="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900" spc="-5" dirty="0">
                          <a:latin typeface="맑은 고딕"/>
                          <a:cs typeface="맑은 고딕"/>
                        </a:rPr>
                        <a:t>27</a:t>
                      </a:r>
                      <a:r>
                        <a:rPr sz="900" spc="5" dirty="0">
                          <a:latin typeface="맑은 고딕"/>
                          <a:cs typeface="맑은 고딕"/>
                        </a:rPr>
                        <a:t>5</a:t>
                      </a:r>
                      <a:r>
                        <a:rPr sz="900" spc="-10" dirty="0">
                          <a:latin typeface="맑은 고딕"/>
                          <a:cs typeface="맑은 고딕"/>
                        </a:rPr>
                        <a:t>,</a:t>
                      </a:r>
                      <a:r>
                        <a:rPr sz="900" spc="-5" dirty="0">
                          <a:latin typeface="맑은 고딕"/>
                          <a:cs typeface="맑은 고딕"/>
                        </a:rPr>
                        <a:t>0</a:t>
                      </a:r>
                      <a:r>
                        <a:rPr sz="900" spc="5" dirty="0">
                          <a:latin typeface="맑은 고딕"/>
                          <a:cs typeface="맑은 고딕"/>
                        </a:rPr>
                        <a:t>0</a:t>
                      </a:r>
                      <a:r>
                        <a:rPr sz="900" dirty="0">
                          <a:latin typeface="맑은 고딕"/>
                          <a:cs typeface="맑은 고딕"/>
                        </a:rPr>
                        <a:t>0</a:t>
                      </a:r>
                      <a:endParaRPr sz="900">
                        <a:latin typeface="맑은 고딕"/>
                        <a:cs typeface="맑은 고딕"/>
                      </a:endParaRPr>
                    </a:p>
                  </a:txBody>
                  <a:tcPr marL="0" marR="0" marT="469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900" dirty="0">
                          <a:latin typeface="맑은 고딕"/>
                          <a:cs typeface="맑은 고딕"/>
                        </a:rPr>
                        <a:t>센터장비, SSL 동접 : </a:t>
                      </a:r>
                      <a:r>
                        <a:rPr sz="900" spc="-5" dirty="0">
                          <a:latin typeface="맑은 고딕"/>
                          <a:cs typeface="맑은 고딕"/>
                        </a:rPr>
                        <a:t>300</a:t>
                      </a:r>
                      <a:r>
                        <a:rPr sz="900" spc="-120" dirty="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900" spc="10" dirty="0">
                          <a:latin typeface="맑은 고딕"/>
                          <a:cs typeface="맑은 고딕"/>
                        </a:rPr>
                        <a:t>이하</a:t>
                      </a:r>
                      <a:endParaRPr sz="900">
                        <a:latin typeface="맑은 고딕"/>
                        <a:cs typeface="맑은 고딕"/>
                      </a:endParaRPr>
                    </a:p>
                  </a:txBody>
                  <a:tcPr marL="0" marR="0" marT="469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669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1285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900" spc="-5" dirty="0">
                          <a:latin typeface="맑은 고딕"/>
                          <a:cs typeface="맑은 고딕"/>
                        </a:rPr>
                        <a:t>AXGATE</a:t>
                      </a:r>
                      <a:r>
                        <a:rPr sz="900" spc="-15" dirty="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900" dirty="0">
                          <a:latin typeface="맑은 고딕"/>
                          <a:cs typeface="맑은 고딕"/>
                        </a:rPr>
                        <a:t>200</a:t>
                      </a:r>
                      <a:endParaRPr sz="900">
                        <a:latin typeface="맑은 고딕"/>
                        <a:cs typeface="맑은 고딕"/>
                      </a:endParaRPr>
                    </a:p>
                  </a:txBody>
                  <a:tcPr marL="0" marR="0" marT="469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12395" algn="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900" spc="-5" dirty="0">
                          <a:latin typeface="맑은 고딕"/>
                          <a:cs typeface="맑은 고딕"/>
                        </a:rPr>
                        <a:t>43</a:t>
                      </a:r>
                      <a:r>
                        <a:rPr sz="900" spc="5" dirty="0">
                          <a:latin typeface="맑은 고딕"/>
                          <a:cs typeface="맑은 고딕"/>
                        </a:rPr>
                        <a:t>8</a:t>
                      </a:r>
                      <a:r>
                        <a:rPr sz="900" spc="-10" dirty="0">
                          <a:latin typeface="맑은 고딕"/>
                          <a:cs typeface="맑은 고딕"/>
                        </a:rPr>
                        <a:t>,</a:t>
                      </a:r>
                      <a:r>
                        <a:rPr sz="900" spc="-5" dirty="0">
                          <a:latin typeface="맑은 고딕"/>
                          <a:cs typeface="맑은 고딕"/>
                        </a:rPr>
                        <a:t>0</a:t>
                      </a:r>
                      <a:r>
                        <a:rPr sz="900" spc="5" dirty="0">
                          <a:latin typeface="맑은 고딕"/>
                          <a:cs typeface="맑은 고딕"/>
                        </a:rPr>
                        <a:t>0</a:t>
                      </a:r>
                      <a:r>
                        <a:rPr sz="900" dirty="0">
                          <a:latin typeface="맑은 고딕"/>
                          <a:cs typeface="맑은 고딕"/>
                        </a:rPr>
                        <a:t>0</a:t>
                      </a:r>
                      <a:endParaRPr sz="900">
                        <a:latin typeface="맑은 고딕"/>
                        <a:cs typeface="맑은 고딕"/>
                      </a:endParaRPr>
                    </a:p>
                  </a:txBody>
                  <a:tcPr marL="0" marR="0" marT="469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19380" algn="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900" spc="-5" dirty="0">
                          <a:latin typeface="맑은 고딕"/>
                          <a:cs typeface="맑은 고딕"/>
                        </a:rPr>
                        <a:t>18</a:t>
                      </a:r>
                      <a:r>
                        <a:rPr sz="900" spc="5" dirty="0">
                          <a:latin typeface="맑은 고딕"/>
                          <a:cs typeface="맑은 고딕"/>
                        </a:rPr>
                        <a:t>0</a:t>
                      </a:r>
                      <a:r>
                        <a:rPr sz="900" spc="-10" dirty="0">
                          <a:latin typeface="맑은 고딕"/>
                          <a:cs typeface="맑은 고딕"/>
                        </a:rPr>
                        <a:t>,</a:t>
                      </a:r>
                      <a:r>
                        <a:rPr sz="900" spc="-5" dirty="0">
                          <a:latin typeface="맑은 고딕"/>
                          <a:cs typeface="맑은 고딕"/>
                        </a:rPr>
                        <a:t>4</a:t>
                      </a:r>
                      <a:r>
                        <a:rPr sz="900" spc="5" dirty="0">
                          <a:latin typeface="맑은 고딕"/>
                          <a:cs typeface="맑은 고딕"/>
                        </a:rPr>
                        <a:t>0</a:t>
                      </a:r>
                      <a:r>
                        <a:rPr sz="900" dirty="0">
                          <a:latin typeface="맑은 고딕"/>
                          <a:cs typeface="맑은 고딕"/>
                        </a:rPr>
                        <a:t>0</a:t>
                      </a:r>
                      <a:endParaRPr sz="900">
                        <a:latin typeface="맑은 고딕"/>
                        <a:cs typeface="맑은 고딕"/>
                      </a:endParaRPr>
                    </a:p>
                  </a:txBody>
                  <a:tcPr marL="0" marR="0" marT="469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900" dirty="0">
                          <a:latin typeface="맑은 고딕"/>
                          <a:cs typeface="맑은 고딕"/>
                        </a:rPr>
                        <a:t>센터장비, SSL 동접 : </a:t>
                      </a:r>
                      <a:r>
                        <a:rPr sz="900" spc="-5" dirty="0">
                          <a:latin typeface="맑은 고딕"/>
                          <a:cs typeface="맑은 고딕"/>
                        </a:rPr>
                        <a:t>100</a:t>
                      </a:r>
                      <a:r>
                        <a:rPr sz="900" spc="-120" dirty="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900" spc="10" dirty="0">
                          <a:latin typeface="맑은 고딕"/>
                          <a:cs typeface="맑은 고딕"/>
                        </a:rPr>
                        <a:t>이하</a:t>
                      </a:r>
                      <a:endParaRPr sz="900">
                        <a:latin typeface="맑은 고딕"/>
                        <a:cs typeface="맑은 고딕"/>
                      </a:endParaRPr>
                    </a:p>
                  </a:txBody>
                  <a:tcPr marL="0" marR="0" marT="469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6695">
                <a:tc>
                  <a:txBody>
                    <a:bodyPr/>
                    <a:lstStyle/>
                    <a:p>
                      <a:pPr marL="240665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sz="900" dirty="0">
                          <a:latin typeface="맑은 고딕"/>
                          <a:cs typeface="맑은 고딕"/>
                        </a:rPr>
                        <a:t>SSL</a:t>
                      </a:r>
                      <a:endParaRPr sz="900">
                        <a:latin typeface="맑은 고딕"/>
                        <a:cs typeface="맑은 고딕"/>
                      </a:endParaRPr>
                    </a:p>
                  </a:txBody>
                  <a:tcPr marL="0" marR="0" marT="4889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1285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sz="900" dirty="0">
                          <a:latin typeface="맑은 고딕"/>
                          <a:cs typeface="맑은 고딕"/>
                        </a:rPr>
                        <a:t>1 User</a:t>
                      </a:r>
                      <a:r>
                        <a:rPr sz="900" spc="95" dirty="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900" dirty="0">
                          <a:latin typeface="맑은 고딕"/>
                          <a:cs typeface="맑은 고딕"/>
                        </a:rPr>
                        <a:t>기준</a:t>
                      </a:r>
                      <a:endParaRPr sz="900">
                        <a:latin typeface="맑은 고딕"/>
                        <a:cs typeface="맑은 고딕"/>
                      </a:endParaRPr>
                    </a:p>
                  </a:txBody>
                  <a:tcPr marL="0" marR="0" marT="4889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18745" algn="r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sz="900" spc="5" dirty="0">
                          <a:latin typeface="맑은 고딕"/>
                          <a:cs typeface="맑은 고딕"/>
                        </a:rPr>
                        <a:t>2</a:t>
                      </a:r>
                      <a:r>
                        <a:rPr sz="900" spc="-5" dirty="0">
                          <a:latin typeface="맑은 고딕"/>
                          <a:cs typeface="맑은 고딕"/>
                        </a:rPr>
                        <a:t>0</a:t>
                      </a:r>
                      <a:r>
                        <a:rPr sz="900" spc="-10" dirty="0">
                          <a:latin typeface="맑은 고딕"/>
                          <a:cs typeface="맑은 고딕"/>
                        </a:rPr>
                        <a:t>,</a:t>
                      </a:r>
                      <a:r>
                        <a:rPr sz="900" spc="5" dirty="0">
                          <a:latin typeface="맑은 고딕"/>
                          <a:cs typeface="맑은 고딕"/>
                        </a:rPr>
                        <a:t>0</a:t>
                      </a:r>
                      <a:r>
                        <a:rPr sz="900" spc="-5" dirty="0">
                          <a:latin typeface="맑은 고딕"/>
                          <a:cs typeface="맑은 고딕"/>
                        </a:rPr>
                        <a:t>0</a:t>
                      </a:r>
                      <a:r>
                        <a:rPr sz="900" dirty="0">
                          <a:latin typeface="맑은 고딕"/>
                          <a:cs typeface="맑은 고딕"/>
                        </a:rPr>
                        <a:t>0</a:t>
                      </a:r>
                      <a:endParaRPr sz="900">
                        <a:latin typeface="맑은 고딕"/>
                        <a:cs typeface="맑은 고딕"/>
                      </a:endParaRPr>
                    </a:p>
                  </a:txBody>
                  <a:tcPr marL="0" marR="0" marT="4889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25095" algn="r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sz="900" spc="5" dirty="0">
                          <a:latin typeface="맑은 고딕"/>
                          <a:cs typeface="맑은 고딕"/>
                        </a:rPr>
                        <a:t>1</a:t>
                      </a:r>
                      <a:r>
                        <a:rPr sz="900" spc="-5" dirty="0">
                          <a:latin typeface="맑은 고딕"/>
                          <a:cs typeface="맑은 고딕"/>
                        </a:rPr>
                        <a:t>5</a:t>
                      </a:r>
                      <a:r>
                        <a:rPr sz="900" spc="-10" dirty="0">
                          <a:latin typeface="맑은 고딕"/>
                          <a:cs typeface="맑은 고딕"/>
                        </a:rPr>
                        <a:t>,</a:t>
                      </a:r>
                      <a:r>
                        <a:rPr sz="900" spc="5" dirty="0">
                          <a:latin typeface="맑은 고딕"/>
                          <a:cs typeface="맑은 고딕"/>
                        </a:rPr>
                        <a:t>0</a:t>
                      </a:r>
                      <a:r>
                        <a:rPr sz="900" spc="-5" dirty="0">
                          <a:latin typeface="맑은 고딕"/>
                          <a:cs typeface="맑은 고딕"/>
                        </a:rPr>
                        <a:t>0</a:t>
                      </a:r>
                      <a:r>
                        <a:rPr sz="900" dirty="0">
                          <a:latin typeface="맑은 고딕"/>
                          <a:cs typeface="맑은 고딕"/>
                        </a:rPr>
                        <a:t>0</a:t>
                      </a:r>
                      <a:endParaRPr sz="900">
                        <a:latin typeface="맑은 고딕"/>
                        <a:cs typeface="맑은 고딕"/>
                      </a:endParaRPr>
                    </a:p>
                  </a:txBody>
                  <a:tcPr marL="0" marR="0" marT="4889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1" name="object 6">
            <a:extLst>
              <a:ext uri="{FF2B5EF4-FFF2-40B4-BE49-F238E27FC236}">
                <a16:creationId xmlns:a16="http://schemas.microsoft.com/office/drawing/2014/main" id="{EC17B652-7BE7-7D41-34E0-55AB7306501D}"/>
              </a:ext>
            </a:extLst>
          </p:cNvPr>
          <p:cNvSpPr txBox="1"/>
          <p:nvPr/>
        </p:nvSpPr>
        <p:spPr>
          <a:xfrm>
            <a:off x="6272864" y="3175317"/>
            <a:ext cx="5624830" cy="48308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43600"/>
              </a:lnSpc>
              <a:spcBef>
                <a:spcPts val="100"/>
              </a:spcBef>
            </a:pPr>
            <a:r>
              <a:rPr sz="1100" dirty="0">
                <a:latin typeface="맑은 고딕"/>
                <a:cs typeface="맑은 고딕"/>
              </a:rPr>
              <a:t>※ VPN 서비스 제공을 위한 </a:t>
            </a:r>
            <a:r>
              <a:rPr sz="1100" spc="-5" dirty="0">
                <a:latin typeface="맑은 고딕"/>
                <a:cs typeface="맑은 고딕"/>
              </a:rPr>
              <a:t>고객사 전용의 환경 </a:t>
            </a:r>
            <a:r>
              <a:rPr sz="1100" dirty="0">
                <a:latin typeface="맑은 고딕"/>
                <a:cs typeface="맑은 고딕"/>
              </a:rPr>
              <a:t>구성을 위한 IDC 코로케이션 및 </a:t>
            </a:r>
            <a:endParaRPr lang="en-US" sz="1100" dirty="0">
              <a:latin typeface="맑은 고딕"/>
              <a:cs typeface="맑은 고딕"/>
            </a:endParaRPr>
          </a:p>
          <a:p>
            <a:pPr marL="12700" marR="5080">
              <a:lnSpc>
                <a:spcPct val="143600"/>
              </a:lnSpc>
              <a:spcBef>
                <a:spcPts val="100"/>
              </a:spcBef>
            </a:pPr>
            <a:r>
              <a:rPr lang="en-US" sz="1100" spc="-5" dirty="0">
                <a:latin typeface="맑은 고딕"/>
                <a:cs typeface="맑은 고딕"/>
              </a:rPr>
              <a:t>    </a:t>
            </a:r>
            <a:r>
              <a:rPr sz="1100" spc="-5" dirty="0">
                <a:latin typeface="맑은 고딕"/>
                <a:cs typeface="맑은 고딕"/>
              </a:rPr>
              <a:t>Direct  connect 연동 비용은</a:t>
            </a:r>
            <a:r>
              <a:rPr sz="1100" spc="120" dirty="0">
                <a:latin typeface="맑은 고딕"/>
                <a:cs typeface="맑은 고딕"/>
              </a:rPr>
              <a:t> </a:t>
            </a:r>
            <a:r>
              <a:rPr sz="1100" spc="-15" dirty="0">
                <a:latin typeface="맑은 고딕"/>
                <a:cs typeface="맑은 고딕"/>
              </a:rPr>
              <a:t>별도</a:t>
            </a:r>
            <a:endParaRPr sz="1100" dirty="0">
              <a:latin typeface="맑은 고딕"/>
              <a:cs typeface="맑은 고딕"/>
            </a:endParaRPr>
          </a:p>
        </p:txBody>
      </p:sp>
      <p:graphicFrame>
        <p:nvGraphicFramePr>
          <p:cNvPr id="12" name="object 4">
            <a:extLst>
              <a:ext uri="{FF2B5EF4-FFF2-40B4-BE49-F238E27FC236}">
                <a16:creationId xmlns:a16="http://schemas.microsoft.com/office/drawing/2014/main" id="{8FE517D1-7678-AAF5-DC21-E1F9AF8954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6293605"/>
              </p:ext>
            </p:extLst>
          </p:nvPr>
        </p:nvGraphicFramePr>
        <p:xfrm>
          <a:off x="6272864" y="3862210"/>
          <a:ext cx="5532755" cy="187642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5327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139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1100" dirty="0">
                          <a:latin typeface="맑은 고딕"/>
                          <a:cs typeface="맑은 고딕"/>
                        </a:rPr>
                        <a:t>※ </a:t>
                      </a:r>
                      <a:r>
                        <a:rPr sz="1100" spc="-5" dirty="0">
                          <a:latin typeface="맑은 고딕"/>
                          <a:cs typeface="맑은 고딕"/>
                        </a:rPr>
                        <a:t>VPN 서비스 운영비용 </a:t>
                      </a:r>
                      <a:r>
                        <a:rPr sz="1100" dirty="0">
                          <a:latin typeface="맑은 고딕"/>
                          <a:cs typeface="맑은 고딕"/>
                        </a:rPr>
                        <a:t>VPN </a:t>
                      </a:r>
                      <a:r>
                        <a:rPr sz="1100" spc="-5" dirty="0">
                          <a:latin typeface="맑은 고딕"/>
                          <a:cs typeface="맑은 고딕"/>
                        </a:rPr>
                        <a:t>건별로 </a:t>
                      </a:r>
                      <a:r>
                        <a:rPr sz="1100" dirty="0">
                          <a:latin typeface="맑은 고딕"/>
                          <a:cs typeface="맑은 고딕"/>
                        </a:rPr>
                        <a:t>각 5 </a:t>
                      </a:r>
                      <a:r>
                        <a:rPr sz="1100" spc="-5" dirty="0">
                          <a:latin typeface="맑은 고딕"/>
                          <a:cs typeface="맑은 고딕"/>
                        </a:rPr>
                        <a:t>만원</a:t>
                      </a:r>
                      <a:r>
                        <a:rPr sz="1100" spc="45" dirty="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100" dirty="0">
                          <a:latin typeface="맑은 고딕"/>
                          <a:cs typeface="맑은 고딕"/>
                        </a:rPr>
                        <a:t>별도</a:t>
                      </a:r>
                      <a:endParaRPr sz="1100">
                        <a:latin typeface="맑은 고딕"/>
                        <a:cs typeface="맑은 고딕"/>
                      </a:endParaRPr>
                    </a:p>
                  </a:txBody>
                  <a:tcPr marL="0" marR="0" marT="1270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13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100" dirty="0">
                          <a:latin typeface="맑은 고딕"/>
                          <a:cs typeface="맑은 고딕"/>
                        </a:rPr>
                        <a:t>※ </a:t>
                      </a:r>
                      <a:r>
                        <a:rPr sz="1100" spc="-5" dirty="0">
                          <a:latin typeface="맑은 고딕"/>
                          <a:cs typeface="맑은 고딕"/>
                        </a:rPr>
                        <a:t>약정 계약후 중도해지시 </a:t>
                      </a:r>
                      <a:r>
                        <a:rPr sz="1100" dirty="0">
                          <a:latin typeface="맑은 고딕"/>
                          <a:cs typeface="맑은 고딕"/>
                        </a:rPr>
                        <a:t>이용료금의 50%를 약정잔존기간에 </a:t>
                      </a:r>
                      <a:r>
                        <a:rPr sz="1100" spc="-5" dirty="0">
                          <a:latin typeface="맑은 고딕"/>
                          <a:cs typeface="맑은 고딕"/>
                        </a:rPr>
                        <a:t>해당하는</a:t>
                      </a:r>
                      <a:r>
                        <a:rPr sz="1100" spc="130" dirty="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100" dirty="0">
                          <a:latin typeface="맑은 고딕"/>
                          <a:cs typeface="맑은 고딕"/>
                        </a:rPr>
                        <a:t>금액</a:t>
                      </a:r>
                      <a:endParaRPr sz="1100">
                        <a:latin typeface="맑은 고딕"/>
                        <a:cs typeface="맑은 고딕"/>
                      </a:endParaRPr>
                    </a:p>
                  </a:txBody>
                  <a:tcPr marL="0" marR="0" marT="4064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1300">
                <a:tc>
                  <a:txBody>
                    <a:bodyPr/>
                    <a:lstStyle/>
                    <a:p>
                      <a:pPr marL="224154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100" spc="-5" dirty="0">
                          <a:latin typeface="맑은 고딕"/>
                          <a:cs typeface="맑은 고딕"/>
                        </a:rPr>
                        <a:t>예)1 </a:t>
                      </a:r>
                      <a:r>
                        <a:rPr sz="1100" dirty="0">
                          <a:latin typeface="맑은 고딕"/>
                          <a:cs typeface="맑은 고딕"/>
                        </a:rPr>
                        <a:t>년약정시 </a:t>
                      </a:r>
                      <a:r>
                        <a:rPr sz="1100" spc="-5" dirty="0">
                          <a:latin typeface="맑은 고딕"/>
                          <a:cs typeface="맑은 고딕"/>
                        </a:rPr>
                        <a:t>80D </a:t>
                      </a:r>
                      <a:r>
                        <a:rPr sz="1100" dirty="0">
                          <a:latin typeface="맑은 고딕"/>
                          <a:cs typeface="맑은 고딕"/>
                        </a:rPr>
                        <a:t>6 개월 사용후 </a:t>
                      </a:r>
                      <a:r>
                        <a:rPr sz="1100" spc="-5" dirty="0">
                          <a:latin typeface="맑은 고딕"/>
                          <a:cs typeface="맑은 고딕"/>
                        </a:rPr>
                        <a:t>중도해지가 </a:t>
                      </a:r>
                      <a:r>
                        <a:rPr sz="1100" dirty="0">
                          <a:latin typeface="맑은 고딕"/>
                          <a:cs typeface="맑은 고딕"/>
                        </a:rPr>
                        <a:t>:: </a:t>
                      </a:r>
                      <a:r>
                        <a:rPr sz="1100" spc="-5" dirty="0">
                          <a:latin typeface="맑은 고딕"/>
                          <a:cs typeface="맑은 고딕"/>
                        </a:rPr>
                        <a:t>210000*70%*(12-6</a:t>
                      </a:r>
                      <a:r>
                        <a:rPr sz="1100" spc="-80" dirty="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100" spc="-5" dirty="0">
                          <a:latin typeface="맑은 고딕"/>
                          <a:cs typeface="맑은 고딕"/>
                        </a:rPr>
                        <a:t>개월)=882,000</a:t>
                      </a:r>
                      <a:endParaRPr sz="1100">
                        <a:latin typeface="맑은 고딕"/>
                        <a:cs typeface="맑은 고딕"/>
                      </a:endParaRPr>
                    </a:p>
                  </a:txBody>
                  <a:tcPr marL="0" marR="0" marT="40005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13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100" dirty="0">
                          <a:latin typeface="맑은 고딕"/>
                          <a:cs typeface="맑은 고딕"/>
                        </a:rPr>
                        <a:t>※ </a:t>
                      </a:r>
                      <a:r>
                        <a:rPr sz="1100" spc="-5" dirty="0">
                          <a:latin typeface="맑은 고딕"/>
                          <a:cs typeface="맑은 고딕"/>
                        </a:rPr>
                        <a:t>SSL-VPN </a:t>
                      </a:r>
                      <a:r>
                        <a:rPr sz="1100" dirty="0">
                          <a:latin typeface="맑은 고딕"/>
                          <a:cs typeface="맑은 고딕"/>
                        </a:rPr>
                        <a:t>은 </a:t>
                      </a:r>
                      <a:r>
                        <a:rPr sz="1100" spc="-5" dirty="0">
                          <a:latin typeface="맑은 고딕"/>
                          <a:cs typeface="맑은 고딕"/>
                        </a:rPr>
                        <a:t>12 개월 </a:t>
                      </a:r>
                      <a:r>
                        <a:rPr sz="1100" dirty="0">
                          <a:latin typeface="맑은 고딕"/>
                          <a:cs typeface="맑은 고딕"/>
                        </a:rPr>
                        <a:t>이상 </a:t>
                      </a:r>
                      <a:r>
                        <a:rPr sz="1100" spc="-5" dirty="0">
                          <a:latin typeface="맑은 고딕"/>
                          <a:cs typeface="맑은 고딕"/>
                        </a:rPr>
                        <a:t>사용시에는 </a:t>
                      </a:r>
                      <a:r>
                        <a:rPr sz="1100" dirty="0">
                          <a:latin typeface="맑은 고딕"/>
                          <a:cs typeface="맑은 고딕"/>
                        </a:rPr>
                        <a:t>중도해지 </a:t>
                      </a:r>
                      <a:r>
                        <a:rPr sz="1100" spc="-5" dirty="0">
                          <a:latin typeface="맑은 고딕"/>
                          <a:cs typeface="맑은 고딕"/>
                        </a:rPr>
                        <a:t>위약금</a:t>
                      </a:r>
                      <a:r>
                        <a:rPr sz="1100" spc="160" dirty="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100" spc="-15" dirty="0">
                          <a:latin typeface="맑은 고딕"/>
                          <a:cs typeface="맑은 고딕"/>
                        </a:rPr>
                        <a:t>없음</a:t>
                      </a:r>
                      <a:endParaRPr sz="1100">
                        <a:latin typeface="맑은 고딕"/>
                        <a:cs typeface="맑은 고딕"/>
                      </a:endParaRPr>
                    </a:p>
                  </a:txBody>
                  <a:tcPr marL="0" marR="0" marT="4064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3870">
                <a:tc>
                  <a:txBody>
                    <a:bodyPr/>
                    <a:lstStyle/>
                    <a:p>
                      <a:pPr marL="224154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100" spc="-5" dirty="0">
                          <a:latin typeface="맑은 고딕"/>
                          <a:cs typeface="맑은 고딕"/>
                        </a:rPr>
                        <a:t>예)12</a:t>
                      </a:r>
                      <a:r>
                        <a:rPr sz="1100" spc="-120" dirty="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100" dirty="0">
                          <a:latin typeface="맑은 고딕"/>
                          <a:cs typeface="맑은 고딕"/>
                        </a:rPr>
                        <a:t>개월</a:t>
                      </a:r>
                      <a:r>
                        <a:rPr sz="1100" spc="170" dirty="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100" spc="-5" dirty="0">
                          <a:latin typeface="맑은 고딕"/>
                          <a:cs typeface="맑은 고딕"/>
                        </a:rPr>
                        <a:t>이내</a:t>
                      </a:r>
                      <a:r>
                        <a:rPr sz="1100" spc="170" dirty="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100" spc="-5" dirty="0">
                          <a:latin typeface="맑은 고딕"/>
                          <a:cs typeface="맑은 고딕"/>
                        </a:rPr>
                        <a:t>중도해지시에는</a:t>
                      </a:r>
                      <a:r>
                        <a:rPr sz="1100" spc="170" dirty="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100" dirty="0">
                          <a:latin typeface="맑은 고딕"/>
                          <a:cs typeface="맑은 고딕"/>
                        </a:rPr>
                        <a:t>월사용료</a:t>
                      </a:r>
                      <a:r>
                        <a:rPr sz="1100" spc="145" dirty="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100" dirty="0">
                          <a:latin typeface="맑은 고딕"/>
                          <a:cs typeface="맑은 고딕"/>
                        </a:rPr>
                        <a:t>기준</a:t>
                      </a:r>
                      <a:r>
                        <a:rPr sz="1100" spc="170" dirty="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100" spc="-5" dirty="0">
                          <a:latin typeface="맑은 고딕"/>
                          <a:cs typeface="맑은 고딕"/>
                        </a:rPr>
                        <a:t>20,000*(12-사용개월수)에</a:t>
                      </a:r>
                      <a:r>
                        <a:rPr sz="1100" spc="155" dirty="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100" dirty="0">
                          <a:latin typeface="맑은 고딕"/>
                          <a:cs typeface="맑은 고딕"/>
                        </a:rPr>
                        <a:t>해당하는</a:t>
                      </a:r>
                      <a:endParaRPr sz="1100">
                        <a:latin typeface="맑은 고딕"/>
                        <a:cs typeface="맑은 고딕"/>
                      </a:endParaRPr>
                    </a:p>
                    <a:p>
                      <a:pPr marL="13970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1100" dirty="0">
                          <a:latin typeface="맑은 고딕"/>
                          <a:cs typeface="맑은 고딕"/>
                        </a:rPr>
                        <a:t>액 :</a:t>
                      </a:r>
                      <a:r>
                        <a:rPr sz="1100" spc="-235" dirty="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100" spc="-5" dirty="0">
                          <a:latin typeface="맑은 고딕"/>
                          <a:cs typeface="맑은 고딕"/>
                        </a:rPr>
                        <a:t>20000*(12-6)</a:t>
                      </a:r>
                      <a:endParaRPr sz="1100">
                        <a:latin typeface="맑은 고딕"/>
                        <a:cs typeface="맑은 고딕"/>
                      </a:endParaRPr>
                    </a:p>
                  </a:txBody>
                  <a:tcPr marL="0" marR="0" marT="40005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46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100" dirty="0">
                          <a:latin typeface="맑은 고딕"/>
                          <a:cs typeface="맑은 고딕"/>
                        </a:rPr>
                        <a:t>※ </a:t>
                      </a:r>
                      <a:r>
                        <a:rPr sz="1100" spc="-5" dirty="0">
                          <a:latin typeface="맑은 고딕"/>
                          <a:cs typeface="맑은 고딕"/>
                        </a:rPr>
                        <a:t>장비 설치비 </a:t>
                      </a:r>
                      <a:r>
                        <a:rPr sz="1100" dirty="0">
                          <a:latin typeface="맑은 고딕"/>
                          <a:cs typeface="맑은 고딕"/>
                        </a:rPr>
                        <a:t>: </a:t>
                      </a:r>
                      <a:r>
                        <a:rPr sz="1100" spc="-5" dirty="0">
                          <a:latin typeface="맑은 고딕"/>
                          <a:cs typeface="맑은 고딕"/>
                        </a:rPr>
                        <a:t>100,000 원(최초 </a:t>
                      </a:r>
                      <a:r>
                        <a:rPr sz="1100" dirty="0">
                          <a:latin typeface="맑은 고딕"/>
                          <a:cs typeface="맑은 고딕"/>
                        </a:rPr>
                        <a:t>1</a:t>
                      </a:r>
                      <a:r>
                        <a:rPr sz="1100" spc="60" dirty="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100" dirty="0">
                          <a:latin typeface="맑은 고딕"/>
                          <a:cs typeface="맑은 고딕"/>
                        </a:rPr>
                        <a:t>회)</a:t>
                      </a:r>
                    </a:p>
                    <a:p>
                      <a:pPr>
                        <a:lnSpc>
                          <a:spcPts val="1265"/>
                        </a:lnSpc>
                        <a:spcBef>
                          <a:spcPts val="575"/>
                        </a:spcBef>
                      </a:pPr>
                      <a:r>
                        <a:rPr sz="1100" dirty="0">
                          <a:latin typeface="맑은 고딕"/>
                          <a:cs typeface="맑은 고딕"/>
                        </a:rPr>
                        <a:t>※ </a:t>
                      </a:r>
                      <a:r>
                        <a:rPr sz="1100" spc="-5" dirty="0">
                          <a:latin typeface="맑은 고딕"/>
                          <a:cs typeface="맑은 고딕"/>
                        </a:rPr>
                        <a:t>VPN </a:t>
                      </a:r>
                      <a:r>
                        <a:rPr sz="1100" dirty="0">
                          <a:latin typeface="맑은 고딕"/>
                          <a:cs typeface="맑은 고딕"/>
                        </a:rPr>
                        <a:t>서비스는 </a:t>
                      </a:r>
                      <a:r>
                        <a:rPr sz="1100" spc="-5" dirty="0">
                          <a:latin typeface="맑은 고딕"/>
                          <a:cs typeface="맑은 고딕"/>
                        </a:rPr>
                        <a:t>SCP </a:t>
                      </a:r>
                      <a:r>
                        <a:rPr sz="1100" dirty="0">
                          <a:latin typeface="맑은 고딕"/>
                          <a:cs typeface="맑은 고딕"/>
                        </a:rPr>
                        <a:t>의 </a:t>
                      </a:r>
                      <a:r>
                        <a:rPr sz="1100" spc="-5" dirty="0">
                          <a:latin typeface="맑은 고딕"/>
                          <a:cs typeface="맑은 고딕"/>
                        </a:rPr>
                        <a:t>Secured </a:t>
                      </a:r>
                      <a:r>
                        <a:rPr sz="1100" dirty="0">
                          <a:latin typeface="맑은 고딕"/>
                          <a:cs typeface="맑은 고딕"/>
                        </a:rPr>
                        <a:t>VPN </a:t>
                      </a:r>
                      <a:r>
                        <a:rPr sz="1100" spc="-5" dirty="0">
                          <a:latin typeface="맑은 고딕"/>
                          <a:cs typeface="맑은 고딕"/>
                        </a:rPr>
                        <a:t>서비스의 </a:t>
                      </a:r>
                      <a:r>
                        <a:rPr sz="1100" dirty="0">
                          <a:latin typeface="맑은 고딕"/>
                          <a:cs typeface="맑은 고딕"/>
                        </a:rPr>
                        <a:t>SLA</a:t>
                      </a:r>
                      <a:r>
                        <a:rPr sz="1100" spc="80" dirty="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100" dirty="0">
                          <a:latin typeface="맑은 고딕"/>
                          <a:cs typeface="맑은 고딕"/>
                        </a:rPr>
                        <a:t>보장</a:t>
                      </a:r>
                    </a:p>
                  </a:txBody>
                  <a:tcPr marL="0" marR="0" marT="4064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2614CBB1-48F7-81F5-35BB-C67D9DCEA553}"/>
              </a:ext>
            </a:extLst>
          </p:cNvPr>
          <p:cNvSpPr txBox="1"/>
          <p:nvPr/>
        </p:nvSpPr>
        <p:spPr>
          <a:xfrm>
            <a:off x="287005" y="4092601"/>
            <a:ext cx="55327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400" b="1" dirty="0"/>
              <a:t>인터넷 트래픽에 대한 네트워크 사용료 부과 기준</a:t>
            </a:r>
          </a:p>
        </p:txBody>
      </p:sp>
      <p:graphicFrame>
        <p:nvGraphicFramePr>
          <p:cNvPr id="14" name="object 7">
            <a:extLst>
              <a:ext uri="{FF2B5EF4-FFF2-40B4-BE49-F238E27FC236}">
                <a16:creationId xmlns:a16="http://schemas.microsoft.com/office/drawing/2014/main" id="{101A481A-1DF9-B195-544E-D8ED17E2CC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3784098"/>
              </p:ext>
            </p:extLst>
          </p:nvPr>
        </p:nvGraphicFramePr>
        <p:xfrm>
          <a:off x="330687" y="4870416"/>
          <a:ext cx="5389696" cy="179063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080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78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48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090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23566">
                <a:tc>
                  <a:txBody>
                    <a:bodyPr/>
                    <a:lstStyle/>
                    <a:p>
                      <a:pPr marL="9525"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1000" b="1" dirty="0">
                          <a:solidFill>
                            <a:srgbClr val="1F2433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구분</a:t>
                      </a:r>
                      <a:endParaRPr sz="100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000" b="1" spc="5" dirty="0">
                          <a:solidFill>
                            <a:srgbClr val="1F2433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돋움"/>
                        </a:rPr>
                        <a:t>요금</a:t>
                      </a:r>
                      <a:r>
                        <a:rPr sz="1000" b="1" spc="5" dirty="0">
                          <a:solidFill>
                            <a:srgbClr val="1F2433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/>
                        </a:rPr>
                        <a:t>/GB</a:t>
                      </a:r>
                      <a:r>
                        <a:rPr sz="1000" b="1" spc="-10" dirty="0">
                          <a:solidFill>
                            <a:srgbClr val="1F2433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/>
                        </a:rPr>
                        <a:t> </a:t>
                      </a:r>
                      <a:r>
                        <a:rPr sz="1000" b="1" spc="5" dirty="0">
                          <a:solidFill>
                            <a:srgbClr val="1F2433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/>
                        </a:rPr>
                        <a:t>(</a:t>
                      </a:r>
                      <a:r>
                        <a:rPr sz="1000" b="1" spc="5" dirty="0">
                          <a:solidFill>
                            <a:srgbClr val="1F2433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돋움"/>
                        </a:rPr>
                        <a:t>원</a:t>
                      </a:r>
                      <a:r>
                        <a:rPr sz="1000" b="1" spc="5" dirty="0">
                          <a:solidFill>
                            <a:srgbClr val="1F2433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/>
                        </a:rPr>
                        <a:t>)</a:t>
                      </a:r>
                      <a:endParaRPr sz="100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Arial"/>
                      </a:endParaRPr>
                    </a:p>
                  </a:txBody>
                  <a:tcPr marL="0" marR="0" marT="444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8135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050" spc="-5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10TB</a:t>
                      </a:r>
                      <a:r>
                        <a:rPr sz="1050" spc="-16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 </a:t>
                      </a:r>
                      <a:r>
                        <a:rPr sz="105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예시</a:t>
                      </a:r>
                      <a:endParaRPr sz="105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</a:endParaRPr>
                    </a:p>
                  </a:txBody>
                  <a:tcPr marL="0" marR="0" marT="469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970"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05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비고</a:t>
                      </a:r>
                      <a:endParaRPr sz="105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</a:endParaRPr>
                    </a:p>
                  </a:txBody>
                  <a:tcPr marL="0" marR="0" marT="469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3566">
                <a:tc>
                  <a:txBody>
                    <a:bodyPr/>
                    <a:lstStyle/>
                    <a:p>
                      <a:pPr marL="11430" algn="ctr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1000" dirty="0">
                          <a:solidFill>
                            <a:srgbClr val="1F2433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/>
                        </a:rPr>
                        <a:t>20GB</a:t>
                      </a:r>
                      <a:r>
                        <a:rPr sz="1000" spc="229" dirty="0">
                          <a:solidFill>
                            <a:srgbClr val="1F2433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/>
                        </a:rPr>
                        <a:t> </a:t>
                      </a:r>
                      <a:r>
                        <a:rPr sz="1000" dirty="0">
                          <a:solidFill>
                            <a:srgbClr val="1F2433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이하</a:t>
                      </a:r>
                      <a:endParaRPr sz="100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"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000" dirty="0">
                          <a:solidFill>
                            <a:srgbClr val="1F2433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/>
                        </a:rPr>
                        <a:t>-</a:t>
                      </a:r>
                      <a:endParaRPr sz="100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Arial"/>
                      </a:endParaRPr>
                    </a:p>
                  </a:txBody>
                  <a:tcPr marL="0" marR="0" marT="463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05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무과금</a:t>
                      </a:r>
                      <a:endParaRPr sz="105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</a:endParaRPr>
                    </a:p>
                  </a:txBody>
                  <a:tcPr marL="0" marR="0" marT="469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3566">
                <a:tc>
                  <a:txBody>
                    <a:bodyPr/>
                    <a:lstStyle/>
                    <a:p>
                      <a:pPr marL="11430" algn="ctr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1000" dirty="0">
                          <a:solidFill>
                            <a:srgbClr val="1F2433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/>
                        </a:rPr>
                        <a:t>20GB </a:t>
                      </a:r>
                      <a:r>
                        <a:rPr sz="1000" dirty="0">
                          <a:solidFill>
                            <a:srgbClr val="1F2433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초과 </a:t>
                      </a:r>
                      <a:r>
                        <a:rPr sz="1000" dirty="0">
                          <a:solidFill>
                            <a:srgbClr val="1F2433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/>
                        </a:rPr>
                        <a:t>~ </a:t>
                      </a:r>
                      <a:r>
                        <a:rPr sz="1000" spc="-5" dirty="0">
                          <a:solidFill>
                            <a:srgbClr val="1F2433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/>
                        </a:rPr>
                        <a:t>5TB</a:t>
                      </a:r>
                      <a:r>
                        <a:rPr sz="1000" spc="-90" dirty="0">
                          <a:solidFill>
                            <a:srgbClr val="1F2433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/>
                        </a:rPr>
                        <a:t> </a:t>
                      </a:r>
                      <a:r>
                        <a:rPr sz="1000" dirty="0">
                          <a:solidFill>
                            <a:srgbClr val="1F2433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이하</a:t>
                      </a:r>
                      <a:endParaRPr sz="100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000" spc="-5" dirty="0">
                          <a:solidFill>
                            <a:srgbClr val="1F2433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/>
                        </a:rPr>
                        <a:t>100</a:t>
                      </a:r>
                      <a:endParaRPr sz="100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Arial"/>
                      </a:endParaRPr>
                    </a:p>
                  </a:txBody>
                  <a:tcPr marL="0" marR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686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050" spc="-5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510,000</a:t>
                      </a:r>
                      <a:endParaRPr sz="105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</a:endParaRPr>
                    </a:p>
                  </a:txBody>
                  <a:tcPr marL="0" marR="0" marT="469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3566"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1000" spc="-5" dirty="0">
                          <a:solidFill>
                            <a:srgbClr val="1F2433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/>
                        </a:rPr>
                        <a:t>5TB </a:t>
                      </a:r>
                      <a:r>
                        <a:rPr sz="1000" dirty="0">
                          <a:solidFill>
                            <a:srgbClr val="1F2433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초과 </a:t>
                      </a:r>
                      <a:r>
                        <a:rPr sz="1000" dirty="0">
                          <a:solidFill>
                            <a:srgbClr val="1F2433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/>
                        </a:rPr>
                        <a:t>~ </a:t>
                      </a:r>
                      <a:r>
                        <a:rPr sz="1000" spc="-5" dirty="0">
                          <a:solidFill>
                            <a:srgbClr val="1F2433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/>
                        </a:rPr>
                        <a:t>10TB</a:t>
                      </a:r>
                      <a:r>
                        <a:rPr sz="1000" spc="-65" dirty="0">
                          <a:solidFill>
                            <a:srgbClr val="1F2433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/>
                        </a:rPr>
                        <a:t> </a:t>
                      </a:r>
                      <a:r>
                        <a:rPr sz="1000" spc="-15" dirty="0">
                          <a:solidFill>
                            <a:srgbClr val="1F2433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이하</a:t>
                      </a:r>
                      <a:endParaRPr sz="100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255"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000" spc="-5" dirty="0">
                          <a:solidFill>
                            <a:srgbClr val="1F2433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/>
                        </a:rPr>
                        <a:t>90</a:t>
                      </a:r>
                      <a:endParaRPr sz="1000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Arial"/>
                      </a:endParaRPr>
                    </a:p>
                  </a:txBody>
                  <a:tcPr marL="0" marR="0" marT="463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686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050" spc="-5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460,800</a:t>
                      </a:r>
                      <a:endParaRPr sz="105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</a:endParaRPr>
                    </a:p>
                  </a:txBody>
                  <a:tcPr marL="0" marR="0" marT="469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3566">
                <a:tc>
                  <a:txBody>
                    <a:bodyPr/>
                    <a:lstStyle/>
                    <a:p>
                      <a:pPr marL="8890" algn="ctr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1000" spc="-5" dirty="0">
                          <a:solidFill>
                            <a:srgbClr val="1F2433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/>
                        </a:rPr>
                        <a:t>10TB </a:t>
                      </a:r>
                      <a:r>
                        <a:rPr sz="1000" dirty="0">
                          <a:solidFill>
                            <a:srgbClr val="1F2433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초과 </a:t>
                      </a:r>
                      <a:r>
                        <a:rPr sz="1000" dirty="0">
                          <a:solidFill>
                            <a:srgbClr val="1F2433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/>
                        </a:rPr>
                        <a:t>~ </a:t>
                      </a:r>
                      <a:r>
                        <a:rPr sz="1000" spc="-5" dirty="0">
                          <a:solidFill>
                            <a:srgbClr val="1F2433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/>
                        </a:rPr>
                        <a:t>30TB</a:t>
                      </a:r>
                      <a:r>
                        <a:rPr sz="1000" spc="-65" dirty="0">
                          <a:solidFill>
                            <a:srgbClr val="1F2433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/>
                        </a:rPr>
                        <a:t> </a:t>
                      </a:r>
                      <a:r>
                        <a:rPr sz="1000" spc="-15" dirty="0">
                          <a:solidFill>
                            <a:srgbClr val="1F2433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이하</a:t>
                      </a:r>
                      <a:endParaRPr sz="100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255"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000" spc="-5" dirty="0">
                          <a:solidFill>
                            <a:srgbClr val="1F2433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/>
                        </a:rPr>
                        <a:t>80</a:t>
                      </a:r>
                      <a:endParaRPr sz="100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Arial"/>
                      </a:endParaRPr>
                    </a:p>
                  </a:txBody>
                  <a:tcPr marL="0" marR="0" marT="463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4093">
                <a:tc>
                  <a:txBody>
                    <a:bodyPr/>
                    <a:lstStyle/>
                    <a:p>
                      <a:pPr marL="11430" algn="ctr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1000" spc="-5" dirty="0">
                          <a:solidFill>
                            <a:srgbClr val="1F2433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/>
                        </a:rPr>
                        <a:t>30TB</a:t>
                      </a:r>
                      <a:r>
                        <a:rPr sz="1000" spc="225" dirty="0">
                          <a:solidFill>
                            <a:srgbClr val="1F2433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/>
                        </a:rPr>
                        <a:t> </a:t>
                      </a:r>
                      <a:r>
                        <a:rPr sz="1000" dirty="0">
                          <a:solidFill>
                            <a:srgbClr val="1F2433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초과</a:t>
                      </a:r>
                      <a:endParaRPr sz="100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255"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000" spc="-5" dirty="0">
                          <a:solidFill>
                            <a:srgbClr val="1F2433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/>
                        </a:rPr>
                        <a:t>70</a:t>
                      </a:r>
                      <a:endParaRPr sz="100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Arial"/>
                      </a:endParaRPr>
                    </a:p>
                  </a:txBody>
                  <a:tcPr marL="0" marR="0" marT="463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3566">
                <a:tc gridSpan="2"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1000" dirty="0">
                          <a:solidFill>
                            <a:srgbClr val="1F2433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소계</a:t>
                      </a:r>
                      <a:endParaRPr sz="100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7686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050" spc="-5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970,800</a:t>
                      </a:r>
                      <a:endParaRPr sz="105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</a:endParaRPr>
                    </a:p>
                  </a:txBody>
                  <a:tcPr marL="0" marR="0" marT="469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5148">
                <a:tc>
                  <a:txBody>
                    <a:bodyPr/>
                    <a:lstStyle/>
                    <a:p>
                      <a:pPr marL="11430" algn="ctr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1000" dirty="0">
                          <a:solidFill>
                            <a:srgbClr val="1F2433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전용선, VPN 의 </a:t>
                      </a:r>
                      <a:r>
                        <a:rPr sz="1000" spc="-5" dirty="0">
                          <a:solidFill>
                            <a:srgbClr val="1F2433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네트워크</a:t>
                      </a:r>
                      <a:r>
                        <a:rPr sz="1000" spc="150" dirty="0">
                          <a:solidFill>
                            <a:srgbClr val="1F2433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 </a:t>
                      </a:r>
                      <a:r>
                        <a:rPr sz="1000" dirty="0">
                          <a:solidFill>
                            <a:srgbClr val="1F2433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요금</a:t>
                      </a:r>
                      <a:endParaRPr sz="100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1000" dirty="0">
                          <a:solidFill>
                            <a:srgbClr val="1F2433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47</a:t>
                      </a:r>
                      <a:endParaRPr sz="1000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맑은 고딕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05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회선비용은</a:t>
                      </a:r>
                      <a:r>
                        <a:rPr sz="1050" spc="14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 </a:t>
                      </a:r>
                      <a:r>
                        <a:rPr sz="105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맑은 고딕"/>
                        </a:rPr>
                        <a:t>별도</a:t>
                      </a:r>
                    </a:p>
                  </a:txBody>
                  <a:tcPr marL="0" marR="0" marT="469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7" name="object 6">
            <a:extLst>
              <a:ext uri="{FF2B5EF4-FFF2-40B4-BE49-F238E27FC236}">
                <a16:creationId xmlns:a16="http://schemas.microsoft.com/office/drawing/2014/main" id="{971A9DB5-FD9D-E8FE-0278-5C82AF8B0131}"/>
              </a:ext>
            </a:extLst>
          </p:cNvPr>
          <p:cNvSpPr txBox="1"/>
          <p:nvPr/>
        </p:nvSpPr>
        <p:spPr>
          <a:xfrm>
            <a:off x="330687" y="4317341"/>
            <a:ext cx="6212988" cy="48308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43600"/>
              </a:lnSpc>
              <a:spcBef>
                <a:spcPts val="100"/>
              </a:spcBef>
            </a:pPr>
            <a:r>
              <a:rPr lang="en-US" altLang="ko-KR" sz="1100" dirty="0">
                <a:latin typeface="맑은 고딕"/>
                <a:cs typeface="맑은 고딕"/>
              </a:rPr>
              <a:t>※ SCP </a:t>
            </a:r>
            <a:r>
              <a:rPr lang="ko-KR" altLang="en-US" sz="1100" dirty="0">
                <a:latin typeface="맑은 고딕"/>
                <a:cs typeface="맑은 고딕"/>
              </a:rPr>
              <a:t>클라우드 서비스를 이용하는 </a:t>
            </a:r>
            <a:r>
              <a:rPr lang="ko-KR" altLang="en-US" sz="1100" b="1" dirty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모든 트래픽에 대하여는 </a:t>
            </a:r>
            <a:r>
              <a:rPr lang="en-US" altLang="ko-KR" sz="1100" b="1" dirty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Outbound </a:t>
            </a:r>
            <a:r>
              <a:rPr lang="ko-KR" altLang="en-US" sz="1100" b="1" dirty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기준</a:t>
            </a:r>
            <a:r>
              <a:rPr lang="ko-KR" altLang="en-US" sz="1100" dirty="0">
                <a:latin typeface="맑은 고딕"/>
                <a:cs typeface="맑은 고딕"/>
              </a:rPr>
              <a:t>으로 </a:t>
            </a:r>
            <a:endParaRPr lang="en-US" altLang="ko-KR" sz="1100" dirty="0">
              <a:latin typeface="맑은 고딕"/>
              <a:cs typeface="맑은 고딕"/>
            </a:endParaRPr>
          </a:p>
          <a:p>
            <a:pPr marL="12700" marR="5080">
              <a:lnSpc>
                <a:spcPct val="143600"/>
              </a:lnSpc>
              <a:spcBef>
                <a:spcPts val="100"/>
              </a:spcBef>
            </a:pPr>
            <a:r>
              <a:rPr lang="ko-KR" altLang="en-US" sz="1100" dirty="0">
                <a:latin typeface="맑은 고딕"/>
                <a:cs typeface="맑은 고딕"/>
              </a:rPr>
              <a:t>서비스 이용 요금이 부과</a:t>
            </a:r>
            <a:r>
              <a:rPr lang="en-US" altLang="ko-KR" sz="1100" dirty="0">
                <a:latin typeface="맑은 고딕"/>
                <a:cs typeface="맑은 고딕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922896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667</TotalTime>
  <Words>1224</Words>
  <Application>Microsoft Office PowerPoint</Application>
  <PresentationFormat>와이드스크린</PresentationFormat>
  <Paragraphs>188</Paragraphs>
  <Slides>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14" baseType="lpstr">
      <vt:lpstr>KoPub돋움체 Bold</vt:lpstr>
      <vt:lpstr>맑은 고딕</vt:lpstr>
      <vt:lpstr>바탕</vt:lpstr>
      <vt:lpstr>Arial</vt:lpstr>
      <vt:lpstr>Times New Roman</vt:lpstr>
      <vt:lpstr>Wingdings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김민수</dc:creator>
  <cp:lastModifiedBy>김민수</cp:lastModifiedBy>
  <cp:revision>1</cp:revision>
  <dcterms:created xsi:type="dcterms:W3CDTF">2024-07-25T00:14:18Z</dcterms:created>
  <dcterms:modified xsi:type="dcterms:W3CDTF">2024-07-29T12:28:02Z</dcterms:modified>
</cp:coreProperties>
</file>