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9" autoAdjust="0"/>
    <p:restoredTop sz="94660"/>
  </p:normalViewPr>
  <p:slideViewPr>
    <p:cSldViewPr snapToGrid="0">
      <p:cViewPr>
        <p:scale>
          <a:sx n="100" d="100"/>
          <a:sy n="100" d="100"/>
        </p:scale>
        <p:origin x="1230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07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445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24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89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32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82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241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50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899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61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8081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26E60-DC65-4722-8729-BDF952F6C464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50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http://db.cse.ohio-state.edu/images/db.png">
            <a:extLst>
              <a:ext uri="{FF2B5EF4-FFF2-40B4-BE49-F238E27FC236}">
                <a16:creationId xmlns:a16="http://schemas.microsoft.com/office/drawing/2014/main" id="{A4CA35F5-63BC-3EA3-469C-2D4F241BB79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10" y="5414236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 descr="http://db.cse.ohio-state.edu/images/db.png">
            <a:extLst>
              <a:ext uri="{FF2B5EF4-FFF2-40B4-BE49-F238E27FC236}">
                <a16:creationId xmlns:a16="http://schemas.microsoft.com/office/drawing/2014/main" id="{B56F00D9-C254-4410-78C3-66E4A191466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10" y="5086189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3">
            <a:extLst>
              <a:ext uri="{FF2B5EF4-FFF2-40B4-BE49-F238E27FC236}">
                <a16:creationId xmlns:a16="http://schemas.microsoft.com/office/drawing/2014/main" id="{54EE7493-4F22-969C-2448-32A18C0B885F}"/>
              </a:ext>
            </a:extLst>
          </p:cNvPr>
          <p:cNvSpPr/>
          <p:nvPr/>
        </p:nvSpPr>
        <p:spPr>
          <a:xfrm>
            <a:off x="17347" y="0"/>
            <a:ext cx="9878893" cy="223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7" name="직사각형 370">
            <a:extLst>
              <a:ext uri="{FF2B5EF4-FFF2-40B4-BE49-F238E27FC236}">
                <a16:creationId xmlns:a16="http://schemas.microsoft.com/office/drawing/2014/main" id="{5ED0FED8-322A-163E-C562-04F5E03662F4}"/>
              </a:ext>
            </a:extLst>
          </p:cNvPr>
          <p:cNvSpPr/>
          <p:nvPr/>
        </p:nvSpPr>
        <p:spPr>
          <a:xfrm>
            <a:off x="287236" y="136504"/>
            <a:ext cx="3262491" cy="666192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모서리가 둥근 직사각형 732">
            <a:extLst>
              <a:ext uri="{FF2B5EF4-FFF2-40B4-BE49-F238E27FC236}">
                <a16:creationId xmlns:a16="http://schemas.microsoft.com/office/drawing/2014/main" id="{4ACD3214-D475-C6B8-519D-B093B08CBC1A}"/>
              </a:ext>
            </a:extLst>
          </p:cNvPr>
          <p:cNvSpPr/>
          <p:nvPr/>
        </p:nvSpPr>
        <p:spPr>
          <a:xfrm>
            <a:off x="1557758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기간계</a:t>
            </a:r>
          </a:p>
        </p:txBody>
      </p:sp>
      <p:grpSp>
        <p:nvGrpSpPr>
          <p:cNvPr id="9" name="Group 705">
            <a:extLst>
              <a:ext uri="{FF2B5EF4-FFF2-40B4-BE49-F238E27FC236}">
                <a16:creationId xmlns:a16="http://schemas.microsoft.com/office/drawing/2014/main" id="{23119E35-9690-A3B8-2B6A-E56BB0D0B9DD}"/>
              </a:ext>
            </a:extLst>
          </p:cNvPr>
          <p:cNvGrpSpPr/>
          <p:nvPr/>
        </p:nvGrpSpPr>
        <p:grpSpPr>
          <a:xfrm>
            <a:off x="2038758" y="496941"/>
            <a:ext cx="1354765" cy="1014714"/>
            <a:chOff x="2150033" y="264054"/>
            <a:chExt cx="1354765" cy="1014714"/>
          </a:xfrm>
        </p:grpSpPr>
        <p:cxnSp>
          <p:nvCxnSpPr>
            <p:cNvPr id="10" name="직선 연결선 79">
              <a:extLst>
                <a:ext uri="{FF2B5EF4-FFF2-40B4-BE49-F238E27FC236}">
                  <a16:creationId xmlns:a16="http://schemas.microsoft.com/office/drawing/2014/main" id="{D1D86FED-971C-9997-8769-80C4B8605559}"/>
                </a:ext>
              </a:extLst>
            </p:cNvPr>
            <p:cNvCxnSpPr>
              <a:cxnSpLocks/>
            </p:cNvCxnSpPr>
            <p:nvPr/>
          </p:nvCxnSpPr>
          <p:spPr>
            <a:xfrm>
              <a:off x="2151488" y="55856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그림 5">
              <a:extLst>
                <a:ext uri="{FF2B5EF4-FFF2-40B4-BE49-F238E27FC236}">
                  <a16:creationId xmlns:a16="http://schemas.microsoft.com/office/drawing/2014/main" id="{8778EFDF-48C4-3A3A-F2B7-4BAE5F1F6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8185" y="428664"/>
              <a:ext cx="279170" cy="259797"/>
            </a:xfrm>
            <a:prstGeom prst="rect">
              <a:avLst/>
            </a:prstGeom>
          </p:spPr>
        </p:pic>
        <p:sp>
          <p:nvSpPr>
            <p:cNvPr id="12" name="직사각형 81">
              <a:extLst>
                <a:ext uri="{FF2B5EF4-FFF2-40B4-BE49-F238E27FC236}">
                  <a16:creationId xmlns:a16="http://schemas.microsoft.com/office/drawing/2014/main" id="{4FC3912D-3133-D7B7-3746-91E3251E28FE}"/>
                </a:ext>
              </a:extLst>
            </p:cNvPr>
            <p:cNvSpPr/>
            <p:nvPr/>
          </p:nvSpPr>
          <p:spPr>
            <a:xfrm>
              <a:off x="2166910" y="351960"/>
              <a:ext cx="567463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기간계</a:t>
              </a:r>
              <a:r>
                <a:rPr lang="en-US" altLang="ko-KR" sz="700" b="1" dirty="0">
                  <a:latin typeface="Consolas" pitchFamily="49" charset="0"/>
                </a:rPr>
                <a:t>WAS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13" name="직사각형 85">
              <a:extLst>
                <a:ext uri="{FF2B5EF4-FFF2-40B4-BE49-F238E27FC236}">
                  <a16:creationId xmlns:a16="http://schemas.microsoft.com/office/drawing/2014/main" id="{11C13DF9-7EF2-3A27-00D6-D1A9140BC32E}"/>
                </a:ext>
              </a:extLst>
            </p:cNvPr>
            <p:cNvSpPr/>
            <p:nvPr/>
          </p:nvSpPr>
          <p:spPr>
            <a:xfrm>
              <a:off x="2182761" y="49167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MA WS01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14" name="직선 연결선 70">
              <a:extLst>
                <a:ext uri="{FF2B5EF4-FFF2-40B4-BE49-F238E27FC236}">
                  <a16:creationId xmlns:a16="http://schemas.microsoft.com/office/drawing/2014/main" id="{4AF2293B-C2D0-329D-7194-EC69CC5B51B6}"/>
                </a:ext>
              </a:extLst>
            </p:cNvPr>
            <p:cNvCxnSpPr>
              <a:cxnSpLocks/>
            </p:cNvCxnSpPr>
            <p:nvPr/>
          </p:nvCxnSpPr>
          <p:spPr>
            <a:xfrm>
              <a:off x="2150033" y="264054"/>
              <a:ext cx="0" cy="1008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79">
              <a:extLst>
                <a:ext uri="{FF2B5EF4-FFF2-40B4-BE49-F238E27FC236}">
                  <a16:creationId xmlns:a16="http://schemas.microsoft.com/office/drawing/2014/main" id="{430D10E9-CB2B-FC21-7C76-5B2F2EC22919}"/>
                </a:ext>
              </a:extLst>
            </p:cNvPr>
            <p:cNvCxnSpPr>
              <a:cxnSpLocks/>
            </p:cNvCxnSpPr>
            <p:nvPr/>
          </p:nvCxnSpPr>
          <p:spPr>
            <a:xfrm>
              <a:off x="2151488" y="85371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그림 5">
              <a:extLst>
                <a:ext uri="{FF2B5EF4-FFF2-40B4-BE49-F238E27FC236}">
                  <a16:creationId xmlns:a16="http://schemas.microsoft.com/office/drawing/2014/main" id="{D29034C2-01E6-3D7B-842E-285103C78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8185" y="723818"/>
              <a:ext cx="279170" cy="259797"/>
            </a:xfrm>
            <a:prstGeom prst="rect">
              <a:avLst/>
            </a:prstGeom>
          </p:spPr>
        </p:pic>
        <p:sp>
          <p:nvSpPr>
            <p:cNvPr id="17" name="직사각형 81">
              <a:extLst>
                <a:ext uri="{FF2B5EF4-FFF2-40B4-BE49-F238E27FC236}">
                  <a16:creationId xmlns:a16="http://schemas.microsoft.com/office/drawing/2014/main" id="{8B37CC16-3E59-C4DF-1671-81A9FFCB900F}"/>
                </a:ext>
              </a:extLst>
            </p:cNvPr>
            <p:cNvSpPr/>
            <p:nvPr/>
          </p:nvSpPr>
          <p:spPr>
            <a:xfrm>
              <a:off x="2166910" y="647114"/>
              <a:ext cx="567463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기간계</a:t>
              </a:r>
              <a:r>
                <a:rPr lang="en-US" altLang="ko-KR" sz="700" b="1" dirty="0">
                  <a:latin typeface="Consolas" pitchFamily="49" charset="0"/>
                </a:rPr>
                <a:t>WAS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18" name="직사각형 85">
              <a:extLst>
                <a:ext uri="{FF2B5EF4-FFF2-40B4-BE49-F238E27FC236}">
                  <a16:creationId xmlns:a16="http://schemas.microsoft.com/office/drawing/2014/main" id="{25DC3127-0D4D-D683-F602-D030ADB117A4}"/>
                </a:ext>
              </a:extLst>
            </p:cNvPr>
            <p:cNvSpPr/>
            <p:nvPr/>
          </p:nvSpPr>
          <p:spPr>
            <a:xfrm>
              <a:off x="2182761" y="78682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MA WS02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19" name="직선 연결선 79">
              <a:extLst>
                <a:ext uri="{FF2B5EF4-FFF2-40B4-BE49-F238E27FC236}">
                  <a16:creationId xmlns:a16="http://schemas.microsoft.com/office/drawing/2014/main" id="{1633C41C-311F-C19C-6A16-851747E0BF05}"/>
                </a:ext>
              </a:extLst>
            </p:cNvPr>
            <p:cNvCxnSpPr>
              <a:cxnSpLocks/>
            </p:cNvCxnSpPr>
            <p:nvPr/>
          </p:nvCxnSpPr>
          <p:spPr>
            <a:xfrm>
              <a:off x="2151488" y="1148869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그림 5">
              <a:extLst>
                <a:ext uri="{FF2B5EF4-FFF2-40B4-BE49-F238E27FC236}">
                  <a16:creationId xmlns:a16="http://schemas.microsoft.com/office/drawing/2014/main" id="{7D85F059-9638-975F-0EFF-6A1F5D5A8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8185" y="1018971"/>
              <a:ext cx="279170" cy="259797"/>
            </a:xfrm>
            <a:prstGeom prst="rect">
              <a:avLst/>
            </a:prstGeom>
          </p:spPr>
        </p:pic>
        <p:sp>
          <p:nvSpPr>
            <p:cNvPr id="21" name="직사각형 81">
              <a:extLst>
                <a:ext uri="{FF2B5EF4-FFF2-40B4-BE49-F238E27FC236}">
                  <a16:creationId xmlns:a16="http://schemas.microsoft.com/office/drawing/2014/main" id="{5CFA096D-35CA-C3B3-ACB3-C843479BA1FD}"/>
                </a:ext>
              </a:extLst>
            </p:cNvPr>
            <p:cNvSpPr/>
            <p:nvPr/>
          </p:nvSpPr>
          <p:spPr>
            <a:xfrm>
              <a:off x="2166910" y="942267"/>
              <a:ext cx="567463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기간계</a:t>
              </a:r>
              <a:r>
                <a:rPr lang="en-US" altLang="ko-KR" sz="700" b="1" dirty="0">
                  <a:latin typeface="Consolas" pitchFamily="49" charset="0"/>
                </a:rPr>
                <a:t>WAS #3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22" name="직사각형 85">
              <a:extLst>
                <a:ext uri="{FF2B5EF4-FFF2-40B4-BE49-F238E27FC236}">
                  <a16:creationId xmlns:a16="http://schemas.microsoft.com/office/drawing/2014/main" id="{CA46850D-3641-4FD3-FA20-697F393E830A}"/>
                </a:ext>
              </a:extLst>
            </p:cNvPr>
            <p:cNvSpPr/>
            <p:nvPr/>
          </p:nvSpPr>
          <p:spPr>
            <a:xfrm>
              <a:off x="2182761" y="1081979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MA WS03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23" name="Rectangle 135">
              <a:extLst>
                <a:ext uri="{FF2B5EF4-FFF2-40B4-BE49-F238E27FC236}">
                  <a16:creationId xmlns:a16="http://schemas.microsoft.com/office/drawing/2014/main" id="{5CBF805D-BEA4-16CC-A65D-C1E8A2523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6798" y="44818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24" name="Rectangle 43">
              <a:extLst>
                <a:ext uri="{FF2B5EF4-FFF2-40B4-BE49-F238E27FC236}">
                  <a16:creationId xmlns:a16="http://schemas.microsoft.com/office/drawing/2014/main" id="{E030784F-48A7-B71F-AC37-8B4EAC90A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534" y="47766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25" name="Rectangle 43">
              <a:extLst>
                <a:ext uri="{FF2B5EF4-FFF2-40B4-BE49-F238E27FC236}">
                  <a16:creationId xmlns:a16="http://schemas.microsoft.com/office/drawing/2014/main" id="{C845F110-C4BD-5BC8-E587-0D8307885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534" y="59519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ko-KR" altLang="en-US" sz="600" dirty="0">
                  <a:solidFill>
                    <a:srgbClr val="C00000"/>
                  </a:solidFill>
                  <a:latin typeface="+mn-ea"/>
                </a:rPr>
                <a:t>기간계</a:t>
              </a:r>
            </a:p>
          </p:txBody>
        </p:sp>
      </p:grpSp>
      <p:grpSp>
        <p:nvGrpSpPr>
          <p:cNvPr id="26" name="Group 501">
            <a:extLst>
              <a:ext uri="{FF2B5EF4-FFF2-40B4-BE49-F238E27FC236}">
                <a16:creationId xmlns:a16="http://schemas.microsoft.com/office/drawing/2014/main" id="{1368C8EE-42FF-B774-152B-AAACD1312FC1}"/>
              </a:ext>
            </a:extLst>
          </p:cNvPr>
          <p:cNvGrpSpPr/>
          <p:nvPr/>
        </p:nvGrpSpPr>
        <p:grpSpPr>
          <a:xfrm>
            <a:off x="5286492" y="1365555"/>
            <a:ext cx="1354765" cy="756000"/>
            <a:chOff x="5717383" y="1242334"/>
            <a:chExt cx="1354765" cy="756000"/>
          </a:xfrm>
        </p:grpSpPr>
        <p:cxnSp>
          <p:nvCxnSpPr>
            <p:cNvPr id="27" name="직선 연결선 79">
              <a:extLst>
                <a:ext uri="{FF2B5EF4-FFF2-40B4-BE49-F238E27FC236}">
                  <a16:creationId xmlns:a16="http://schemas.microsoft.com/office/drawing/2014/main" id="{5C6C4EBF-0E72-D21B-DCF4-1E1F883AB295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53684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그림 5">
              <a:extLst>
                <a:ext uri="{FF2B5EF4-FFF2-40B4-BE49-F238E27FC236}">
                  <a16:creationId xmlns:a16="http://schemas.microsoft.com/office/drawing/2014/main" id="{341C5435-1162-C55B-EAA6-2770428E6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406944"/>
              <a:ext cx="279170" cy="259797"/>
            </a:xfrm>
            <a:prstGeom prst="rect">
              <a:avLst/>
            </a:prstGeom>
          </p:spPr>
        </p:pic>
        <p:sp>
          <p:nvSpPr>
            <p:cNvPr id="29" name="직사각형 81">
              <a:extLst>
                <a:ext uri="{FF2B5EF4-FFF2-40B4-BE49-F238E27FC236}">
                  <a16:creationId xmlns:a16="http://schemas.microsoft.com/office/drawing/2014/main" id="{4D0383D3-09BA-EC0C-26C6-35F82BD26E3A}"/>
                </a:ext>
              </a:extLst>
            </p:cNvPr>
            <p:cNvSpPr/>
            <p:nvPr/>
          </p:nvSpPr>
          <p:spPr>
            <a:xfrm>
              <a:off x="5734260" y="1330240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AP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30" name="직사각형 85">
              <a:extLst>
                <a:ext uri="{FF2B5EF4-FFF2-40B4-BE49-F238E27FC236}">
                  <a16:creationId xmlns:a16="http://schemas.microsoft.com/office/drawing/2014/main" id="{F8C27A2E-F268-9E4A-8F7C-B5F1FCC7D2A3}"/>
                </a:ext>
              </a:extLst>
            </p:cNvPr>
            <p:cNvSpPr/>
            <p:nvPr/>
          </p:nvSpPr>
          <p:spPr>
            <a:xfrm>
              <a:off x="5750111" y="146995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AP01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31" name="직선 연결선 70">
              <a:extLst>
                <a:ext uri="{FF2B5EF4-FFF2-40B4-BE49-F238E27FC236}">
                  <a16:creationId xmlns:a16="http://schemas.microsoft.com/office/drawing/2014/main" id="{386A3577-D772-DCA2-1798-B10B95FEB039}"/>
                </a:ext>
              </a:extLst>
            </p:cNvPr>
            <p:cNvCxnSpPr>
              <a:cxnSpLocks/>
            </p:cNvCxnSpPr>
            <p:nvPr/>
          </p:nvCxnSpPr>
          <p:spPr>
            <a:xfrm>
              <a:off x="5717383" y="124233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79">
              <a:extLst>
                <a:ext uri="{FF2B5EF4-FFF2-40B4-BE49-F238E27FC236}">
                  <a16:creationId xmlns:a16="http://schemas.microsoft.com/office/drawing/2014/main" id="{7475C31F-06EA-128F-040C-FD3AC12011F0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83199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그림 5">
              <a:extLst>
                <a:ext uri="{FF2B5EF4-FFF2-40B4-BE49-F238E27FC236}">
                  <a16:creationId xmlns:a16="http://schemas.microsoft.com/office/drawing/2014/main" id="{7E7CEB90-8061-4070-D4D9-EB424BCBB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702098"/>
              <a:ext cx="279170" cy="259797"/>
            </a:xfrm>
            <a:prstGeom prst="rect">
              <a:avLst/>
            </a:prstGeom>
          </p:spPr>
        </p:pic>
        <p:sp>
          <p:nvSpPr>
            <p:cNvPr id="34" name="직사각형 81">
              <a:extLst>
                <a:ext uri="{FF2B5EF4-FFF2-40B4-BE49-F238E27FC236}">
                  <a16:creationId xmlns:a16="http://schemas.microsoft.com/office/drawing/2014/main" id="{6CE8BA12-A281-FE5B-6B87-BAF262B63FE1}"/>
                </a:ext>
              </a:extLst>
            </p:cNvPr>
            <p:cNvSpPr/>
            <p:nvPr/>
          </p:nvSpPr>
          <p:spPr>
            <a:xfrm>
              <a:off x="5734260" y="1625394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AP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35" name="직사각형 85">
              <a:extLst>
                <a:ext uri="{FF2B5EF4-FFF2-40B4-BE49-F238E27FC236}">
                  <a16:creationId xmlns:a16="http://schemas.microsoft.com/office/drawing/2014/main" id="{2EA13D14-1F1C-8176-5793-7CBE325D9454}"/>
                </a:ext>
              </a:extLst>
            </p:cNvPr>
            <p:cNvSpPr/>
            <p:nvPr/>
          </p:nvSpPr>
          <p:spPr>
            <a:xfrm>
              <a:off x="5750111" y="176510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AP02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36" name="Rectangle 135">
              <a:extLst>
                <a:ext uri="{FF2B5EF4-FFF2-40B4-BE49-F238E27FC236}">
                  <a16:creationId xmlns:a16="http://schemas.microsoft.com/office/drawing/2014/main" id="{59D45B64-54AD-E0A4-54C0-E994296B7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4148" y="142646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37" name="Rectangle 43">
              <a:extLst>
                <a:ext uri="{FF2B5EF4-FFF2-40B4-BE49-F238E27FC236}">
                  <a16:creationId xmlns:a16="http://schemas.microsoft.com/office/drawing/2014/main" id="{523D3BD2-6FAC-6A0D-1697-70CAB6DC3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45594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38" name="Rectangle 43">
              <a:extLst>
                <a:ext uri="{FF2B5EF4-FFF2-40B4-BE49-F238E27FC236}">
                  <a16:creationId xmlns:a16="http://schemas.microsoft.com/office/drawing/2014/main" id="{0FC595CD-91C2-B557-1CA0-514F71CA1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57347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ko-KR" altLang="en-US" sz="600" dirty="0">
                  <a:solidFill>
                    <a:srgbClr val="C00000"/>
                  </a:solidFill>
                  <a:latin typeface="+mn-ea"/>
                </a:rPr>
                <a:t>이미지</a:t>
              </a:r>
            </a:p>
          </p:txBody>
        </p:sp>
      </p:grpSp>
      <p:grpSp>
        <p:nvGrpSpPr>
          <p:cNvPr id="39" name="Group 502">
            <a:extLst>
              <a:ext uri="{FF2B5EF4-FFF2-40B4-BE49-F238E27FC236}">
                <a16:creationId xmlns:a16="http://schemas.microsoft.com/office/drawing/2014/main" id="{A6660C2B-D61E-B843-A66D-3424CFAAD253}"/>
              </a:ext>
            </a:extLst>
          </p:cNvPr>
          <p:cNvGrpSpPr/>
          <p:nvPr/>
        </p:nvGrpSpPr>
        <p:grpSpPr>
          <a:xfrm>
            <a:off x="5286492" y="496941"/>
            <a:ext cx="1354765" cy="756000"/>
            <a:chOff x="5717383" y="1242334"/>
            <a:chExt cx="1354765" cy="756000"/>
          </a:xfrm>
        </p:grpSpPr>
        <p:cxnSp>
          <p:nvCxnSpPr>
            <p:cNvPr id="40" name="직선 연결선 79">
              <a:extLst>
                <a:ext uri="{FF2B5EF4-FFF2-40B4-BE49-F238E27FC236}">
                  <a16:creationId xmlns:a16="http://schemas.microsoft.com/office/drawing/2014/main" id="{93A6B717-10E3-CE71-972D-7FDFE4C7FF51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53684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그림 5">
              <a:extLst>
                <a:ext uri="{FF2B5EF4-FFF2-40B4-BE49-F238E27FC236}">
                  <a16:creationId xmlns:a16="http://schemas.microsoft.com/office/drawing/2014/main" id="{E6950043-9D08-5A08-4760-E0C2CE5A4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406944"/>
              <a:ext cx="279170" cy="259797"/>
            </a:xfrm>
            <a:prstGeom prst="rect">
              <a:avLst/>
            </a:prstGeom>
          </p:spPr>
        </p:pic>
        <p:sp>
          <p:nvSpPr>
            <p:cNvPr id="42" name="직사각형 81">
              <a:extLst>
                <a:ext uri="{FF2B5EF4-FFF2-40B4-BE49-F238E27FC236}">
                  <a16:creationId xmlns:a16="http://schemas.microsoft.com/office/drawing/2014/main" id="{A357F7C4-3FA4-B96B-8971-F65D8BC597ED}"/>
                </a:ext>
              </a:extLst>
            </p:cNvPr>
            <p:cNvSpPr/>
            <p:nvPr/>
          </p:nvSpPr>
          <p:spPr>
            <a:xfrm>
              <a:off x="5734260" y="1330240"/>
              <a:ext cx="6572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WAS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43" name="직사각형 85">
              <a:extLst>
                <a:ext uri="{FF2B5EF4-FFF2-40B4-BE49-F238E27FC236}">
                  <a16:creationId xmlns:a16="http://schemas.microsoft.com/office/drawing/2014/main" id="{A8832187-DDF4-D6BC-4E61-CA34DCB507F5}"/>
                </a:ext>
              </a:extLst>
            </p:cNvPr>
            <p:cNvSpPr/>
            <p:nvPr/>
          </p:nvSpPr>
          <p:spPr>
            <a:xfrm>
              <a:off x="5750111" y="146995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WS01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44" name="직선 연결선 70">
              <a:extLst>
                <a:ext uri="{FF2B5EF4-FFF2-40B4-BE49-F238E27FC236}">
                  <a16:creationId xmlns:a16="http://schemas.microsoft.com/office/drawing/2014/main" id="{442477CA-AAA7-F306-E736-AA3331580D5F}"/>
                </a:ext>
              </a:extLst>
            </p:cNvPr>
            <p:cNvCxnSpPr>
              <a:cxnSpLocks/>
            </p:cNvCxnSpPr>
            <p:nvPr/>
          </p:nvCxnSpPr>
          <p:spPr>
            <a:xfrm>
              <a:off x="5717383" y="124233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79">
              <a:extLst>
                <a:ext uri="{FF2B5EF4-FFF2-40B4-BE49-F238E27FC236}">
                  <a16:creationId xmlns:a16="http://schemas.microsoft.com/office/drawing/2014/main" id="{74C4E94F-283D-B51F-88EF-D6594CA5C622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83199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그림 5">
              <a:extLst>
                <a:ext uri="{FF2B5EF4-FFF2-40B4-BE49-F238E27FC236}">
                  <a16:creationId xmlns:a16="http://schemas.microsoft.com/office/drawing/2014/main" id="{64A7F125-0345-3AA4-8124-1CF68522A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702098"/>
              <a:ext cx="279170" cy="259797"/>
            </a:xfrm>
            <a:prstGeom prst="rect">
              <a:avLst/>
            </a:prstGeom>
          </p:spPr>
        </p:pic>
        <p:sp>
          <p:nvSpPr>
            <p:cNvPr id="47" name="직사각형 81">
              <a:extLst>
                <a:ext uri="{FF2B5EF4-FFF2-40B4-BE49-F238E27FC236}">
                  <a16:creationId xmlns:a16="http://schemas.microsoft.com/office/drawing/2014/main" id="{1673F1EE-BE48-EFC9-3348-F2B78CD331BF}"/>
                </a:ext>
              </a:extLst>
            </p:cNvPr>
            <p:cNvSpPr/>
            <p:nvPr/>
          </p:nvSpPr>
          <p:spPr>
            <a:xfrm>
              <a:off x="5734260" y="1625394"/>
              <a:ext cx="6572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WAS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48" name="직사각형 85">
              <a:extLst>
                <a:ext uri="{FF2B5EF4-FFF2-40B4-BE49-F238E27FC236}">
                  <a16:creationId xmlns:a16="http://schemas.microsoft.com/office/drawing/2014/main" id="{39E3AA3D-A99C-25DA-A6A9-FC408449DAB3}"/>
                </a:ext>
              </a:extLst>
            </p:cNvPr>
            <p:cNvSpPr/>
            <p:nvPr/>
          </p:nvSpPr>
          <p:spPr>
            <a:xfrm>
              <a:off x="5750111" y="176510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WS02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49" name="Rectangle 135">
              <a:extLst>
                <a:ext uri="{FF2B5EF4-FFF2-40B4-BE49-F238E27FC236}">
                  <a16:creationId xmlns:a16="http://schemas.microsoft.com/office/drawing/2014/main" id="{44D4D8F5-E77E-8045-C529-D55A57F80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4148" y="142646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50" name="Rectangle 43">
              <a:extLst>
                <a:ext uri="{FF2B5EF4-FFF2-40B4-BE49-F238E27FC236}">
                  <a16:creationId xmlns:a16="http://schemas.microsoft.com/office/drawing/2014/main" id="{24C8D6E6-627C-1967-48A0-2D473BF31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45594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51" name="Rectangle 43">
              <a:extLst>
                <a:ext uri="{FF2B5EF4-FFF2-40B4-BE49-F238E27FC236}">
                  <a16:creationId xmlns:a16="http://schemas.microsoft.com/office/drawing/2014/main" id="{2A77A1C7-EC62-2E97-149C-152E9BBB9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57347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ko-KR" altLang="en-US" sz="600" dirty="0">
                  <a:solidFill>
                    <a:srgbClr val="C00000"/>
                  </a:solidFill>
                  <a:latin typeface="+mn-ea"/>
                </a:rPr>
                <a:t>홈페이지</a:t>
              </a:r>
            </a:p>
          </p:txBody>
        </p:sp>
      </p:grpSp>
      <p:grpSp>
        <p:nvGrpSpPr>
          <p:cNvPr id="52" name="Group 704">
            <a:extLst>
              <a:ext uri="{FF2B5EF4-FFF2-40B4-BE49-F238E27FC236}">
                <a16:creationId xmlns:a16="http://schemas.microsoft.com/office/drawing/2014/main" id="{EAEDA1CF-DCCD-D589-9614-16136DFE0A1C}"/>
              </a:ext>
            </a:extLst>
          </p:cNvPr>
          <p:cNvGrpSpPr/>
          <p:nvPr/>
        </p:nvGrpSpPr>
        <p:grpSpPr>
          <a:xfrm>
            <a:off x="451285" y="496941"/>
            <a:ext cx="1354765" cy="1683337"/>
            <a:chOff x="375821" y="264054"/>
            <a:chExt cx="1354765" cy="1683337"/>
          </a:xfrm>
        </p:grpSpPr>
        <p:pic>
          <p:nvPicPr>
            <p:cNvPr id="53" name="Picture 20" descr="http://db.cse.ohio-state.edu/images/db.png">
              <a:extLst>
                <a:ext uri="{FF2B5EF4-FFF2-40B4-BE49-F238E27FC236}">
                  <a16:creationId xmlns:a16="http://schemas.microsoft.com/office/drawing/2014/main" id="{8ED471BB-FDE0-4B97-0D6C-1A94F2F984EB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441402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0" descr="http://db.cse.ohio-state.edu/images/db.png">
              <a:extLst>
                <a:ext uri="{FF2B5EF4-FFF2-40B4-BE49-F238E27FC236}">
                  <a16:creationId xmlns:a16="http://schemas.microsoft.com/office/drawing/2014/main" id="{1115CDFE-9451-9B86-D8CC-9AB7F864EB86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732240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0" descr="http://db.cse.ohio-state.edu/images/db.png">
              <a:extLst>
                <a:ext uri="{FF2B5EF4-FFF2-40B4-BE49-F238E27FC236}">
                  <a16:creationId xmlns:a16="http://schemas.microsoft.com/office/drawing/2014/main" id="{40FA4FAD-03F6-9887-CC76-ECE8FDA07865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1034040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0" descr="http://db.cse.ohio-state.edu/images/db.png">
              <a:extLst>
                <a:ext uri="{FF2B5EF4-FFF2-40B4-BE49-F238E27FC236}">
                  <a16:creationId xmlns:a16="http://schemas.microsoft.com/office/drawing/2014/main" id="{0217AB0F-3689-9A5F-829D-D4E7A0F4DCA1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1347707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7" name="직선 연결선 79">
              <a:extLst>
                <a:ext uri="{FF2B5EF4-FFF2-40B4-BE49-F238E27FC236}">
                  <a16:creationId xmlns:a16="http://schemas.microsoft.com/office/drawing/2014/main" id="{67023BD0-06F9-ED27-2B13-5CB22487CA79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55856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직사각형 81">
              <a:extLst>
                <a:ext uri="{FF2B5EF4-FFF2-40B4-BE49-F238E27FC236}">
                  <a16:creationId xmlns:a16="http://schemas.microsoft.com/office/drawing/2014/main" id="{B6F60B54-B44E-F030-B637-45D1B2F0EE3B}"/>
                </a:ext>
              </a:extLst>
            </p:cNvPr>
            <p:cNvSpPr/>
            <p:nvPr/>
          </p:nvSpPr>
          <p:spPr>
            <a:xfrm>
              <a:off x="392698" y="351960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59" name="직사각형 85">
              <a:extLst>
                <a:ext uri="{FF2B5EF4-FFF2-40B4-BE49-F238E27FC236}">
                  <a16:creationId xmlns:a16="http://schemas.microsoft.com/office/drawing/2014/main" id="{945EA842-2706-36C7-BB55-2AB94F072C5C}"/>
                </a:ext>
              </a:extLst>
            </p:cNvPr>
            <p:cNvSpPr/>
            <p:nvPr/>
          </p:nvSpPr>
          <p:spPr>
            <a:xfrm>
              <a:off x="408549" y="49167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60" name="직선 연결선 70">
              <a:extLst>
                <a:ext uri="{FF2B5EF4-FFF2-40B4-BE49-F238E27FC236}">
                  <a16:creationId xmlns:a16="http://schemas.microsoft.com/office/drawing/2014/main" id="{549DD7B7-9595-9785-C163-25142F254A2D}"/>
                </a:ext>
              </a:extLst>
            </p:cNvPr>
            <p:cNvCxnSpPr>
              <a:cxnSpLocks/>
            </p:cNvCxnSpPr>
            <p:nvPr/>
          </p:nvCxnSpPr>
          <p:spPr>
            <a:xfrm>
              <a:off x="375821" y="264054"/>
              <a:ext cx="0" cy="1683337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79">
              <a:extLst>
                <a:ext uri="{FF2B5EF4-FFF2-40B4-BE49-F238E27FC236}">
                  <a16:creationId xmlns:a16="http://schemas.microsoft.com/office/drawing/2014/main" id="{E6EDF7EE-A5DF-5424-C970-4AE3723CC73B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85371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직사각형 81">
              <a:extLst>
                <a:ext uri="{FF2B5EF4-FFF2-40B4-BE49-F238E27FC236}">
                  <a16:creationId xmlns:a16="http://schemas.microsoft.com/office/drawing/2014/main" id="{E29D54B8-7E04-839F-E837-BA3A0AB37B4D}"/>
                </a:ext>
              </a:extLst>
            </p:cNvPr>
            <p:cNvSpPr/>
            <p:nvPr/>
          </p:nvSpPr>
          <p:spPr>
            <a:xfrm>
              <a:off x="392698" y="647114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3" name="직사각형 85">
              <a:extLst>
                <a:ext uri="{FF2B5EF4-FFF2-40B4-BE49-F238E27FC236}">
                  <a16:creationId xmlns:a16="http://schemas.microsoft.com/office/drawing/2014/main" id="{3EDA879A-B765-91C3-97F6-0C0C28729AF4}"/>
                </a:ext>
              </a:extLst>
            </p:cNvPr>
            <p:cNvSpPr/>
            <p:nvPr/>
          </p:nvSpPr>
          <p:spPr>
            <a:xfrm>
              <a:off x="408549" y="78682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64" name="직선 연결선 79">
              <a:extLst>
                <a:ext uri="{FF2B5EF4-FFF2-40B4-BE49-F238E27FC236}">
                  <a16:creationId xmlns:a16="http://schemas.microsoft.com/office/drawing/2014/main" id="{72C85F74-D53A-ED2A-02FC-1F7AC98A5B8F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1148869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직사각형 81">
              <a:extLst>
                <a:ext uri="{FF2B5EF4-FFF2-40B4-BE49-F238E27FC236}">
                  <a16:creationId xmlns:a16="http://schemas.microsoft.com/office/drawing/2014/main" id="{792C5545-7E9C-28E3-FBFC-5D79D83A5E3E}"/>
                </a:ext>
              </a:extLst>
            </p:cNvPr>
            <p:cNvSpPr/>
            <p:nvPr/>
          </p:nvSpPr>
          <p:spPr>
            <a:xfrm>
              <a:off x="392698" y="942267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6" name="직사각형 85">
              <a:extLst>
                <a:ext uri="{FF2B5EF4-FFF2-40B4-BE49-F238E27FC236}">
                  <a16:creationId xmlns:a16="http://schemas.microsoft.com/office/drawing/2014/main" id="{3557058A-7DE6-8DD1-2D78-1FF89742BDD9}"/>
                </a:ext>
              </a:extLst>
            </p:cNvPr>
            <p:cNvSpPr/>
            <p:nvPr/>
          </p:nvSpPr>
          <p:spPr>
            <a:xfrm>
              <a:off x="408549" y="1081979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7" name="Rectangle 135">
              <a:extLst>
                <a:ext uri="{FF2B5EF4-FFF2-40B4-BE49-F238E27FC236}">
                  <a16:creationId xmlns:a16="http://schemas.microsoft.com/office/drawing/2014/main" id="{0577EEDA-8424-3E75-E7D2-2CB5B2176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586" y="448182"/>
              <a:ext cx="828000" cy="12960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68" name="Rectangle 43">
              <a:extLst>
                <a:ext uri="{FF2B5EF4-FFF2-40B4-BE49-F238E27FC236}">
                  <a16:creationId xmlns:a16="http://schemas.microsoft.com/office/drawing/2014/main" id="{DD64E482-0E29-B2D6-5D18-DC0A1FB2C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47766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Oracle Linux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69" name="Rectangle 43">
              <a:extLst>
                <a:ext uri="{FF2B5EF4-FFF2-40B4-BE49-F238E27FC236}">
                  <a16:creationId xmlns:a16="http://schemas.microsoft.com/office/drawing/2014/main" id="{244DCB1C-D75E-512C-65F0-80F3A955C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278654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LPAS1 (ASM1)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70" name="직선 연결선 79">
              <a:extLst>
                <a:ext uri="{FF2B5EF4-FFF2-40B4-BE49-F238E27FC236}">
                  <a16:creationId xmlns:a16="http://schemas.microsoft.com/office/drawing/2014/main" id="{3D9C4DBD-8EAB-45C4-A93E-F189DA642673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1451539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직사각형 81">
              <a:extLst>
                <a:ext uri="{FF2B5EF4-FFF2-40B4-BE49-F238E27FC236}">
                  <a16:creationId xmlns:a16="http://schemas.microsoft.com/office/drawing/2014/main" id="{7379E5B0-A5A4-98E3-D160-8C651D2DB28C}"/>
                </a:ext>
              </a:extLst>
            </p:cNvPr>
            <p:cNvSpPr/>
            <p:nvPr/>
          </p:nvSpPr>
          <p:spPr>
            <a:xfrm>
              <a:off x="392698" y="1244937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#4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72" name="직사각형 85">
              <a:extLst>
                <a:ext uri="{FF2B5EF4-FFF2-40B4-BE49-F238E27FC236}">
                  <a16:creationId xmlns:a16="http://schemas.microsoft.com/office/drawing/2014/main" id="{666D5C55-CA83-6A9B-9496-7F10E28509D4}"/>
                </a:ext>
              </a:extLst>
            </p:cNvPr>
            <p:cNvSpPr/>
            <p:nvPr/>
          </p:nvSpPr>
          <p:spPr>
            <a:xfrm>
              <a:off x="408549" y="1384649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DB04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73" name="Rectangle 43">
              <a:extLst>
                <a:ext uri="{FF2B5EF4-FFF2-40B4-BE49-F238E27FC236}">
                  <a16:creationId xmlns:a16="http://schemas.microsoft.com/office/drawing/2014/main" id="{D9C58389-5E4F-E01D-6454-29424F1CB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581031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172.16.4.21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4" name="Rectangle 43">
              <a:extLst>
                <a:ext uri="{FF2B5EF4-FFF2-40B4-BE49-F238E27FC236}">
                  <a16:creationId xmlns:a16="http://schemas.microsoft.com/office/drawing/2014/main" id="{2DD01EBA-4856-D382-784C-902F85B43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876497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172.16.4.22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5" name="Rectangle 43">
              <a:extLst>
                <a:ext uri="{FF2B5EF4-FFF2-40B4-BE49-F238E27FC236}">
                  <a16:creationId xmlns:a16="http://schemas.microsoft.com/office/drawing/2014/main" id="{8A6FC19B-AFAC-62D0-1BA4-A83807706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1172249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172.16.4.23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6" name="Rectangle 43">
              <a:extLst>
                <a:ext uri="{FF2B5EF4-FFF2-40B4-BE49-F238E27FC236}">
                  <a16:creationId xmlns:a16="http://schemas.microsoft.com/office/drawing/2014/main" id="{D78ADE1F-9986-D308-8CC3-EE26718DC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1489164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7" name="Rectangle 43">
              <a:extLst>
                <a:ext uri="{FF2B5EF4-FFF2-40B4-BE49-F238E27FC236}">
                  <a16:creationId xmlns:a16="http://schemas.microsoft.com/office/drawing/2014/main" id="{3C369ADE-E3C5-FBE3-F39F-B276D55D48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592476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latin typeface="+mn-ea"/>
                </a:rPr>
                <a:t>Oracle Grid Infrastructure 19c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78" name="Rectangle 43">
              <a:extLst>
                <a:ext uri="{FF2B5EF4-FFF2-40B4-BE49-F238E27FC236}">
                  <a16:creationId xmlns:a16="http://schemas.microsoft.com/office/drawing/2014/main" id="{EAF08D1E-C993-217B-505D-4591076B3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706839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latin typeface="+mn-ea"/>
                </a:rPr>
                <a:t>Oracle 19.8.0.0.200714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79" name="Rectangle 43">
              <a:extLst>
                <a:ext uri="{FF2B5EF4-FFF2-40B4-BE49-F238E27FC236}">
                  <a16:creationId xmlns:a16="http://schemas.microsoft.com/office/drawing/2014/main" id="{79524E1F-8848-2780-90ED-F495B4A98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821202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dbSafer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80" name="Rectangle 43">
              <a:extLst>
                <a:ext uri="{FF2B5EF4-FFF2-40B4-BE49-F238E27FC236}">
                  <a16:creationId xmlns:a16="http://schemas.microsoft.com/office/drawing/2014/main" id="{3C765A90-504F-D5DB-92A7-CEBDBD366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935565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SecuveTOS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81" name="Rectangle 43">
              <a:extLst>
                <a:ext uri="{FF2B5EF4-FFF2-40B4-BE49-F238E27FC236}">
                  <a16:creationId xmlns:a16="http://schemas.microsoft.com/office/drawing/2014/main" id="{6B64EDEF-91B9-260A-066B-9E95C3B25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049928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netbackup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82" name="Rectangle 43">
              <a:extLst>
                <a:ext uri="{FF2B5EF4-FFF2-40B4-BE49-F238E27FC236}">
                  <a16:creationId xmlns:a16="http://schemas.microsoft.com/office/drawing/2014/main" id="{237BC112-451E-0CAE-E3BC-4164C8529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164291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Openview</a:t>
              </a:r>
              <a:r>
                <a:rPr lang="en-US" altLang="ko-KR" sz="600" dirty="0">
                  <a:latin typeface="+mn-ea"/>
                </a:rPr>
                <a:t> OV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83" name="Rectangle 43">
              <a:extLst>
                <a:ext uri="{FF2B5EF4-FFF2-40B4-BE49-F238E27FC236}">
                  <a16:creationId xmlns:a16="http://schemas.microsoft.com/office/drawing/2014/main" id="{14CFF519-C806-7CD9-F362-844BE0070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393017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LPAS2 (ASM2)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84" name="Rectangle 43">
              <a:extLst>
                <a:ext uri="{FF2B5EF4-FFF2-40B4-BE49-F238E27FC236}">
                  <a16:creationId xmlns:a16="http://schemas.microsoft.com/office/drawing/2014/main" id="{5DC7E3E6-CC7F-24B3-D02A-3041E183DA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507380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LPAS3 (ASM3)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85" name="Rectangle 43">
              <a:extLst>
                <a:ext uri="{FF2B5EF4-FFF2-40B4-BE49-F238E27FC236}">
                  <a16:creationId xmlns:a16="http://schemas.microsoft.com/office/drawing/2014/main" id="{7C302C7B-0B30-5929-E2A0-7633B23D1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621741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LPAS4 (ASM4)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</p:grpSp>
      <p:grpSp>
        <p:nvGrpSpPr>
          <p:cNvPr id="86" name="Group 707">
            <a:extLst>
              <a:ext uri="{FF2B5EF4-FFF2-40B4-BE49-F238E27FC236}">
                <a16:creationId xmlns:a16="http://schemas.microsoft.com/office/drawing/2014/main" id="{9DA0488C-55C6-51D7-7A88-FC3864B36C04}"/>
              </a:ext>
            </a:extLst>
          </p:cNvPr>
          <p:cNvGrpSpPr/>
          <p:nvPr/>
        </p:nvGrpSpPr>
        <p:grpSpPr>
          <a:xfrm>
            <a:off x="3802809" y="1365555"/>
            <a:ext cx="1354765" cy="756000"/>
            <a:chOff x="3915936" y="1242334"/>
            <a:chExt cx="1354765" cy="756000"/>
          </a:xfrm>
        </p:grpSpPr>
        <p:cxnSp>
          <p:nvCxnSpPr>
            <p:cNvPr id="87" name="직선 연결선 79">
              <a:extLst>
                <a:ext uri="{FF2B5EF4-FFF2-40B4-BE49-F238E27FC236}">
                  <a16:creationId xmlns:a16="http://schemas.microsoft.com/office/drawing/2014/main" id="{D4C6362C-309C-652F-AF52-A979D004FE04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153684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연결선 70">
              <a:extLst>
                <a:ext uri="{FF2B5EF4-FFF2-40B4-BE49-F238E27FC236}">
                  <a16:creationId xmlns:a16="http://schemas.microsoft.com/office/drawing/2014/main" id="{C504357C-2050-F789-E0E4-DEB0E5DF7EFD}"/>
                </a:ext>
              </a:extLst>
            </p:cNvPr>
            <p:cNvCxnSpPr>
              <a:cxnSpLocks/>
            </p:cNvCxnSpPr>
            <p:nvPr/>
          </p:nvCxnSpPr>
          <p:spPr>
            <a:xfrm>
              <a:off x="3915936" y="124233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79">
              <a:extLst>
                <a:ext uri="{FF2B5EF4-FFF2-40B4-BE49-F238E27FC236}">
                  <a16:creationId xmlns:a16="http://schemas.microsoft.com/office/drawing/2014/main" id="{7410C2B5-9722-3BDE-8B71-00C66BD9EF2E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183199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0" name="Picture 20" descr="http://db.cse.ohio-state.edu/images/db.png">
              <a:extLst>
                <a:ext uri="{FF2B5EF4-FFF2-40B4-BE49-F238E27FC236}">
                  <a16:creationId xmlns:a16="http://schemas.microsoft.com/office/drawing/2014/main" id="{B91A84B7-0C35-EBC5-CA92-F17A45209EFC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1734991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20" descr="http://db.cse.ohio-state.edu/images/db.png">
              <a:extLst>
                <a:ext uri="{FF2B5EF4-FFF2-40B4-BE49-F238E27FC236}">
                  <a16:creationId xmlns:a16="http://schemas.microsoft.com/office/drawing/2014/main" id="{326AC567-DC79-2161-04C4-A555E2304826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1406944"/>
              <a:ext cx="221965" cy="210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직사각형 81">
              <a:extLst>
                <a:ext uri="{FF2B5EF4-FFF2-40B4-BE49-F238E27FC236}">
                  <a16:creationId xmlns:a16="http://schemas.microsoft.com/office/drawing/2014/main" id="{B97E524E-419C-8A3E-A938-6BD5A0C798CE}"/>
                </a:ext>
              </a:extLst>
            </p:cNvPr>
            <p:cNvSpPr/>
            <p:nvPr/>
          </p:nvSpPr>
          <p:spPr>
            <a:xfrm>
              <a:off x="3932813" y="1330240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DB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93" name="직사각형 85">
              <a:extLst>
                <a:ext uri="{FF2B5EF4-FFF2-40B4-BE49-F238E27FC236}">
                  <a16:creationId xmlns:a16="http://schemas.microsoft.com/office/drawing/2014/main" id="{90D87664-1DA7-6CEF-A82A-28DE47891CF6}"/>
                </a:ext>
              </a:extLst>
            </p:cNvPr>
            <p:cNvSpPr/>
            <p:nvPr/>
          </p:nvSpPr>
          <p:spPr>
            <a:xfrm>
              <a:off x="3948664" y="146995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DB01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94" name="직사각형 81">
              <a:extLst>
                <a:ext uri="{FF2B5EF4-FFF2-40B4-BE49-F238E27FC236}">
                  <a16:creationId xmlns:a16="http://schemas.microsoft.com/office/drawing/2014/main" id="{D55659CB-FD86-641D-4443-AD6D3417E872}"/>
                </a:ext>
              </a:extLst>
            </p:cNvPr>
            <p:cNvSpPr/>
            <p:nvPr/>
          </p:nvSpPr>
          <p:spPr>
            <a:xfrm>
              <a:off x="3932813" y="1625394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DB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95" name="직사각형 85">
              <a:extLst>
                <a:ext uri="{FF2B5EF4-FFF2-40B4-BE49-F238E27FC236}">
                  <a16:creationId xmlns:a16="http://schemas.microsoft.com/office/drawing/2014/main" id="{3F374621-2ADF-43FD-A778-481119260EC8}"/>
                </a:ext>
              </a:extLst>
            </p:cNvPr>
            <p:cNvSpPr/>
            <p:nvPr/>
          </p:nvSpPr>
          <p:spPr>
            <a:xfrm>
              <a:off x="3948664" y="176510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DB02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96" name="Rectangle 135">
              <a:extLst>
                <a:ext uri="{FF2B5EF4-FFF2-40B4-BE49-F238E27FC236}">
                  <a16:creationId xmlns:a16="http://schemas.microsoft.com/office/drawing/2014/main" id="{2CE632C5-C93C-1F74-F15F-0702B87B1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701" y="142646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97" name="Rectangle 43">
              <a:extLst>
                <a:ext uri="{FF2B5EF4-FFF2-40B4-BE49-F238E27FC236}">
                  <a16:creationId xmlns:a16="http://schemas.microsoft.com/office/drawing/2014/main" id="{6FB23400-B9F4-E492-59A8-1AA37B3D6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145594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98" name="Rectangle 43">
              <a:extLst>
                <a:ext uri="{FF2B5EF4-FFF2-40B4-BE49-F238E27FC236}">
                  <a16:creationId xmlns:a16="http://schemas.microsoft.com/office/drawing/2014/main" id="{A5F04D13-B1D0-A919-0F1E-63FB566C0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157347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LPIG1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99" name="Rectangle 43">
              <a:extLst>
                <a:ext uri="{FF2B5EF4-FFF2-40B4-BE49-F238E27FC236}">
                  <a16:creationId xmlns:a16="http://schemas.microsoft.com/office/drawing/2014/main" id="{14AF5750-19F1-AF44-1664-14EC9CDCA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1546393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172.16.1.56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00" name="Rectangle 43">
              <a:extLst>
                <a:ext uri="{FF2B5EF4-FFF2-40B4-BE49-F238E27FC236}">
                  <a16:creationId xmlns:a16="http://schemas.microsoft.com/office/drawing/2014/main" id="{5A15CE80-23EB-7900-6DC3-A00A9ABEA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1870927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172.16.1.57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01" name="Rectangle 43">
              <a:extLst>
                <a:ext uri="{FF2B5EF4-FFF2-40B4-BE49-F238E27FC236}">
                  <a16:creationId xmlns:a16="http://schemas.microsoft.com/office/drawing/2014/main" id="{D3154F54-62AA-2CD7-E60C-2B8C26DC5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1688116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LPIG2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</p:grpSp>
      <p:grpSp>
        <p:nvGrpSpPr>
          <p:cNvPr id="102" name="Group 706">
            <a:extLst>
              <a:ext uri="{FF2B5EF4-FFF2-40B4-BE49-F238E27FC236}">
                <a16:creationId xmlns:a16="http://schemas.microsoft.com/office/drawing/2014/main" id="{96D9AD5D-256B-3DEF-AC7B-EF75C50E1D9B}"/>
              </a:ext>
            </a:extLst>
          </p:cNvPr>
          <p:cNvGrpSpPr/>
          <p:nvPr/>
        </p:nvGrpSpPr>
        <p:grpSpPr>
          <a:xfrm>
            <a:off x="3802809" y="496941"/>
            <a:ext cx="1354765" cy="756000"/>
            <a:chOff x="3915936" y="264054"/>
            <a:chExt cx="1354765" cy="756000"/>
          </a:xfrm>
        </p:grpSpPr>
        <p:cxnSp>
          <p:nvCxnSpPr>
            <p:cNvPr id="103" name="직선 연결선 79">
              <a:extLst>
                <a:ext uri="{FF2B5EF4-FFF2-40B4-BE49-F238E27FC236}">
                  <a16:creationId xmlns:a16="http://schemas.microsoft.com/office/drawing/2014/main" id="{9B01E0F3-AC84-0511-49EA-8F6C74792A0C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55856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직선 연결선 70">
              <a:extLst>
                <a:ext uri="{FF2B5EF4-FFF2-40B4-BE49-F238E27FC236}">
                  <a16:creationId xmlns:a16="http://schemas.microsoft.com/office/drawing/2014/main" id="{C732BB6C-7CFD-33BC-7E47-31A5FB0E9BF1}"/>
                </a:ext>
              </a:extLst>
            </p:cNvPr>
            <p:cNvCxnSpPr>
              <a:cxnSpLocks/>
            </p:cNvCxnSpPr>
            <p:nvPr/>
          </p:nvCxnSpPr>
          <p:spPr>
            <a:xfrm>
              <a:off x="3915936" y="26405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직선 연결선 79">
              <a:extLst>
                <a:ext uri="{FF2B5EF4-FFF2-40B4-BE49-F238E27FC236}">
                  <a16:creationId xmlns:a16="http://schemas.microsoft.com/office/drawing/2014/main" id="{335AF881-DC80-5317-3621-44C293AA35F1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85371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" name="Picture 20" descr="http://db.cse.ohio-state.edu/images/db.png">
              <a:extLst>
                <a:ext uri="{FF2B5EF4-FFF2-40B4-BE49-F238E27FC236}">
                  <a16:creationId xmlns:a16="http://schemas.microsoft.com/office/drawing/2014/main" id="{97A87004-ADDF-E5FF-901D-A55F4ACDB1EF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756711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20" descr="http://db.cse.ohio-state.edu/images/db.png">
              <a:extLst>
                <a:ext uri="{FF2B5EF4-FFF2-40B4-BE49-F238E27FC236}">
                  <a16:creationId xmlns:a16="http://schemas.microsoft.com/office/drawing/2014/main" id="{13676854-337D-2B86-1BE3-E9B7243C9147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428664"/>
              <a:ext cx="221965" cy="210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직사각형 81">
              <a:extLst>
                <a:ext uri="{FF2B5EF4-FFF2-40B4-BE49-F238E27FC236}">
                  <a16:creationId xmlns:a16="http://schemas.microsoft.com/office/drawing/2014/main" id="{6C6E3BD0-383F-13D4-134B-A4A4700ADC98}"/>
                </a:ext>
              </a:extLst>
            </p:cNvPr>
            <p:cNvSpPr/>
            <p:nvPr/>
          </p:nvSpPr>
          <p:spPr>
            <a:xfrm>
              <a:off x="3932813" y="351960"/>
              <a:ext cx="607539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DB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109" name="직사각형 85">
              <a:extLst>
                <a:ext uri="{FF2B5EF4-FFF2-40B4-BE49-F238E27FC236}">
                  <a16:creationId xmlns:a16="http://schemas.microsoft.com/office/drawing/2014/main" id="{C1823EFB-18F9-938E-25F3-AB517E05BFBA}"/>
                </a:ext>
              </a:extLst>
            </p:cNvPr>
            <p:cNvSpPr/>
            <p:nvPr/>
          </p:nvSpPr>
          <p:spPr>
            <a:xfrm>
              <a:off x="3948664" y="49167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DB01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110" name="직사각형 81">
              <a:extLst>
                <a:ext uri="{FF2B5EF4-FFF2-40B4-BE49-F238E27FC236}">
                  <a16:creationId xmlns:a16="http://schemas.microsoft.com/office/drawing/2014/main" id="{BF136D7F-460D-74DB-0E00-F49CB711293A}"/>
                </a:ext>
              </a:extLst>
            </p:cNvPr>
            <p:cNvSpPr/>
            <p:nvPr/>
          </p:nvSpPr>
          <p:spPr>
            <a:xfrm>
              <a:off x="3932813" y="647114"/>
              <a:ext cx="607539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DB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111" name="직사각형 85">
              <a:extLst>
                <a:ext uri="{FF2B5EF4-FFF2-40B4-BE49-F238E27FC236}">
                  <a16:creationId xmlns:a16="http://schemas.microsoft.com/office/drawing/2014/main" id="{7245128D-AA16-16C4-E9C3-5ACCFBAFD66B}"/>
                </a:ext>
              </a:extLst>
            </p:cNvPr>
            <p:cNvSpPr/>
            <p:nvPr/>
          </p:nvSpPr>
          <p:spPr>
            <a:xfrm>
              <a:off x="3948664" y="78682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DB02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112" name="Rectangle 135">
              <a:extLst>
                <a:ext uri="{FF2B5EF4-FFF2-40B4-BE49-F238E27FC236}">
                  <a16:creationId xmlns:a16="http://schemas.microsoft.com/office/drawing/2014/main" id="{5381E532-45B8-D9DF-9EC2-B0A00F041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701" y="44818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13" name="Rectangle 43">
              <a:extLst>
                <a:ext uri="{FF2B5EF4-FFF2-40B4-BE49-F238E27FC236}">
                  <a16:creationId xmlns:a16="http://schemas.microsoft.com/office/drawing/2014/main" id="{6C51B4C4-AF5C-EE2A-24A4-71E4EEF81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47766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114" name="Rectangle 43">
              <a:extLst>
                <a:ext uri="{FF2B5EF4-FFF2-40B4-BE49-F238E27FC236}">
                  <a16:creationId xmlns:a16="http://schemas.microsoft.com/office/drawing/2014/main" id="{70972919-1B15-FB99-C974-81F3BC164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59519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LPHP1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15" name="Rectangle 43">
              <a:extLst>
                <a:ext uri="{FF2B5EF4-FFF2-40B4-BE49-F238E27FC236}">
                  <a16:creationId xmlns:a16="http://schemas.microsoft.com/office/drawing/2014/main" id="{0593D67E-B454-3658-7E41-C9B9CD692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568113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172.16.3.53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6" name="Rectangle 43">
              <a:extLst>
                <a:ext uri="{FF2B5EF4-FFF2-40B4-BE49-F238E27FC236}">
                  <a16:creationId xmlns:a16="http://schemas.microsoft.com/office/drawing/2014/main" id="{99FB8A07-3C8A-AC75-A551-DC35E73A1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892647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172.16.3.54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7" name="Rectangle 43">
              <a:extLst>
                <a:ext uri="{FF2B5EF4-FFF2-40B4-BE49-F238E27FC236}">
                  <a16:creationId xmlns:a16="http://schemas.microsoft.com/office/drawing/2014/main" id="{CB8508CB-A285-CA1F-E395-04FBC76BA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70456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LPHP2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118" name="직사각형 3">
            <a:extLst>
              <a:ext uri="{FF2B5EF4-FFF2-40B4-BE49-F238E27FC236}">
                <a16:creationId xmlns:a16="http://schemas.microsoft.com/office/drawing/2014/main" id="{6BA5992B-B580-D67E-D13B-B53D863347F3}"/>
              </a:ext>
            </a:extLst>
          </p:cNvPr>
          <p:cNvSpPr/>
          <p:nvPr/>
        </p:nvSpPr>
        <p:spPr>
          <a:xfrm>
            <a:off x="363464" y="379247"/>
            <a:ext cx="1512000" cy="18010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19" name="직사각형 3">
            <a:extLst>
              <a:ext uri="{FF2B5EF4-FFF2-40B4-BE49-F238E27FC236}">
                <a16:creationId xmlns:a16="http://schemas.microsoft.com/office/drawing/2014/main" id="{8A36A348-7DDA-92C3-9ABD-B174618DFA0B}"/>
              </a:ext>
            </a:extLst>
          </p:cNvPr>
          <p:cNvSpPr/>
          <p:nvPr/>
        </p:nvSpPr>
        <p:spPr>
          <a:xfrm>
            <a:off x="1944356" y="379247"/>
            <a:ext cx="1512000" cy="18010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20" name="직사각형 71">
            <a:extLst>
              <a:ext uri="{FF2B5EF4-FFF2-40B4-BE49-F238E27FC236}">
                <a16:creationId xmlns:a16="http://schemas.microsoft.com/office/drawing/2014/main" id="{D8F89E56-37EC-44CF-6BC0-9255762052B9}"/>
              </a:ext>
            </a:extLst>
          </p:cNvPr>
          <p:cNvSpPr/>
          <p:nvPr/>
        </p:nvSpPr>
        <p:spPr>
          <a:xfrm>
            <a:off x="363464" y="253146"/>
            <a:ext cx="151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Exadata</a:t>
            </a:r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X3-2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직사각형 71">
            <a:extLst>
              <a:ext uri="{FF2B5EF4-FFF2-40B4-BE49-F238E27FC236}">
                <a16:creationId xmlns:a16="http://schemas.microsoft.com/office/drawing/2014/main" id="{58D79CCF-F1F4-173C-A3C1-9E880F80A5E7}"/>
              </a:ext>
            </a:extLst>
          </p:cNvPr>
          <p:cNvSpPr/>
          <p:nvPr/>
        </p:nvSpPr>
        <p:spPr>
          <a:xfrm>
            <a:off x="1944356" y="253146"/>
            <a:ext cx="151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2" name="직사각형 370">
            <a:extLst>
              <a:ext uri="{FF2B5EF4-FFF2-40B4-BE49-F238E27FC236}">
                <a16:creationId xmlns:a16="http://schemas.microsoft.com/office/drawing/2014/main" id="{408CE0F7-801C-37E3-1BD7-89A26106D573}"/>
              </a:ext>
            </a:extLst>
          </p:cNvPr>
          <p:cNvSpPr/>
          <p:nvPr/>
        </p:nvSpPr>
        <p:spPr>
          <a:xfrm>
            <a:off x="3617899" y="136505"/>
            <a:ext cx="3171229" cy="666192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모서리가 둥근 직사각형 732">
            <a:extLst>
              <a:ext uri="{FF2B5EF4-FFF2-40B4-BE49-F238E27FC236}">
                <a16:creationId xmlns:a16="http://schemas.microsoft.com/office/drawing/2014/main" id="{DCFD92DF-BFAB-C494-88CF-BFDE770F4975}"/>
              </a:ext>
            </a:extLst>
          </p:cNvPr>
          <p:cNvSpPr/>
          <p:nvPr/>
        </p:nvSpPr>
        <p:spPr>
          <a:xfrm>
            <a:off x="4252341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124" name="직사각형 370">
            <a:extLst>
              <a:ext uri="{FF2B5EF4-FFF2-40B4-BE49-F238E27FC236}">
                <a16:creationId xmlns:a16="http://schemas.microsoft.com/office/drawing/2014/main" id="{C2821A88-4690-7601-5C29-1285D4DBCCCF}"/>
              </a:ext>
            </a:extLst>
          </p:cNvPr>
          <p:cNvSpPr/>
          <p:nvPr/>
        </p:nvSpPr>
        <p:spPr>
          <a:xfrm>
            <a:off x="6847437" y="136504"/>
            <a:ext cx="3030607" cy="666192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" name="모서리가 둥근 직사각형 732">
            <a:extLst>
              <a:ext uri="{FF2B5EF4-FFF2-40B4-BE49-F238E27FC236}">
                <a16:creationId xmlns:a16="http://schemas.microsoft.com/office/drawing/2014/main" id="{CAB33F0F-68E4-39BE-FED9-4CB2462122B0}"/>
              </a:ext>
            </a:extLst>
          </p:cNvPr>
          <p:cNvSpPr/>
          <p:nvPr/>
        </p:nvSpPr>
        <p:spPr>
          <a:xfrm>
            <a:off x="8117959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</a:p>
        </p:txBody>
      </p:sp>
      <p:sp>
        <p:nvSpPr>
          <p:cNvPr id="126" name="모서리가 둥근 직사각형 732">
            <a:extLst>
              <a:ext uri="{FF2B5EF4-FFF2-40B4-BE49-F238E27FC236}">
                <a16:creationId xmlns:a16="http://schemas.microsoft.com/office/drawing/2014/main" id="{E5C6225C-8B6B-8C54-A0C8-55E7E7A49C42}"/>
              </a:ext>
            </a:extLst>
          </p:cNvPr>
          <p:cNvSpPr/>
          <p:nvPr/>
        </p:nvSpPr>
        <p:spPr>
          <a:xfrm>
            <a:off x="5128234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채널계</a:t>
            </a:r>
          </a:p>
        </p:txBody>
      </p:sp>
      <p:sp>
        <p:nvSpPr>
          <p:cNvPr id="127" name="직사각형 3">
            <a:extLst>
              <a:ext uri="{FF2B5EF4-FFF2-40B4-BE49-F238E27FC236}">
                <a16:creationId xmlns:a16="http://schemas.microsoft.com/office/drawing/2014/main" id="{52482E1F-E124-31F8-6AC1-21924A87C56D}"/>
              </a:ext>
            </a:extLst>
          </p:cNvPr>
          <p:cNvSpPr/>
          <p:nvPr/>
        </p:nvSpPr>
        <p:spPr>
          <a:xfrm>
            <a:off x="17347" y="2306379"/>
            <a:ext cx="9878400" cy="223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28" name="직사각형 3">
            <a:extLst>
              <a:ext uri="{FF2B5EF4-FFF2-40B4-BE49-F238E27FC236}">
                <a16:creationId xmlns:a16="http://schemas.microsoft.com/office/drawing/2014/main" id="{2904A7F6-B69E-479F-1458-EC8F522606FD}"/>
              </a:ext>
            </a:extLst>
          </p:cNvPr>
          <p:cNvSpPr/>
          <p:nvPr/>
        </p:nvSpPr>
        <p:spPr>
          <a:xfrm>
            <a:off x="17347" y="4572000"/>
            <a:ext cx="9878400" cy="223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grpSp>
        <p:nvGrpSpPr>
          <p:cNvPr id="129" name="Group 744">
            <a:extLst>
              <a:ext uri="{FF2B5EF4-FFF2-40B4-BE49-F238E27FC236}">
                <a16:creationId xmlns:a16="http://schemas.microsoft.com/office/drawing/2014/main" id="{04D8E931-EFB7-FA36-842A-D4057342B126}"/>
              </a:ext>
            </a:extLst>
          </p:cNvPr>
          <p:cNvGrpSpPr/>
          <p:nvPr/>
        </p:nvGrpSpPr>
        <p:grpSpPr>
          <a:xfrm>
            <a:off x="363464" y="2400407"/>
            <a:ext cx="1512000" cy="1404832"/>
            <a:chOff x="363464" y="2400407"/>
            <a:chExt cx="1512000" cy="1404832"/>
          </a:xfrm>
        </p:grpSpPr>
        <p:grpSp>
          <p:nvGrpSpPr>
            <p:cNvPr id="130" name="Group 723">
              <a:extLst>
                <a:ext uri="{FF2B5EF4-FFF2-40B4-BE49-F238E27FC236}">
                  <a16:creationId xmlns:a16="http://schemas.microsoft.com/office/drawing/2014/main" id="{1CCBE0BE-0EFF-35C7-E26E-9508D8A556F4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133" name="직선 연결선 79">
                <a:extLst>
                  <a:ext uri="{FF2B5EF4-FFF2-40B4-BE49-F238E27FC236}">
                    <a16:creationId xmlns:a16="http://schemas.microsoft.com/office/drawing/2014/main" id="{E19CDB37-AA4E-85D3-2DFC-024B0F4F91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직선 연결선 70">
                <a:extLst>
                  <a:ext uri="{FF2B5EF4-FFF2-40B4-BE49-F238E27FC236}">
                    <a16:creationId xmlns:a16="http://schemas.microsoft.com/office/drawing/2014/main" id="{B786AAC3-8B80-64D4-2AD2-52F962CECF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5" name="Picture 20" descr="http://db.cse.ohio-state.edu/images/db.png">
                <a:extLst>
                  <a:ext uri="{FF2B5EF4-FFF2-40B4-BE49-F238E27FC236}">
                    <a16:creationId xmlns:a16="http://schemas.microsoft.com/office/drawing/2014/main" id="{1EADA42B-E368-2E44-3FD6-3555BDE517B8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6" name="직사각형 81">
                <a:extLst>
                  <a:ext uri="{FF2B5EF4-FFF2-40B4-BE49-F238E27FC236}">
                    <a16:creationId xmlns:a16="http://schemas.microsoft.com/office/drawing/2014/main" id="{9621C6E4-EBBF-2EE9-60B9-76F295D46490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687689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계리결산검증 </a:t>
                </a:r>
                <a:r>
                  <a:rPr lang="en-US" altLang="ko-KR" sz="700" b="1" dirty="0">
                    <a:latin typeface="Consolas" pitchFamily="49" charset="0"/>
                  </a:rPr>
                  <a:t>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37" name="직사각형 85">
                <a:extLst>
                  <a:ext uri="{FF2B5EF4-FFF2-40B4-BE49-F238E27FC236}">
                    <a16:creationId xmlns:a16="http://schemas.microsoft.com/office/drawing/2014/main" id="{EAB1386D-6D4B-DA39-3C46-48A5EDCAED56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TS TC01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38" name="Rectangle 135">
                <a:extLst>
                  <a:ext uri="{FF2B5EF4-FFF2-40B4-BE49-F238E27FC236}">
                    <a16:creationId xmlns:a16="http://schemas.microsoft.com/office/drawing/2014/main" id="{648DBDF0-4D27-9034-0105-B1667CDAC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139" name="Rectangle 43">
                <a:extLst>
                  <a:ext uri="{FF2B5EF4-FFF2-40B4-BE49-F238E27FC236}">
                    <a16:creationId xmlns:a16="http://schemas.microsoft.com/office/drawing/2014/main" id="{500930EC-7627-B41B-2947-2AA8EDF794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140" name="Rectangle 43">
                <a:extLst>
                  <a:ext uri="{FF2B5EF4-FFF2-40B4-BE49-F238E27FC236}">
                    <a16:creationId xmlns:a16="http://schemas.microsoft.com/office/drawing/2014/main" id="{97E312EB-5396-A442-7296-DC85526DAE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계리결산검증</a:t>
                </a:r>
              </a:p>
            </p:txBody>
          </p:sp>
          <p:sp>
            <p:nvSpPr>
              <p:cNvPr id="141" name="Rectangle 43">
                <a:extLst>
                  <a:ext uri="{FF2B5EF4-FFF2-40B4-BE49-F238E27FC236}">
                    <a16:creationId xmlns:a16="http://schemas.microsoft.com/office/drawing/2014/main" id="{055524F9-7E02-BF11-89D0-B9EB597A2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10.20.112.71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sp>
          <p:nvSpPr>
            <p:cNvPr id="131" name="직사각형 3">
              <a:extLst>
                <a:ext uri="{FF2B5EF4-FFF2-40B4-BE49-F238E27FC236}">
                  <a16:creationId xmlns:a16="http://schemas.microsoft.com/office/drawing/2014/main" id="{5E1C756F-8CC2-98E6-A70A-CFB13AA95A53}"/>
                </a:ext>
              </a:extLst>
            </p:cNvPr>
            <p:cNvSpPr/>
            <p:nvPr/>
          </p:nvSpPr>
          <p:spPr>
            <a:xfrm>
              <a:off x="363464" y="2526509"/>
              <a:ext cx="1512000" cy="127873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132" name="직사각형 71">
              <a:extLst>
                <a:ext uri="{FF2B5EF4-FFF2-40B4-BE49-F238E27FC236}">
                  <a16:creationId xmlns:a16="http://schemas.microsoft.com/office/drawing/2014/main" id="{55F497E8-D15C-8B68-4F56-446D1A10438B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DELL</a:t>
              </a:r>
              <a:r>
                <a:rPr lang="ko-KR" altLang="en-US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–</a:t>
              </a:r>
              <a:r>
                <a:rPr lang="ko-KR" altLang="en-US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MX740C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2" name="모서리가 둥근 직사각형 732">
            <a:extLst>
              <a:ext uri="{FF2B5EF4-FFF2-40B4-BE49-F238E27FC236}">
                <a16:creationId xmlns:a16="http://schemas.microsoft.com/office/drawing/2014/main" id="{909FACC8-BC58-D710-FD2D-9FD595E6865A}"/>
              </a:ext>
            </a:extLst>
          </p:cNvPr>
          <p:cNvSpPr/>
          <p:nvPr/>
        </p:nvSpPr>
        <p:spPr>
          <a:xfrm>
            <a:off x="9760" y="0"/>
            <a:ext cx="210581" cy="2232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</a:t>
            </a:r>
            <a:endParaRPr lang="en-US" altLang="ko-KR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</a:t>
            </a:r>
          </a:p>
        </p:txBody>
      </p:sp>
      <p:sp>
        <p:nvSpPr>
          <p:cNvPr id="143" name="모서리가 둥근 직사각형 732">
            <a:extLst>
              <a:ext uri="{FF2B5EF4-FFF2-40B4-BE49-F238E27FC236}">
                <a16:creationId xmlns:a16="http://schemas.microsoft.com/office/drawing/2014/main" id="{63AC765E-C4F5-6A76-7B33-84B389458AF1}"/>
              </a:ext>
            </a:extLst>
          </p:cNvPr>
          <p:cNvSpPr/>
          <p:nvPr/>
        </p:nvSpPr>
        <p:spPr>
          <a:xfrm>
            <a:off x="9760" y="2313000"/>
            <a:ext cx="210581" cy="2232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</a:t>
            </a:r>
            <a:endParaRPr lang="en-US" altLang="ko-KR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</a:t>
            </a:r>
          </a:p>
        </p:txBody>
      </p:sp>
      <p:sp>
        <p:nvSpPr>
          <p:cNvPr id="144" name="모서리가 둥근 직사각형 732">
            <a:extLst>
              <a:ext uri="{FF2B5EF4-FFF2-40B4-BE49-F238E27FC236}">
                <a16:creationId xmlns:a16="http://schemas.microsoft.com/office/drawing/2014/main" id="{64EA96C0-6934-26C9-D104-A7A03CBF6CC9}"/>
              </a:ext>
            </a:extLst>
          </p:cNvPr>
          <p:cNvSpPr/>
          <p:nvPr/>
        </p:nvSpPr>
        <p:spPr>
          <a:xfrm>
            <a:off x="9760" y="4576254"/>
            <a:ext cx="210581" cy="2232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endParaRPr lang="en-US" altLang="ko-KR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</a:t>
            </a:r>
          </a:p>
        </p:txBody>
      </p:sp>
      <p:grpSp>
        <p:nvGrpSpPr>
          <p:cNvPr id="145" name="Group 745">
            <a:extLst>
              <a:ext uri="{FF2B5EF4-FFF2-40B4-BE49-F238E27FC236}">
                <a16:creationId xmlns:a16="http://schemas.microsoft.com/office/drawing/2014/main" id="{1D1E8DBF-CBD1-351A-47BA-8A5E3D4F79D8}"/>
              </a:ext>
            </a:extLst>
          </p:cNvPr>
          <p:cNvGrpSpPr/>
          <p:nvPr/>
        </p:nvGrpSpPr>
        <p:grpSpPr>
          <a:xfrm>
            <a:off x="6925710" y="2400407"/>
            <a:ext cx="1512000" cy="1404101"/>
            <a:chOff x="363464" y="2400407"/>
            <a:chExt cx="1512000" cy="1404101"/>
          </a:xfrm>
        </p:grpSpPr>
        <p:grpSp>
          <p:nvGrpSpPr>
            <p:cNvPr id="146" name="Group 746">
              <a:extLst>
                <a:ext uri="{FF2B5EF4-FFF2-40B4-BE49-F238E27FC236}">
                  <a16:creationId xmlns:a16="http://schemas.microsoft.com/office/drawing/2014/main" id="{4CF0279C-EF64-3EA0-1CA3-E7A42B5E87DA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149" name="직선 연결선 79">
                <a:extLst>
                  <a:ext uri="{FF2B5EF4-FFF2-40B4-BE49-F238E27FC236}">
                    <a16:creationId xmlns:a16="http://schemas.microsoft.com/office/drawing/2014/main" id="{0247953E-B9CF-5807-0F30-E905792CB3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직선 연결선 70">
                <a:extLst>
                  <a:ext uri="{FF2B5EF4-FFF2-40B4-BE49-F238E27FC236}">
                    <a16:creationId xmlns:a16="http://schemas.microsoft.com/office/drawing/2014/main" id="{6704AA46-C58C-D31F-D202-5D3C43F1C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51" name="Picture 20" descr="http://db.cse.ohio-state.edu/images/db.png">
                <a:extLst>
                  <a:ext uri="{FF2B5EF4-FFF2-40B4-BE49-F238E27FC236}">
                    <a16:creationId xmlns:a16="http://schemas.microsoft.com/office/drawing/2014/main" id="{86BD2E6E-CE89-3019-3709-D49B7C7ACEB3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2" name="직사각형 81">
                <a:extLst>
                  <a:ext uri="{FF2B5EF4-FFF2-40B4-BE49-F238E27FC236}">
                    <a16:creationId xmlns:a16="http://schemas.microsoft.com/office/drawing/2014/main" id="{AA094CE8-FC69-8B7A-0A4F-969FB73A148D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80631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통합검증</a:t>
                </a:r>
                <a:r>
                  <a:rPr lang="en-US" altLang="ko-KR" sz="700" b="1" dirty="0">
                    <a:latin typeface="Consolas" pitchFamily="49" charset="0"/>
                  </a:rPr>
                  <a:t>WAS/DB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53" name="직사각형 85">
                <a:extLst>
                  <a:ext uri="{FF2B5EF4-FFF2-40B4-BE49-F238E27FC236}">
                    <a16:creationId xmlns:a16="http://schemas.microsoft.com/office/drawing/2014/main" id="{E592836C-A8A6-206C-2CC0-08ED1808F9D3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LV MO TC01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54" name="Rectangle 135">
                <a:extLst>
                  <a:ext uri="{FF2B5EF4-FFF2-40B4-BE49-F238E27FC236}">
                    <a16:creationId xmlns:a16="http://schemas.microsoft.com/office/drawing/2014/main" id="{9836721E-D04D-8121-53FD-A026496D8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155" name="Rectangle 43">
                <a:extLst>
                  <a:ext uri="{FF2B5EF4-FFF2-40B4-BE49-F238E27FC236}">
                    <a16:creationId xmlns:a16="http://schemas.microsoft.com/office/drawing/2014/main" id="{D4F6B544-9C43-DD26-4085-D29A9C7CE5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156" name="Rectangle 43">
                <a:extLst>
                  <a:ext uri="{FF2B5EF4-FFF2-40B4-BE49-F238E27FC236}">
                    <a16:creationId xmlns:a16="http://schemas.microsoft.com/office/drawing/2014/main" id="{C42AE3B2-23BA-389F-E568-DC8D3D0DCF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통합검증</a:t>
                </a:r>
              </a:p>
            </p:txBody>
          </p:sp>
          <p:sp>
            <p:nvSpPr>
              <p:cNvPr id="157" name="Rectangle 43">
                <a:extLst>
                  <a:ext uri="{FF2B5EF4-FFF2-40B4-BE49-F238E27FC236}">
                    <a16:creationId xmlns:a16="http://schemas.microsoft.com/office/drawing/2014/main" id="{DA750248-1931-883D-C237-2A053B3AF9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10.20.112.51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sp>
          <p:nvSpPr>
            <p:cNvPr id="147" name="직사각형 3">
              <a:extLst>
                <a:ext uri="{FF2B5EF4-FFF2-40B4-BE49-F238E27FC236}">
                  <a16:creationId xmlns:a16="http://schemas.microsoft.com/office/drawing/2014/main" id="{6FAACD25-9575-454E-B7D6-93DE9A0D9E78}"/>
                </a:ext>
              </a:extLst>
            </p:cNvPr>
            <p:cNvSpPr/>
            <p:nvPr/>
          </p:nvSpPr>
          <p:spPr>
            <a:xfrm>
              <a:off x="363464" y="2526508"/>
              <a:ext cx="1512000" cy="1278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148" name="직사각형 71">
              <a:extLst>
                <a:ext uri="{FF2B5EF4-FFF2-40B4-BE49-F238E27FC236}">
                  <a16:creationId xmlns:a16="http://schemas.microsoft.com/office/drawing/2014/main" id="{EA22D277-F0C9-D932-3406-544727F79E81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IBM – P770+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58" name="직사각형 3">
            <a:extLst>
              <a:ext uri="{FF2B5EF4-FFF2-40B4-BE49-F238E27FC236}">
                <a16:creationId xmlns:a16="http://schemas.microsoft.com/office/drawing/2014/main" id="{6F6AFA6C-CD86-A9C4-9057-EE541A4DE29A}"/>
              </a:ext>
            </a:extLst>
          </p:cNvPr>
          <p:cNvSpPr/>
          <p:nvPr/>
        </p:nvSpPr>
        <p:spPr>
          <a:xfrm>
            <a:off x="3706839" y="290619"/>
            <a:ext cx="3006000" cy="18896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59" name="직사각형 71">
            <a:extLst>
              <a:ext uri="{FF2B5EF4-FFF2-40B4-BE49-F238E27FC236}">
                <a16:creationId xmlns:a16="http://schemas.microsoft.com/office/drawing/2014/main" id="{38143228-D849-465F-6B76-82F2820CF7A8}"/>
              </a:ext>
            </a:extLst>
          </p:cNvPr>
          <p:cNvSpPr/>
          <p:nvPr/>
        </p:nvSpPr>
        <p:spPr>
          <a:xfrm>
            <a:off x="3706840" y="253146"/>
            <a:ext cx="3006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60" name="Group 762">
            <a:extLst>
              <a:ext uri="{FF2B5EF4-FFF2-40B4-BE49-F238E27FC236}">
                <a16:creationId xmlns:a16="http://schemas.microsoft.com/office/drawing/2014/main" id="{8CFA22D8-53BE-83CD-C3D4-7BE38BCA52A0}"/>
              </a:ext>
            </a:extLst>
          </p:cNvPr>
          <p:cNvGrpSpPr/>
          <p:nvPr/>
        </p:nvGrpSpPr>
        <p:grpSpPr>
          <a:xfrm>
            <a:off x="6921527" y="253146"/>
            <a:ext cx="2898545" cy="1927133"/>
            <a:chOff x="6921527" y="253146"/>
            <a:chExt cx="2898545" cy="1927133"/>
          </a:xfrm>
        </p:grpSpPr>
        <p:grpSp>
          <p:nvGrpSpPr>
            <p:cNvPr id="161" name="Group 708">
              <a:extLst>
                <a:ext uri="{FF2B5EF4-FFF2-40B4-BE49-F238E27FC236}">
                  <a16:creationId xmlns:a16="http://schemas.microsoft.com/office/drawing/2014/main" id="{971E9080-2CB9-7514-E9C3-919955458930}"/>
                </a:ext>
              </a:extLst>
            </p:cNvPr>
            <p:cNvGrpSpPr/>
            <p:nvPr/>
          </p:nvGrpSpPr>
          <p:grpSpPr>
            <a:xfrm>
              <a:off x="6980866" y="496941"/>
              <a:ext cx="1354765" cy="851946"/>
              <a:chOff x="7387132" y="264054"/>
              <a:chExt cx="1354765" cy="851946"/>
            </a:xfrm>
          </p:grpSpPr>
          <p:cxnSp>
            <p:nvCxnSpPr>
              <p:cNvPr id="177" name="직선 연결선 79">
                <a:extLst>
                  <a:ext uri="{FF2B5EF4-FFF2-40B4-BE49-F238E27FC236}">
                    <a16:creationId xmlns:a16="http://schemas.microsoft.com/office/drawing/2014/main" id="{3AE78797-AA39-8768-83A9-2E47F9BB28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직선 연결선 70">
                <a:extLst>
                  <a:ext uri="{FF2B5EF4-FFF2-40B4-BE49-F238E27FC236}">
                    <a16:creationId xmlns:a16="http://schemas.microsoft.com/office/drawing/2014/main" id="{08CDD9A2-21D3-774A-C7C3-5CD7DD9511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7132" y="26405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직선 연결선 79">
                <a:extLst>
                  <a:ext uri="{FF2B5EF4-FFF2-40B4-BE49-F238E27FC236}">
                    <a16:creationId xmlns:a16="http://schemas.microsoft.com/office/drawing/2014/main" id="{A1B72330-58BD-2533-8E2B-C72440897B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80" name="Picture 20" descr="http://db.cse.ohio-state.edu/images/db.png">
                <a:extLst>
                  <a:ext uri="{FF2B5EF4-FFF2-40B4-BE49-F238E27FC236}">
                    <a16:creationId xmlns:a16="http://schemas.microsoft.com/office/drawing/2014/main" id="{69F4BBB6-6EF4-5A2D-1080-C86236E78819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756711"/>
                <a:ext cx="223200" cy="212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1" name="Picture 20" descr="http://db.cse.ohio-state.edu/images/db.png">
                <a:extLst>
                  <a:ext uri="{FF2B5EF4-FFF2-40B4-BE49-F238E27FC236}">
                    <a16:creationId xmlns:a16="http://schemas.microsoft.com/office/drawing/2014/main" id="{A8E49758-48E5-5DCC-BBD6-57E09C00D775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42866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2" name="직사각형 81">
                <a:extLst>
                  <a:ext uri="{FF2B5EF4-FFF2-40B4-BE49-F238E27FC236}">
                    <a16:creationId xmlns:a16="http://schemas.microsoft.com/office/drawing/2014/main" id="{716A1060-ABAF-E347-7FFF-4495811257C8}"/>
                  </a:ext>
                </a:extLst>
              </p:cNvPr>
              <p:cNvSpPr/>
              <p:nvPr/>
            </p:nvSpPr>
            <p:spPr>
              <a:xfrm>
                <a:off x="7404009" y="351960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DB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83" name="직사각형 85">
                <a:extLst>
                  <a:ext uri="{FF2B5EF4-FFF2-40B4-BE49-F238E27FC236}">
                    <a16:creationId xmlns:a16="http://schemas.microsoft.com/office/drawing/2014/main" id="{56B409E7-0497-9462-7DE4-88BCAFB030F7}"/>
                  </a:ext>
                </a:extLst>
              </p:cNvPr>
              <p:cNvSpPr/>
              <p:nvPr/>
            </p:nvSpPr>
            <p:spPr>
              <a:xfrm>
                <a:off x="7419860" y="49167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LP TS DB01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84" name="직사각형 81">
                <a:extLst>
                  <a:ext uri="{FF2B5EF4-FFF2-40B4-BE49-F238E27FC236}">
                    <a16:creationId xmlns:a16="http://schemas.microsoft.com/office/drawing/2014/main" id="{E8DD7E5A-3678-529B-F7B8-452943B5746C}"/>
                  </a:ext>
                </a:extLst>
              </p:cNvPr>
              <p:cNvSpPr/>
              <p:nvPr/>
            </p:nvSpPr>
            <p:spPr>
              <a:xfrm>
                <a:off x="7404009" y="647114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DB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85" name="직사각형 85">
                <a:extLst>
                  <a:ext uri="{FF2B5EF4-FFF2-40B4-BE49-F238E27FC236}">
                    <a16:creationId xmlns:a16="http://schemas.microsoft.com/office/drawing/2014/main" id="{02F6A06E-4203-48FE-65A0-4A39F1A76048}"/>
                  </a:ext>
                </a:extLst>
              </p:cNvPr>
              <p:cNvSpPr/>
              <p:nvPr/>
            </p:nvSpPr>
            <p:spPr>
              <a:xfrm>
                <a:off x="7419860" y="786826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LP TS DB02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86" name="Rectangle 135">
                <a:extLst>
                  <a:ext uri="{FF2B5EF4-FFF2-40B4-BE49-F238E27FC236}">
                    <a16:creationId xmlns:a16="http://schemas.microsoft.com/office/drawing/2014/main" id="{4D1844AA-8DA8-BDF0-4083-8511DD43A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3897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187" name="Rectangle 43">
                <a:extLst>
                  <a:ext uri="{FF2B5EF4-FFF2-40B4-BE49-F238E27FC236}">
                    <a16:creationId xmlns:a16="http://schemas.microsoft.com/office/drawing/2014/main" id="{88DA267A-E770-DEC6-E088-E8CE8A3443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Window 2016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188" name="Rectangle 43">
                <a:extLst>
                  <a:ext uri="{FF2B5EF4-FFF2-40B4-BE49-F238E27FC236}">
                    <a16:creationId xmlns:a16="http://schemas.microsoft.com/office/drawing/2014/main" id="{D0A6C866-7140-B8DF-08B1-C3BA8A2CC6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통합계정관리</a:t>
                </a:r>
              </a:p>
            </p:txBody>
          </p:sp>
          <p:sp>
            <p:nvSpPr>
              <p:cNvPr id="189" name="Rectangle 43">
                <a:extLst>
                  <a:ext uri="{FF2B5EF4-FFF2-40B4-BE49-F238E27FC236}">
                    <a16:creationId xmlns:a16="http://schemas.microsoft.com/office/drawing/2014/main" id="{4B069B14-D62E-7530-D298-46EDFEBC5B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56811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10.20.19.161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190" name="Rectangle 43">
                <a:extLst>
                  <a:ext uri="{FF2B5EF4-FFF2-40B4-BE49-F238E27FC236}">
                    <a16:creationId xmlns:a16="http://schemas.microsoft.com/office/drawing/2014/main" id="{CB58B946-63E8-CD52-46FC-25B2450A1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892647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10.20.19.162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grpSp>
          <p:nvGrpSpPr>
            <p:cNvPr id="162" name="Group 709">
              <a:extLst>
                <a:ext uri="{FF2B5EF4-FFF2-40B4-BE49-F238E27FC236}">
                  <a16:creationId xmlns:a16="http://schemas.microsoft.com/office/drawing/2014/main" id="{187520B9-163E-766A-8E0C-23D4CB935508}"/>
                </a:ext>
              </a:extLst>
            </p:cNvPr>
            <p:cNvGrpSpPr/>
            <p:nvPr/>
          </p:nvGrpSpPr>
          <p:grpSpPr>
            <a:xfrm>
              <a:off x="8417676" y="496941"/>
              <a:ext cx="1354765" cy="853200"/>
              <a:chOff x="9188579" y="264054"/>
              <a:chExt cx="1354765" cy="853200"/>
            </a:xfrm>
          </p:grpSpPr>
          <p:cxnSp>
            <p:nvCxnSpPr>
              <p:cNvPr id="165" name="직선 연결선 79">
                <a:extLst>
                  <a:ext uri="{FF2B5EF4-FFF2-40B4-BE49-F238E27FC236}">
                    <a16:creationId xmlns:a16="http://schemas.microsoft.com/office/drawing/2014/main" id="{D80A88BB-EC3E-7EA9-19D6-9D924F7FA6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직선 연결선 70">
                <a:extLst>
                  <a:ext uri="{FF2B5EF4-FFF2-40B4-BE49-F238E27FC236}">
                    <a16:creationId xmlns:a16="http://schemas.microsoft.com/office/drawing/2014/main" id="{C041A1EB-FFDE-C8CF-32F7-A0FF26E261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88579" y="264054"/>
                <a:ext cx="0" cy="853200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직선 연결선 79">
                <a:extLst>
                  <a:ext uri="{FF2B5EF4-FFF2-40B4-BE49-F238E27FC236}">
                    <a16:creationId xmlns:a16="http://schemas.microsoft.com/office/drawing/2014/main" id="{9E5218D4-E6AC-01C3-C83A-E4D544629C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68" name="그림 5">
                <a:extLst>
                  <a:ext uri="{FF2B5EF4-FFF2-40B4-BE49-F238E27FC236}">
                    <a16:creationId xmlns:a16="http://schemas.microsoft.com/office/drawing/2014/main" id="{CABE1441-9A83-D02E-3A8B-4875060F38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86731" y="428664"/>
                <a:ext cx="279170" cy="259797"/>
              </a:xfrm>
              <a:prstGeom prst="rect">
                <a:avLst/>
              </a:prstGeom>
            </p:spPr>
          </p:pic>
          <p:sp>
            <p:nvSpPr>
              <p:cNvPr id="169" name="직사각형 81">
                <a:extLst>
                  <a:ext uri="{FF2B5EF4-FFF2-40B4-BE49-F238E27FC236}">
                    <a16:creationId xmlns:a16="http://schemas.microsoft.com/office/drawing/2014/main" id="{215C1777-0ED2-84FF-E693-20F404785D04}"/>
                  </a:ext>
                </a:extLst>
              </p:cNvPr>
              <p:cNvSpPr/>
              <p:nvPr/>
            </p:nvSpPr>
            <p:spPr>
              <a:xfrm>
                <a:off x="9205456" y="351960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AP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70" name="직사각형 85">
                <a:extLst>
                  <a:ext uri="{FF2B5EF4-FFF2-40B4-BE49-F238E27FC236}">
                    <a16:creationId xmlns:a16="http://schemas.microsoft.com/office/drawing/2014/main" id="{F625D74B-937D-B164-F1BF-BD26C7F4483F}"/>
                  </a:ext>
                </a:extLst>
              </p:cNvPr>
              <p:cNvSpPr/>
              <p:nvPr/>
            </p:nvSpPr>
            <p:spPr>
              <a:xfrm>
                <a:off x="9221307" y="491672"/>
                <a:ext cx="149080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???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pic>
            <p:nvPicPr>
              <p:cNvPr id="171" name="그림 5">
                <a:extLst>
                  <a:ext uri="{FF2B5EF4-FFF2-40B4-BE49-F238E27FC236}">
                    <a16:creationId xmlns:a16="http://schemas.microsoft.com/office/drawing/2014/main" id="{5B211471-74F3-D0D6-6035-D990479798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86731" y="723818"/>
                <a:ext cx="279170" cy="259797"/>
              </a:xfrm>
              <a:prstGeom prst="rect">
                <a:avLst/>
              </a:prstGeom>
            </p:spPr>
          </p:pic>
          <p:sp>
            <p:nvSpPr>
              <p:cNvPr id="172" name="직사각형 81">
                <a:extLst>
                  <a:ext uri="{FF2B5EF4-FFF2-40B4-BE49-F238E27FC236}">
                    <a16:creationId xmlns:a16="http://schemas.microsoft.com/office/drawing/2014/main" id="{8BFC8D42-FFBD-339E-87F3-3C3E426F6243}"/>
                  </a:ext>
                </a:extLst>
              </p:cNvPr>
              <p:cNvSpPr/>
              <p:nvPr/>
            </p:nvSpPr>
            <p:spPr>
              <a:xfrm>
                <a:off x="9205456" y="647114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AP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73" name="직사각형 85">
                <a:extLst>
                  <a:ext uri="{FF2B5EF4-FFF2-40B4-BE49-F238E27FC236}">
                    <a16:creationId xmlns:a16="http://schemas.microsoft.com/office/drawing/2014/main" id="{2AC3C2D5-69FB-8AA8-F614-7FD14620D0A4}"/>
                  </a:ext>
                </a:extLst>
              </p:cNvPr>
              <p:cNvSpPr/>
              <p:nvPr/>
            </p:nvSpPr>
            <p:spPr>
              <a:xfrm>
                <a:off x="9221307" y="786826"/>
                <a:ext cx="149080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???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174" name="Rectangle 135">
                <a:extLst>
                  <a:ext uri="{FF2B5EF4-FFF2-40B4-BE49-F238E27FC236}">
                    <a16:creationId xmlns:a16="http://schemas.microsoft.com/office/drawing/2014/main" id="{8292A276-45D7-132A-F553-0EA8D6F02E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15344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175" name="Rectangle 43">
                <a:extLst>
                  <a:ext uri="{FF2B5EF4-FFF2-40B4-BE49-F238E27FC236}">
                    <a16:creationId xmlns:a16="http://schemas.microsoft.com/office/drawing/2014/main" id="{04047571-CD5D-42A1-2519-D6D7DC829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???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176" name="Rectangle 43">
                <a:extLst>
                  <a:ext uri="{FF2B5EF4-FFF2-40B4-BE49-F238E27FC236}">
                    <a16:creationId xmlns:a16="http://schemas.microsoft.com/office/drawing/2014/main" id="{3F01425C-1583-AFE8-269A-D8A99643E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통합계정관리</a:t>
                </a:r>
              </a:p>
            </p:txBody>
          </p:sp>
        </p:grpSp>
        <p:sp>
          <p:nvSpPr>
            <p:cNvPr id="163" name="직사각형 3">
              <a:extLst>
                <a:ext uri="{FF2B5EF4-FFF2-40B4-BE49-F238E27FC236}">
                  <a16:creationId xmlns:a16="http://schemas.microsoft.com/office/drawing/2014/main" id="{8C668FAC-B261-A95D-F186-71A551DBA47B}"/>
                </a:ext>
              </a:extLst>
            </p:cNvPr>
            <p:cNvSpPr/>
            <p:nvPr/>
          </p:nvSpPr>
          <p:spPr>
            <a:xfrm>
              <a:off x="6921527" y="290619"/>
              <a:ext cx="2898544" cy="188966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164" name="직사각형 71">
              <a:extLst>
                <a:ext uri="{FF2B5EF4-FFF2-40B4-BE49-F238E27FC236}">
                  <a16:creationId xmlns:a16="http://schemas.microsoft.com/office/drawing/2014/main" id="{CBA34790-BBC4-1CF5-C1BE-5E2FB8095727}"/>
                </a:ext>
              </a:extLst>
            </p:cNvPr>
            <p:cNvSpPr/>
            <p:nvPr/>
          </p:nvSpPr>
          <p:spPr>
            <a:xfrm>
              <a:off x="6921528" y="253146"/>
              <a:ext cx="2898544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DELL - </a:t>
              </a:r>
              <a:r>
                <a:rPr lang="en-US" altLang="ko-KR" sz="1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VxRail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91" name="Group 794">
            <a:extLst>
              <a:ext uri="{FF2B5EF4-FFF2-40B4-BE49-F238E27FC236}">
                <a16:creationId xmlns:a16="http://schemas.microsoft.com/office/drawing/2014/main" id="{4C0DC9AD-B7ED-E1FD-DB79-76FA60286C4F}"/>
              </a:ext>
            </a:extLst>
          </p:cNvPr>
          <p:cNvGrpSpPr/>
          <p:nvPr/>
        </p:nvGrpSpPr>
        <p:grpSpPr>
          <a:xfrm>
            <a:off x="3706840" y="4677784"/>
            <a:ext cx="2898545" cy="1404101"/>
            <a:chOff x="6921527" y="253146"/>
            <a:chExt cx="2898545" cy="1404101"/>
          </a:xfrm>
        </p:grpSpPr>
        <p:grpSp>
          <p:nvGrpSpPr>
            <p:cNvPr id="192" name="Group 795">
              <a:extLst>
                <a:ext uri="{FF2B5EF4-FFF2-40B4-BE49-F238E27FC236}">
                  <a16:creationId xmlns:a16="http://schemas.microsoft.com/office/drawing/2014/main" id="{0B67B756-BF8B-F6BA-9583-052F7E0C2BB4}"/>
                </a:ext>
              </a:extLst>
            </p:cNvPr>
            <p:cNvGrpSpPr/>
            <p:nvPr/>
          </p:nvGrpSpPr>
          <p:grpSpPr>
            <a:xfrm>
              <a:off x="6980866" y="496941"/>
              <a:ext cx="1354765" cy="851946"/>
              <a:chOff x="7387132" y="264054"/>
              <a:chExt cx="1354765" cy="851946"/>
            </a:xfrm>
          </p:grpSpPr>
          <p:cxnSp>
            <p:nvCxnSpPr>
              <p:cNvPr id="206" name="직선 연결선 79">
                <a:extLst>
                  <a:ext uri="{FF2B5EF4-FFF2-40B4-BE49-F238E27FC236}">
                    <a16:creationId xmlns:a16="http://schemas.microsoft.com/office/drawing/2014/main" id="{5918CE2C-6A22-D7E0-D198-639B821956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직선 연결선 70">
                <a:extLst>
                  <a:ext uri="{FF2B5EF4-FFF2-40B4-BE49-F238E27FC236}">
                    <a16:creationId xmlns:a16="http://schemas.microsoft.com/office/drawing/2014/main" id="{7DA3CA9D-B17E-FB6E-F8F5-8B52E4779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7132" y="26405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직선 연결선 79">
                <a:extLst>
                  <a:ext uri="{FF2B5EF4-FFF2-40B4-BE49-F238E27FC236}">
                    <a16:creationId xmlns:a16="http://schemas.microsoft.com/office/drawing/2014/main" id="{224F1314-7D34-73CA-2CFC-0FC5334DFD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09" name="Picture 20" descr="http://db.cse.ohio-state.edu/images/db.png">
                <a:extLst>
                  <a:ext uri="{FF2B5EF4-FFF2-40B4-BE49-F238E27FC236}">
                    <a16:creationId xmlns:a16="http://schemas.microsoft.com/office/drawing/2014/main" id="{35123ECE-6E05-8D60-DBBB-B85E14907EF4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756711"/>
                <a:ext cx="223200" cy="212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0" name="Picture 20" descr="http://db.cse.ohio-state.edu/images/db.png">
                <a:extLst>
                  <a:ext uri="{FF2B5EF4-FFF2-40B4-BE49-F238E27FC236}">
                    <a16:creationId xmlns:a16="http://schemas.microsoft.com/office/drawing/2014/main" id="{9586A15C-3D11-9EA2-031B-C867FE048DAD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42866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1" name="직사각형 81">
                <a:extLst>
                  <a:ext uri="{FF2B5EF4-FFF2-40B4-BE49-F238E27FC236}">
                    <a16:creationId xmlns:a16="http://schemas.microsoft.com/office/drawing/2014/main" id="{9A06F605-205A-D56D-07D0-16BF525C5BCD}"/>
                  </a:ext>
                </a:extLst>
              </p:cNvPr>
              <p:cNvSpPr/>
              <p:nvPr/>
            </p:nvSpPr>
            <p:spPr>
              <a:xfrm>
                <a:off x="7404009" y="351960"/>
                <a:ext cx="418384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정보계</a:t>
                </a:r>
                <a:r>
                  <a:rPr lang="en-US" altLang="ko-KR" sz="700" b="1" dirty="0">
                    <a:latin typeface="Consolas" pitchFamily="49" charset="0"/>
                  </a:rPr>
                  <a:t>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12" name="직사각형 85">
                <a:extLst>
                  <a:ext uri="{FF2B5EF4-FFF2-40B4-BE49-F238E27FC236}">
                    <a16:creationId xmlns:a16="http://schemas.microsoft.com/office/drawing/2014/main" id="{577FDF7E-6A92-892C-CA77-34CBC9296B26}"/>
                  </a:ext>
                </a:extLst>
              </p:cNvPr>
              <p:cNvSpPr/>
              <p:nvPr/>
            </p:nvSpPr>
            <p:spPr>
              <a:xfrm>
                <a:off x="7419860" y="49167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DW DB01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13" name="직사각형 81">
                <a:extLst>
                  <a:ext uri="{FF2B5EF4-FFF2-40B4-BE49-F238E27FC236}">
                    <a16:creationId xmlns:a16="http://schemas.microsoft.com/office/drawing/2014/main" id="{7F2353FA-4AF1-CF59-CDC9-EBC27B642282}"/>
                  </a:ext>
                </a:extLst>
              </p:cNvPr>
              <p:cNvSpPr/>
              <p:nvPr/>
            </p:nvSpPr>
            <p:spPr>
              <a:xfrm>
                <a:off x="7404009" y="647114"/>
                <a:ext cx="418384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정보계</a:t>
                </a:r>
                <a:r>
                  <a:rPr lang="en-US" altLang="ko-KR" sz="700" b="1" dirty="0">
                    <a:latin typeface="Consolas" pitchFamily="49" charset="0"/>
                  </a:rPr>
                  <a:t>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14" name="직사각형 85">
                <a:extLst>
                  <a:ext uri="{FF2B5EF4-FFF2-40B4-BE49-F238E27FC236}">
                    <a16:creationId xmlns:a16="http://schemas.microsoft.com/office/drawing/2014/main" id="{7299210D-D897-6983-A10F-8AABB1D6224E}"/>
                  </a:ext>
                </a:extLst>
              </p:cNvPr>
              <p:cNvSpPr/>
              <p:nvPr/>
            </p:nvSpPr>
            <p:spPr>
              <a:xfrm>
                <a:off x="7419860" y="786826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DW DB02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15" name="Rectangle 135">
                <a:extLst>
                  <a:ext uri="{FF2B5EF4-FFF2-40B4-BE49-F238E27FC236}">
                    <a16:creationId xmlns:a16="http://schemas.microsoft.com/office/drawing/2014/main" id="{27897610-01C7-28EA-0213-02ABFE8A5A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3897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216" name="Rectangle 43">
                <a:extLst>
                  <a:ext uri="{FF2B5EF4-FFF2-40B4-BE49-F238E27FC236}">
                    <a16:creationId xmlns:a16="http://schemas.microsoft.com/office/drawing/2014/main" id="{A7B375B5-3A5D-8698-A3FB-18700C1C20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Oracle Linux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217" name="Rectangle 43">
                <a:extLst>
                  <a:ext uri="{FF2B5EF4-FFF2-40B4-BE49-F238E27FC236}">
                    <a16:creationId xmlns:a16="http://schemas.microsoft.com/office/drawing/2014/main" id="{4410FF82-249C-D1AB-53D8-30639A7BA2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LDDWT1/2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218" name="Rectangle 43">
                <a:extLst>
                  <a:ext uri="{FF2B5EF4-FFF2-40B4-BE49-F238E27FC236}">
                    <a16:creationId xmlns:a16="http://schemas.microsoft.com/office/drawing/2014/main" id="{BD4CDA28-076A-2061-6BC1-2056D40C77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56811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10.20.19.161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219" name="Rectangle 43">
                <a:extLst>
                  <a:ext uri="{FF2B5EF4-FFF2-40B4-BE49-F238E27FC236}">
                    <a16:creationId xmlns:a16="http://schemas.microsoft.com/office/drawing/2014/main" id="{8FF39F2F-4E2B-FCB6-2250-77F2346116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892647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10.20.19.162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220" name="Rectangle 43">
                <a:extLst>
                  <a:ext uri="{FF2B5EF4-FFF2-40B4-BE49-F238E27FC236}">
                    <a16:creationId xmlns:a16="http://schemas.microsoft.com/office/drawing/2014/main" id="{702F0805-7101-51DA-0D71-2AFBEBAC65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696826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LDIS1/2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grpSp>
          <p:nvGrpSpPr>
            <p:cNvPr id="193" name="Group 796">
              <a:extLst>
                <a:ext uri="{FF2B5EF4-FFF2-40B4-BE49-F238E27FC236}">
                  <a16:creationId xmlns:a16="http://schemas.microsoft.com/office/drawing/2014/main" id="{D49FD9DF-AD5D-B0A3-4319-F9A3EBDBC5DA}"/>
                </a:ext>
              </a:extLst>
            </p:cNvPr>
            <p:cNvGrpSpPr/>
            <p:nvPr/>
          </p:nvGrpSpPr>
          <p:grpSpPr>
            <a:xfrm>
              <a:off x="8417676" y="496941"/>
              <a:ext cx="1354765" cy="853200"/>
              <a:chOff x="9188579" y="264054"/>
              <a:chExt cx="1354765" cy="853200"/>
            </a:xfrm>
          </p:grpSpPr>
          <p:cxnSp>
            <p:nvCxnSpPr>
              <p:cNvPr id="196" name="직선 연결선 79">
                <a:extLst>
                  <a:ext uri="{FF2B5EF4-FFF2-40B4-BE49-F238E27FC236}">
                    <a16:creationId xmlns:a16="http://schemas.microsoft.com/office/drawing/2014/main" id="{361A94D1-F18D-D827-4885-DA3AD90B8E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직선 연결선 70">
                <a:extLst>
                  <a:ext uri="{FF2B5EF4-FFF2-40B4-BE49-F238E27FC236}">
                    <a16:creationId xmlns:a16="http://schemas.microsoft.com/office/drawing/2014/main" id="{7B5C10CF-9E18-C952-F6A8-F65053CC8E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88579" y="264054"/>
                <a:ext cx="0" cy="853200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직선 연결선 79">
                <a:extLst>
                  <a:ext uri="{FF2B5EF4-FFF2-40B4-BE49-F238E27FC236}">
                    <a16:creationId xmlns:a16="http://schemas.microsoft.com/office/drawing/2014/main" id="{B4BEE9B4-0774-F4EA-5356-65155C3FA6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직사각형 81">
                <a:extLst>
                  <a:ext uri="{FF2B5EF4-FFF2-40B4-BE49-F238E27FC236}">
                    <a16:creationId xmlns:a16="http://schemas.microsoft.com/office/drawing/2014/main" id="{E10FE679-1506-DAB5-F3BB-4320DB36742D}"/>
                  </a:ext>
                </a:extLst>
              </p:cNvPr>
              <p:cNvSpPr/>
              <p:nvPr/>
            </p:nvSpPr>
            <p:spPr>
              <a:xfrm>
                <a:off x="9205456" y="351960"/>
                <a:ext cx="347852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IFRS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00" name="직사각형 85">
                <a:extLst>
                  <a:ext uri="{FF2B5EF4-FFF2-40B4-BE49-F238E27FC236}">
                    <a16:creationId xmlns:a16="http://schemas.microsoft.com/office/drawing/2014/main" id="{F6035B4F-F8F6-CD9A-A92A-DDE109EE792C}"/>
                  </a:ext>
                </a:extLst>
              </p:cNvPr>
              <p:cNvSpPr/>
              <p:nvPr/>
            </p:nvSpPr>
            <p:spPr>
              <a:xfrm>
                <a:off x="9221307" y="491672"/>
                <a:ext cx="39754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LF 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01" name="직사각형 81">
                <a:extLst>
                  <a:ext uri="{FF2B5EF4-FFF2-40B4-BE49-F238E27FC236}">
                    <a16:creationId xmlns:a16="http://schemas.microsoft.com/office/drawing/2014/main" id="{0D902AF3-5919-CD14-40F7-ABA14144CC2A}"/>
                  </a:ext>
                </a:extLst>
              </p:cNvPr>
              <p:cNvSpPr/>
              <p:nvPr/>
            </p:nvSpPr>
            <p:spPr>
              <a:xfrm>
                <a:off x="9205456" y="647114"/>
                <a:ext cx="347852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IFRS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02" name="직사각형 85">
                <a:extLst>
                  <a:ext uri="{FF2B5EF4-FFF2-40B4-BE49-F238E27FC236}">
                    <a16:creationId xmlns:a16="http://schemas.microsoft.com/office/drawing/2014/main" id="{862482AD-8CA8-7ADE-6D11-B4315850FA4E}"/>
                  </a:ext>
                </a:extLst>
              </p:cNvPr>
              <p:cNvSpPr/>
              <p:nvPr/>
            </p:nvSpPr>
            <p:spPr>
              <a:xfrm>
                <a:off x="9221307" y="786826"/>
                <a:ext cx="39754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LF 02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03" name="Rectangle 135">
                <a:extLst>
                  <a:ext uri="{FF2B5EF4-FFF2-40B4-BE49-F238E27FC236}">
                    <a16:creationId xmlns:a16="http://schemas.microsoft.com/office/drawing/2014/main" id="{E0B06783-41D8-EE4E-579E-730EBC45C5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15344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204" name="Rectangle 43">
                <a:extLst>
                  <a:ext uri="{FF2B5EF4-FFF2-40B4-BE49-F238E27FC236}">
                    <a16:creationId xmlns:a16="http://schemas.microsoft.com/office/drawing/2014/main" id="{0C1E36ED-F18D-25B1-590E-3B61BF98E4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Oracle Linux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205" name="Rectangle 43">
                <a:extLst>
                  <a:ext uri="{FF2B5EF4-FFF2-40B4-BE49-F238E27FC236}">
                    <a16:creationId xmlns:a16="http://schemas.microsoft.com/office/drawing/2014/main" id="{BA6014A2-92CF-8728-5364-30425A571D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IFRS17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sp>
          <p:nvSpPr>
            <p:cNvPr id="194" name="직사각형 3">
              <a:extLst>
                <a:ext uri="{FF2B5EF4-FFF2-40B4-BE49-F238E27FC236}">
                  <a16:creationId xmlns:a16="http://schemas.microsoft.com/office/drawing/2014/main" id="{BAC830C4-7D6B-37F9-91FF-5C459459ACAF}"/>
                </a:ext>
              </a:extLst>
            </p:cNvPr>
            <p:cNvSpPr/>
            <p:nvPr/>
          </p:nvSpPr>
          <p:spPr>
            <a:xfrm>
              <a:off x="6921527" y="290619"/>
              <a:ext cx="2898544" cy="1366628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195" name="직사각형 71">
              <a:extLst>
                <a:ext uri="{FF2B5EF4-FFF2-40B4-BE49-F238E27FC236}">
                  <a16:creationId xmlns:a16="http://schemas.microsoft.com/office/drawing/2014/main" id="{22A8C1EA-E034-8248-1828-2F427161BAEB}"/>
                </a:ext>
              </a:extLst>
            </p:cNvPr>
            <p:cNvSpPr/>
            <p:nvPr/>
          </p:nvSpPr>
          <p:spPr>
            <a:xfrm>
              <a:off x="6921528" y="253146"/>
              <a:ext cx="2898544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Exadata X3-2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21" name="Group 830">
            <a:extLst>
              <a:ext uri="{FF2B5EF4-FFF2-40B4-BE49-F238E27FC236}">
                <a16:creationId xmlns:a16="http://schemas.microsoft.com/office/drawing/2014/main" id="{55BD7702-8DAE-C424-3D78-6F3A690C334F}"/>
              </a:ext>
            </a:extLst>
          </p:cNvPr>
          <p:cNvGrpSpPr/>
          <p:nvPr/>
        </p:nvGrpSpPr>
        <p:grpSpPr>
          <a:xfrm>
            <a:off x="6857300" y="4671367"/>
            <a:ext cx="1512000" cy="1404101"/>
            <a:chOff x="363464" y="2400407"/>
            <a:chExt cx="1512000" cy="1404101"/>
          </a:xfrm>
        </p:grpSpPr>
        <p:grpSp>
          <p:nvGrpSpPr>
            <p:cNvPr id="222" name="Group 831">
              <a:extLst>
                <a:ext uri="{FF2B5EF4-FFF2-40B4-BE49-F238E27FC236}">
                  <a16:creationId xmlns:a16="http://schemas.microsoft.com/office/drawing/2014/main" id="{41FC0782-2705-B6B9-D8DD-394D33D0BBA3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225" name="직선 연결선 79">
                <a:extLst>
                  <a:ext uri="{FF2B5EF4-FFF2-40B4-BE49-F238E27FC236}">
                    <a16:creationId xmlns:a16="http://schemas.microsoft.com/office/drawing/2014/main" id="{B7049C53-1B3B-4D18-E677-4EDDDE20A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직선 연결선 70">
                <a:extLst>
                  <a:ext uri="{FF2B5EF4-FFF2-40B4-BE49-F238E27FC236}">
                    <a16:creationId xmlns:a16="http://schemas.microsoft.com/office/drawing/2014/main" id="{4274370B-D1F1-20FF-333B-6498B81B55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27" name="Picture 20" descr="http://db.cse.ohio-state.edu/images/db.png">
                <a:extLst>
                  <a:ext uri="{FF2B5EF4-FFF2-40B4-BE49-F238E27FC236}">
                    <a16:creationId xmlns:a16="http://schemas.microsoft.com/office/drawing/2014/main" id="{9818CCC4-C60A-BA1D-7E98-516DE12DDA94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8" name="직사각형 81">
                <a:extLst>
                  <a:ext uri="{FF2B5EF4-FFF2-40B4-BE49-F238E27FC236}">
                    <a16:creationId xmlns:a16="http://schemas.microsoft.com/office/drawing/2014/main" id="{AAB53F59-A550-6A2F-EDA0-498F0119D7DE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63799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DB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29" name="직사각형 85">
                <a:extLst>
                  <a:ext uri="{FF2B5EF4-FFF2-40B4-BE49-F238E27FC236}">
                    <a16:creationId xmlns:a16="http://schemas.microsoft.com/office/drawing/2014/main" id="{04446316-AF60-A2B4-9E55-C9E814B5EFEE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TS TC01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30" name="Rectangle 135">
                <a:extLst>
                  <a:ext uri="{FF2B5EF4-FFF2-40B4-BE49-F238E27FC236}">
                    <a16:creationId xmlns:a16="http://schemas.microsoft.com/office/drawing/2014/main" id="{59D602D3-859B-96F6-C7FB-09CB18A939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231" name="Rectangle 43">
                <a:extLst>
                  <a:ext uri="{FF2B5EF4-FFF2-40B4-BE49-F238E27FC236}">
                    <a16:creationId xmlns:a16="http://schemas.microsoft.com/office/drawing/2014/main" id="{B607A64C-19BC-8B89-6C4C-B72C33D15B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232" name="Rectangle 43">
                <a:extLst>
                  <a:ext uri="{FF2B5EF4-FFF2-40B4-BE49-F238E27FC236}">
                    <a16:creationId xmlns:a16="http://schemas.microsoft.com/office/drawing/2014/main" id="{B8ABA155-2218-092F-92F8-6C187515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SSO/EAM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233" name="Rectangle 43">
                <a:extLst>
                  <a:ext uri="{FF2B5EF4-FFF2-40B4-BE49-F238E27FC236}">
                    <a16:creationId xmlns:a16="http://schemas.microsoft.com/office/drawing/2014/main" id="{86CD7A51-D9D2-08B4-62D4-AB8DA2A031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10.20.120.125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sp>
          <p:nvSpPr>
            <p:cNvPr id="223" name="직사각형 3">
              <a:extLst>
                <a:ext uri="{FF2B5EF4-FFF2-40B4-BE49-F238E27FC236}">
                  <a16:creationId xmlns:a16="http://schemas.microsoft.com/office/drawing/2014/main" id="{A16A7DDC-6363-76CB-7F9A-A5A2DC9617AC}"/>
                </a:ext>
              </a:extLst>
            </p:cNvPr>
            <p:cNvSpPr/>
            <p:nvPr/>
          </p:nvSpPr>
          <p:spPr>
            <a:xfrm>
              <a:off x="363464" y="2526508"/>
              <a:ext cx="1512000" cy="1278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224" name="직사각형 71">
              <a:extLst>
                <a:ext uri="{FF2B5EF4-FFF2-40B4-BE49-F238E27FC236}">
                  <a16:creationId xmlns:a16="http://schemas.microsoft.com/office/drawing/2014/main" id="{85A70FB5-2D28-72A7-AF48-15BC95E37196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DELL – MX740C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34" name="Group 843">
            <a:extLst>
              <a:ext uri="{FF2B5EF4-FFF2-40B4-BE49-F238E27FC236}">
                <a16:creationId xmlns:a16="http://schemas.microsoft.com/office/drawing/2014/main" id="{E32877C5-F285-8D43-9F1F-5E2F014A3D3E}"/>
              </a:ext>
            </a:extLst>
          </p:cNvPr>
          <p:cNvGrpSpPr/>
          <p:nvPr/>
        </p:nvGrpSpPr>
        <p:grpSpPr>
          <a:xfrm>
            <a:off x="8398856" y="4671367"/>
            <a:ext cx="1512000" cy="1404101"/>
            <a:chOff x="363464" y="2400407"/>
            <a:chExt cx="1512000" cy="1404101"/>
          </a:xfrm>
        </p:grpSpPr>
        <p:grpSp>
          <p:nvGrpSpPr>
            <p:cNvPr id="235" name="Group 844">
              <a:extLst>
                <a:ext uri="{FF2B5EF4-FFF2-40B4-BE49-F238E27FC236}">
                  <a16:creationId xmlns:a16="http://schemas.microsoft.com/office/drawing/2014/main" id="{7C7283D5-D4E3-48A9-BC63-F6ACD0F5DAA6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238" name="직선 연결선 79">
                <a:extLst>
                  <a:ext uri="{FF2B5EF4-FFF2-40B4-BE49-F238E27FC236}">
                    <a16:creationId xmlns:a16="http://schemas.microsoft.com/office/drawing/2014/main" id="{DDC6A473-58BF-58EA-F141-C158105822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직선 연결선 70">
                <a:extLst>
                  <a:ext uri="{FF2B5EF4-FFF2-40B4-BE49-F238E27FC236}">
                    <a16:creationId xmlns:a16="http://schemas.microsoft.com/office/drawing/2014/main" id="{45AB3A63-1364-E244-D86F-59CBDC831A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40" name="Picture 20" descr="http://db.cse.ohio-state.edu/images/db.png">
                <a:extLst>
                  <a:ext uri="{FF2B5EF4-FFF2-40B4-BE49-F238E27FC236}">
                    <a16:creationId xmlns:a16="http://schemas.microsoft.com/office/drawing/2014/main" id="{44401F54-9891-EAFA-8289-75374FCAA7C0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1" name="직사각형 81">
                <a:extLst>
                  <a:ext uri="{FF2B5EF4-FFF2-40B4-BE49-F238E27FC236}">
                    <a16:creationId xmlns:a16="http://schemas.microsoft.com/office/drawing/2014/main" id="{DD0F7401-83C5-AFD9-D471-F543B49B68C8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47769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 err="1">
                    <a:latin typeface="Consolas" pitchFamily="49" charset="0"/>
                  </a:rPr>
                  <a:t>Tibero</a:t>
                </a:r>
                <a:r>
                  <a:rPr lang="ko-KR" altLang="en-US" sz="700" b="1" dirty="0">
                    <a:latin typeface="Consolas" pitchFamily="49" charset="0"/>
                  </a:rPr>
                  <a:t>개발</a:t>
                </a:r>
              </a:p>
            </p:txBody>
          </p:sp>
          <p:sp>
            <p:nvSpPr>
              <p:cNvPr id="242" name="직사각형 85">
                <a:extLst>
                  <a:ext uri="{FF2B5EF4-FFF2-40B4-BE49-F238E27FC236}">
                    <a16:creationId xmlns:a16="http://schemas.microsoft.com/office/drawing/2014/main" id="{BE8FF351-C667-6964-88FC-0FFBB6A0D1F9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MB DB01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243" name="Rectangle 135">
                <a:extLst>
                  <a:ext uri="{FF2B5EF4-FFF2-40B4-BE49-F238E27FC236}">
                    <a16:creationId xmlns:a16="http://schemas.microsoft.com/office/drawing/2014/main" id="{9C62B32C-1679-5FCC-93DC-D4578C3635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244" name="Rectangle 43">
                <a:extLst>
                  <a:ext uri="{FF2B5EF4-FFF2-40B4-BE49-F238E27FC236}">
                    <a16:creationId xmlns:a16="http://schemas.microsoft.com/office/drawing/2014/main" id="{C8AAB9D0-ECF1-3C4A-E345-34119A577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245" name="Rectangle 43">
                <a:extLst>
                  <a:ext uri="{FF2B5EF4-FFF2-40B4-BE49-F238E27FC236}">
                    <a16:creationId xmlns:a16="http://schemas.microsoft.com/office/drawing/2014/main" id="{04C43981-AD94-0D43-D623-086D64A9BF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홈페이지</a:t>
                </a:r>
              </a:p>
            </p:txBody>
          </p:sp>
          <p:sp>
            <p:nvSpPr>
              <p:cNvPr id="246" name="Rectangle 43">
                <a:extLst>
                  <a:ext uri="{FF2B5EF4-FFF2-40B4-BE49-F238E27FC236}">
                    <a16:creationId xmlns:a16="http://schemas.microsoft.com/office/drawing/2014/main" id="{CFE69A25-0875-7232-0566-7D0CA9DF07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10.20.120.21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247" name="Rectangle 43">
                <a:extLst>
                  <a:ext uri="{FF2B5EF4-FFF2-40B4-BE49-F238E27FC236}">
                    <a16:creationId xmlns:a16="http://schemas.microsoft.com/office/drawing/2014/main" id="{B935FB3D-1F8D-4423-D392-AC9FBC2031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692948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이미지</a:t>
                </a:r>
              </a:p>
            </p:txBody>
          </p:sp>
        </p:grpSp>
        <p:sp>
          <p:nvSpPr>
            <p:cNvPr id="236" name="직사각형 3">
              <a:extLst>
                <a:ext uri="{FF2B5EF4-FFF2-40B4-BE49-F238E27FC236}">
                  <a16:creationId xmlns:a16="http://schemas.microsoft.com/office/drawing/2014/main" id="{34B8678C-CEBE-EC5F-227F-599D7A52BE7A}"/>
                </a:ext>
              </a:extLst>
            </p:cNvPr>
            <p:cNvSpPr/>
            <p:nvPr/>
          </p:nvSpPr>
          <p:spPr>
            <a:xfrm>
              <a:off x="363464" y="2526508"/>
              <a:ext cx="1512000" cy="1278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237" name="직사각형 71">
              <a:extLst>
                <a:ext uri="{FF2B5EF4-FFF2-40B4-BE49-F238E27FC236}">
                  <a16:creationId xmlns:a16="http://schemas.microsoft.com/office/drawing/2014/main" id="{DE0F34B1-0DB3-5BD5-D9D8-8EA80B3C9612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IBM – P770+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485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</TotalTime>
  <Words>300</Words>
  <Application>Microsoft Office PowerPoint</Application>
  <PresentationFormat>A4 용지(210x297mm)</PresentationFormat>
  <Paragraphs>130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 kim</dc:creator>
  <cp:lastModifiedBy>dp kim</cp:lastModifiedBy>
  <cp:revision>1</cp:revision>
  <cp:lastPrinted>2023-12-30T05:30:07Z</cp:lastPrinted>
  <dcterms:created xsi:type="dcterms:W3CDTF">2023-12-30T05:25:30Z</dcterms:created>
  <dcterms:modified xsi:type="dcterms:W3CDTF">2023-12-30T05:30:53Z</dcterms:modified>
</cp:coreProperties>
</file>