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  <a:srgbClr val="618CBF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595" autoAdjust="0"/>
    <p:restoredTop sz="94660"/>
  </p:normalViewPr>
  <p:slideViewPr>
    <p:cSldViewPr snapToGrid="0">
      <p:cViewPr>
        <p:scale>
          <a:sx n="200" d="100"/>
          <a:sy n="200" d="100"/>
        </p:scale>
        <p:origin x="-2724" y="-56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717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4595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72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3588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156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9608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7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809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54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117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1719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E60BF-5BB7-494C-AC99-7B873963AF2A}" type="datetimeFigureOut">
              <a:rPr lang="ko-KR" altLang="en-US" smtClean="0"/>
              <a:t>2019-06-20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5F661-8082-43B4-9EFC-AFF36FE074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303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모서리가 둥근 직사각형 13"/>
          <p:cNvSpPr/>
          <p:nvPr/>
        </p:nvSpPr>
        <p:spPr>
          <a:xfrm>
            <a:off x="2480909" y="787938"/>
            <a:ext cx="4906980" cy="3431637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2479777" y="784872"/>
            <a:ext cx="4908112" cy="14922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Hanwha</a:t>
            </a:r>
            <a:r>
              <a:rPr lang="ko-KR" altLang="en-US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Network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561117" y="2271921"/>
            <a:ext cx="4738208" cy="186669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2561117" y="2272207"/>
            <a:ext cx="4738208" cy="151200"/>
          </a:xfrm>
          <a:prstGeom prst="roundRect">
            <a:avLst>
              <a:gd name="adj" fmla="val 1038"/>
            </a:avLst>
          </a:prstGeom>
          <a:solidFill>
            <a:srgbClr val="C55A1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Internal Network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2632912" y="2529871"/>
            <a:ext cx="2178907" cy="153147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2632912" y="2530158"/>
            <a:ext cx="2178907" cy="1512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Application Zone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4885980" y="2529872"/>
            <a:ext cx="2302595" cy="1531478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34" name="모서리가 둥근 직사각형 33"/>
          <p:cNvSpPr/>
          <p:nvPr/>
        </p:nvSpPr>
        <p:spPr>
          <a:xfrm>
            <a:off x="4885980" y="2530158"/>
            <a:ext cx="2302595" cy="1512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Solution Zone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87" name="직선 화살표 연결선 86"/>
          <p:cNvCxnSpPr/>
          <p:nvPr/>
        </p:nvCxnSpPr>
        <p:spPr>
          <a:xfrm>
            <a:off x="1131311" y="3113778"/>
            <a:ext cx="1900116" cy="0"/>
          </a:xfrm>
          <a:prstGeom prst="straightConnector1">
            <a:avLst/>
          </a:prstGeom>
          <a:ln w="6350">
            <a:solidFill>
              <a:srgbClr val="C55A11"/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그룹 102"/>
          <p:cNvGrpSpPr/>
          <p:nvPr/>
        </p:nvGrpSpPr>
        <p:grpSpPr>
          <a:xfrm>
            <a:off x="395165" y="2656705"/>
            <a:ext cx="712875" cy="423124"/>
            <a:chOff x="462113" y="894704"/>
            <a:chExt cx="424183" cy="290775"/>
          </a:xfrm>
        </p:grpSpPr>
        <p:pic>
          <p:nvPicPr>
            <p:cNvPr id="104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0478" y="894704"/>
              <a:ext cx="281439" cy="210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105" name="TextBox 104"/>
            <p:cNvSpPr txBox="1"/>
            <p:nvPr/>
          </p:nvSpPr>
          <p:spPr>
            <a:xfrm>
              <a:off x="462113" y="1122026"/>
              <a:ext cx="424183" cy="6345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내근직</a:t>
              </a:r>
              <a:endParaRPr lang="ko-KR" altLang="en-US" sz="600" dirty="0"/>
            </a:p>
          </p:txBody>
        </p:sp>
      </p:grpSp>
      <p:grpSp>
        <p:nvGrpSpPr>
          <p:cNvPr id="111" name="그룹 110"/>
          <p:cNvGrpSpPr/>
          <p:nvPr/>
        </p:nvGrpSpPr>
        <p:grpSpPr>
          <a:xfrm>
            <a:off x="1488569" y="2963165"/>
            <a:ext cx="846052" cy="241850"/>
            <a:chOff x="885540" y="3114093"/>
            <a:chExt cx="846052" cy="241850"/>
          </a:xfrm>
        </p:grpSpPr>
        <p:sp>
          <p:nvSpPr>
            <p:cNvPr id="112" name="Freeform 133"/>
            <p:cNvSpPr>
              <a:spLocks/>
            </p:cNvSpPr>
            <p:nvPr/>
          </p:nvSpPr>
          <p:spPr bwMode="auto">
            <a:xfrm rot="20155878" flipH="1" flipV="1">
              <a:off x="885540" y="3114093"/>
              <a:ext cx="846052" cy="241850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C55A1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964801" y="3193630"/>
              <a:ext cx="691399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Private Network</a:t>
              </a:r>
              <a:endPara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14" name="모서리가 둥근 직사각형 113"/>
          <p:cNvSpPr/>
          <p:nvPr/>
        </p:nvSpPr>
        <p:spPr>
          <a:xfrm>
            <a:off x="2479777" y="4395131"/>
            <a:ext cx="9753497" cy="467266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115" name="모서리가 둥근 직사각형 114"/>
          <p:cNvSpPr/>
          <p:nvPr/>
        </p:nvSpPr>
        <p:spPr>
          <a:xfrm>
            <a:off x="2479777" y="4395131"/>
            <a:ext cx="9754744" cy="14922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Amazone </a:t>
            </a:r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Cloud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119" name="모서리가 둥근 직사각형 118"/>
          <p:cNvSpPr/>
          <p:nvPr/>
        </p:nvSpPr>
        <p:spPr>
          <a:xfrm>
            <a:off x="2561117" y="1007648"/>
            <a:ext cx="4738208" cy="1166167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120" name="모서리가 둥근 직사각형 119"/>
          <p:cNvSpPr/>
          <p:nvPr/>
        </p:nvSpPr>
        <p:spPr>
          <a:xfrm>
            <a:off x="2561117" y="1007934"/>
            <a:ext cx="4738208" cy="151200"/>
          </a:xfrm>
          <a:prstGeom prst="roundRect">
            <a:avLst>
              <a:gd name="adj" fmla="val 1038"/>
            </a:avLst>
          </a:prstGeom>
          <a:solidFill>
            <a:srgbClr val="618CBF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External Network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1" name="모서리가 둥근 직사각형 120"/>
          <p:cNvSpPr/>
          <p:nvPr/>
        </p:nvSpPr>
        <p:spPr>
          <a:xfrm>
            <a:off x="2632912" y="1265598"/>
            <a:ext cx="4555663" cy="812967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122" name="모서리가 둥근 직사각형 121"/>
          <p:cNvSpPr/>
          <p:nvPr/>
        </p:nvSpPr>
        <p:spPr>
          <a:xfrm>
            <a:off x="2632912" y="1265885"/>
            <a:ext cx="4555663" cy="1512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Application Zone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41" name="그룹 140"/>
          <p:cNvGrpSpPr/>
          <p:nvPr/>
        </p:nvGrpSpPr>
        <p:grpSpPr>
          <a:xfrm>
            <a:off x="339725" y="1429452"/>
            <a:ext cx="1163962" cy="462339"/>
            <a:chOff x="691879" y="947074"/>
            <a:chExt cx="692594" cy="317727"/>
          </a:xfrm>
        </p:grpSpPr>
        <p:pic>
          <p:nvPicPr>
            <p:cNvPr id="142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3041" y="947074"/>
              <a:ext cx="281439" cy="210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143" name="TextBox 142"/>
            <p:cNvSpPr txBox="1"/>
            <p:nvPr/>
          </p:nvSpPr>
          <p:spPr>
            <a:xfrm>
              <a:off x="691879" y="1201348"/>
              <a:ext cx="692594" cy="6345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FP, GA, Telemarketer, Banker</a:t>
              </a:r>
              <a:endParaRPr lang="ko-KR" altLang="en-US" sz="600" dirty="0"/>
            </a:p>
          </p:txBody>
        </p:sp>
      </p:grpSp>
      <p:cxnSp>
        <p:nvCxnSpPr>
          <p:cNvPr id="144" name="직선 화살표 연결선 143"/>
          <p:cNvCxnSpPr/>
          <p:nvPr/>
        </p:nvCxnSpPr>
        <p:spPr>
          <a:xfrm>
            <a:off x="1131311" y="1768104"/>
            <a:ext cx="1900116" cy="0"/>
          </a:xfrm>
          <a:prstGeom prst="straightConnector1">
            <a:avLst/>
          </a:prstGeom>
          <a:ln w="6350">
            <a:solidFill>
              <a:srgbClr val="618CBF"/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5" name="그룹 144"/>
          <p:cNvGrpSpPr/>
          <p:nvPr/>
        </p:nvGrpSpPr>
        <p:grpSpPr>
          <a:xfrm>
            <a:off x="1535309" y="1567729"/>
            <a:ext cx="793736" cy="334917"/>
            <a:chOff x="1452569" y="1037549"/>
            <a:chExt cx="596345" cy="228753"/>
          </a:xfrm>
        </p:grpSpPr>
        <p:sp>
          <p:nvSpPr>
            <p:cNvPr id="146" name="구름 145"/>
            <p:cNvSpPr/>
            <p:nvPr/>
          </p:nvSpPr>
          <p:spPr>
            <a:xfrm>
              <a:off x="1452569" y="1037549"/>
              <a:ext cx="596345" cy="228753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/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542513" y="1122168"/>
              <a:ext cx="423612" cy="630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Public Network</a:t>
              </a:r>
              <a:endParaRPr lang="ko-KR" altLang="en-US" sz="600" dirty="0"/>
            </a:p>
          </p:txBody>
        </p:sp>
      </p:grpSp>
      <p:sp>
        <p:nvSpPr>
          <p:cNvPr id="148" name="모서리가 둥근 직사각형 147"/>
          <p:cNvSpPr/>
          <p:nvPr/>
        </p:nvSpPr>
        <p:spPr>
          <a:xfrm>
            <a:off x="2566981" y="4631252"/>
            <a:ext cx="9539293" cy="4350824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149" name="모서리가 둥근 직사각형 148"/>
          <p:cNvSpPr/>
          <p:nvPr/>
        </p:nvSpPr>
        <p:spPr>
          <a:xfrm>
            <a:off x="2566982" y="4626775"/>
            <a:ext cx="9539292" cy="1512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Application Zone (Core)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3" name="모서리가 둥근 직사각형 152"/>
          <p:cNvSpPr/>
          <p:nvPr/>
        </p:nvSpPr>
        <p:spPr>
          <a:xfrm>
            <a:off x="2671961" y="4906638"/>
            <a:ext cx="2761400" cy="914256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154" name="모서리가 둥근 직사각형 153"/>
          <p:cNvSpPr/>
          <p:nvPr/>
        </p:nvSpPr>
        <p:spPr>
          <a:xfrm>
            <a:off x="2671961" y="4906924"/>
            <a:ext cx="2757375" cy="151200"/>
          </a:xfrm>
          <a:prstGeom prst="roundRect">
            <a:avLst>
              <a:gd name="adj" fmla="val 1038"/>
            </a:avLst>
          </a:prstGeom>
          <a:solidFill>
            <a:srgbClr val="618CBF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External Network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8" name="그림 1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38" y="2885733"/>
            <a:ext cx="403225" cy="162841"/>
          </a:xfrm>
          <a:prstGeom prst="rect">
            <a:avLst/>
          </a:prstGeom>
        </p:spPr>
      </p:pic>
      <p:pic>
        <p:nvPicPr>
          <p:cNvPr id="159" name="그림 1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026" y="2789488"/>
            <a:ext cx="432865" cy="79986"/>
          </a:xfrm>
          <a:prstGeom prst="rect">
            <a:avLst/>
          </a:prstGeom>
        </p:spPr>
      </p:pic>
      <p:pic>
        <p:nvPicPr>
          <p:cNvPr id="160" name="그림 1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666" y="1567096"/>
            <a:ext cx="403225" cy="162841"/>
          </a:xfrm>
          <a:prstGeom prst="rect">
            <a:avLst/>
          </a:prstGeom>
        </p:spPr>
      </p:pic>
      <p:cxnSp>
        <p:nvCxnSpPr>
          <p:cNvPr id="161" name="직선 연결선 160"/>
          <p:cNvCxnSpPr/>
          <p:nvPr/>
        </p:nvCxnSpPr>
        <p:spPr>
          <a:xfrm>
            <a:off x="2810201" y="1996266"/>
            <a:ext cx="3719187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직선 연결선 163"/>
          <p:cNvCxnSpPr/>
          <p:nvPr/>
        </p:nvCxnSpPr>
        <p:spPr>
          <a:xfrm>
            <a:off x="2826639" y="3306468"/>
            <a:ext cx="1850656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3" name="그룹 292"/>
          <p:cNvGrpSpPr/>
          <p:nvPr/>
        </p:nvGrpSpPr>
        <p:grpSpPr>
          <a:xfrm>
            <a:off x="2826639" y="1509124"/>
            <a:ext cx="752552" cy="484737"/>
            <a:chOff x="3140964" y="804274"/>
            <a:chExt cx="752552" cy="484737"/>
          </a:xfrm>
        </p:grpSpPr>
        <p:cxnSp>
          <p:nvCxnSpPr>
            <p:cNvPr id="166" name="직선 연결선 165"/>
            <p:cNvCxnSpPr/>
            <p:nvPr/>
          </p:nvCxnSpPr>
          <p:spPr>
            <a:xfrm rot="5400000" flipH="1" flipV="1">
              <a:off x="3395957" y="1162466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2" name="그룹 171"/>
            <p:cNvGrpSpPr/>
            <p:nvPr/>
          </p:nvGrpSpPr>
          <p:grpSpPr>
            <a:xfrm>
              <a:off x="3140964" y="804274"/>
              <a:ext cx="752552" cy="426828"/>
              <a:chOff x="2910546" y="2878530"/>
              <a:chExt cx="752552" cy="426828"/>
            </a:xfrm>
          </p:grpSpPr>
          <p:sp>
            <p:nvSpPr>
              <p:cNvPr id="173" name="TextBox 172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GA World</a:t>
                </a:r>
              </a:p>
            </p:txBody>
          </p:sp>
          <p:pic>
            <p:nvPicPr>
              <p:cNvPr id="174" name="그림 173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294" name="그룹 293"/>
          <p:cNvGrpSpPr/>
          <p:nvPr/>
        </p:nvGrpSpPr>
        <p:grpSpPr>
          <a:xfrm>
            <a:off x="3328813" y="1509124"/>
            <a:ext cx="752552" cy="487590"/>
            <a:chOff x="3643138" y="804274"/>
            <a:chExt cx="752552" cy="487590"/>
          </a:xfrm>
        </p:grpSpPr>
        <p:cxnSp>
          <p:nvCxnSpPr>
            <p:cNvPr id="167" name="직선 연결선 166"/>
            <p:cNvCxnSpPr/>
            <p:nvPr/>
          </p:nvCxnSpPr>
          <p:spPr>
            <a:xfrm rot="5400000" flipH="1" flipV="1">
              <a:off x="3886308" y="1165319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5" name="그룹 174"/>
            <p:cNvGrpSpPr/>
            <p:nvPr/>
          </p:nvGrpSpPr>
          <p:grpSpPr>
            <a:xfrm>
              <a:off x="3643138" y="804274"/>
              <a:ext cx="752552" cy="426828"/>
              <a:chOff x="2910546" y="2878530"/>
              <a:chExt cx="752552" cy="426828"/>
            </a:xfrm>
          </p:grpSpPr>
          <p:sp>
            <p:nvSpPr>
              <p:cNvPr id="176" name="TextBox 175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GA</a:t>
                </a:r>
                <a:r>
                  <a:rPr lang="ko-KR" altLang="en-US" sz="600" smtClean="0"/>
                  <a:t> </a:t>
                </a:r>
                <a:r>
                  <a:rPr lang="en-US" altLang="ko-KR" sz="600" smtClean="0"/>
                  <a:t>Director</a:t>
                </a:r>
                <a:endParaRPr lang="en-US" altLang="ko-KR" sz="600" dirty="0" smtClean="0"/>
              </a:p>
            </p:txBody>
          </p:sp>
          <p:pic>
            <p:nvPicPr>
              <p:cNvPr id="177" name="그림 17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295" name="그룹 294"/>
          <p:cNvGrpSpPr/>
          <p:nvPr/>
        </p:nvGrpSpPr>
        <p:grpSpPr>
          <a:xfrm>
            <a:off x="3830987" y="1509124"/>
            <a:ext cx="752552" cy="487590"/>
            <a:chOff x="4145312" y="804274"/>
            <a:chExt cx="752552" cy="487590"/>
          </a:xfrm>
        </p:grpSpPr>
        <p:cxnSp>
          <p:nvCxnSpPr>
            <p:cNvPr id="168" name="직선 연결선 167"/>
            <p:cNvCxnSpPr/>
            <p:nvPr/>
          </p:nvCxnSpPr>
          <p:spPr>
            <a:xfrm rot="5400000" flipH="1" flipV="1">
              <a:off x="4396340" y="1165319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그룹 177"/>
            <p:cNvGrpSpPr/>
            <p:nvPr/>
          </p:nvGrpSpPr>
          <p:grpSpPr>
            <a:xfrm>
              <a:off x="4145312" y="804274"/>
              <a:ext cx="752552" cy="426828"/>
              <a:chOff x="2910546" y="2878530"/>
              <a:chExt cx="752552" cy="426828"/>
            </a:xfrm>
          </p:grpSpPr>
          <p:sp>
            <p:nvSpPr>
              <p:cNvPr id="179" name="TextBox 178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FP World</a:t>
                </a:r>
                <a:endParaRPr lang="en-US" altLang="ko-KR" sz="600" dirty="0" smtClean="0"/>
              </a:p>
            </p:txBody>
          </p:sp>
          <p:pic>
            <p:nvPicPr>
              <p:cNvPr id="180" name="그림 179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296" name="그룹 295"/>
          <p:cNvGrpSpPr/>
          <p:nvPr/>
        </p:nvGrpSpPr>
        <p:grpSpPr>
          <a:xfrm>
            <a:off x="4830761" y="1509124"/>
            <a:ext cx="752552" cy="486882"/>
            <a:chOff x="5145086" y="804274"/>
            <a:chExt cx="752552" cy="486882"/>
          </a:xfrm>
        </p:grpSpPr>
        <p:cxnSp>
          <p:nvCxnSpPr>
            <p:cNvPr id="169" name="직선 연결선 168"/>
            <p:cNvCxnSpPr/>
            <p:nvPr/>
          </p:nvCxnSpPr>
          <p:spPr>
            <a:xfrm rot="5400000" flipH="1" flipV="1">
              <a:off x="5383920" y="1164611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1" name="그룹 180"/>
            <p:cNvGrpSpPr/>
            <p:nvPr/>
          </p:nvGrpSpPr>
          <p:grpSpPr>
            <a:xfrm>
              <a:off x="5145086" y="804274"/>
              <a:ext cx="752552" cy="426828"/>
              <a:chOff x="2910546" y="2878530"/>
              <a:chExt cx="752552" cy="426828"/>
            </a:xfrm>
          </p:grpSpPr>
          <p:sp>
            <p:nvSpPr>
              <p:cNvPr id="182" name="TextBox 181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Homepage</a:t>
                </a:r>
                <a:endParaRPr lang="en-US" altLang="ko-KR" sz="600" dirty="0" smtClean="0"/>
              </a:p>
            </p:txBody>
          </p:sp>
          <p:pic>
            <p:nvPicPr>
              <p:cNvPr id="183" name="그림 182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297" name="그룹 296"/>
          <p:cNvGrpSpPr/>
          <p:nvPr/>
        </p:nvGrpSpPr>
        <p:grpSpPr>
          <a:xfrm>
            <a:off x="5332935" y="1509124"/>
            <a:ext cx="752552" cy="482073"/>
            <a:chOff x="5647260" y="804274"/>
            <a:chExt cx="752552" cy="482073"/>
          </a:xfrm>
        </p:grpSpPr>
        <p:cxnSp>
          <p:nvCxnSpPr>
            <p:cNvPr id="170" name="직선 연결선 169"/>
            <p:cNvCxnSpPr/>
            <p:nvPr/>
          </p:nvCxnSpPr>
          <p:spPr>
            <a:xfrm rot="5400000" flipH="1" flipV="1">
              <a:off x="5896323" y="1159802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4" name="그룹 183"/>
            <p:cNvGrpSpPr/>
            <p:nvPr/>
          </p:nvGrpSpPr>
          <p:grpSpPr>
            <a:xfrm>
              <a:off x="5647260" y="804274"/>
              <a:ext cx="752552" cy="426828"/>
              <a:chOff x="2910546" y="2878530"/>
              <a:chExt cx="752552" cy="426828"/>
            </a:xfrm>
          </p:grpSpPr>
          <p:sp>
            <p:nvSpPr>
              <p:cNvPr id="185" name="TextBox 184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Bancassurance</a:t>
                </a:r>
                <a:endParaRPr lang="en-US" altLang="ko-KR" sz="600" dirty="0" smtClean="0"/>
              </a:p>
            </p:txBody>
          </p:sp>
          <p:pic>
            <p:nvPicPr>
              <p:cNvPr id="186" name="그림 18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cxnSp>
        <p:nvCxnSpPr>
          <p:cNvPr id="190" name="직선 연결선 189"/>
          <p:cNvCxnSpPr/>
          <p:nvPr/>
        </p:nvCxnSpPr>
        <p:spPr>
          <a:xfrm rot="5400000" flipH="1" flipV="1">
            <a:off x="3064766" y="3173972"/>
            <a:ext cx="252000" cy="109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2" name="그룹 291"/>
          <p:cNvGrpSpPr/>
          <p:nvPr/>
        </p:nvGrpSpPr>
        <p:grpSpPr>
          <a:xfrm>
            <a:off x="4276953" y="2864375"/>
            <a:ext cx="471896" cy="442180"/>
            <a:chOff x="4256005" y="2159525"/>
            <a:chExt cx="471896" cy="442180"/>
          </a:xfrm>
        </p:grpSpPr>
        <p:cxnSp>
          <p:nvCxnSpPr>
            <p:cNvPr id="191" name="직선 연결선 190"/>
            <p:cNvCxnSpPr/>
            <p:nvPr/>
          </p:nvCxnSpPr>
          <p:spPr>
            <a:xfrm rot="5400000" flipH="1" flipV="1">
              <a:off x="4374582" y="2475160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1" name="그룹 290"/>
            <p:cNvGrpSpPr/>
            <p:nvPr/>
          </p:nvGrpSpPr>
          <p:grpSpPr>
            <a:xfrm>
              <a:off x="4256005" y="2159525"/>
              <a:ext cx="471896" cy="383379"/>
              <a:chOff x="4256005" y="2159525"/>
              <a:chExt cx="471896" cy="383379"/>
            </a:xfrm>
          </p:grpSpPr>
          <p:pic>
            <p:nvPicPr>
              <p:cNvPr id="199" name="Picture 20" descr="http://db.cse.ohio-state.edu/images/db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6509" y="2231420"/>
                <a:ext cx="301040" cy="311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0" name="TextBox 199"/>
              <p:cNvSpPr txBox="1"/>
              <p:nvPr/>
            </p:nvSpPr>
            <p:spPr>
              <a:xfrm>
                <a:off x="4256005" y="2159525"/>
                <a:ext cx="471896" cy="76944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500" smtClean="0"/>
                  <a:t>주전산 </a:t>
                </a:r>
                <a:r>
                  <a:rPr lang="en-US" altLang="ko-KR" sz="500" smtClean="0"/>
                  <a:t>DB</a:t>
                </a:r>
              </a:p>
            </p:txBody>
          </p:sp>
        </p:grpSp>
      </p:grpSp>
      <p:cxnSp>
        <p:nvCxnSpPr>
          <p:cNvPr id="214" name="직선 연결선 213"/>
          <p:cNvCxnSpPr/>
          <p:nvPr/>
        </p:nvCxnSpPr>
        <p:spPr>
          <a:xfrm>
            <a:off x="2912197" y="5715903"/>
            <a:ext cx="2352246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6" name="그룹 275"/>
          <p:cNvGrpSpPr/>
          <p:nvPr/>
        </p:nvGrpSpPr>
        <p:grpSpPr>
          <a:xfrm>
            <a:off x="2744545" y="5220477"/>
            <a:ext cx="752552" cy="499906"/>
            <a:chOff x="3076834" y="4693357"/>
            <a:chExt cx="752552" cy="499906"/>
          </a:xfrm>
        </p:grpSpPr>
        <p:cxnSp>
          <p:nvCxnSpPr>
            <p:cNvPr id="217" name="직선 연결선 216"/>
            <p:cNvCxnSpPr/>
            <p:nvPr/>
          </p:nvCxnSpPr>
          <p:spPr>
            <a:xfrm rot="5400000" flipH="1" flipV="1">
              <a:off x="3318845" y="5066718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8" name="그룹 217"/>
            <p:cNvGrpSpPr/>
            <p:nvPr/>
          </p:nvGrpSpPr>
          <p:grpSpPr>
            <a:xfrm>
              <a:off x="3076834" y="4693357"/>
              <a:ext cx="752552" cy="426828"/>
              <a:chOff x="2910546" y="2878530"/>
              <a:chExt cx="752552" cy="426828"/>
            </a:xfrm>
          </p:grpSpPr>
          <p:sp>
            <p:nvSpPr>
              <p:cNvPr id="219" name="TextBox 218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HLICP Web</a:t>
                </a:r>
                <a:endParaRPr lang="en-US" altLang="ko-KR" sz="600" dirty="0" smtClean="0"/>
              </a:p>
            </p:txBody>
          </p:sp>
          <p:pic>
            <p:nvPicPr>
              <p:cNvPr id="220" name="그림 219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277" name="그룹 276"/>
          <p:cNvGrpSpPr/>
          <p:nvPr/>
        </p:nvGrpSpPr>
        <p:grpSpPr>
          <a:xfrm>
            <a:off x="3827849" y="5220477"/>
            <a:ext cx="752552" cy="499906"/>
            <a:chOff x="4160138" y="4693357"/>
            <a:chExt cx="752552" cy="499906"/>
          </a:xfrm>
        </p:grpSpPr>
        <p:cxnSp>
          <p:nvCxnSpPr>
            <p:cNvPr id="216" name="직선 연결선 215"/>
            <p:cNvCxnSpPr/>
            <p:nvPr/>
          </p:nvCxnSpPr>
          <p:spPr>
            <a:xfrm rot="5400000" flipH="1" flipV="1">
              <a:off x="4395250" y="5066718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1" name="그룹 220"/>
            <p:cNvGrpSpPr/>
            <p:nvPr/>
          </p:nvGrpSpPr>
          <p:grpSpPr>
            <a:xfrm>
              <a:off x="4160138" y="4693357"/>
              <a:ext cx="752552" cy="426828"/>
              <a:chOff x="2910546" y="2878530"/>
              <a:chExt cx="752552" cy="426828"/>
            </a:xfrm>
          </p:grpSpPr>
          <p:sp>
            <p:nvSpPr>
              <p:cNvPr id="222" name="TextBox 221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</a:t>
                </a:r>
                <a:r>
                  <a:rPr lang="en-US" altLang="ko-KR" sz="600" smtClean="0"/>
                  <a:t>UI Web</a:t>
                </a:r>
                <a:endParaRPr lang="en-US" altLang="ko-KR" sz="600" dirty="0" smtClean="0"/>
              </a:p>
            </p:txBody>
          </p:sp>
          <p:pic>
            <p:nvPicPr>
              <p:cNvPr id="223" name="그림 222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279" name="그룹 278"/>
          <p:cNvGrpSpPr/>
          <p:nvPr/>
        </p:nvGrpSpPr>
        <p:grpSpPr>
          <a:xfrm>
            <a:off x="4255035" y="5223042"/>
            <a:ext cx="752552" cy="497341"/>
            <a:chOff x="4587324" y="4695922"/>
            <a:chExt cx="752552" cy="497341"/>
          </a:xfrm>
        </p:grpSpPr>
        <p:cxnSp>
          <p:nvCxnSpPr>
            <p:cNvPr id="215" name="직선 연결선 214"/>
            <p:cNvCxnSpPr/>
            <p:nvPr/>
          </p:nvCxnSpPr>
          <p:spPr>
            <a:xfrm flipV="1">
              <a:off x="4952233" y="4946157"/>
              <a:ext cx="14161" cy="24710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4" name="그룹 223"/>
            <p:cNvGrpSpPr/>
            <p:nvPr/>
          </p:nvGrpSpPr>
          <p:grpSpPr>
            <a:xfrm>
              <a:off x="4587324" y="4695922"/>
              <a:ext cx="752552" cy="426828"/>
              <a:chOff x="2910546" y="2878530"/>
              <a:chExt cx="752552" cy="426828"/>
            </a:xfrm>
          </p:grpSpPr>
          <p:sp>
            <p:nvSpPr>
              <p:cNvPr id="225" name="TextBox 224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</a:t>
                </a:r>
                <a:r>
                  <a:rPr lang="en-US" altLang="ko-KR" sz="600" smtClean="0"/>
                  <a:t>UI AP</a:t>
                </a:r>
                <a:endParaRPr lang="en-US" altLang="ko-KR" sz="600" dirty="0" smtClean="0"/>
              </a:p>
            </p:txBody>
          </p:sp>
          <p:pic>
            <p:nvPicPr>
              <p:cNvPr id="226" name="그림 22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sp>
        <p:nvSpPr>
          <p:cNvPr id="227" name="모서리가 둥근 직사각형 226"/>
          <p:cNvSpPr/>
          <p:nvPr/>
        </p:nvSpPr>
        <p:spPr>
          <a:xfrm>
            <a:off x="2671960" y="6019741"/>
            <a:ext cx="9281915" cy="285755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228" name="모서리가 둥근 직사각형 227"/>
          <p:cNvSpPr/>
          <p:nvPr/>
        </p:nvSpPr>
        <p:spPr>
          <a:xfrm>
            <a:off x="2671960" y="6020028"/>
            <a:ext cx="9281915" cy="151200"/>
          </a:xfrm>
          <a:prstGeom prst="roundRect">
            <a:avLst>
              <a:gd name="adj" fmla="val 1038"/>
            </a:avLst>
          </a:prstGeom>
          <a:solidFill>
            <a:srgbClr val="C55A1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Internal </a:t>
            </a:r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Network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99" name="그룹 298"/>
          <p:cNvGrpSpPr/>
          <p:nvPr/>
        </p:nvGrpSpPr>
        <p:grpSpPr>
          <a:xfrm>
            <a:off x="5838271" y="1509124"/>
            <a:ext cx="752552" cy="482073"/>
            <a:chOff x="5647260" y="804274"/>
            <a:chExt cx="752552" cy="482073"/>
          </a:xfrm>
        </p:grpSpPr>
        <p:cxnSp>
          <p:nvCxnSpPr>
            <p:cNvPr id="300" name="직선 연결선 299"/>
            <p:cNvCxnSpPr/>
            <p:nvPr/>
          </p:nvCxnSpPr>
          <p:spPr>
            <a:xfrm rot="5400000" flipH="1" flipV="1">
              <a:off x="5896323" y="1159802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1" name="그룹 300"/>
            <p:cNvGrpSpPr/>
            <p:nvPr/>
          </p:nvGrpSpPr>
          <p:grpSpPr>
            <a:xfrm>
              <a:off x="5647260" y="804274"/>
              <a:ext cx="752552" cy="426828"/>
              <a:chOff x="2910546" y="2878530"/>
              <a:chExt cx="752552" cy="426828"/>
            </a:xfrm>
          </p:grpSpPr>
          <p:sp>
            <p:nvSpPr>
              <p:cNvPr id="302" name="TextBox 301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Telemarketer</a:t>
                </a:r>
                <a:endParaRPr lang="en-US" altLang="ko-KR" sz="600" dirty="0" smtClean="0"/>
              </a:p>
            </p:txBody>
          </p:sp>
          <p:pic>
            <p:nvPicPr>
              <p:cNvPr id="303" name="그림 302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sp>
        <p:nvSpPr>
          <p:cNvPr id="316" name="모서리가 둥근 직사각형 315"/>
          <p:cNvSpPr/>
          <p:nvPr/>
        </p:nvSpPr>
        <p:spPr>
          <a:xfrm>
            <a:off x="2785886" y="6313621"/>
            <a:ext cx="5535547" cy="910714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319" name="직사각형 318"/>
          <p:cNvSpPr/>
          <p:nvPr/>
        </p:nvSpPr>
        <p:spPr>
          <a:xfrm>
            <a:off x="3273937" y="2724196"/>
            <a:ext cx="687991" cy="6215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ko-KR" sz="500">
              <a:solidFill>
                <a:schemeClr val="tx1"/>
              </a:solidFill>
            </a:endParaRPr>
          </a:p>
        </p:txBody>
      </p:sp>
      <p:sp>
        <p:nvSpPr>
          <p:cNvPr id="320" name="Rectangle 43"/>
          <p:cNvSpPr>
            <a:spLocks noChangeArrowheads="1"/>
          </p:cNvSpPr>
          <p:nvPr/>
        </p:nvSpPr>
        <p:spPr bwMode="auto">
          <a:xfrm>
            <a:off x="3331997" y="2786270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 </a:t>
            </a:r>
            <a:r>
              <a:rPr lang="ko-KR" altLang="en-US" sz="400" smtClean="0">
                <a:latin typeface="+mn-ea"/>
              </a:rPr>
              <a:t>내근직관리</a:t>
            </a:r>
            <a:r>
              <a:rPr lang="en-US" altLang="ko-KR" sz="400" smtClean="0">
                <a:latin typeface="+mn-ea"/>
              </a:rPr>
              <a:t>, FP</a:t>
            </a:r>
            <a:r>
              <a:rPr lang="ko-KR" altLang="en-US" sz="400" smtClean="0">
                <a:latin typeface="+mn-ea"/>
              </a:rPr>
              <a:t>관리 </a:t>
            </a:r>
            <a:r>
              <a:rPr lang="en-US" altLang="ko-KR" sz="400" smtClean="0">
                <a:latin typeface="+mn-ea"/>
              </a:rPr>
              <a:t>. . .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1" name="Rectangle 43"/>
          <p:cNvSpPr>
            <a:spLocks noChangeArrowheads="1"/>
          </p:cNvSpPr>
          <p:nvPr/>
        </p:nvSpPr>
        <p:spPr bwMode="auto">
          <a:xfrm>
            <a:off x="3331997" y="2889485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상품 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2" name="Rectangle 43"/>
          <p:cNvSpPr>
            <a:spLocks noChangeArrowheads="1"/>
          </p:cNvSpPr>
          <p:nvPr/>
        </p:nvSpPr>
        <p:spPr bwMode="auto">
          <a:xfrm>
            <a:off x="3331997" y="2992700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계약 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3" name="Rectangle 43"/>
          <p:cNvSpPr>
            <a:spLocks noChangeArrowheads="1"/>
          </p:cNvSpPr>
          <p:nvPr/>
        </p:nvSpPr>
        <p:spPr bwMode="auto">
          <a:xfrm>
            <a:off x="3331997" y="3095915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신계약 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4" name="Rectangle 43"/>
          <p:cNvSpPr>
            <a:spLocks noChangeArrowheads="1"/>
          </p:cNvSpPr>
          <p:nvPr/>
        </p:nvSpPr>
        <p:spPr bwMode="auto">
          <a:xfrm>
            <a:off x="3333338" y="3204680"/>
            <a:ext cx="599023" cy="72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HFS-Plus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5" name="TextBox 324"/>
          <p:cNvSpPr txBox="1"/>
          <p:nvPr/>
        </p:nvSpPr>
        <p:spPr>
          <a:xfrm>
            <a:off x="2826639" y="2843937"/>
            <a:ext cx="75255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HFS</a:t>
            </a:r>
            <a:endParaRPr lang="en-US" altLang="ko-KR" sz="600" dirty="0" smtClean="0"/>
          </a:p>
        </p:txBody>
      </p:sp>
      <p:pic>
        <p:nvPicPr>
          <p:cNvPr id="326" name="그림 32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5402" y="2959772"/>
            <a:ext cx="392040" cy="310993"/>
          </a:xfrm>
          <a:prstGeom prst="rect">
            <a:avLst/>
          </a:prstGeom>
        </p:spPr>
      </p:pic>
      <p:cxnSp>
        <p:nvCxnSpPr>
          <p:cNvPr id="333" name="직선 연결선 332"/>
          <p:cNvCxnSpPr/>
          <p:nvPr/>
        </p:nvCxnSpPr>
        <p:spPr>
          <a:xfrm>
            <a:off x="2971610" y="7009638"/>
            <a:ext cx="5145571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직선 연결선 333"/>
          <p:cNvCxnSpPr/>
          <p:nvPr/>
        </p:nvCxnSpPr>
        <p:spPr>
          <a:xfrm rot="5400000" flipH="1" flipV="1">
            <a:off x="3112758" y="6882510"/>
            <a:ext cx="252000" cy="109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5" name="그룹 334"/>
          <p:cNvGrpSpPr/>
          <p:nvPr/>
        </p:nvGrpSpPr>
        <p:grpSpPr>
          <a:xfrm>
            <a:off x="4830761" y="6500948"/>
            <a:ext cx="752552" cy="508107"/>
            <a:chOff x="4808321" y="5759808"/>
            <a:chExt cx="752552" cy="508107"/>
          </a:xfrm>
        </p:grpSpPr>
        <p:cxnSp>
          <p:nvCxnSpPr>
            <p:cNvPr id="336" name="직선 연결선 335"/>
            <p:cNvCxnSpPr/>
            <p:nvPr/>
          </p:nvCxnSpPr>
          <p:spPr>
            <a:xfrm rot="5400000" flipH="1" flipV="1">
              <a:off x="5051738" y="6141370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7" name="그룹 336"/>
            <p:cNvGrpSpPr/>
            <p:nvPr/>
          </p:nvGrpSpPr>
          <p:grpSpPr>
            <a:xfrm>
              <a:off x="4808321" y="5759808"/>
              <a:ext cx="752552" cy="426828"/>
              <a:chOff x="2910546" y="2878530"/>
              <a:chExt cx="752552" cy="426828"/>
            </a:xfrm>
          </p:grpSpPr>
          <p:sp>
            <p:nvSpPr>
              <p:cNvPr id="338" name="TextBox 337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Cache</a:t>
                </a:r>
                <a:endParaRPr lang="en-US" altLang="ko-KR" sz="600" dirty="0" smtClean="0"/>
              </a:p>
            </p:txBody>
          </p:sp>
          <p:pic>
            <p:nvPicPr>
              <p:cNvPr id="339" name="그림 338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340" name="그룹 339"/>
          <p:cNvGrpSpPr/>
          <p:nvPr/>
        </p:nvGrpSpPr>
        <p:grpSpPr>
          <a:xfrm>
            <a:off x="5433361" y="6521620"/>
            <a:ext cx="752552" cy="487435"/>
            <a:chOff x="5229289" y="5780480"/>
            <a:chExt cx="752552" cy="487435"/>
          </a:xfrm>
        </p:grpSpPr>
        <p:cxnSp>
          <p:nvCxnSpPr>
            <p:cNvPr id="341" name="직선 연결선 340"/>
            <p:cNvCxnSpPr/>
            <p:nvPr/>
          </p:nvCxnSpPr>
          <p:spPr>
            <a:xfrm rot="5400000" flipH="1" flipV="1">
              <a:off x="5480110" y="6141370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2" name="그룹 341"/>
            <p:cNvGrpSpPr/>
            <p:nvPr/>
          </p:nvGrpSpPr>
          <p:grpSpPr>
            <a:xfrm>
              <a:off x="5229289" y="5780480"/>
              <a:ext cx="752552" cy="426828"/>
              <a:chOff x="2910546" y="2878530"/>
              <a:chExt cx="752552" cy="426828"/>
            </a:xfrm>
          </p:grpSpPr>
          <p:sp>
            <p:nvSpPr>
              <p:cNvPr id="343" name="TextBox 342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Batch</a:t>
                </a:r>
                <a:endParaRPr lang="en-US" altLang="ko-KR" sz="600" dirty="0" smtClean="0"/>
              </a:p>
            </p:txBody>
          </p:sp>
          <p:pic>
            <p:nvPicPr>
              <p:cNvPr id="344" name="그림 343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345" name="그룹 344"/>
          <p:cNvGrpSpPr/>
          <p:nvPr/>
        </p:nvGrpSpPr>
        <p:grpSpPr>
          <a:xfrm>
            <a:off x="6035961" y="6521620"/>
            <a:ext cx="752552" cy="487435"/>
            <a:chOff x="5229289" y="5780480"/>
            <a:chExt cx="752552" cy="487435"/>
          </a:xfrm>
        </p:grpSpPr>
        <p:cxnSp>
          <p:nvCxnSpPr>
            <p:cNvPr id="346" name="직선 연결선 345"/>
            <p:cNvCxnSpPr/>
            <p:nvPr/>
          </p:nvCxnSpPr>
          <p:spPr>
            <a:xfrm rot="5400000" flipH="1" flipV="1">
              <a:off x="5480110" y="6141370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7" name="그룹 346"/>
            <p:cNvGrpSpPr/>
            <p:nvPr/>
          </p:nvGrpSpPr>
          <p:grpSpPr>
            <a:xfrm>
              <a:off x="5229289" y="5780480"/>
              <a:ext cx="752552" cy="426828"/>
              <a:chOff x="2910546" y="2878530"/>
              <a:chExt cx="752552" cy="426828"/>
            </a:xfrm>
          </p:grpSpPr>
          <p:sp>
            <p:nvSpPr>
              <p:cNvPr id="348" name="TextBox 347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HCIS (HCS + HPAS)</a:t>
                </a:r>
                <a:endParaRPr lang="en-US" altLang="ko-KR" sz="600" dirty="0" smtClean="0"/>
              </a:p>
            </p:txBody>
          </p:sp>
          <p:pic>
            <p:nvPicPr>
              <p:cNvPr id="349" name="그림 348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350" name="그룹 349"/>
          <p:cNvGrpSpPr/>
          <p:nvPr/>
        </p:nvGrpSpPr>
        <p:grpSpPr>
          <a:xfrm>
            <a:off x="7415104" y="6565925"/>
            <a:ext cx="471896" cy="442180"/>
            <a:chOff x="4256005" y="2159525"/>
            <a:chExt cx="471896" cy="442180"/>
          </a:xfrm>
        </p:grpSpPr>
        <p:cxnSp>
          <p:nvCxnSpPr>
            <p:cNvPr id="351" name="직선 연결선 350"/>
            <p:cNvCxnSpPr/>
            <p:nvPr/>
          </p:nvCxnSpPr>
          <p:spPr>
            <a:xfrm rot="5400000" flipH="1" flipV="1">
              <a:off x="4374582" y="2475160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2" name="그룹 351"/>
            <p:cNvGrpSpPr/>
            <p:nvPr/>
          </p:nvGrpSpPr>
          <p:grpSpPr>
            <a:xfrm>
              <a:off x="4256005" y="2159525"/>
              <a:ext cx="471896" cy="383379"/>
              <a:chOff x="4256005" y="2159525"/>
              <a:chExt cx="471896" cy="383379"/>
            </a:xfrm>
          </p:grpSpPr>
          <p:pic>
            <p:nvPicPr>
              <p:cNvPr id="353" name="Picture 20" descr="http://db.cse.ohio-state.edu/images/db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6509" y="2231420"/>
                <a:ext cx="301040" cy="311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4" name="TextBox 353"/>
              <p:cNvSpPr txBox="1"/>
              <p:nvPr/>
            </p:nvSpPr>
            <p:spPr>
              <a:xfrm>
                <a:off x="4256005" y="2159525"/>
                <a:ext cx="471896" cy="76944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500" smtClean="0"/>
                  <a:t>HLICP DB</a:t>
                </a:r>
                <a:endParaRPr lang="en-US" altLang="ko-KR" sz="500" smtClean="0"/>
              </a:p>
            </p:txBody>
          </p:sp>
        </p:grpSp>
      </p:grpSp>
      <p:sp>
        <p:nvSpPr>
          <p:cNvPr id="355" name="모서리가 둥근 직사각형 354"/>
          <p:cNvSpPr/>
          <p:nvPr/>
        </p:nvSpPr>
        <p:spPr>
          <a:xfrm>
            <a:off x="2785886" y="6313906"/>
            <a:ext cx="5535547" cy="1512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Application Zone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6" name="직사각형 355"/>
          <p:cNvSpPr/>
          <p:nvPr/>
        </p:nvSpPr>
        <p:spPr>
          <a:xfrm>
            <a:off x="3309074" y="6632143"/>
            <a:ext cx="687991" cy="61569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ko-KR" sz="500">
              <a:solidFill>
                <a:schemeClr val="tx1"/>
              </a:solidFill>
            </a:endParaRPr>
          </a:p>
        </p:txBody>
      </p:sp>
      <p:sp>
        <p:nvSpPr>
          <p:cNvPr id="357" name="Rectangle 43"/>
          <p:cNvSpPr>
            <a:spLocks noChangeArrowheads="1"/>
          </p:cNvSpPr>
          <p:nvPr/>
        </p:nvSpPr>
        <p:spPr bwMode="auto">
          <a:xfrm>
            <a:off x="3367134" y="6896314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상품 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58" name="Rectangle 43"/>
          <p:cNvSpPr>
            <a:spLocks noChangeArrowheads="1"/>
          </p:cNvSpPr>
          <p:nvPr/>
        </p:nvSpPr>
        <p:spPr bwMode="auto">
          <a:xfrm>
            <a:off x="3367134" y="7002476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계약 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59" name="Rectangle 43"/>
          <p:cNvSpPr>
            <a:spLocks noChangeArrowheads="1"/>
          </p:cNvSpPr>
          <p:nvPr/>
        </p:nvSpPr>
        <p:spPr bwMode="auto">
          <a:xfrm>
            <a:off x="3367134" y="7108638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신계약 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60" name="TextBox 359"/>
          <p:cNvSpPr txBox="1"/>
          <p:nvPr/>
        </p:nvSpPr>
        <p:spPr>
          <a:xfrm>
            <a:off x="2866841" y="6500948"/>
            <a:ext cx="75255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HLICP WAS</a:t>
            </a:r>
            <a:endParaRPr lang="en-US" altLang="ko-KR" sz="600" dirty="0" smtClean="0"/>
          </a:p>
        </p:txBody>
      </p:sp>
      <p:pic>
        <p:nvPicPr>
          <p:cNvPr id="361" name="그림 36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5604" y="6616783"/>
            <a:ext cx="392040" cy="310993"/>
          </a:xfrm>
          <a:prstGeom prst="rect">
            <a:avLst/>
          </a:prstGeom>
        </p:spPr>
      </p:pic>
      <p:sp>
        <p:nvSpPr>
          <p:cNvPr id="362" name="모서리가 둥근 직사각형 361"/>
          <p:cNvSpPr/>
          <p:nvPr/>
        </p:nvSpPr>
        <p:spPr>
          <a:xfrm>
            <a:off x="2785885" y="7381726"/>
            <a:ext cx="9048001" cy="1386901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r>
              <a:rPr lang="en-US" altLang="ko-KR" sz="400" smtClean="0"/>
              <a:t>2</a:t>
            </a:r>
            <a:endParaRPr lang="ko-KR" altLang="en-US" sz="400"/>
          </a:p>
        </p:txBody>
      </p:sp>
      <p:sp>
        <p:nvSpPr>
          <p:cNvPr id="363" name="모서리가 둥근 직사각형 362"/>
          <p:cNvSpPr/>
          <p:nvPr/>
        </p:nvSpPr>
        <p:spPr>
          <a:xfrm>
            <a:off x="2785886" y="7375661"/>
            <a:ext cx="9048000" cy="151200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en-US" altLang="ko-KR" sz="6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Solution Zone</a:t>
            </a:r>
            <a:endParaRPr lang="ko-KR" altLang="en-US" sz="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64" name="직선 연결선 363"/>
          <p:cNvCxnSpPr/>
          <p:nvPr/>
        </p:nvCxnSpPr>
        <p:spPr>
          <a:xfrm>
            <a:off x="4980582" y="3306468"/>
            <a:ext cx="2082206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3" name="그룹 382"/>
          <p:cNvGrpSpPr/>
          <p:nvPr/>
        </p:nvGrpSpPr>
        <p:grpSpPr>
          <a:xfrm>
            <a:off x="4811819" y="2840836"/>
            <a:ext cx="752552" cy="465632"/>
            <a:chOff x="5126144" y="2135986"/>
            <a:chExt cx="752552" cy="465632"/>
          </a:xfrm>
        </p:grpSpPr>
        <p:cxnSp>
          <p:nvCxnSpPr>
            <p:cNvPr id="367" name="직선 연결선 366"/>
            <p:cNvCxnSpPr/>
            <p:nvPr/>
          </p:nvCxnSpPr>
          <p:spPr>
            <a:xfrm rot="5400000" flipH="1" flipV="1">
              <a:off x="53612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4" name="그룹 373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375" name="TextBox 374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Nunos</a:t>
                </a:r>
                <a:endParaRPr lang="en-US" altLang="ko-KR" sz="600" dirty="0" smtClean="0"/>
              </a:p>
            </p:txBody>
          </p:sp>
          <p:pic>
            <p:nvPicPr>
              <p:cNvPr id="376" name="그림 37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384" name="그룹 383"/>
          <p:cNvGrpSpPr/>
          <p:nvPr/>
        </p:nvGrpSpPr>
        <p:grpSpPr>
          <a:xfrm>
            <a:off x="5217618" y="2840836"/>
            <a:ext cx="752552" cy="465632"/>
            <a:chOff x="5531943" y="2135986"/>
            <a:chExt cx="752552" cy="465632"/>
          </a:xfrm>
        </p:grpSpPr>
        <p:cxnSp>
          <p:nvCxnSpPr>
            <p:cNvPr id="368" name="직선 연결선 367"/>
            <p:cNvCxnSpPr/>
            <p:nvPr/>
          </p:nvCxnSpPr>
          <p:spPr>
            <a:xfrm rot="5400000" flipH="1" flipV="1">
              <a:off x="5775052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7" name="그룹 376"/>
            <p:cNvGrpSpPr/>
            <p:nvPr/>
          </p:nvGrpSpPr>
          <p:grpSpPr>
            <a:xfrm>
              <a:off x="5531943" y="2135986"/>
              <a:ext cx="752552" cy="426828"/>
              <a:chOff x="2910546" y="2878530"/>
              <a:chExt cx="752552" cy="426828"/>
            </a:xfrm>
          </p:grpSpPr>
          <p:sp>
            <p:nvSpPr>
              <p:cNvPr id="378" name="TextBox 377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Batch</a:t>
                </a:r>
                <a:endParaRPr lang="en-US" altLang="ko-KR" sz="600" smtClean="0"/>
              </a:p>
            </p:txBody>
          </p:sp>
          <p:pic>
            <p:nvPicPr>
              <p:cNvPr id="379" name="그림 378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385" name="그룹 384"/>
          <p:cNvGrpSpPr/>
          <p:nvPr/>
        </p:nvGrpSpPr>
        <p:grpSpPr>
          <a:xfrm>
            <a:off x="5634544" y="2840836"/>
            <a:ext cx="752552" cy="465632"/>
            <a:chOff x="5948869" y="2135986"/>
            <a:chExt cx="752552" cy="465632"/>
          </a:xfrm>
        </p:grpSpPr>
        <p:cxnSp>
          <p:nvCxnSpPr>
            <p:cNvPr id="369" name="직선 연결선 368"/>
            <p:cNvCxnSpPr/>
            <p:nvPr/>
          </p:nvCxnSpPr>
          <p:spPr>
            <a:xfrm rot="5400000" flipH="1" flipV="1">
              <a:off x="61799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0" name="그룹 379"/>
            <p:cNvGrpSpPr/>
            <p:nvPr/>
          </p:nvGrpSpPr>
          <p:grpSpPr>
            <a:xfrm>
              <a:off x="5948869" y="2135986"/>
              <a:ext cx="752552" cy="426828"/>
              <a:chOff x="2910546" y="2878530"/>
              <a:chExt cx="752552" cy="426828"/>
            </a:xfrm>
          </p:grpSpPr>
          <p:sp>
            <p:nvSpPr>
              <p:cNvPr id="381" name="TextBox 380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UMS Agent</a:t>
                </a:r>
              </a:p>
            </p:txBody>
          </p:sp>
          <p:pic>
            <p:nvPicPr>
              <p:cNvPr id="382" name="그림 381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cxnSp>
        <p:nvCxnSpPr>
          <p:cNvPr id="387" name="직선 연결선 386"/>
          <p:cNvCxnSpPr/>
          <p:nvPr/>
        </p:nvCxnSpPr>
        <p:spPr>
          <a:xfrm>
            <a:off x="3033163" y="8078313"/>
            <a:ext cx="8754025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3" name="그룹 392"/>
          <p:cNvGrpSpPr/>
          <p:nvPr/>
        </p:nvGrpSpPr>
        <p:grpSpPr>
          <a:xfrm>
            <a:off x="2864400" y="7612681"/>
            <a:ext cx="752552" cy="465632"/>
            <a:chOff x="5126144" y="2135986"/>
            <a:chExt cx="752552" cy="465632"/>
          </a:xfrm>
        </p:grpSpPr>
        <p:cxnSp>
          <p:nvCxnSpPr>
            <p:cNvPr id="394" name="직선 연결선 393"/>
            <p:cNvCxnSpPr/>
            <p:nvPr/>
          </p:nvCxnSpPr>
          <p:spPr>
            <a:xfrm rot="5400000" flipH="1" flipV="1">
              <a:off x="53612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5" name="그룹 394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396" name="TextBox 395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MCI</a:t>
                </a:r>
                <a:endParaRPr lang="en-US" altLang="ko-KR" sz="600" dirty="0" smtClean="0"/>
              </a:p>
            </p:txBody>
          </p:sp>
          <p:pic>
            <p:nvPicPr>
              <p:cNvPr id="397" name="그림 39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398" name="그룹 397"/>
          <p:cNvGrpSpPr/>
          <p:nvPr/>
        </p:nvGrpSpPr>
        <p:grpSpPr>
          <a:xfrm>
            <a:off x="3321809" y="7612681"/>
            <a:ext cx="752552" cy="465632"/>
            <a:chOff x="5531943" y="2135986"/>
            <a:chExt cx="752552" cy="465632"/>
          </a:xfrm>
        </p:grpSpPr>
        <p:cxnSp>
          <p:nvCxnSpPr>
            <p:cNvPr id="399" name="직선 연결선 398"/>
            <p:cNvCxnSpPr/>
            <p:nvPr/>
          </p:nvCxnSpPr>
          <p:spPr>
            <a:xfrm rot="5400000" flipH="1" flipV="1">
              <a:off x="5775052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0" name="그룹 399"/>
            <p:cNvGrpSpPr/>
            <p:nvPr/>
          </p:nvGrpSpPr>
          <p:grpSpPr>
            <a:xfrm>
              <a:off x="5531943" y="2135986"/>
              <a:ext cx="752552" cy="426828"/>
              <a:chOff x="2910546" y="2878530"/>
              <a:chExt cx="752552" cy="426828"/>
            </a:xfrm>
          </p:grpSpPr>
          <p:sp>
            <p:nvSpPr>
              <p:cNvPr id="401" name="TextBox 400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ESB</a:t>
                </a:r>
                <a:endParaRPr lang="en-US" altLang="ko-KR" sz="600" smtClean="0"/>
              </a:p>
            </p:txBody>
          </p:sp>
          <p:pic>
            <p:nvPicPr>
              <p:cNvPr id="402" name="그림 401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03" name="그룹 402"/>
          <p:cNvGrpSpPr/>
          <p:nvPr/>
        </p:nvGrpSpPr>
        <p:grpSpPr>
          <a:xfrm>
            <a:off x="3779218" y="7612681"/>
            <a:ext cx="752552" cy="465632"/>
            <a:chOff x="5948869" y="2135986"/>
            <a:chExt cx="752552" cy="465632"/>
          </a:xfrm>
        </p:grpSpPr>
        <p:cxnSp>
          <p:nvCxnSpPr>
            <p:cNvPr id="404" name="직선 연결선 403"/>
            <p:cNvCxnSpPr/>
            <p:nvPr/>
          </p:nvCxnSpPr>
          <p:spPr>
            <a:xfrm rot="5400000" flipH="1" flipV="1">
              <a:off x="61799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5" name="그룹 404"/>
            <p:cNvGrpSpPr/>
            <p:nvPr/>
          </p:nvGrpSpPr>
          <p:grpSpPr>
            <a:xfrm>
              <a:off x="5948869" y="2135986"/>
              <a:ext cx="752552" cy="426828"/>
              <a:chOff x="2910546" y="2878530"/>
              <a:chExt cx="752552" cy="426828"/>
            </a:xfrm>
          </p:grpSpPr>
          <p:sp>
            <p:nvSpPr>
              <p:cNvPr id="406" name="TextBox 405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API Gateway</a:t>
                </a:r>
              </a:p>
            </p:txBody>
          </p:sp>
          <p:pic>
            <p:nvPicPr>
              <p:cNvPr id="407" name="그림 40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08" name="그룹 407"/>
          <p:cNvGrpSpPr/>
          <p:nvPr/>
        </p:nvGrpSpPr>
        <p:grpSpPr>
          <a:xfrm>
            <a:off x="4236627" y="7612681"/>
            <a:ext cx="752552" cy="465632"/>
            <a:chOff x="6931214" y="2135986"/>
            <a:chExt cx="752552" cy="465632"/>
          </a:xfrm>
        </p:grpSpPr>
        <p:cxnSp>
          <p:nvCxnSpPr>
            <p:cNvPr id="409" name="직선 연결선 408"/>
            <p:cNvCxnSpPr/>
            <p:nvPr/>
          </p:nvCxnSpPr>
          <p:spPr>
            <a:xfrm rot="5400000" flipH="1" flipV="1">
              <a:off x="718537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0" name="그룹 409"/>
            <p:cNvGrpSpPr/>
            <p:nvPr/>
          </p:nvGrpSpPr>
          <p:grpSpPr>
            <a:xfrm>
              <a:off x="6931214" y="2135986"/>
              <a:ext cx="752552" cy="426828"/>
              <a:chOff x="2910546" y="2878530"/>
              <a:chExt cx="752552" cy="426828"/>
            </a:xfrm>
          </p:grpSpPr>
          <p:sp>
            <p:nvSpPr>
              <p:cNvPr id="411" name="TextBox 410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ETL</a:t>
                </a:r>
                <a:endParaRPr lang="en-US" altLang="ko-KR" sz="600" dirty="0" smtClean="0"/>
              </a:p>
            </p:txBody>
          </p:sp>
          <p:pic>
            <p:nvPicPr>
              <p:cNvPr id="412" name="그림 411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14" name="그룹 413"/>
          <p:cNvGrpSpPr/>
          <p:nvPr/>
        </p:nvGrpSpPr>
        <p:grpSpPr>
          <a:xfrm>
            <a:off x="7423188" y="7633767"/>
            <a:ext cx="471896" cy="442180"/>
            <a:chOff x="4256005" y="2159525"/>
            <a:chExt cx="471896" cy="442180"/>
          </a:xfrm>
        </p:grpSpPr>
        <p:cxnSp>
          <p:nvCxnSpPr>
            <p:cNvPr id="415" name="직선 연결선 414"/>
            <p:cNvCxnSpPr/>
            <p:nvPr/>
          </p:nvCxnSpPr>
          <p:spPr>
            <a:xfrm rot="5400000" flipH="1" flipV="1">
              <a:off x="4374582" y="2475160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6" name="그룹 415"/>
            <p:cNvGrpSpPr/>
            <p:nvPr/>
          </p:nvGrpSpPr>
          <p:grpSpPr>
            <a:xfrm>
              <a:off x="4256005" y="2159525"/>
              <a:ext cx="471896" cy="383379"/>
              <a:chOff x="4256005" y="2159525"/>
              <a:chExt cx="471896" cy="383379"/>
            </a:xfrm>
          </p:grpSpPr>
          <p:pic>
            <p:nvPicPr>
              <p:cNvPr id="417" name="Picture 20" descr="http://db.cse.ohio-state.edu/images/db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6509" y="2231420"/>
                <a:ext cx="301040" cy="311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8" name="TextBox 417"/>
              <p:cNvSpPr txBox="1"/>
              <p:nvPr/>
            </p:nvSpPr>
            <p:spPr>
              <a:xfrm>
                <a:off x="4256005" y="2159525"/>
                <a:ext cx="471896" cy="76944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500" smtClean="0"/>
                  <a:t>Interface DB</a:t>
                </a:r>
                <a:endParaRPr lang="en-US" altLang="ko-KR" sz="500" smtClean="0"/>
              </a:p>
            </p:txBody>
          </p:sp>
        </p:grpSp>
      </p:grpSp>
      <p:grpSp>
        <p:nvGrpSpPr>
          <p:cNvPr id="427" name="그룹 426"/>
          <p:cNvGrpSpPr/>
          <p:nvPr/>
        </p:nvGrpSpPr>
        <p:grpSpPr>
          <a:xfrm>
            <a:off x="8703595" y="7612681"/>
            <a:ext cx="752552" cy="465632"/>
            <a:chOff x="5126144" y="2135986"/>
            <a:chExt cx="752552" cy="465632"/>
          </a:xfrm>
        </p:grpSpPr>
        <p:cxnSp>
          <p:nvCxnSpPr>
            <p:cNvPr id="428" name="직선 연결선 427"/>
            <p:cNvCxnSpPr/>
            <p:nvPr/>
          </p:nvCxnSpPr>
          <p:spPr>
            <a:xfrm rot="5400000" flipH="1" flipV="1">
              <a:off x="53612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9" name="그룹 428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430" name="TextBox 429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SVN</a:t>
                </a:r>
                <a:endParaRPr lang="en-US" altLang="ko-KR" sz="600" dirty="0" smtClean="0"/>
              </a:p>
            </p:txBody>
          </p:sp>
          <p:pic>
            <p:nvPicPr>
              <p:cNvPr id="431" name="그림 430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32" name="그룹 431"/>
          <p:cNvGrpSpPr/>
          <p:nvPr/>
        </p:nvGrpSpPr>
        <p:grpSpPr>
          <a:xfrm>
            <a:off x="9159554" y="7612681"/>
            <a:ext cx="752552" cy="465632"/>
            <a:chOff x="5531943" y="2135986"/>
            <a:chExt cx="752552" cy="465632"/>
          </a:xfrm>
        </p:grpSpPr>
        <p:cxnSp>
          <p:nvCxnSpPr>
            <p:cNvPr id="433" name="직선 연결선 432"/>
            <p:cNvCxnSpPr/>
            <p:nvPr/>
          </p:nvCxnSpPr>
          <p:spPr>
            <a:xfrm rot="5400000" flipH="1" flipV="1">
              <a:off x="5775052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4" name="그룹 433"/>
            <p:cNvGrpSpPr/>
            <p:nvPr/>
          </p:nvGrpSpPr>
          <p:grpSpPr>
            <a:xfrm>
              <a:off x="5531943" y="2135986"/>
              <a:ext cx="752552" cy="426828"/>
              <a:chOff x="2910546" y="2878530"/>
              <a:chExt cx="752552" cy="426828"/>
            </a:xfrm>
          </p:grpSpPr>
          <p:sp>
            <p:nvSpPr>
              <p:cNvPr id="435" name="TextBox 434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솔루션검증</a:t>
                </a:r>
                <a:endParaRPr lang="en-US" altLang="ko-KR" sz="600" smtClean="0"/>
              </a:p>
            </p:txBody>
          </p:sp>
          <p:pic>
            <p:nvPicPr>
              <p:cNvPr id="436" name="그림 43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37" name="그룹 436"/>
          <p:cNvGrpSpPr/>
          <p:nvPr/>
        </p:nvGrpSpPr>
        <p:grpSpPr>
          <a:xfrm>
            <a:off x="9615513" y="7612681"/>
            <a:ext cx="752552" cy="465632"/>
            <a:chOff x="5948869" y="2135986"/>
            <a:chExt cx="752552" cy="465632"/>
          </a:xfrm>
        </p:grpSpPr>
        <p:cxnSp>
          <p:nvCxnSpPr>
            <p:cNvPr id="438" name="직선 연결선 437"/>
            <p:cNvCxnSpPr/>
            <p:nvPr/>
          </p:nvCxnSpPr>
          <p:spPr>
            <a:xfrm rot="5400000" flipH="1" flipV="1">
              <a:off x="61799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9" name="그룹 438"/>
            <p:cNvGrpSpPr/>
            <p:nvPr/>
          </p:nvGrpSpPr>
          <p:grpSpPr>
            <a:xfrm>
              <a:off x="5948869" y="2135986"/>
              <a:ext cx="752552" cy="426828"/>
              <a:chOff x="2910546" y="2878530"/>
              <a:chExt cx="752552" cy="426828"/>
            </a:xfrm>
          </p:grpSpPr>
          <p:sp>
            <p:nvSpPr>
              <p:cNvPr id="440" name="TextBox 439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영향도분석</a:t>
                </a:r>
                <a:endParaRPr lang="en-US" altLang="ko-KR" sz="600" smtClean="0"/>
              </a:p>
            </p:txBody>
          </p:sp>
          <p:pic>
            <p:nvPicPr>
              <p:cNvPr id="441" name="그림 440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42" name="그룹 441"/>
          <p:cNvGrpSpPr/>
          <p:nvPr/>
        </p:nvGrpSpPr>
        <p:grpSpPr>
          <a:xfrm>
            <a:off x="10527431" y="7612681"/>
            <a:ext cx="752552" cy="465632"/>
            <a:chOff x="6931214" y="2135986"/>
            <a:chExt cx="752552" cy="465632"/>
          </a:xfrm>
        </p:grpSpPr>
        <p:cxnSp>
          <p:nvCxnSpPr>
            <p:cNvPr id="443" name="직선 연결선 442"/>
            <p:cNvCxnSpPr/>
            <p:nvPr/>
          </p:nvCxnSpPr>
          <p:spPr>
            <a:xfrm rot="5400000" flipH="1" flipV="1">
              <a:off x="718537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4" name="그룹 443"/>
            <p:cNvGrpSpPr/>
            <p:nvPr/>
          </p:nvGrpSpPr>
          <p:grpSpPr>
            <a:xfrm>
              <a:off x="6931214" y="2135986"/>
              <a:ext cx="752552" cy="426828"/>
              <a:chOff x="2910546" y="2878530"/>
              <a:chExt cx="752552" cy="426828"/>
            </a:xfrm>
          </p:grpSpPr>
          <p:sp>
            <p:nvSpPr>
              <p:cNvPr id="445" name="TextBox 444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성능테스트</a:t>
                </a:r>
                <a:r>
                  <a:rPr lang="en-US" altLang="ko-KR" sz="600" smtClean="0"/>
                  <a:t>1</a:t>
                </a:r>
                <a:endParaRPr lang="en-US" altLang="ko-KR" sz="600" dirty="0" smtClean="0"/>
              </a:p>
            </p:txBody>
          </p:sp>
          <p:pic>
            <p:nvPicPr>
              <p:cNvPr id="446" name="그림 44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47" name="그룹 446"/>
          <p:cNvGrpSpPr/>
          <p:nvPr/>
        </p:nvGrpSpPr>
        <p:grpSpPr>
          <a:xfrm>
            <a:off x="10071472" y="7612681"/>
            <a:ext cx="752552" cy="465632"/>
            <a:chOff x="5948869" y="2135986"/>
            <a:chExt cx="752552" cy="465632"/>
          </a:xfrm>
        </p:grpSpPr>
        <p:cxnSp>
          <p:nvCxnSpPr>
            <p:cNvPr id="448" name="직선 연결선 447"/>
            <p:cNvCxnSpPr/>
            <p:nvPr/>
          </p:nvCxnSpPr>
          <p:spPr>
            <a:xfrm rot="5400000" flipH="1" flipV="1">
              <a:off x="617996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9" name="그룹 448"/>
            <p:cNvGrpSpPr/>
            <p:nvPr/>
          </p:nvGrpSpPr>
          <p:grpSpPr>
            <a:xfrm>
              <a:off x="5948869" y="2135986"/>
              <a:ext cx="752552" cy="426828"/>
              <a:chOff x="2910546" y="2878530"/>
              <a:chExt cx="752552" cy="426828"/>
            </a:xfrm>
          </p:grpSpPr>
          <p:sp>
            <p:nvSpPr>
              <p:cNvPr id="450" name="TextBox 449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DB</a:t>
                </a:r>
                <a:r>
                  <a:rPr lang="ko-KR" altLang="en-US" sz="600" smtClean="0"/>
                  <a:t>보안</a:t>
                </a:r>
                <a:endParaRPr lang="en-US" altLang="ko-KR" sz="600" smtClean="0"/>
              </a:p>
            </p:txBody>
          </p:sp>
          <p:pic>
            <p:nvPicPr>
              <p:cNvPr id="451" name="그림 450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452" name="그룹 451"/>
          <p:cNvGrpSpPr/>
          <p:nvPr/>
        </p:nvGrpSpPr>
        <p:grpSpPr>
          <a:xfrm>
            <a:off x="380978" y="5146343"/>
            <a:ext cx="712875" cy="462339"/>
            <a:chOff x="704653" y="947074"/>
            <a:chExt cx="424183" cy="317727"/>
          </a:xfrm>
        </p:grpSpPr>
        <p:pic>
          <p:nvPicPr>
            <p:cNvPr id="453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97293" y="947074"/>
              <a:ext cx="281439" cy="210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454" name="TextBox 453"/>
            <p:cNvSpPr txBox="1"/>
            <p:nvPr/>
          </p:nvSpPr>
          <p:spPr>
            <a:xfrm>
              <a:off x="704653" y="1201348"/>
              <a:ext cx="424183" cy="6345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개발자</a:t>
              </a:r>
              <a:endParaRPr lang="ko-KR" altLang="en-US" sz="600" dirty="0"/>
            </a:p>
          </p:txBody>
        </p:sp>
      </p:grpSp>
      <p:pic>
        <p:nvPicPr>
          <p:cNvPr id="459" name="그림 4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8798" y="5307379"/>
            <a:ext cx="481304" cy="98448"/>
          </a:xfrm>
          <a:prstGeom prst="rect">
            <a:avLst/>
          </a:prstGeom>
        </p:spPr>
      </p:pic>
      <p:cxnSp>
        <p:nvCxnSpPr>
          <p:cNvPr id="460" name="직선 화살표 연결선 459"/>
          <p:cNvCxnSpPr/>
          <p:nvPr/>
        </p:nvCxnSpPr>
        <p:spPr>
          <a:xfrm>
            <a:off x="1044637" y="5468383"/>
            <a:ext cx="1900116" cy="0"/>
          </a:xfrm>
          <a:prstGeom prst="straightConnector1">
            <a:avLst/>
          </a:prstGeom>
          <a:ln w="6350">
            <a:solidFill>
              <a:srgbClr val="C55A11"/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1" name="그룹 460"/>
          <p:cNvGrpSpPr/>
          <p:nvPr/>
        </p:nvGrpSpPr>
        <p:grpSpPr>
          <a:xfrm>
            <a:off x="1401895" y="5317770"/>
            <a:ext cx="846052" cy="241850"/>
            <a:chOff x="885540" y="3114093"/>
            <a:chExt cx="846052" cy="241850"/>
          </a:xfrm>
        </p:grpSpPr>
        <p:sp>
          <p:nvSpPr>
            <p:cNvPr id="462" name="Freeform 133"/>
            <p:cNvSpPr>
              <a:spLocks/>
            </p:cNvSpPr>
            <p:nvPr/>
          </p:nvSpPr>
          <p:spPr bwMode="auto">
            <a:xfrm rot="20155878" flipH="1" flipV="1">
              <a:off x="885540" y="3114093"/>
              <a:ext cx="846052" cy="241850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C55A1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63" name="TextBox 462"/>
            <p:cNvSpPr txBox="1"/>
            <p:nvPr/>
          </p:nvSpPr>
          <p:spPr>
            <a:xfrm>
              <a:off x="964801" y="3193630"/>
              <a:ext cx="691399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VPN Network</a:t>
              </a:r>
              <a:endPara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68" name="그룹 467"/>
          <p:cNvGrpSpPr/>
          <p:nvPr/>
        </p:nvGrpSpPr>
        <p:grpSpPr>
          <a:xfrm>
            <a:off x="6390334" y="2840836"/>
            <a:ext cx="752552" cy="465632"/>
            <a:chOff x="6931214" y="2135986"/>
            <a:chExt cx="752552" cy="465632"/>
          </a:xfrm>
        </p:grpSpPr>
        <p:cxnSp>
          <p:nvCxnSpPr>
            <p:cNvPr id="469" name="직선 연결선 468"/>
            <p:cNvCxnSpPr/>
            <p:nvPr/>
          </p:nvCxnSpPr>
          <p:spPr>
            <a:xfrm rot="5400000" flipH="1" flipV="1">
              <a:off x="718537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0" name="그룹 469"/>
            <p:cNvGrpSpPr/>
            <p:nvPr/>
          </p:nvGrpSpPr>
          <p:grpSpPr>
            <a:xfrm>
              <a:off x="6931214" y="2135986"/>
              <a:ext cx="752552" cy="426828"/>
              <a:chOff x="2910546" y="2878530"/>
              <a:chExt cx="752552" cy="426828"/>
            </a:xfrm>
          </p:grpSpPr>
          <p:sp>
            <p:nvSpPr>
              <p:cNvPr id="471" name="TextBox 470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FEP</a:t>
                </a:r>
                <a:endParaRPr lang="en-US" altLang="ko-KR" sz="600" dirty="0" smtClean="0"/>
              </a:p>
            </p:txBody>
          </p:sp>
          <p:pic>
            <p:nvPicPr>
              <p:cNvPr id="472" name="그림 471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cxnSp>
        <p:nvCxnSpPr>
          <p:cNvPr id="477" name="직선 화살표 연결선 476"/>
          <p:cNvCxnSpPr/>
          <p:nvPr/>
        </p:nvCxnSpPr>
        <p:spPr>
          <a:xfrm>
            <a:off x="6163908" y="7300189"/>
            <a:ext cx="3110267" cy="0"/>
          </a:xfrm>
          <a:prstGeom prst="straightConnector1">
            <a:avLst/>
          </a:prstGeom>
          <a:ln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9" name="직선 화살표 연결선 478"/>
          <p:cNvCxnSpPr/>
          <p:nvPr/>
        </p:nvCxnSpPr>
        <p:spPr>
          <a:xfrm>
            <a:off x="9274175" y="3083789"/>
            <a:ext cx="0" cy="4216400"/>
          </a:xfrm>
          <a:prstGeom prst="straightConnector1">
            <a:avLst/>
          </a:prstGeom>
          <a:ln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직선 화살표 연결선 484"/>
          <p:cNvCxnSpPr/>
          <p:nvPr/>
        </p:nvCxnSpPr>
        <p:spPr>
          <a:xfrm>
            <a:off x="6163908" y="7305305"/>
            <a:ext cx="0" cy="570480"/>
          </a:xfrm>
          <a:prstGeom prst="straightConnector1">
            <a:avLst/>
          </a:prstGeom>
          <a:ln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7" name="그룹 506"/>
          <p:cNvGrpSpPr/>
          <p:nvPr/>
        </p:nvGrpSpPr>
        <p:grpSpPr>
          <a:xfrm>
            <a:off x="8328123" y="8080679"/>
            <a:ext cx="752552" cy="514697"/>
            <a:chOff x="5126144" y="2048117"/>
            <a:chExt cx="752552" cy="514697"/>
          </a:xfrm>
        </p:grpSpPr>
        <p:cxnSp>
          <p:nvCxnSpPr>
            <p:cNvPr id="508" name="직선 연결선 507"/>
            <p:cNvCxnSpPr/>
            <p:nvPr/>
          </p:nvCxnSpPr>
          <p:spPr>
            <a:xfrm>
              <a:off x="5490927" y="2048117"/>
              <a:ext cx="0" cy="8786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9" name="그룹 508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510" name="TextBox 509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통합관리서버</a:t>
                </a:r>
                <a:r>
                  <a:rPr lang="en-US" altLang="ko-KR" sz="600" smtClean="0"/>
                  <a:t>1</a:t>
                </a:r>
                <a:endParaRPr lang="en-US" altLang="ko-KR" sz="600" dirty="0" smtClean="0"/>
              </a:p>
            </p:txBody>
          </p:sp>
          <p:pic>
            <p:nvPicPr>
              <p:cNvPr id="511" name="그림 510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515" name="그룹 514"/>
          <p:cNvGrpSpPr/>
          <p:nvPr/>
        </p:nvGrpSpPr>
        <p:grpSpPr>
          <a:xfrm>
            <a:off x="9013819" y="8080679"/>
            <a:ext cx="752552" cy="514697"/>
            <a:chOff x="5126144" y="2048117"/>
            <a:chExt cx="752552" cy="514697"/>
          </a:xfrm>
        </p:grpSpPr>
        <p:cxnSp>
          <p:nvCxnSpPr>
            <p:cNvPr id="516" name="직선 연결선 515"/>
            <p:cNvCxnSpPr/>
            <p:nvPr/>
          </p:nvCxnSpPr>
          <p:spPr>
            <a:xfrm>
              <a:off x="5490927" y="2048117"/>
              <a:ext cx="0" cy="8786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7" name="그룹 516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518" name="TextBox 517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통합관리서버</a:t>
                </a:r>
                <a:r>
                  <a:rPr lang="en-US" altLang="ko-KR" sz="600" smtClean="0"/>
                  <a:t>2</a:t>
                </a:r>
                <a:endParaRPr lang="en-US" altLang="ko-KR" sz="600" dirty="0" smtClean="0"/>
              </a:p>
            </p:txBody>
          </p:sp>
          <p:pic>
            <p:nvPicPr>
              <p:cNvPr id="519" name="그림 518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520" name="그룹 519"/>
          <p:cNvGrpSpPr/>
          <p:nvPr/>
        </p:nvGrpSpPr>
        <p:grpSpPr>
          <a:xfrm>
            <a:off x="10983392" y="7612681"/>
            <a:ext cx="752552" cy="465632"/>
            <a:chOff x="6931214" y="2135986"/>
            <a:chExt cx="752552" cy="465632"/>
          </a:xfrm>
        </p:grpSpPr>
        <p:cxnSp>
          <p:nvCxnSpPr>
            <p:cNvPr id="521" name="직선 연결선 520"/>
            <p:cNvCxnSpPr/>
            <p:nvPr/>
          </p:nvCxnSpPr>
          <p:spPr>
            <a:xfrm rot="5400000" flipH="1" flipV="1">
              <a:off x="7185374" y="2475073"/>
              <a:ext cx="252000" cy="109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2" name="그룹 521"/>
            <p:cNvGrpSpPr/>
            <p:nvPr/>
          </p:nvGrpSpPr>
          <p:grpSpPr>
            <a:xfrm>
              <a:off x="6931214" y="2135986"/>
              <a:ext cx="752552" cy="426828"/>
              <a:chOff x="2910546" y="2878530"/>
              <a:chExt cx="752552" cy="426828"/>
            </a:xfrm>
          </p:grpSpPr>
          <p:sp>
            <p:nvSpPr>
              <p:cNvPr id="523" name="TextBox 522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성능테스트</a:t>
                </a:r>
                <a:r>
                  <a:rPr lang="en-US" altLang="ko-KR" sz="600" smtClean="0"/>
                  <a:t>2</a:t>
                </a:r>
                <a:endParaRPr lang="en-US" altLang="ko-KR" sz="600" dirty="0" smtClean="0"/>
              </a:p>
            </p:txBody>
          </p:sp>
          <p:pic>
            <p:nvPicPr>
              <p:cNvPr id="524" name="그림 523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525" name="그룹 524"/>
          <p:cNvGrpSpPr/>
          <p:nvPr/>
        </p:nvGrpSpPr>
        <p:grpSpPr>
          <a:xfrm>
            <a:off x="9699515" y="8080679"/>
            <a:ext cx="752552" cy="514697"/>
            <a:chOff x="5126144" y="2048117"/>
            <a:chExt cx="752552" cy="514697"/>
          </a:xfrm>
        </p:grpSpPr>
        <p:cxnSp>
          <p:nvCxnSpPr>
            <p:cNvPr id="526" name="직선 연결선 525"/>
            <p:cNvCxnSpPr/>
            <p:nvPr/>
          </p:nvCxnSpPr>
          <p:spPr>
            <a:xfrm>
              <a:off x="5490927" y="2048117"/>
              <a:ext cx="0" cy="8786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7" name="그룹 526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528" name="TextBox 527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통합관리서버</a:t>
                </a:r>
                <a:r>
                  <a:rPr lang="en-US" altLang="ko-KR" sz="600" smtClean="0"/>
                  <a:t>3</a:t>
                </a:r>
                <a:endParaRPr lang="en-US" altLang="ko-KR" sz="600" dirty="0" smtClean="0"/>
              </a:p>
            </p:txBody>
          </p:sp>
          <p:pic>
            <p:nvPicPr>
              <p:cNvPr id="529" name="그림 528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530" name="그룹 529"/>
          <p:cNvGrpSpPr/>
          <p:nvPr/>
        </p:nvGrpSpPr>
        <p:grpSpPr>
          <a:xfrm>
            <a:off x="10385211" y="8080679"/>
            <a:ext cx="752552" cy="514697"/>
            <a:chOff x="5126144" y="2048117"/>
            <a:chExt cx="752552" cy="514697"/>
          </a:xfrm>
        </p:grpSpPr>
        <p:cxnSp>
          <p:nvCxnSpPr>
            <p:cNvPr id="531" name="직선 연결선 530"/>
            <p:cNvCxnSpPr/>
            <p:nvPr/>
          </p:nvCxnSpPr>
          <p:spPr>
            <a:xfrm>
              <a:off x="5490927" y="2048117"/>
              <a:ext cx="0" cy="8786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2" name="그룹 531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533" name="TextBox 532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통합관리인프라</a:t>
                </a:r>
                <a:endParaRPr lang="en-US" altLang="ko-KR" sz="600" dirty="0" smtClean="0"/>
              </a:p>
            </p:txBody>
          </p:sp>
          <p:pic>
            <p:nvPicPr>
              <p:cNvPr id="534" name="그림 533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grpSp>
        <p:nvGrpSpPr>
          <p:cNvPr id="535" name="그룹 534"/>
          <p:cNvGrpSpPr/>
          <p:nvPr/>
        </p:nvGrpSpPr>
        <p:grpSpPr>
          <a:xfrm>
            <a:off x="11070908" y="8080679"/>
            <a:ext cx="752552" cy="514697"/>
            <a:chOff x="5126144" y="2048117"/>
            <a:chExt cx="752552" cy="514697"/>
          </a:xfrm>
        </p:grpSpPr>
        <p:cxnSp>
          <p:nvCxnSpPr>
            <p:cNvPr id="536" name="직선 연결선 535"/>
            <p:cNvCxnSpPr/>
            <p:nvPr/>
          </p:nvCxnSpPr>
          <p:spPr>
            <a:xfrm>
              <a:off x="5490927" y="2048117"/>
              <a:ext cx="0" cy="8786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7" name="그룹 536"/>
            <p:cNvGrpSpPr/>
            <p:nvPr/>
          </p:nvGrpSpPr>
          <p:grpSpPr>
            <a:xfrm>
              <a:off x="5126144" y="2135986"/>
              <a:ext cx="752552" cy="426828"/>
              <a:chOff x="2910546" y="2878530"/>
              <a:chExt cx="752552" cy="426828"/>
            </a:xfrm>
          </p:grpSpPr>
          <p:sp>
            <p:nvSpPr>
              <p:cNvPr id="538" name="TextBox 537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00" smtClean="0"/>
                  <a:t>통합관리레파지토리</a:t>
                </a:r>
                <a:endParaRPr lang="en-US" altLang="ko-KR" sz="600" dirty="0" smtClean="0"/>
              </a:p>
            </p:txBody>
          </p:sp>
          <p:pic>
            <p:nvPicPr>
              <p:cNvPr id="539" name="그림 538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  <p:pic>
        <p:nvPicPr>
          <p:cNvPr id="542" name="그림 5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1101" y="3182726"/>
            <a:ext cx="134991" cy="137848"/>
          </a:xfrm>
          <a:prstGeom prst="rect">
            <a:avLst/>
          </a:prstGeom>
        </p:spPr>
      </p:pic>
      <p:sp>
        <p:nvSpPr>
          <p:cNvPr id="543" name="TextBox 542"/>
          <p:cNvSpPr txBox="1"/>
          <p:nvPr/>
        </p:nvSpPr>
        <p:spPr>
          <a:xfrm>
            <a:off x="981065" y="3347974"/>
            <a:ext cx="429826" cy="769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 smtClean="0"/>
              <a:t>스마트플래너</a:t>
            </a:r>
            <a:endParaRPr lang="ko-KR" altLang="en-US" sz="500"/>
          </a:p>
        </p:txBody>
      </p:sp>
      <p:grpSp>
        <p:nvGrpSpPr>
          <p:cNvPr id="545" name="그룹 544"/>
          <p:cNvGrpSpPr/>
          <p:nvPr/>
        </p:nvGrpSpPr>
        <p:grpSpPr>
          <a:xfrm>
            <a:off x="404226" y="3102716"/>
            <a:ext cx="712875" cy="415898"/>
            <a:chOff x="297612" y="2562814"/>
            <a:chExt cx="712875" cy="415898"/>
          </a:xfrm>
        </p:grpSpPr>
        <p:pic>
          <p:nvPicPr>
            <p:cNvPr id="541" name="그림 54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50455" y="2562814"/>
              <a:ext cx="226748" cy="321319"/>
            </a:xfrm>
            <a:prstGeom prst="rect">
              <a:avLst/>
            </a:prstGeom>
          </p:spPr>
        </p:pic>
        <p:sp>
          <p:nvSpPr>
            <p:cNvPr id="544" name="TextBox 543"/>
            <p:cNvSpPr txBox="1"/>
            <p:nvPr/>
          </p:nvSpPr>
          <p:spPr>
            <a:xfrm>
              <a:off x="297612" y="2886378"/>
              <a:ext cx="712875" cy="9233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FP</a:t>
              </a:r>
              <a:endParaRPr lang="ko-KR" altLang="en-US" sz="600" dirty="0"/>
            </a:p>
          </p:txBody>
        </p:sp>
      </p:grpSp>
      <p:cxnSp>
        <p:nvCxnSpPr>
          <p:cNvPr id="546" name="직선 화살표 연결선 545"/>
          <p:cNvCxnSpPr/>
          <p:nvPr/>
        </p:nvCxnSpPr>
        <p:spPr>
          <a:xfrm>
            <a:off x="6793703" y="3083789"/>
            <a:ext cx="2480472" cy="0"/>
          </a:xfrm>
          <a:prstGeom prst="straightConnector1">
            <a:avLst/>
          </a:prstGeom>
          <a:ln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7" name="타원 546"/>
          <p:cNvSpPr/>
          <p:nvPr/>
        </p:nvSpPr>
        <p:spPr>
          <a:xfrm>
            <a:off x="6755117" y="3062433"/>
            <a:ext cx="45719" cy="45719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51" name="직선 연결선 550"/>
          <p:cNvCxnSpPr/>
          <p:nvPr/>
        </p:nvCxnSpPr>
        <p:spPr>
          <a:xfrm rot="5400000" flipH="1" flipV="1">
            <a:off x="4948197" y="7951768"/>
            <a:ext cx="252000" cy="109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2" name="TextBox 551"/>
          <p:cNvSpPr txBox="1"/>
          <p:nvPr/>
        </p:nvSpPr>
        <p:spPr>
          <a:xfrm>
            <a:off x="4694037" y="7612681"/>
            <a:ext cx="75255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FEP</a:t>
            </a:r>
            <a:endParaRPr lang="en-US" altLang="ko-KR" sz="600" dirty="0" smtClean="0"/>
          </a:p>
        </p:txBody>
      </p:sp>
      <p:pic>
        <p:nvPicPr>
          <p:cNvPr id="553" name="그림 55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2800" y="7728516"/>
            <a:ext cx="392040" cy="310993"/>
          </a:xfrm>
          <a:prstGeom prst="rect">
            <a:avLst/>
          </a:prstGeom>
        </p:spPr>
      </p:pic>
      <p:sp>
        <p:nvSpPr>
          <p:cNvPr id="557" name="타원 556"/>
          <p:cNvSpPr/>
          <p:nvPr/>
        </p:nvSpPr>
        <p:spPr>
          <a:xfrm>
            <a:off x="5053135" y="7848744"/>
            <a:ext cx="45719" cy="45719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58" name="직선 화살표 연결선 557"/>
          <p:cNvCxnSpPr/>
          <p:nvPr/>
        </p:nvCxnSpPr>
        <p:spPr>
          <a:xfrm>
            <a:off x="5098854" y="7871604"/>
            <a:ext cx="1065054" cy="4181"/>
          </a:xfrm>
          <a:prstGeom prst="straightConnector1">
            <a:avLst/>
          </a:prstGeom>
          <a:ln>
            <a:solidFill>
              <a:srgbClr val="92D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9" name="TextBox 558"/>
          <p:cNvSpPr txBox="1"/>
          <p:nvPr/>
        </p:nvSpPr>
        <p:spPr>
          <a:xfrm>
            <a:off x="7868014" y="2947848"/>
            <a:ext cx="883683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Amazon Direct Connect</a:t>
            </a:r>
            <a:endParaRPr lang="ko-KR" altLang="en-US" sz="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0" name="Rectangle 43"/>
          <p:cNvSpPr>
            <a:spLocks noChangeArrowheads="1"/>
          </p:cNvSpPr>
          <p:nvPr/>
        </p:nvSpPr>
        <p:spPr bwMode="auto">
          <a:xfrm>
            <a:off x="3367134" y="6683990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로그인</a:t>
            </a:r>
            <a:endParaRPr lang="ko-KR" altLang="en-US" sz="400" dirty="0">
              <a:latin typeface="+mn-ea"/>
            </a:endParaRPr>
          </a:p>
        </p:txBody>
      </p:sp>
      <p:sp>
        <p:nvSpPr>
          <p:cNvPr id="561" name="Rectangle 43"/>
          <p:cNvSpPr>
            <a:spLocks noChangeArrowheads="1"/>
          </p:cNvSpPr>
          <p:nvPr/>
        </p:nvSpPr>
        <p:spPr bwMode="auto">
          <a:xfrm>
            <a:off x="3367134" y="6790152"/>
            <a:ext cx="599903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 가입설계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563" name="그룹 562"/>
          <p:cNvGrpSpPr/>
          <p:nvPr/>
        </p:nvGrpSpPr>
        <p:grpSpPr>
          <a:xfrm>
            <a:off x="4703640" y="5214981"/>
            <a:ext cx="752552" cy="497341"/>
            <a:chOff x="4587324" y="4695922"/>
            <a:chExt cx="752552" cy="497341"/>
          </a:xfrm>
        </p:grpSpPr>
        <p:cxnSp>
          <p:nvCxnSpPr>
            <p:cNvPr id="564" name="직선 연결선 563"/>
            <p:cNvCxnSpPr/>
            <p:nvPr/>
          </p:nvCxnSpPr>
          <p:spPr>
            <a:xfrm flipV="1">
              <a:off x="4952233" y="4946157"/>
              <a:ext cx="14161" cy="24710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5" name="그룹 564"/>
            <p:cNvGrpSpPr/>
            <p:nvPr/>
          </p:nvGrpSpPr>
          <p:grpSpPr>
            <a:xfrm>
              <a:off x="4587324" y="4695922"/>
              <a:ext cx="752552" cy="426828"/>
              <a:chOff x="2910546" y="2878530"/>
              <a:chExt cx="752552" cy="426828"/>
            </a:xfrm>
          </p:grpSpPr>
          <p:sp>
            <p:nvSpPr>
              <p:cNvPr id="566" name="TextBox 565"/>
              <p:cNvSpPr txBox="1"/>
              <p:nvPr/>
            </p:nvSpPr>
            <p:spPr>
              <a:xfrm>
                <a:off x="2910546" y="2878530"/>
                <a:ext cx="752552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600" smtClean="0"/>
                  <a:t>IAM</a:t>
                </a:r>
                <a:endParaRPr lang="en-US" altLang="ko-KR" sz="600" dirty="0" smtClean="0"/>
              </a:p>
            </p:txBody>
          </p:sp>
          <p:pic>
            <p:nvPicPr>
              <p:cNvPr id="567" name="그림 566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9309" y="2994365"/>
                <a:ext cx="392040" cy="3109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67492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32678</TotalTime>
  <Words>151</Words>
  <Application>Microsoft Office PowerPoint</Application>
  <PresentationFormat>A3 용지(297x420mm)</PresentationFormat>
  <Paragraphs>79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dpkim</dc:creator>
  <cp:lastModifiedBy>dpkim</cp:lastModifiedBy>
  <cp:revision>46</cp:revision>
  <dcterms:created xsi:type="dcterms:W3CDTF">2019-06-20T11:57:04Z</dcterms:created>
  <dcterms:modified xsi:type="dcterms:W3CDTF">2019-07-13T04:35:52Z</dcterms:modified>
</cp:coreProperties>
</file>