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33"/>
  </p:notesMasterIdLst>
  <p:handoutMasterIdLst>
    <p:handoutMasterId r:id="rId34"/>
  </p:handoutMasterIdLst>
  <p:sldIdLst>
    <p:sldId id="349" r:id="rId2"/>
    <p:sldId id="367" r:id="rId3"/>
    <p:sldId id="389" r:id="rId4"/>
    <p:sldId id="410" r:id="rId5"/>
    <p:sldId id="405" r:id="rId6"/>
    <p:sldId id="436" r:id="rId7"/>
    <p:sldId id="437" r:id="rId8"/>
    <p:sldId id="450" r:id="rId9"/>
    <p:sldId id="438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1" r:id="rId21"/>
    <p:sldId id="452" r:id="rId22"/>
    <p:sldId id="453" r:id="rId23"/>
    <p:sldId id="454" r:id="rId24"/>
    <p:sldId id="455" r:id="rId25"/>
    <p:sldId id="456" r:id="rId26"/>
    <p:sldId id="457" r:id="rId27"/>
    <p:sldId id="458" r:id="rId28"/>
    <p:sldId id="459" r:id="rId29"/>
    <p:sldId id="461" r:id="rId30"/>
    <p:sldId id="462" r:id="rId31"/>
    <p:sldId id="366" r:id="rId32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76"/>
    <a:srgbClr val="00006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67" autoAdjust="0"/>
  </p:normalViewPr>
  <p:slideViewPr>
    <p:cSldViewPr snapToGrid="0" showGuides="1">
      <p:cViewPr varScale="1">
        <p:scale>
          <a:sx n="112" d="100"/>
          <a:sy n="112" d="100"/>
        </p:scale>
        <p:origin x="78" y="102"/>
      </p:cViewPr>
      <p:guideLst>
        <p:guide pos="6023"/>
        <p:guide pos="2621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11/8/2024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11/8/2024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840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713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855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984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7793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520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6648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6983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4837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1638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375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9652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635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118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142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801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805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1053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4671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2358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32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102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37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235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225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294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748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486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  <a:endParaRPr lang="ko-KR" altLang="en-US" sz="2500" b="1" kern="0" dirty="0">
              <a:solidFill>
                <a:srgbClr val="000000"/>
              </a:solidFill>
              <a:latin typeface="맑은 고딕" panose="020B0503020000020004" pitchFamily="50" charset="-127"/>
              <a:cs typeface="Arial"/>
              <a:sym typeface="Arial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8490857" y="6165482"/>
            <a:ext cx="99814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429386" y="325950"/>
            <a:ext cx="9057409" cy="291032"/>
          </a:xfrm>
        </p:spPr>
        <p:txBody>
          <a:bodyPr lIns="0" rIns="0" anchor="ctr" anchorCtr="0">
            <a:normAutofit/>
          </a:bodyPr>
          <a:lstStyle>
            <a:lvl1pPr marL="0" indent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smtClean="0"/>
              <a:t>타이틀</a:t>
            </a:r>
            <a:endParaRPr lang="ko-KR" altLang="en-US" dirty="0"/>
          </a:p>
        </p:txBody>
      </p:sp>
      <p:sp>
        <p:nvSpPr>
          <p:cNvPr id="2" name="Text Box 2"/>
          <p:cNvSpPr txBox="1">
            <a:spLocks noChangeArrowheads="1"/>
          </p:cNvSpPr>
          <p:nvPr userDrawn="1"/>
        </p:nvSpPr>
        <p:spPr bwMode="auto">
          <a:xfrm>
            <a:off x="6609184" y="453303"/>
            <a:ext cx="2877611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hangingPunct="1">
              <a:buClr>
                <a:srgbClr val="0066CC"/>
              </a:buClr>
              <a:defRPr/>
            </a:pP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차세대 </a:t>
            </a:r>
            <a:r>
              <a:rPr lang="en-US" altLang="ko-KR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ERP</a:t>
            </a: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시스템 구축 용역 사업</a:t>
            </a:r>
            <a:endParaRPr lang="en-US" altLang="ko-KR" sz="1000" b="1" i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연결선 2"/>
          <p:cNvCxnSpPr/>
          <p:nvPr userDrawn="1"/>
        </p:nvCxnSpPr>
        <p:spPr bwMode="auto">
          <a:xfrm>
            <a:off x="416496" y="692696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 Box 28"/>
          <p:cNvSpPr txBox="1">
            <a:spLocks noChangeArrowheads="1"/>
          </p:cNvSpPr>
          <p:nvPr userDrawn="1"/>
        </p:nvSpPr>
        <p:spPr bwMode="auto">
          <a:xfrm>
            <a:off x="4819149" y="6448121"/>
            <a:ext cx="2677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fld id="{E2D0E1CF-DD72-46D0-BDEA-0A9218CD3A64}" type="slidenum">
              <a:rPr lang="en-US" altLang="ko-KR" sz="1000" b="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endParaRPr lang="en-US" altLang="ko-KR" sz="1000" b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" name="직선 연결선 11"/>
          <p:cNvCxnSpPr/>
          <p:nvPr userDrawn="1"/>
        </p:nvCxnSpPr>
        <p:spPr bwMode="auto">
          <a:xfrm>
            <a:off x="416496" y="6362278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" name="그림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1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510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5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</a:t>
            </a:r>
            <a:r>
              <a:rPr lang="en-US" altLang="ko-KR" dirty="0" smtClean="0"/>
              <a:t>06. 24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ERP10 GIT</a:t>
            </a:r>
            <a:r>
              <a:rPr lang="ko-KR" altLang="en-US" dirty="0" smtClean="0"/>
              <a:t> 가이드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AA</a:t>
            </a:r>
            <a:endParaRPr lang="ko-KR" altLang="en-US" sz="18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NGES_</a:t>
            </a:r>
            <a:r>
              <a:rPr lang="en-US" altLang="ko-KR" sz="1400" b="1" dirty="0" smtClean="0">
                <a:latin typeface="+mn-ea"/>
              </a:rPr>
              <a:t>DE22-1_</a:t>
            </a:r>
            <a:r>
              <a:rPr lang="ko-KR" altLang="en-US" sz="1400" b="1" dirty="0" err="1" smtClean="0">
                <a:latin typeface="+mn-ea"/>
              </a:rPr>
              <a:t>업무코드</a:t>
            </a:r>
            <a:endParaRPr lang="en-US" altLang="ko-KR" sz="1400" b="1" dirty="0" smtClean="0">
              <a:latin typeface="+mn-ea"/>
            </a:endParaRP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Ver</a:t>
            </a:r>
            <a:r>
              <a:rPr lang="en-US" altLang="ko-KR" sz="1400" b="1" dirty="0">
                <a:latin typeface="+mn-ea"/>
                <a:ea typeface="+mn-ea"/>
              </a:rPr>
              <a:t>. </a:t>
            </a:r>
            <a:r>
              <a:rPr lang="en-US" altLang="ko-KR" sz="1400" b="1" dirty="0" smtClean="0">
                <a:latin typeface="+mn-ea"/>
                <a:ea typeface="+mn-ea"/>
              </a:rPr>
              <a:t>0.1</a:t>
            </a:r>
            <a:endParaRPr lang="en-US" altLang="ko-KR" sz="1400" b="1" dirty="0">
              <a:latin typeface="+mn-ea"/>
              <a:ea typeface="+mn-ea"/>
            </a:endParaRPr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73" y="1615520"/>
            <a:ext cx="8246005" cy="465193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569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File – Clone </a:t>
            </a:r>
            <a:r>
              <a:rPr lang="ko-KR" altLang="en-US" sz="1200" dirty="0" smtClean="0"/>
              <a:t>클릭</a:t>
            </a:r>
            <a:endParaRPr lang="en-US" altLang="ko-KR" sz="1200" dirty="0" smtClean="0"/>
          </a:p>
        </p:txBody>
      </p:sp>
      <p:sp>
        <p:nvSpPr>
          <p:cNvPr id="49" name="직사각형 48"/>
          <p:cNvSpPr/>
          <p:nvPr/>
        </p:nvSpPr>
        <p:spPr>
          <a:xfrm>
            <a:off x="817773" y="1648504"/>
            <a:ext cx="241830" cy="1007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938688" y="1973927"/>
            <a:ext cx="1652112" cy="1427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74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909" y="1698873"/>
            <a:ext cx="7729734" cy="362214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337773" cy="773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http://</a:t>
            </a:r>
            <a:r>
              <a:rPr lang="en-US" altLang="ko-KR" sz="1200" dirty="0" smtClean="0"/>
              <a:t>support.nges.high1.com/gitlab/ </a:t>
            </a:r>
            <a:r>
              <a:rPr lang="ko-KR" altLang="en-US" sz="1200" dirty="0" smtClean="0"/>
              <a:t>로그인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Id/</a:t>
            </a:r>
            <a:r>
              <a:rPr lang="en-US" altLang="ko-KR" sz="1200" dirty="0" err="1" smtClean="0"/>
              <a:t>pwd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입력 후 </a:t>
            </a:r>
            <a:r>
              <a:rPr lang="en-US" altLang="ko-KR" sz="1200" dirty="0" err="1" smtClean="0"/>
              <a:t>Sigin</a:t>
            </a:r>
            <a:r>
              <a:rPr lang="en-US" altLang="ko-KR" sz="1200" dirty="0" smtClean="0"/>
              <a:t> in </a:t>
            </a:r>
            <a:r>
              <a:rPr lang="ko-KR" altLang="en-US" sz="1200" dirty="0" smtClean="0"/>
              <a:t>으로 로그인</a:t>
            </a:r>
            <a:endParaRPr lang="en-US" altLang="ko-KR" sz="1200" dirty="0" smtClean="0"/>
          </a:p>
        </p:txBody>
      </p:sp>
      <p:sp>
        <p:nvSpPr>
          <p:cNvPr id="49" name="직사각형 48"/>
          <p:cNvSpPr/>
          <p:nvPr/>
        </p:nvSpPr>
        <p:spPr>
          <a:xfrm>
            <a:off x="5660706" y="3257169"/>
            <a:ext cx="2645094" cy="3411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660706" y="3809842"/>
            <a:ext cx="2645094" cy="3811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660706" y="4521199"/>
            <a:ext cx="2645094" cy="3206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28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567" y="1958404"/>
            <a:ext cx="7990417" cy="370287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9143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좌측 상단 </a:t>
            </a:r>
            <a:r>
              <a:rPr lang="en-US" altLang="ko-KR" sz="1200" dirty="0" smtClean="0"/>
              <a:t>Groups </a:t>
            </a:r>
            <a:r>
              <a:rPr lang="ko-KR" altLang="en-US" sz="1200" dirty="0" smtClean="0"/>
              <a:t>클릭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Explore groups </a:t>
            </a:r>
            <a:r>
              <a:rPr lang="ko-KR" altLang="en-US" sz="1200" dirty="0" smtClean="0"/>
              <a:t>클릭</a:t>
            </a:r>
            <a:endParaRPr lang="en-US" altLang="ko-KR" sz="1200" dirty="0" smtClean="0"/>
          </a:p>
        </p:txBody>
      </p:sp>
      <p:sp>
        <p:nvSpPr>
          <p:cNvPr id="49" name="직사각형 48"/>
          <p:cNvSpPr/>
          <p:nvPr/>
        </p:nvSpPr>
        <p:spPr>
          <a:xfrm>
            <a:off x="2295681" y="1938974"/>
            <a:ext cx="515252" cy="2877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2346507" y="2523067"/>
            <a:ext cx="760759" cy="253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263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40" y="1691662"/>
            <a:ext cx="8432271" cy="413423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675459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사용할 패키지 클릭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857068" y="5308601"/>
            <a:ext cx="1070229" cy="338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746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197" y="1610666"/>
            <a:ext cx="6643158" cy="471869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7675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자신에게 맞는 업무 파트 선택 </a:t>
            </a:r>
            <a:r>
              <a:rPr lang="en-US" altLang="ko-KR" sz="1200" dirty="0" smtClean="0"/>
              <a:t>( </a:t>
            </a:r>
            <a:r>
              <a:rPr lang="ko-KR" altLang="en-US" sz="1200" dirty="0" smtClean="0"/>
              <a:t>예제는 </a:t>
            </a:r>
            <a:r>
              <a:rPr lang="en-US" altLang="ko-KR" sz="1200" dirty="0" smtClean="0"/>
              <a:t>PU </a:t>
            </a:r>
            <a:r>
              <a:rPr lang="ko-KR" altLang="en-US" sz="1200" dirty="0" err="1" smtClean="0"/>
              <a:t>구매관리를</a:t>
            </a:r>
            <a:r>
              <a:rPr lang="ko-KR" altLang="en-US" sz="1200" dirty="0" smtClean="0"/>
              <a:t> 선택했으나 각기 업무에 맞는 </a:t>
            </a:r>
            <a:r>
              <a:rPr lang="ko-KR" altLang="en-US" sz="1200" smtClean="0"/>
              <a:t>파트를 </a:t>
            </a:r>
            <a:r>
              <a:rPr lang="ko-KR" altLang="en-US" sz="1200" smtClean="0"/>
              <a:t>선</a:t>
            </a:r>
            <a:r>
              <a:rPr lang="ko-KR" altLang="en-US" sz="1200" smtClean="0"/>
              <a:t>택</a:t>
            </a:r>
            <a:r>
              <a:rPr lang="ko-KR" altLang="en-US" sz="1200" smtClean="0"/>
              <a:t>해 </a:t>
            </a:r>
            <a:r>
              <a:rPr lang="ko-KR" altLang="en-US" sz="1200" dirty="0" smtClean="0"/>
              <a:t>주세요</a:t>
            </a:r>
            <a:r>
              <a:rPr lang="en-US" altLang="ko-KR" sz="1200" dirty="0" smtClean="0"/>
              <a:t>.)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1651709" y="4876801"/>
            <a:ext cx="1070229" cy="338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777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449" y="1487363"/>
            <a:ext cx="7119712" cy="4912049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Clone </a:t>
            </a:r>
            <a:r>
              <a:rPr lang="ko-KR" altLang="en-US" sz="1200" dirty="0" smtClean="0"/>
              <a:t>할 프로젝트 선택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1299818" y="3843867"/>
            <a:ext cx="6303249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335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30" y="1531317"/>
            <a:ext cx="8615892" cy="425380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Clone </a:t>
            </a:r>
            <a:r>
              <a:rPr lang="ko-KR" altLang="en-US" sz="1200" dirty="0" smtClean="0"/>
              <a:t>할 </a:t>
            </a:r>
            <a:r>
              <a:rPr lang="en-US" altLang="ko-KR" sz="1200" dirty="0" err="1" smtClean="0"/>
              <a:t>url</a:t>
            </a:r>
            <a:r>
              <a:rPr lang="ko-KR" altLang="en-US" sz="1200" dirty="0" smtClean="0"/>
              <a:t>복사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8348133" y="2099732"/>
            <a:ext cx="668867" cy="2624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8441266" y="3268132"/>
            <a:ext cx="389467" cy="2624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844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487364"/>
            <a:ext cx="8554166" cy="484417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23333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URL </a:t>
            </a:r>
            <a:r>
              <a:rPr lang="ko-KR" altLang="en-US" sz="1200" dirty="0" smtClean="0"/>
              <a:t>입력 및 </a:t>
            </a:r>
            <a:r>
              <a:rPr lang="en-US" altLang="ko-KR" sz="1200" dirty="0" smtClean="0"/>
              <a:t>workspace </a:t>
            </a:r>
            <a:r>
              <a:rPr lang="ko-KR" altLang="en-US" sz="1200" dirty="0" smtClean="0"/>
              <a:t>확인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4233478" y="3479800"/>
            <a:ext cx="2607589" cy="182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4233478" y="3855611"/>
            <a:ext cx="2607589" cy="1947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6401089" y="2516264"/>
            <a:ext cx="2820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smtClean="0"/>
              <a:t>Service – C:\dews\dews-bd\workspace</a:t>
            </a:r>
          </a:p>
          <a:p>
            <a:r>
              <a:rPr lang="en-US" altLang="ko-KR" sz="1200" dirty="0" err="1" smtClean="0"/>
              <a:t>Ui</a:t>
            </a:r>
            <a:r>
              <a:rPr lang="en-US" altLang="ko-KR" sz="1200" dirty="0" smtClean="0"/>
              <a:t> – C:\dews\dews-fd\workspace</a:t>
            </a:r>
          </a:p>
        </p:txBody>
      </p:sp>
    </p:spTree>
    <p:extLst>
      <p:ext uri="{BB962C8B-B14F-4D97-AF65-F5344CB8AC3E}">
        <p14:creationId xmlns:p14="http://schemas.microsoft.com/office/powerpoint/2010/main" val="364313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892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GitLab</a:t>
            </a:r>
            <a:r>
              <a:rPr lang="en-US" altLang="ko-KR" sz="1200" dirty="0" smtClean="0"/>
              <a:t> Username </a:t>
            </a:r>
            <a:r>
              <a:rPr lang="ko-KR" altLang="en-US" sz="1200" dirty="0"/>
              <a:t>후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Password </a:t>
            </a:r>
            <a:r>
              <a:rPr lang="ko-KR" altLang="en-US" sz="1200" dirty="0" smtClean="0"/>
              <a:t>입력하여 </a:t>
            </a:r>
            <a:r>
              <a:rPr lang="en-US" altLang="ko-KR" sz="1200" dirty="0" smtClean="0"/>
              <a:t>clone </a:t>
            </a:r>
            <a:r>
              <a:rPr lang="ko-KR" altLang="en-US" sz="1200" dirty="0" smtClean="0"/>
              <a:t>진행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4233478" y="3479800"/>
            <a:ext cx="2607589" cy="182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4233478" y="3855611"/>
            <a:ext cx="2607589" cy="1947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167" y="2137131"/>
            <a:ext cx="4914900" cy="18288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470" y="3479800"/>
            <a:ext cx="495300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3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7668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Clone</a:t>
            </a:r>
            <a:r>
              <a:rPr lang="ko-KR" altLang="en-US" sz="1200" dirty="0" smtClean="0"/>
              <a:t>이 완료된 모습</a:t>
            </a:r>
            <a:endParaRPr lang="en-US" altLang="ko-KR" sz="1200" dirty="0" smtClean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7" y="1487363"/>
            <a:ext cx="8526536" cy="481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32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458011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2024-06-24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최민욱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48622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프로젝트에 변화가 생긴 경우 아래와 같이 </a:t>
            </a:r>
            <a:r>
              <a:rPr lang="en-US" altLang="ko-KR" sz="1200" dirty="0" smtClean="0"/>
              <a:t>“Local Changes“</a:t>
            </a:r>
            <a:r>
              <a:rPr lang="ko-KR" altLang="en-US" sz="1200" dirty="0" smtClean="0"/>
              <a:t>가 발생</a:t>
            </a:r>
            <a:endParaRPr lang="en-US" altLang="ko-KR" sz="1200" dirty="0" smtClean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749242"/>
            <a:ext cx="8526538" cy="4102842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694557" y="2535919"/>
            <a:ext cx="2057190" cy="1474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37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068" y="2085841"/>
            <a:ext cx="1895740" cy="3762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121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반영할 파일에 대해 선택 후 </a:t>
            </a:r>
            <a:r>
              <a:rPr lang="en-US" altLang="ko-KR" sz="1200" dirty="0" smtClean="0"/>
              <a:t>“Stage” </a:t>
            </a:r>
            <a:r>
              <a:rPr lang="ko-KR" altLang="en-US" sz="1200" dirty="0" smtClean="0"/>
              <a:t>클릭</a:t>
            </a:r>
            <a:endParaRPr lang="en-US" altLang="ko-KR" sz="1200" dirty="0" smtClean="0"/>
          </a:p>
        </p:txBody>
      </p:sp>
      <p:sp>
        <p:nvSpPr>
          <p:cNvPr id="12" name="직사각형 11"/>
          <p:cNvSpPr/>
          <p:nvPr/>
        </p:nvSpPr>
        <p:spPr>
          <a:xfrm>
            <a:off x="3125670" y="2204965"/>
            <a:ext cx="412289" cy="1707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796" y="2085842"/>
            <a:ext cx="1837007" cy="3762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오른쪽 화살표 8"/>
          <p:cNvSpPr/>
          <p:nvPr/>
        </p:nvSpPr>
        <p:spPr>
          <a:xfrm>
            <a:off x="4787583" y="3516405"/>
            <a:ext cx="586596" cy="29055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66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651" y="1429783"/>
            <a:ext cx="6440637" cy="4955764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618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변경 내역 확인 및 </a:t>
            </a:r>
            <a:r>
              <a:rPr lang="en-US" altLang="ko-KR" sz="1200" dirty="0" smtClean="0"/>
              <a:t>commit </a:t>
            </a:r>
            <a:r>
              <a:rPr lang="ko-KR" altLang="en-US" sz="1200" dirty="0" smtClean="0"/>
              <a:t>메시지를 작성합니다</a:t>
            </a:r>
            <a:endParaRPr lang="en-US" altLang="ko-KR" sz="12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1873650" y="1649338"/>
            <a:ext cx="6440637" cy="3708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7699683" y="944179"/>
            <a:ext cx="1853392" cy="27699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해당 파일에 대한 </a:t>
            </a:r>
            <a:r>
              <a:rPr lang="ko-KR" altLang="en-US" sz="1200" dirty="0" err="1" smtClean="0"/>
              <a:t>변경점</a:t>
            </a:r>
            <a:endParaRPr lang="en-US" altLang="ko-KR" sz="1200" dirty="0" smtClean="0"/>
          </a:p>
        </p:txBody>
      </p:sp>
      <p:cxnSp>
        <p:nvCxnSpPr>
          <p:cNvPr id="20" name="직선 화살표 연결선 19"/>
          <p:cNvCxnSpPr>
            <a:stCxn id="14" idx="0"/>
            <a:endCxn id="13" idx="1"/>
          </p:cNvCxnSpPr>
          <p:nvPr/>
        </p:nvCxnSpPr>
        <p:spPr>
          <a:xfrm flipV="1">
            <a:off x="5093969" y="1082679"/>
            <a:ext cx="2605714" cy="5666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4325970" y="6087310"/>
            <a:ext cx="1689886" cy="27699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ko-KR" sz="1200" dirty="0" smtClean="0"/>
              <a:t>commit</a:t>
            </a:r>
            <a:r>
              <a:rPr lang="ko-KR" altLang="en-US" sz="1200" dirty="0" smtClean="0"/>
              <a:t>에 대한 </a:t>
            </a:r>
            <a:r>
              <a:rPr lang="ko-KR" altLang="en-US" sz="1200" dirty="0" err="1" smtClean="0"/>
              <a:t>메세지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 flipV="1">
            <a:off x="1999716" y="5503492"/>
            <a:ext cx="6178609" cy="4272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화살표 연결선 26"/>
          <p:cNvCxnSpPr>
            <a:stCxn id="24" idx="0"/>
            <a:endCxn id="22" idx="0"/>
          </p:cNvCxnSpPr>
          <p:nvPr/>
        </p:nvCxnSpPr>
        <p:spPr>
          <a:xfrm>
            <a:off x="5089021" y="5930781"/>
            <a:ext cx="81892" cy="1565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00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5" y="1749242"/>
            <a:ext cx="8526539" cy="409574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197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Commit</a:t>
            </a:r>
            <a:r>
              <a:rPr lang="ko-KR" altLang="en-US" sz="1200" dirty="0" smtClean="0"/>
              <a:t>을 진행한 </a:t>
            </a:r>
            <a:r>
              <a:rPr lang="en-US" altLang="ko-KR" sz="1200" dirty="0" smtClean="0"/>
              <a:t>branch </a:t>
            </a:r>
            <a:r>
              <a:rPr lang="ko-KR" altLang="en-US" sz="1200" dirty="0" smtClean="0"/>
              <a:t>에서 아직 </a:t>
            </a:r>
            <a:r>
              <a:rPr lang="en-US" altLang="ko-KR" sz="1200" dirty="0" smtClean="0"/>
              <a:t>push</a:t>
            </a:r>
            <a:r>
              <a:rPr lang="ko-KR" altLang="en-US" sz="1200" dirty="0" smtClean="0"/>
              <a:t>되지 않은 </a:t>
            </a:r>
            <a:r>
              <a:rPr lang="en-US" altLang="ko-KR" sz="1200" dirty="0" smtClean="0"/>
              <a:t>commit </a:t>
            </a:r>
            <a:r>
              <a:rPr lang="ko-KR" altLang="en-US" sz="1200" dirty="0" smtClean="0"/>
              <a:t>내역을 확인할 수 있습니다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 flipH="1" flipV="1">
            <a:off x="2734653" y="2392821"/>
            <a:ext cx="6486440" cy="1430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 flipH="1" flipV="1">
            <a:off x="2529555" y="3409771"/>
            <a:ext cx="205098" cy="1747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750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5" y="1749242"/>
            <a:ext cx="8526539" cy="409574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2024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Push</a:t>
            </a:r>
            <a:r>
              <a:rPr lang="ko-KR" altLang="en-US" sz="1200" dirty="0" smtClean="0"/>
              <a:t>를 눌러 진행합니다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1948441" y="1931349"/>
            <a:ext cx="282011" cy="3076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3232" y="3094889"/>
            <a:ext cx="4667901" cy="2257740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0" name="직선 화살표 연결선 9"/>
          <p:cNvCxnSpPr/>
          <p:nvPr/>
        </p:nvCxnSpPr>
        <p:spPr>
          <a:xfrm>
            <a:off x="2230452" y="2238998"/>
            <a:ext cx="422780" cy="8558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5964965" y="4930923"/>
            <a:ext cx="470018" cy="2221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4101982" y="3854153"/>
            <a:ext cx="2991027" cy="215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4101982" y="4143445"/>
            <a:ext cx="2991027" cy="215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7481764" y="3577154"/>
            <a:ext cx="2073003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현 로컬에서 </a:t>
            </a:r>
            <a:endParaRPr lang="en-US" altLang="ko-KR" sz="1200" dirty="0" smtClean="0"/>
          </a:p>
          <a:p>
            <a:r>
              <a:rPr lang="en-US" altLang="ko-KR" sz="1200" dirty="0" smtClean="0"/>
              <a:t>Push</a:t>
            </a:r>
            <a:r>
              <a:rPr lang="ko-KR" altLang="en-US" sz="1200" dirty="0" smtClean="0"/>
              <a:t>를 하고자 하는 </a:t>
            </a:r>
            <a:r>
              <a:rPr lang="en-US" altLang="ko-KR" sz="1200" dirty="0" smtClean="0"/>
              <a:t>Branch</a:t>
            </a:r>
          </a:p>
        </p:txBody>
      </p:sp>
      <p:cxnSp>
        <p:nvCxnSpPr>
          <p:cNvPr id="25" name="직선 화살표 연결선 24"/>
          <p:cNvCxnSpPr>
            <a:stCxn id="20" idx="3"/>
            <a:endCxn id="22" idx="1"/>
          </p:cNvCxnSpPr>
          <p:nvPr/>
        </p:nvCxnSpPr>
        <p:spPr>
          <a:xfrm flipV="1">
            <a:off x="7093009" y="3807987"/>
            <a:ext cx="388755" cy="1540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7481764" y="4269652"/>
            <a:ext cx="1962397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ko-KR" sz="1200" dirty="0" smtClean="0"/>
              <a:t>Push</a:t>
            </a:r>
            <a:r>
              <a:rPr lang="ko-KR" altLang="en-US" sz="1200" dirty="0" smtClean="0"/>
              <a:t>의 목적지 및 </a:t>
            </a:r>
            <a:r>
              <a:rPr lang="en-US" altLang="ko-KR" sz="1200" dirty="0" smtClean="0"/>
              <a:t>Branch</a:t>
            </a:r>
            <a:r>
              <a:rPr lang="ko-KR" altLang="en-US" sz="1200" dirty="0" smtClean="0"/>
              <a:t> </a:t>
            </a:r>
            <a:endParaRPr lang="en-US" altLang="ko-KR" sz="1200" dirty="0" smtClean="0"/>
          </a:p>
          <a:p>
            <a:r>
              <a:rPr lang="en-US" altLang="ko-KR" sz="1200" dirty="0" smtClean="0"/>
              <a:t>(</a:t>
            </a:r>
            <a:r>
              <a:rPr lang="en-US" altLang="ko-KR" sz="1200" dirty="0" err="1" smtClean="0"/>
              <a:t>GitLab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Repostiroy</a:t>
            </a:r>
            <a:r>
              <a:rPr lang="en-US" altLang="ko-KR" sz="1200" dirty="0" smtClean="0"/>
              <a:t>)</a:t>
            </a:r>
          </a:p>
        </p:txBody>
      </p:sp>
      <p:cxnSp>
        <p:nvCxnSpPr>
          <p:cNvPr id="29" name="직선 화살표 연결선 28"/>
          <p:cNvCxnSpPr>
            <a:stCxn id="21" idx="3"/>
            <a:endCxn id="28" idx="1"/>
          </p:cNvCxnSpPr>
          <p:nvPr/>
        </p:nvCxnSpPr>
        <p:spPr>
          <a:xfrm>
            <a:off x="7093009" y="4251336"/>
            <a:ext cx="388755" cy="2491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7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5" y="1749242"/>
            <a:ext cx="8526539" cy="4054051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144865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Push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완료 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3905428" y="1878484"/>
            <a:ext cx="2059536" cy="2665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2888479" y="2350093"/>
            <a:ext cx="153824" cy="1367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508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323" y="1749242"/>
            <a:ext cx="7497745" cy="455099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5262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GitLab</a:t>
            </a:r>
            <a:r>
              <a:rPr lang="ko-KR" altLang="en-US" sz="1200" dirty="0" smtClean="0"/>
              <a:t>에서 선택한 </a:t>
            </a:r>
            <a:r>
              <a:rPr lang="en-US" altLang="ko-KR" sz="1200" dirty="0" smtClean="0"/>
              <a:t>master branch</a:t>
            </a:r>
            <a:r>
              <a:rPr lang="ko-KR" altLang="en-US" sz="1200" dirty="0" smtClean="0"/>
              <a:t>에 정상적으로 </a:t>
            </a:r>
            <a:r>
              <a:rPr lang="en-US" altLang="ko-KR" sz="1200" dirty="0" smtClean="0"/>
              <a:t>push</a:t>
            </a:r>
            <a:r>
              <a:rPr lang="ko-KR" altLang="en-US" sz="1200" dirty="0" smtClean="0"/>
              <a:t>가 진행되었습니다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1186322" y="5245526"/>
            <a:ext cx="7385109" cy="984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032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749243"/>
            <a:ext cx="7989512" cy="380239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Pull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7524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Fetch</a:t>
            </a:r>
            <a:r>
              <a:rPr lang="ko-KR" altLang="en-US" sz="1200" dirty="0" smtClean="0"/>
              <a:t>를 진행합니다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1299819" y="1912667"/>
            <a:ext cx="289700" cy="2648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3678" y="2649383"/>
            <a:ext cx="4639322" cy="1781424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2" name="직선 화살표 연결선 11"/>
          <p:cNvCxnSpPr/>
          <p:nvPr/>
        </p:nvCxnSpPr>
        <p:spPr>
          <a:xfrm>
            <a:off x="1589519" y="2177513"/>
            <a:ext cx="814159" cy="4718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5673841" y="4007978"/>
            <a:ext cx="513314" cy="2105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752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7" y="1749242"/>
            <a:ext cx="7989512" cy="382469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Pull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2882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최신 변경 사항을 확인할 수 있습니다</a:t>
            </a:r>
            <a:endParaRPr lang="en-US" altLang="ko-KR" sz="12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2384277" y="3281585"/>
            <a:ext cx="207532" cy="152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2591809" y="2324455"/>
            <a:ext cx="6092260" cy="1189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7647567" y="1156637"/>
            <a:ext cx="2007281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아직 로컬에 반영되지 않은</a:t>
            </a:r>
            <a:endParaRPr lang="en-US" altLang="ko-KR" sz="1200" dirty="0" smtClean="0"/>
          </a:p>
          <a:p>
            <a:r>
              <a:rPr lang="ko-KR" altLang="en-US" sz="1200" dirty="0" smtClean="0"/>
              <a:t>변경 내역</a:t>
            </a:r>
            <a:endParaRPr lang="en-US" altLang="ko-KR" sz="1200" dirty="0" smtClean="0"/>
          </a:p>
        </p:txBody>
      </p:sp>
      <p:sp>
        <p:nvSpPr>
          <p:cNvPr id="15" name="직사각형 14"/>
          <p:cNvSpPr/>
          <p:nvPr/>
        </p:nvSpPr>
        <p:spPr>
          <a:xfrm>
            <a:off x="8684069" y="2585492"/>
            <a:ext cx="1237839" cy="27699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현재 로컬 내역</a:t>
            </a:r>
            <a:endParaRPr lang="en-US" altLang="ko-KR" sz="1200" dirty="0" smtClean="0"/>
          </a:p>
        </p:txBody>
      </p:sp>
      <p:cxnSp>
        <p:nvCxnSpPr>
          <p:cNvPr id="17" name="직선 화살표 연결선 16"/>
          <p:cNvCxnSpPr>
            <a:endCxn id="15" idx="1"/>
          </p:cNvCxnSpPr>
          <p:nvPr/>
        </p:nvCxnSpPr>
        <p:spPr>
          <a:xfrm>
            <a:off x="5862415" y="2585492"/>
            <a:ext cx="2821654" cy="1385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>
            <a:stCxn id="16" idx="0"/>
            <a:endCxn id="14" idx="1"/>
          </p:cNvCxnSpPr>
          <p:nvPr/>
        </p:nvCxnSpPr>
        <p:spPr>
          <a:xfrm flipV="1">
            <a:off x="5637939" y="1387470"/>
            <a:ext cx="2009628" cy="9369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5913691" y="2588489"/>
            <a:ext cx="2770378" cy="1355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02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7" y="1749242"/>
            <a:ext cx="7989512" cy="382469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Pull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930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Pull</a:t>
            </a:r>
            <a:r>
              <a:rPr lang="ko-KR" altLang="en-US" sz="1200" dirty="0" smtClean="0"/>
              <a:t>을 눌러 진행합니다</a:t>
            </a:r>
            <a:endParaRPr lang="en-US" altLang="ko-KR" sz="1200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9496" y="2214393"/>
            <a:ext cx="4887007" cy="242921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9" name="직사각형 18"/>
          <p:cNvSpPr/>
          <p:nvPr/>
        </p:nvSpPr>
        <p:spPr>
          <a:xfrm>
            <a:off x="1573285" y="1912667"/>
            <a:ext cx="289700" cy="2648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" name="직선 화살표 연결선 19"/>
          <p:cNvCxnSpPr/>
          <p:nvPr/>
        </p:nvCxnSpPr>
        <p:spPr>
          <a:xfrm>
            <a:off x="1862985" y="2177513"/>
            <a:ext cx="646511" cy="368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3965250" y="2948298"/>
            <a:ext cx="3247400" cy="215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3965250" y="3237590"/>
            <a:ext cx="3247400" cy="215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7480072" y="2967335"/>
            <a:ext cx="1497526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변경사항을 가져올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Remote Repository</a:t>
            </a:r>
          </a:p>
        </p:txBody>
      </p:sp>
      <p:cxnSp>
        <p:nvCxnSpPr>
          <p:cNvPr id="27" name="직선 화살표 연결선 26"/>
          <p:cNvCxnSpPr>
            <a:stCxn id="23" idx="3"/>
            <a:endCxn id="26" idx="1"/>
          </p:cNvCxnSpPr>
          <p:nvPr/>
        </p:nvCxnSpPr>
        <p:spPr>
          <a:xfrm>
            <a:off x="7212650" y="3056189"/>
            <a:ext cx="267422" cy="1419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7480072" y="3567493"/>
            <a:ext cx="1988045" cy="27699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변경사항을 가져올 </a:t>
            </a:r>
            <a:r>
              <a:rPr lang="en-US" altLang="ko-KR" sz="1200" dirty="0" smtClean="0"/>
              <a:t>Branch</a:t>
            </a:r>
          </a:p>
        </p:txBody>
      </p:sp>
      <p:cxnSp>
        <p:nvCxnSpPr>
          <p:cNvPr id="29" name="직선 화살표 연결선 28"/>
          <p:cNvCxnSpPr>
            <a:stCxn id="25" idx="3"/>
            <a:endCxn id="28" idx="1"/>
          </p:cNvCxnSpPr>
          <p:nvPr/>
        </p:nvCxnSpPr>
        <p:spPr>
          <a:xfrm>
            <a:off x="7212650" y="3345481"/>
            <a:ext cx="267422" cy="3605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6153829" y="4272897"/>
            <a:ext cx="392249" cy="2045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702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2DB5C35-80C1-3187-86DE-F7B313CD4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156" y="1583133"/>
            <a:ext cx="3356589" cy="102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1pPr>
            <a:lvl2pPr marL="742950" indent="-28575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2pPr>
            <a:lvl3pPr marL="11430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3pPr>
            <a:lvl4pPr marL="16002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4pPr>
            <a:lvl5pPr marL="20574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9pPr>
          </a:lstStyle>
          <a:p>
            <a:pPr algn="l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AutoNum type="arabicPeriod"/>
            </a:pPr>
            <a:endParaRPr lang="en-US" altLang="ko-KR" sz="1400" b="1" dirty="0" smtClean="0">
              <a:latin typeface="+mn-ea"/>
              <a:ea typeface="+mn-ea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ko-KR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GitBash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Fork</a:t>
            </a:r>
          </a:p>
        </p:txBody>
      </p:sp>
    </p:spTree>
    <p:extLst>
      <p:ext uri="{BB962C8B-B14F-4D97-AF65-F5344CB8AC3E}">
        <p14:creationId xmlns:p14="http://schemas.microsoft.com/office/powerpoint/2010/main" val="12186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Pull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1007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Pull</a:t>
            </a:r>
            <a:r>
              <a:rPr lang="ko-KR" altLang="en-US" sz="1200" dirty="0" smtClean="0"/>
              <a:t> </a:t>
            </a:r>
            <a:r>
              <a:rPr lang="ko-KR" altLang="en-US" sz="1200" dirty="0"/>
              <a:t>완료 </a:t>
            </a:r>
            <a:endParaRPr lang="en-US" altLang="ko-KR" sz="1200" dirty="0"/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749242"/>
            <a:ext cx="7989513" cy="382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0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GitBash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 경로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GitBash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925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17"/>
          <p:cNvSpPr>
            <a:spLocks noGrp="1"/>
          </p:cNvSpPr>
          <p:nvPr>
            <p:ph type="body" sz="quarter" idx="4294967295"/>
          </p:nvPr>
        </p:nvSpPr>
        <p:spPr>
          <a:xfrm>
            <a:off x="691891" y="1274707"/>
            <a:ext cx="9057409" cy="2910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2800" dirty="0"/>
              <a:t>1. </a:t>
            </a:r>
            <a:r>
              <a:rPr lang="en-US" altLang="ko-KR" sz="2800" dirty="0" err="1"/>
              <a:t>GitBash</a:t>
            </a:r>
            <a:r>
              <a:rPr lang="en-US" altLang="ko-KR" sz="2800" dirty="0"/>
              <a:t>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584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en-US" altLang="ko-KR" dirty="0" err="1" smtClean="0"/>
              <a:t>GitBash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GitBash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 경로 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7235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Y:\3. </a:t>
            </a:r>
            <a:r>
              <a:rPr lang="ko-KR" altLang="en-US" sz="1200" dirty="0" err="1"/>
              <a:t>수행사</a:t>
            </a:r>
            <a:r>
              <a:rPr lang="en-US" altLang="ko-KR" sz="1200" dirty="0"/>
              <a:t>( </a:t>
            </a:r>
            <a:r>
              <a:rPr lang="ko-KR" altLang="en-US" sz="1200" dirty="0" err="1"/>
              <a:t>수행사</a:t>
            </a:r>
            <a:r>
              <a:rPr lang="ko-KR" altLang="en-US" sz="1200" dirty="0"/>
              <a:t> 작업 폴더</a:t>
            </a:r>
            <a:r>
              <a:rPr lang="en-US" altLang="ko-KR" sz="1200" dirty="0"/>
              <a:t>)\5. </a:t>
            </a:r>
            <a:r>
              <a:rPr lang="ko-KR" altLang="en-US" sz="1200" dirty="0"/>
              <a:t>아키텍처</a:t>
            </a:r>
            <a:r>
              <a:rPr lang="en-US" altLang="ko-KR" sz="1200" dirty="0"/>
              <a:t>\5000. </a:t>
            </a:r>
            <a:r>
              <a:rPr lang="ko-KR" altLang="en-US" sz="1200" dirty="0" err="1"/>
              <a:t>개발가이드</a:t>
            </a:r>
            <a:r>
              <a:rPr lang="en-US" altLang="ko-KR" sz="1200" dirty="0"/>
              <a:t>\1. </a:t>
            </a:r>
            <a:r>
              <a:rPr lang="ko-KR" altLang="en-US" sz="1200" dirty="0"/>
              <a:t>개발 툴</a:t>
            </a:r>
            <a:r>
              <a:rPr lang="en-US" altLang="ko-KR" sz="1200" dirty="0"/>
              <a:t>\4. ETC\Git-2.46.0-64-bit.exe</a:t>
            </a:r>
            <a:endParaRPr lang="en-US" altLang="ko-KR" sz="1200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426" y="1978380"/>
            <a:ext cx="4838700" cy="3857625"/>
          </a:xfrm>
          <a:prstGeom prst="rect">
            <a:avLst/>
          </a:prstGeom>
        </p:spPr>
      </p:pic>
      <p:sp>
        <p:nvSpPr>
          <p:cNvPr id="49" name="직사각형 48"/>
          <p:cNvSpPr/>
          <p:nvPr/>
        </p:nvSpPr>
        <p:spPr>
          <a:xfrm>
            <a:off x="5638800" y="5376333"/>
            <a:ext cx="762000" cy="2878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6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en-US" altLang="ko-KR" dirty="0" err="1" smtClean="0"/>
              <a:t>GitBash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GitBash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4251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따로 설정을 변경하지 않고 </a:t>
            </a:r>
            <a:r>
              <a:rPr lang="en-US" altLang="ko-KR" sz="1200" dirty="0" smtClean="0"/>
              <a:t>Next</a:t>
            </a:r>
            <a:r>
              <a:rPr lang="ko-KR" altLang="en-US" sz="1200" dirty="0" smtClean="0"/>
              <a:t>를 눌러 설치를 완료한다</a:t>
            </a:r>
            <a:r>
              <a:rPr lang="en-US" altLang="ko-KR" sz="1200" dirty="0" smtClean="0"/>
              <a:t>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851" y="2107160"/>
            <a:ext cx="4895850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62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en-US" altLang="ko-KR" dirty="0" err="1" smtClean="0"/>
              <a:t>GitBash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GitBash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4344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따로 설정을 변경하지 않고 </a:t>
            </a:r>
            <a:r>
              <a:rPr lang="en-US" altLang="ko-KR" sz="1200" dirty="0" smtClean="0"/>
              <a:t>Finish</a:t>
            </a:r>
            <a:r>
              <a:rPr lang="ko-KR" altLang="en-US" sz="1200" dirty="0" smtClean="0"/>
              <a:t>를 눌러 설치를 완료한다</a:t>
            </a:r>
            <a:r>
              <a:rPr lang="en-US" altLang="ko-KR" sz="1200" dirty="0" smtClean="0"/>
              <a:t>.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426" y="2060045"/>
            <a:ext cx="483870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2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설치 경로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Fork Clone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925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17"/>
          <p:cNvSpPr>
            <a:spLocks noGrp="1"/>
          </p:cNvSpPr>
          <p:nvPr>
            <p:ph type="body" sz="quarter" idx="4294967295"/>
          </p:nvPr>
        </p:nvSpPr>
        <p:spPr>
          <a:xfrm>
            <a:off x="691891" y="1274707"/>
            <a:ext cx="9057409" cy="2910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2800" dirty="0"/>
              <a:t>2. Fork </a:t>
            </a:r>
            <a:endParaRPr lang="ko-KR" altLang="en-US" sz="28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9251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Push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0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913" y="2187930"/>
            <a:ext cx="6181725" cy="364807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Fork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Fork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 경로 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783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Y:\3. </a:t>
            </a:r>
            <a:r>
              <a:rPr lang="ko-KR" altLang="en-US" sz="1200" dirty="0" err="1"/>
              <a:t>수행사</a:t>
            </a:r>
            <a:r>
              <a:rPr lang="en-US" altLang="ko-KR" sz="1200" dirty="0"/>
              <a:t>( </a:t>
            </a:r>
            <a:r>
              <a:rPr lang="ko-KR" altLang="en-US" sz="1200" dirty="0" err="1"/>
              <a:t>수행사</a:t>
            </a:r>
            <a:r>
              <a:rPr lang="ko-KR" altLang="en-US" sz="1200" dirty="0"/>
              <a:t> 작업 폴더</a:t>
            </a:r>
            <a:r>
              <a:rPr lang="en-US" altLang="ko-KR" sz="1200" dirty="0"/>
              <a:t>)\5. </a:t>
            </a:r>
            <a:r>
              <a:rPr lang="ko-KR" altLang="en-US" sz="1200" dirty="0"/>
              <a:t>아키텍처</a:t>
            </a:r>
            <a:r>
              <a:rPr lang="en-US" altLang="ko-KR" sz="1200" dirty="0"/>
              <a:t>\5000. </a:t>
            </a:r>
            <a:r>
              <a:rPr lang="ko-KR" altLang="en-US" sz="1200" dirty="0" err="1"/>
              <a:t>개발가이드</a:t>
            </a:r>
            <a:r>
              <a:rPr lang="en-US" altLang="ko-KR" sz="1200" dirty="0"/>
              <a:t>\1. </a:t>
            </a:r>
            <a:r>
              <a:rPr lang="ko-KR" altLang="en-US" sz="1200" dirty="0"/>
              <a:t>개발 툴</a:t>
            </a:r>
            <a:r>
              <a:rPr lang="en-US" altLang="ko-KR" sz="1200" dirty="0"/>
              <a:t>\4. ETC\Fork-1.85.exe</a:t>
            </a:r>
            <a:endParaRPr lang="en-US" altLang="ko-KR" sz="1200" dirty="0" smtClean="0"/>
          </a:p>
        </p:txBody>
      </p:sp>
      <p:sp>
        <p:nvSpPr>
          <p:cNvPr id="49" name="직사각형 48"/>
          <p:cNvSpPr/>
          <p:nvPr/>
        </p:nvSpPr>
        <p:spPr>
          <a:xfrm>
            <a:off x="6620933" y="5300133"/>
            <a:ext cx="524934" cy="2878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42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13259</TotalTime>
  <Words>498</Words>
  <Application>Microsoft Office PowerPoint</Application>
  <PresentationFormat>A4 용지(210x297mm)</PresentationFormat>
  <Paragraphs>176</Paragraphs>
  <Slides>31</Slides>
  <Notes>28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8" baseType="lpstr">
      <vt:lpstr>Monotype Sorts</vt:lpstr>
      <vt:lpstr>맑은 고딕</vt:lpstr>
      <vt:lpstr>Arial</vt:lpstr>
      <vt:lpstr>Calibri</vt:lpstr>
      <vt:lpstr>Times New Roman</vt:lpstr>
      <vt:lpstr>Wingdings</vt:lpstr>
      <vt:lpstr>19_Blank</vt:lpstr>
      <vt:lpstr>ERP10 GIT 가이드 AA</vt:lpstr>
      <vt:lpstr>개정이력</vt:lpstr>
      <vt:lpstr>목차</vt:lpstr>
      <vt:lpstr> </vt:lpstr>
      <vt:lpstr>1. GitBash </vt:lpstr>
      <vt:lpstr>1. GitBash </vt:lpstr>
      <vt:lpstr>1. GitBash </vt:lpstr>
      <vt:lpstr>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2. Fork 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진승현(대보컨소시엄)</cp:lastModifiedBy>
  <cp:revision>459</cp:revision>
  <cp:lastPrinted>2024-06-12T23:51:48Z</cp:lastPrinted>
  <dcterms:created xsi:type="dcterms:W3CDTF">2010-01-13T15:51:22Z</dcterms:created>
  <dcterms:modified xsi:type="dcterms:W3CDTF">2024-11-08T00:32:07Z</dcterms:modified>
</cp:coreProperties>
</file>