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68" r:id="rId1"/>
  </p:sldMasterIdLst>
  <p:notesMasterIdLst>
    <p:notesMasterId r:id="rId3"/>
  </p:notesMasterIdLst>
  <p:sldIdLst>
    <p:sldId id="342" r:id="rId2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3DBA2DFF-CF1D-4FA8-A67A-194771845819}">
          <p14:sldIdLst/>
        </p14:section>
        <p14:section name="SBC" id="{A4C2B23A-9155-4DCA-9D7D-61B856ACA067}">
          <p14:sldIdLst/>
        </p14:section>
        <p14:section name="PBX" id="{AB19DDC1-FD2C-480E-92E8-4BAD2B562BC2}">
          <p14:sldIdLst/>
        </p14:section>
        <p14:section name="CTI" id="{77C768CB-EB61-4994-A180-84E4460B4139}">
          <p14:sldIdLst>
            <p14:sldId id="342"/>
          </p14:sldIdLst>
        </p14:section>
        <p14:section name="IVR/D-ARS" id="{85EB0621-2A6A-414D-ADFB-3138702F9FD3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371C7C-58D3-4DCE-A56F-EA92BC28C206}" v="45" dt="2024-07-29T03:32:57.2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08" y="57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24" Type="http://schemas.microsoft.com/office/2016/11/relationships/changesInfo" Target="changesInfos/changesInfo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김민수" userId="fe303ea7-76ba-4889-94cf-28aa08c7d671" providerId="ADAL" clId="{E2371C7C-58D3-4DCE-A56F-EA92BC28C206}"/>
    <pc:docChg chg="undo custSel addSld delSld modSld sldOrd modMainMaster addSection modSection">
      <pc:chgData name="김민수" userId="fe303ea7-76ba-4889-94cf-28aa08c7d671" providerId="ADAL" clId="{E2371C7C-58D3-4DCE-A56F-EA92BC28C206}" dt="2024-07-29T03:32:57.216" v="232" actId="1076"/>
      <pc:docMkLst>
        <pc:docMk/>
      </pc:docMkLst>
      <pc:sldChg chg="modSp mod">
        <pc:chgData name="김민수" userId="fe303ea7-76ba-4889-94cf-28aa08c7d671" providerId="ADAL" clId="{E2371C7C-58D3-4DCE-A56F-EA92BC28C206}" dt="2024-07-29T02:33:43.992" v="182" actId="20577"/>
        <pc:sldMkLst>
          <pc:docMk/>
          <pc:sldMk cId="2715632498" sldId="256"/>
        </pc:sldMkLst>
        <pc:spChg chg="mod">
          <ac:chgData name="김민수" userId="fe303ea7-76ba-4889-94cf-28aa08c7d671" providerId="ADAL" clId="{E2371C7C-58D3-4DCE-A56F-EA92BC28C206}" dt="2024-07-29T02:33:43.992" v="182" actId="20577"/>
          <ac:spMkLst>
            <pc:docMk/>
            <pc:sldMk cId="2715632498" sldId="256"/>
            <ac:spMk id="54" creationId="{00000000-0000-0000-0000-000000000000}"/>
          </ac:spMkLst>
        </pc:spChg>
      </pc:sldChg>
      <pc:sldChg chg="addSp modSp mod ord">
        <pc:chgData name="김민수" userId="fe303ea7-76ba-4889-94cf-28aa08c7d671" providerId="ADAL" clId="{E2371C7C-58D3-4DCE-A56F-EA92BC28C206}" dt="2024-07-29T02:33:58.421" v="184"/>
        <pc:sldMkLst>
          <pc:docMk/>
          <pc:sldMk cId="2738285772" sldId="261"/>
        </pc:sldMkLst>
        <pc:spChg chg="mod">
          <ac:chgData name="김민수" userId="fe303ea7-76ba-4889-94cf-28aa08c7d671" providerId="ADAL" clId="{E2371C7C-58D3-4DCE-A56F-EA92BC28C206}" dt="2024-07-29T02:32:27.932" v="178" actId="20577"/>
          <ac:spMkLst>
            <pc:docMk/>
            <pc:sldMk cId="2738285772" sldId="261"/>
            <ac:spMk id="3" creationId="{00000000-0000-0000-0000-000000000000}"/>
          </ac:spMkLst>
        </pc:spChg>
        <pc:graphicFrameChg chg="add mod">
          <ac:chgData name="김민수" userId="fe303ea7-76ba-4889-94cf-28aa08c7d671" providerId="ADAL" clId="{E2371C7C-58D3-4DCE-A56F-EA92BC28C206}" dt="2024-07-29T02:32:38.744" v="180" actId="1076"/>
          <ac:graphicFrameMkLst>
            <pc:docMk/>
            <pc:sldMk cId="2738285772" sldId="261"/>
            <ac:graphicFrameMk id="4" creationId="{871EA477-F40D-63C5-35A7-F212ED258D61}"/>
          </ac:graphicFrameMkLst>
        </pc:graphicFrameChg>
      </pc:sldChg>
      <pc:sldChg chg="del">
        <pc:chgData name="김민수" userId="fe303ea7-76ba-4889-94cf-28aa08c7d671" providerId="ADAL" clId="{E2371C7C-58D3-4DCE-A56F-EA92BC28C206}" dt="2024-07-29T02:27:34.746" v="105" actId="47"/>
        <pc:sldMkLst>
          <pc:docMk/>
          <pc:sldMk cId="2929090818" sldId="262"/>
        </pc:sldMkLst>
      </pc:sldChg>
      <pc:sldChg chg="del">
        <pc:chgData name="김민수" userId="fe303ea7-76ba-4889-94cf-28aa08c7d671" providerId="ADAL" clId="{E2371C7C-58D3-4DCE-A56F-EA92BC28C206}" dt="2024-07-29T02:23:46.455" v="66" actId="47"/>
        <pc:sldMkLst>
          <pc:docMk/>
          <pc:sldMk cId="3892300634" sldId="263"/>
        </pc:sldMkLst>
      </pc:sldChg>
      <pc:sldChg chg="addSp delSp modSp add mod modClrScheme chgLayout">
        <pc:chgData name="김민수" userId="fe303ea7-76ba-4889-94cf-28aa08c7d671" providerId="ADAL" clId="{E2371C7C-58D3-4DCE-A56F-EA92BC28C206}" dt="2024-07-29T03:32:57.216" v="232" actId="1076"/>
        <pc:sldMkLst>
          <pc:docMk/>
          <pc:sldMk cId="2382321025" sldId="331"/>
        </pc:sldMkLst>
        <pc:spChg chg="add del">
          <ac:chgData name="김민수" userId="fe303ea7-76ba-4889-94cf-28aa08c7d671" providerId="ADAL" clId="{E2371C7C-58D3-4DCE-A56F-EA92BC28C206}" dt="2024-07-29T03:32:50.868" v="229" actId="478"/>
          <ac:spMkLst>
            <pc:docMk/>
            <pc:sldMk cId="2382321025" sldId="331"/>
            <ac:spMk id="3" creationId="{37D2E523-DA18-AE6A-E32F-954CE03AAF0A}"/>
          </ac:spMkLst>
        </pc:spChg>
        <pc:spChg chg="mod">
          <ac:chgData name="김민수" userId="fe303ea7-76ba-4889-94cf-28aa08c7d671" providerId="ADAL" clId="{E2371C7C-58D3-4DCE-A56F-EA92BC28C206}" dt="2024-07-29T02:24:53.237" v="76" actId="14100"/>
          <ac:spMkLst>
            <pc:docMk/>
            <pc:sldMk cId="2382321025" sldId="331"/>
            <ac:spMk id="4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" creationId="{B7A306AF-3671-4CA5-9E84-9603DC57377E}"/>
          </ac:spMkLst>
        </pc:spChg>
        <pc:spChg chg="mod ord">
          <ac:chgData name="김민수" userId="fe303ea7-76ba-4889-94cf-28aa08c7d671" providerId="ADAL" clId="{E2371C7C-58D3-4DCE-A56F-EA92BC28C206}" dt="2024-07-29T02:24:22.098" v="70" actId="700"/>
          <ac:spMkLst>
            <pc:docMk/>
            <pc:sldMk cId="2382321025" sldId="331"/>
            <ac:spMk id="441" creationId="{639182FE-1CE1-4C8E-BDC4-B5CBF1595C96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447" creationId="{6DD17B1F-F34E-4854-A478-2F64DEF91A7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448" creationId="{FA1E7E3C-3079-4D23-8BB3-F6EC00F687ED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452" creationId="{DFF1B1E3-1A37-4EE3-8A05-B764BDD2C129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453" creationId="{5C1EEA36-0B05-40AB-BC17-928D57295171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454" creationId="{D1505741-8CC4-4F75-988E-AD5B2269409A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459" creationId="{A5C51357-BE36-4E2C-B5FA-90FC79048405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460" creationId="{7B738A11-3A47-479D-846E-F4E6D27BEA2D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464" creationId="{C379F43D-D7BC-4E2E-AB55-24529407C23A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467" creationId="{8C68D160-83E4-4A24-9D1C-A9DABE8184B8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472" creationId="{8B8ADA42-E349-44F9-870E-1C7055E2490C}"/>
          </ac:spMkLst>
        </pc:spChg>
        <pc:spChg chg="mod">
          <ac:chgData name="김민수" userId="fe303ea7-76ba-4889-94cf-28aa08c7d671" providerId="ADAL" clId="{E2371C7C-58D3-4DCE-A56F-EA92BC28C206}" dt="2024-07-29T02:24:26.769" v="71" actId="1076"/>
          <ac:spMkLst>
            <pc:docMk/>
            <pc:sldMk cId="2382321025" sldId="331"/>
            <ac:spMk id="475" creationId="{FB5CFC48-1497-46A7-B387-136BAF3DD24C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498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499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00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01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02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03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07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08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09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12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15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16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19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24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44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70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72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73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77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78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80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81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85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86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87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88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89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97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23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24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25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28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31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35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39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40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66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68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69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76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77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81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87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717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718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730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761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765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767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769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770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771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772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775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776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794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797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824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825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830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901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905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924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925" creationId="{00000000-0000-0000-0000-000000000000}"/>
          </ac:spMkLst>
        </pc:spChg>
        <pc:grpChg chg="add del mod">
          <ac:chgData name="김민수" userId="fe303ea7-76ba-4889-94cf-28aa08c7d671" providerId="ADAL" clId="{E2371C7C-58D3-4DCE-A56F-EA92BC28C206}" dt="2024-07-29T03:30:27.865" v="227" actId="478"/>
          <ac:grpSpMkLst>
            <pc:docMk/>
            <pc:sldMk cId="2382321025" sldId="331"/>
            <ac:grpSpMk id="2" creationId="{49C81AE7-5094-ECB6-ECA9-A991BC7554B7}"/>
          </ac:grpSpMkLst>
        </pc:grpChg>
        <pc:grpChg chg="mod">
          <ac:chgData name="김민수" userId="fe303ea7-76ba-4889-94cf-28aa08c7d671" providerId="ADAL" clId="{E2371C7C-58D3-4DCE-A56F-EA92BC28C206}" dt="2024-07-29T02:25:16.945" v="80" actId="1076"/>
          <ac:grpSpMkLst>
            <pc:docMk/>
            <pc:sldMk cId="2382321025" sldId="331"/>
            <ac:grpSpMk id="445" creationId="{93DC600E-571E-45EA-A3B3-BE644542B3F2}"/>
          </ac:grpSpMkLst>
        </pc:grpChg>
        <pc:grpChg chg="mod">
          <ac:chgData name="김민수" userId="fe303ea7-76ba-4889-94cf-28aa08c7d671" providerId="ADAL" clId="{E2371C7C-58D3-4DCE-A56F-EA92BC28C206}" dt="2024-07-29T02:25:16.945" v="80" actId="1076"/>
          <ac:grpSpMkLst>
            <pc:docMk/>
            <pc:sldMk cId="2382321025" sldId="331"/>
            <ac:grpSpMk id="450" creationId="{7B837ED2-66B6-4813-880D-06503AAB59E6}"/>
          </ac:grpSpMkLst>
        </pc:grpChg>
        <pc:grpChg chg="mod">
          <ac:chgData name="김민수" userId="fe303ea7-76ba-4889-94cf-28aa08c7d671" providerId="ADAL" clId="{E2371C7C-58D3-4DCE-A56F-EA92BC28C206}" dt="2024-07-29T02:25:16.945" v="80" actId="1076"/>
          <ac:grpSpMkLst>
            <pc:docMk/>
            <pc:sldMk cId="2382321025" sldId="331"/>
            <ac:grpSpMk id="465" creationId="{EDADDE6C-AF36-4873-B97B-B9B95577ECE1}"/>
          </ac:grpSpMkLst>
        </pc:grpChg>
        <pc:grpChg chg="mod">
          <ac:chgData name="김민수" userId="fe303ea7-76ba-4889-94cf-28aa08c7d671" providerId="ADAL" clId="{E2371C7C-58D3-4DCE-A56F-EA92BC28C206}" dt="2024-07-29T02:25:16.945" v="80" actId="1076"/>
          <ac:grpSpMkLst>
            <pc:docMk/>
            <pc:sldMk cId="2382321025" sldId="331"/>
            <ac:grpSpMk id="504" creationId="{00000000-0000-0000-0000-000000000000}"/>
          </ac:grpSpMkLst>
        </pc:grpChg>
        <pc:grpChg chg="mod">
          <ac:chgData name="김민수" userId="fe303ea7-76ba-4889-94cf-28aa08c7d671" providerId="ADAL" clId="{E2371C7C-58D3-4DCE-A56F-EA92BC28C206}" dt="2024-07-29T02:25:16.945" v="80" actId="1076"/>
          <ac:grpSpMkLst>
            <pc:docMk/>
            <pc:sldMk cId="2382321025" sldId="331"/>
            <ac:grpSpMk id="513" creationId="{00000000-0000-0000-0000-000000000000}"/>
          </ac:grpSpMkLst>
        </pc:grpChg>
        <pc:grpChg chg="mod">
          <ac:chgData name="김민수" userId="fe303ea7-76ba-4889-94cf-28aa08c7d671" providerId="ADAL" clId="{E2371C7C-58D3-4DCE-A56F-EA92BC28C206}" dt="2024-07-29T02:25:16.945" v="80" actId="1076"/>
          <ac:grpSpMkLst>
            <pc:docMk/>
            <pc:sldMk cId="2382321025" sldId="331"/>
            <ac:grpSpMk id="517" creationId="{00000000-0000-0000-0000-000000000000}"/>
          </ac:grpSpMkLst>
        </pc:grpChg>
        <pc:grpChg chg="mod">
          <ac:chgData name="김민수" userId="fe303ea7-76ba-4889-94cf-28aa08c7d671" providerId="ADAL" clId="{E2371C7C-58D3-4DCE-A56F-EA92BC28C206}" dt="2024-07-29T02:25:16.945" v="80" actId="1076"/>
          <ac:grpSpMkLst>
            <pc:docMk/>
            <pc:sldMk cId="2382321025" sldId="331"/>
            <ac:grpSpMk id="522" creationId="{00000000-0000-0000-0000-000000000000}"/>
          </ac:grpSpMkLst>
        </pc:grpChg>
        <pc:grpChg chg="mod">
          <ac:chgData name="김민수" userId="fe303ea7-76ba-4889-94cf-28aa08c7d671" providerId="ADAL" clId="{E2371C7C-58D3-4DCE-A56F-EA92BC28C206}" dt="2024-07-29T02:25:16.945" v="80" actId="1076"/>
          <ac:grpSpMkLst>
            <pc:docMk/>
            <pc:sldMk cId="2382321025" sldId="331"/>
            <ac:grpSpMk id="568" creationId="{00000000-0000-0000-0000-000000000000}"/>
          </ac:grpSpMkLst>
        </pc:grpChg>
        <pc:grpChg chg="mod">
          <ac:chgData name="김민수" userId="fe303ea7-76ba-4889-94cf-28aa08c7d671" providerId="ADAL" clId="{E2371C7C-58D3-4DCE-A56F-EA92BC28C206}" dt="2024-07-29T02:25:16.945" v="80" actId="1076"/>
          <ac:grpSpMkLst>
            <pc:docMk/>
            <pc:sldMk cId="2382321025" sldId="331"/>
            <ac:grpSpMk id="575" creationId="{00000000-0000-0000-0000-000000000000}"/>
          </ac:grpSpMkLst>
        </pc:grpChg>
        <pc:grpChg chg="mod">
          <ac:chgData name="김민수" userId="fe303ea7-76ba-4889-94cf-28aa08c7d671" providerId="ADAL" clId="{E2371C7C-58D3-4DCE-A56F-EA92BC28C206}" dt="2024-07-29T02:25:16.945" v="80" actId="1076"/>
          <ac:grpSpMkLst>
            <pc:docMk/>
            <pc:sldMk cId="2382321025" sldId="331"/>
            <ac:grpSpMk id="583" creationId="{00000000-0000-0000-0000-000000000000}"/>
          </ac:grpSpMkLst>
        </pc:grpChg>
        <pc:grpChg chg="mod">
          <ac:chgData name="김민수" userId="fe303ea7-76ba-4889-94cf-28aa08c7d671" providerId="ADAL" clId="{E2371C7C-58D3-4DCE-A56F-EA92BC28C206}" dt="2024-07-29T02:25:16.945" v="80" actId="1076"/>
          <ac:grpSpMkLst>
            <pc:docMk/>
            <pc:sldMk cId="2382321025" sldId="331"/>
            <ac:grpSpMk id="626" creationId="{00000000-0000-0000-0000-000000000000}"/>
          </ac:grpSpMkLst>
        </pc:grpChg>
        <pc:grpChg chg="mod">
          <ac:chgData name="김민수" userId="fe303ea7-76ba-4889-94cf-28aa08c7d671" providerId="ADAL" clId="{E2371C7C-58D3-4DCE-A56F-EA92BC28C206}" dt="2024-07-29T02:25:16.945" v="80" actId="1076"/>
          <ac:grpSpMkLst>
            <pc:docMk/>
            <pc:sldMk cId="2382321025" sldId="331"/>
            <ac:grpSpMk id="629" creationId="{00000000-0000-0000-0000-000000000000}"/>
          </ac:grpSpMkLst>
        </pc:grpChg>
        <pc:grpChg chg="mod">
          <ac:chgData name="김민수" userId="fe303ea7-76ba-4889-94cf-28aa08c7d671" providerId="ADAL" clId="{E2371C7C-58D3-4DCE-A56F-EA92BC28C206}" dt="2024-07-29T02:25:16.945" v="80" actId="1076"/>
          <ac:grpSpMkLst>
            <pc:docMk/>
            <pc:sldMk cId="2382321025" sldId="331"/>
            <ac:grpSpMk id="773" creationId="{00000000-0000-0000-0000-000000000000}"/>
          </ac:grpSpMkLst>
        </pc:grp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10" creationId="{5A828648-5042-491C-8BBD-1415B0C6C2AE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446" creationId="{35EC0512-B650-48E9-A446-092F23C49F22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451" creationId="{ABFE2858-8F47-4C2A-9582-E2AE0D950646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457" creationId="{1A4D3CB1-F19E-435E-A04D-5788707904C9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458" creationId="{B53DC09E-77D7-4B53-B14B-FCE3041F3EC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463" creationId="{58ABC5D0-7264-4EF7-AD6F-9DB14664907F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466" creationId="{C2366F0B-F3F4-4084-85FC-F530FF794A08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471" creationId="{9C5ABB90-9FBA-4C66-9CB7-7DAB9DF5795E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05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06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14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18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20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21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23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26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31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32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33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34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36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37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38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39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40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41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42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69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74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76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79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84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95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13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14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19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20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27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30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37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38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70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71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72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73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74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75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79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80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82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83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84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766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768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774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792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793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916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917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923" creationId="{00000000-0000-0000-0000-000000000000}"/>
          </ac:picMkLst>
        </pc:picChg>
        <pc:picChg chg="add mod">
          <ac:chgData name="김민수" userId="fe303ea7-76ba-4889-94cf-28aa08c7d671" providerId="ADAL" clId="{E2371C7C-58D3-4DCE-A56F-EA92BC28C206}" dt="2024-07-29T03:32:57.216" v="232" actId="1076"/>
          <ac:picMkLst>
            <pc:docMk/>
            <pc:sldMk cId="2382321025" sldId="331"/>
            <ac:picMk id="1025" creationId="{B136171B-A8F6-ED7C-9573-F063CB7CA70B}"/>
          </ac:picMkLst>
        </pc:pic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449" creationId="{64153740-87E1-4F4B-9169-EB64B3928C7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455" creationId="{78BD6BEE-BB03-4422-B7EB-37AC4AAAFDCC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456" creationId="{F67AE2B1-0A05-4043-BAE5-9A26C97C3B4B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468" creationId="{6AE85412-B84C-4CCE-920F-CB4E06DEBDED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525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527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528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529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530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535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543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571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582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590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591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592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593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615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616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621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632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633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636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663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778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779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780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781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782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783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789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790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810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861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862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902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906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918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930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931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932" creationId="{00000000-0000-0000-0000-000000000000}"/>
          </ac:cxnSpMkLst>
        </pc:cxnChg>
      </pc:sldChg>
      <pc:sldChg chg="addSp modSp new mod">
        <pc:chgData name="김민수" userId="fe303ea7-76ba-4889-94cf-28aa08c7d671" providerId="ADAL" clId="{E2371C7C-58D3-4DCE-A56F-EA92BC28C206}" dt="2024-07-29T02:26:18.896" v="90" actId="14100"/>
        <pc:sldMkLst>
          <pc:docMk/>
          <pc:sldMk cId="1934129347" sldId="332"/>
        </pc:sldMkLst>
        <pc:spChg chg="add mod">
          <ac:chgData name="김민수" userId="fe303ea7-76ba-4889-94cf-28aa08c7d671" providerId="ADAL" clId="{E2371C7C-58D3-4DCE-A56F-EA92BC28C206}" dt="2024-07-29T02:25:52.758" v="83" actId="1076"/>
          <ac:spMkLst>
            <pc:docMk/>
            <pc:sldMk cId="1934129347" sldId="332"/>
            <ac:spMk id="3" creationId="{EA0FA086-0C6E-BD3F-B8D1-49857AED1BB2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4" creationId="{4962FAAA-33C3-DB26-AE43-914DA2F1049C}"/>
          </ac:spMkLst>
        </pc:spChg>
        <pc:spChg chg="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6" creationId="{6B7862D1-29F9-AFF0-877F-865024CB075D}"/>
          </ac:spMkLst>
        </pc:spChg>
        <pc:spChg chg="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7" creationId="{B0270677-2220-DF23-3738-F1A3BCB92C94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8" creationId="{704AF4EF-CC2A-32CA-CD42-9F8C213DCF12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9" creationId="{EC1DE3A2-EA5E-BA23-E18F-E4C65F3545AB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10" creationId="{2CE76290-859C-4FC7-75DD-1F4EF3DA445E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11" creationId="{D6A7D4D1-2FCB-19DC-9B13-C5F4ED292B69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12" creationId="{E0B39D5B-38BE-21F7-2B42-810176FDC6CE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13" creationId="{11609EF7-3C6C-0707-8292-2AAF2A851835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15" creationId="{98AFAE28-FDF6-1D5A-B19C-20A341FDDFA1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16" creationId="{7AE60CE1-C8F5-0287-F575-779437E6E56B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17" creationId="{DDF3F668-65EE-8A3E-7DFC-28806BAFA16B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18" creationId="{939E9929-E3C5-53BB-C5F4-F6CF13FB1DA9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19" creationId="{BCCFDF78-B6F5-7846-2881-8D447F2CBE82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23" creationId="{EECA44AE-813C-7485-9FB5-C0304A28875F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28" creationId="{737E2898-9B69-3DAF-A19F-C4B4F5F132F1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29" creationId="{62BB9155-9C30-11E5-14BB-55554F731827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30" creationId="{C9F73654-244C-03B7-BC03-3BE9B4B7C97C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32" creationId="{F73CD1B2-21F4-5D9B-C8B7-B664D9ACE578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33" creationId="{8575D262-259C-41DA-4BE0-5568DF9C36A8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34" creationId="{7F0249F2-220E-7CF0-72C7-223E073AD09C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35" creationId="{280D9571-1716-00DA-304E-12FFA9F62DF9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36" creationId="{CD80B8AD-956A-A9DA-F992-62E0D3406E8F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38" creationId="{15630A0E-D9C0-7E53-AE39-6094ED13D4C4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39" creationId="{948F3BE8-156A-4E39-22F9-900C4533BA2F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41" creationId="{C7DBB73D-1D1B-28E4-4A02-AB3CD6448CD1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44" creationId="{298605F1-5720-4F86-FF96-298BDC2951C6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45" creationId="{1D3902A6-3B04-F35E-BE7F-2FC2D8CF6D68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48" creationId="{33FB32F1-5DBD-C0BA-1EAC-EB91CDBE45EA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50" creationId="{7C7D2A08-398F-28FD-C5E7-CD0BC5CA20D4}"/>
          </ac:spMkLst>
        </pc:spChg>
        <pc:spChg chg="add mod">
          <ac:chgData name="김민수" userId="fe303ea7-76ba-4889-94cf-28aa08c7d671" providerId="ADAL" clId="{E2371C7C-58D3-4DCE-A56F-EA92BC28C206}" dt="2024-07-29T02:26:18.896" v="90" actId="14100"/>
          <ac:spMkLst>
            <pc:docMk/>
            <pc:sldMk cId="1934129347" sldId="332"/>
            <ac:spMk id="56" creationId="{DF833FA1-B527-1F26-3263-1F93D755271D}"/>
          </ac:spMkLst>
        </pc:spChg>
        <pc:grpChg chg="add mod">
          <ac:chgData name="김민수" userId="fe303ea7-76ba-4889-94cf-28aa08c7d671" providerId="ADAL" clId="{E2371C7C-58D3-4DCE-A56F-EA92BC28C206}" dt="2024-07-29T02:26:06.035" v="86" actId="1076"/>
          <ac:grpSpMkLst>
            <pc:docMk/>
            <pc:sldMk cId="1934129347" sldId="332"/>
            <ac:grpSpMk id="5" creationId="{26B03B74-2DD8-CC7C-BBAD-E833C61D581D}"/>
          </ac:grpSpMkLst>
        </pc:grpChg>
        <pc:graphicFrameChg chg="add mod">
          <ac:chgData name="김민수" userId="fe303ea7-76ba-4889-94cf-28aa08c7d671" providerId="ADAL" clId="{E2371C7C-58D3-4DCE-A56F-EA92BC28C206}" dt="2024-07-29T02:26:06.035" v="86" actId="1076"/>
          <ac:graphicFrameMkLst>
            <pc:docMk/>
            <pc:sldMk cId="1934129347" sldId="332"/>
            <ac:graphicFrameMk id="25" creationId="{A5B612CF-7543-C8D1-1E1A-60323BB96BC8}"/>
          </ac:graphicFrameMkLst>
        </pc:graphicFrameChg>
        <pc:picChg chg="add mod">
          <ac:chgData name="김민수" userId="fe303ea7-76ba-4889-94cf-28aa08c7d671" providerId="ADAL" clId="{E2371C7C-58D3-4DCE-A56F-EA92BC28C206}" dt="2024-07-29T02:26:06.035" v="86" actId="1076"/>
          <ac:picMkLst>
            <pc:docMk/>
            <pc:sldMk cId="1934129347" sldId="332"/>
            <ac:picMk id="22" creationId="{FAC1652E-BB92-8CAD-ADD2-AB322EC14049}"/>
          </ac:picMkLst>
        </pc:picChg>
        <pc:picChg chg="add mod">
          <ac:chgData name="김민수" userId="fe303ea7-76ba-4889-94cf-28aa08c7d671" providerId="ADAL" clId="{E2371C7C-58D3-4DCE-A56F-EA92BC28C206}" dt="2024-07-29T02:26:06.035" v="86" actId="1076"/>
          <ac:picMkLst>
            <pc:docMk/>
            <pc:sldMk cId="1934129347" sldId="332"/>
            <ac:picMk id="26" creationId="{7EF080B4-45CE-818D-D65D-080C9F071C1C}"/>
          </ac:picMkLst>
        </pc:picChg>
        <pc:picChg chg="add mod">
          <ac:chgData name="김민수" userId="fe303ea7-76ba-4889-94cf-28aa08c7d671" providerId="ADAL" clId="{E2371C7C-58D3-4DCE-A56F-EA92BC28C206}" dt="2024-07-29T02:26:06.035" v="86" actId="1076"/>
          <ac:picMkLst>
            <pc:docMk/>
            <pc:sldMk cId="1934129347" sldId="332"/>
            <ac:picMk id="27" creationId="{40D0E14C-8F86-1D29-60E8-684F04AB5098}"/>
          </ac:picMkLst>
        </pc:picChg>
        <pc:picChg chg="add mod">
          <ac:chgData name="김민수" userId="fe303ea7-76ba-4889-94cf-28aa08c7d671" providerId="ADAL" clId="{E2371C7C-58D3-4DCE-A56F-EA92BC28C206}" dt="2024-07-29T02:26:06.035" v="86" actId="1076"/>
          <ac:picMkLst>
            <pc:docMk/>
            <pc:sldMk cId="1934129347" sldId="332"/>
            <ac:picMk id="42" creationId="{39248012-1A5D-3974-7A28-47B33836967E}"/>
          </ac:picMkLst>
        </pc:picChg>
        <pc:picChg chg="add mod">
          <ac:chgData name="김민수" userId="fe303ea7-76ba-4889-94cf-28aa08c7d671" providerId="ADAL" clId="{E2371C7C-58D3-4DCE-A56F-EA92BC28C206}" dt="2024-07-29T02:26:06.035" v="86" actId="1076"/>
          <ac:picMkLst>
            <pc:docMk/>
            <pc:sldMk cId="1934129347" sldId="332"/>
            <ac:picMk id="43" creationId="{236E884C-F011-623D-D68C-AEB49B0F56A9}"/>
          </ac:picMkLst>
        </pc:picChg>
        <pc:picChg chg="add mod">
          <ac:chgData name="김민수" userId="fe303ea7-76ba-4889-94cf-28aa08c7d671" providerId="ADAL" clId="{E2371C7C-58D3-4DCE-A56F-EA92BC28C206}" dt="2024-07-29T02:26:06.035" v="86" actId="1076"/>
          <ac:picMkLst>
            <pc:docMk/>
            <pc:sldMk cId="1934129347" sldId="332"/>
            <ac:picMk id="46" creationId="{28523A1D-ED33-D8FD-4B59-93E688D5EFA9}"/>
          </ac:picMkLst>
        </pc:picChg>
        <pc:picChg chg="add mod">
          <ac:chgData name="김민수" userId="fe303ea7-76ba-4889-94cf-28aa08c7d671" providerId="ADAL" clId="{E2371C7C-58D3-4DCE-A56F-EA92BC28C206}" dt="2024-07-29T02:26:06.035" v="86" actId="1076"/>
          <ac:picMkLst>
            <pc:docMk/>
            <pc:sldMk cId="1934129347" sldId="332"/>
            <ac:picMk id="47" creationId="{C89DA041-1F06-B314-16C0-1C1C725BDE91}"/>
          </ac:picMkLst>
        </pc:picChg>
        <pc:picChg chg="add mod">
          <ac:chgData name="김민수" userId="fe303ea7-76ba-4889-94cf-28aa08c7d671" providerId="ADAL" clId="{E2371C7C-58D3-4DCE-A56F-EA92BC28C206}" dt="2024-07-29T02:26:06.035" v="86" actId="1076"/>
          <ac:picMkLst>
            <pc:docMk/>
            <pc:sldMk cId="1934129347" sldId="332"/>
            <ac:picMk id="49" creationId="{686CD450-266B-C79B-35EC-B9F53119B279}"/>
          </ac:picMkLst>
        </pc:picChg>
        <pc:cxnChg chg="add mod">
          <ac:chgData name="김민수" userId="fe303ea7-76ba-4889-94cf-28aa08c7d671" providerId="ADAL" clId="{E2371C7C-58D3-4DCE-A56F-EA92BC28C206}" dt="2024-07-29T02:26:06.035" v="86" actId="1076"/>
          <ac:cxnSpMkLst>
            <pc:docMk/>
            <pc:sldMk cId="1934129347" sldId="332"/>
            <ac:cxnSpMk id="14" creationId="{2A69F370-A7C2-FA31-062E-E27C05456B6C}"/>
          </ac:cxnSpMkLst>
        </pc:cxnChg>
        <pc:cxnChg chg="add mod">
          <ac:chgData name="김민수" userId="fe303ea7-76ba-4889-94cf-28aa08c7d671" providerId="ADAL" clId="{E2371C7C-58D3-4DCE-A56F-EA92BC28C206}" dt="2024-07-29T02:26:06.035" v="86" actId="1076"/>
          <ac:cxnSpMkLst>
            <pc:docMk/>
            <pc:sldMk cId="1934129347" sldId="332"/>
            <ac:cxnSpMk id="20" creationId="{ECD9E29F-9DB1-76C8-6415-7B73858E620E}"/>
          </ac:cxnSpMkLst>
        </pc:cxnChg>
        <pc:cxnChg chg="add mod">
          <ac:chgData name="김민수" userId="fe303ea7-76ba-4889-94cf-28aa08c7d671" providerId="ADAL" clId="{E2371C7C-58D3-4DCE-A56F-EA92BC28C206}" dt="2024-07-29T02:26:06.035" v="86" actId="1076"/>
          <ac:cxnSpMkLst>
            <pc:docMk/>
            <pc:sldMk cId="1934129347" sldId="332"/>
            <ac:cxnSpMk id="21" creationId="{2D302AE9-C5BF-FC34-1332-D1DAFB729FA2}"/>
          </ac:cxnSpMkLst>
        </pc:cxnChg>
        <pc:cxnChg chg="add mod">
          <ac:chgData name="김민수" userId="fe303ea7-76ba-4889-94cf-28aa08c7d671" providerId="ADAL" clId="{E2371C7C-58D3-4DCE-A56F-EA92BC28C206}" dt="2024-07-29T02:26:06.035" v="86" actId="1076"/>
          <ac:cxnSpMkLst>
            <pc:docMk/>
            <pc:sldMk cId="1934129347" sldId="332"/>
            <ac:cxnSpMk id="24" creationId="{DAA5F1F6-802E-7932-C445-2A9D820C6C92}"/>
          </ac:cxnSpMkLst>
        </pc:cxnChg>
        <pc:cxnChg chg="add mod">
          <ac:chgData name="김민수" userId="fe303ea7-76ba-4889-94cf-28aa08c7d671" providerId="ADAL" clId="{E2371C7C-58D3-4DCE-A56F-EA92BC28C206}" dt="2024-07-29T02:26:06.035" v="86" actId="1076"/>
          <ac:cxnSpMkLst>
            <pc:docMk/>
            <pc:sldMk cId="1934129347" sldId="332"/>
            <ac:cxnSpMk id="31" creationId="{82F26F6F-C5EB-17A0-80C9-BAB969607412}"/>
          </ac:cxnSpMkLst>
        </pc:cxnChg>
        <pc:cxnChg chg="add mod">
          <ac:chgData name="김민수" userId="fe303ea7-76ba-4889-94cf-28aa08c7d671" providerId="ADAL" clId="{E2371C7C-58D3-4DCE-A56F-EA92BC28C206}" dt="2024-07-29T02:26:06.035" v="86" actId="1076"/>
          <ac:cxnSpMkLst>
            <pc:docMk/>
            <pc:sldMk cId="1934129347" sldId="332"/>
            <ac:cxnSpMk id="37" creationId="{E895DCBB-FDEB-6995-AFB3-4A786A4F410C}"/>
          </ac:cxnSpMkLst>
        </pc:cxnChg>
        <pc:cxnChg chg="add mod">
          <ac:chgData name="김민수" userId="fe303ea7-76ba-4889-94cf-28aa08c7d671" providerId="ADAL" clId="{E2371C7C-58D3-4DCE-A56F-EA92BC28C206}" dt="2024-07-29T02:26:06.035" v="86" actId="1076"/>
          <ac:cxnSpMkLst>
            <pc:docMk/>
            <pc:sldMk cId="1934129347" sldId="332"/>
            <ac:cxnSpMk id="40" creationId="{F4E93524-5D90-BE3C-1338-696272E893EE}"/>
          </ac:cxnSpMkLst>
        </pc:cxnChg>
        <pc:cxnChg chg="add mod">
          <ac:chgData name="김민수" userId="fe303ea7-76ba-4889-94cf-28aa08c7d671" providerId="ADAL" clId="{E2371C7C-58D3-4DCE-A56F-EA92BC28C206}" dt="2024-07-29T02:26:06.035" v="86" actId="1076"/>
          <ac:cxnSpMkLst>
            <pc:docMk/>
            <pc:sldMk cId="1934129347" sldId="332"/>
            <ac:cxnSpMk id="51" creationId="{6FF2F49C-FDF0-A6B6-EF62-AEA206ABAC99}"/>
          </ac:cxnSpMkLst>
        </pc:cxnChg>
        <pc:cxnChg chg="add mod">
          <ac:chgData name="김민수" userId="fe303ea7-76ba-4889-94cf-28aa08c7d671" providerId="ADAL" clId="{E2371C7C-58D3-4DCE-A56F-EA92BC28C206}" dt="2024-07-29T02:26:06.035" v="86" actId="1076"/>
          <ac:cxnSpMkLst>
            <pc:docMk/>
            <pc:sldMk cId="1934129347" sldId="332"/>
            <ac:cxnSpMk id="52" creationId="{5A03CB17-F39D-CDD3-8B71-08FB1215C618}"/>
          </ac:cxnSpMkLst>
        </pc:cxnChg>
        <pc:cxnChg chg="add mod">
          <ac:chgData name="김민수" userId="fe303ea7-76ba-4889-94cf-28aa08c7d671" providerId="ADAL" clId="{E2371C7C-58D3-4DCE-A56F-EA92BC28C206}" dt="2024-07-29T02:26:06.035" v="86" actId="1076"/>
          <ac:cxnSpMkLst>
            <pc:docMk/>
            <pc:sldMk cId="1934129347" sldId="332"/>
            <ac:cxnSpMk id="53" creationId="{68B9A079-8AB9-BE7B-D547-27C4667B24A0}"/>
          </ac:cxnSpMkLst>
        </pc:cxnChg>
        <pc:cxnChg chg="add mod">
          <ac:chgData name="김민수" userId="fe303ea7-76ba-4889-94cf-28aa08c7d671" providerId="ADAL" clId="{E2371C7C-58D3-4DCE-A56F-EA92BC28C206}" dt="2024-07-29T02:26:06.035" v="86" actId="1076"/>
          <ac:cxnSpMkLst>
            <pc:docMk/>
            <pc:sldMk cId="1934129347" sldId="332"/>
            <ac:cxnSpMk id="54" creationId="{EFC9F1A0-56F1-2095-B8E0-D06B33A625E7}"/>
          </ac:cxnSpMkLst>
        </pc:cxnChg>
        <pc:cxnChg chg="add mod">
          <ac:chgData name="김민수" userId="fe303ea7-76ba-4889-94cf-28aa08c7d671" providerId="ADAL" clId="{E2371C7C-58D3-4DCE-A56F-EA92BC28C206}" dt="2024-07-29T02:26:06.035" v="86" actId="1076"/>
          <ac:cxnSpMkLst>
            <pc:docMk/>
            <pc:sldMk cId="1934129347" sldId="332"/>
            <ac:cxnSpMk id="55" creationId="{4754DFF8-E9F4-C71B-1D5A-6F40C8EE2A38}"/>
          </ac:cxnSpMkLst>
        </pc:cxnChg>
      </pc:sldChg>
      <pc:sldChg chg="addSp delSp modSp new mod">
        <pc:chgData name="김민수" userId="fe303ea7-76ba-4889-94cf-28aa08c7d671" providerId="ADAL" clId="{E2371C7C-58D3-4DCE-A56F-EA92BC28C206}" dt="2024-07-29T02:28:41.607" v="116" actId="1076"/>
        <pc:sldMkLst>
          <pc:docMk/>
          <pc:sldMk cId="2611456847" sldId="333"/>
        </pc:sldMkLst>
        <pc:spChg chg="add mod topLvl">
          <ac:chgData name="김민수" userId="fe303ea7-76ba-4889-94cf-28aa08c7d671" providerId="ADAL" clId="{E2371C7C-58D3-4DCE-A56F-EA92BC28C206}" dt="2024-07-29T02:28:35.386" v="114" actId="165"/>
          <ac:spMkLst>
            <pc:docMk/>
            <pc:sldMk cId="2611456847" sldId="333"/>
            <ac:spMk id="3" creationId="{9882A0F3-A112-81E3-37F2-EA7D7560EBFA}"/>
          </ac:spMkLst>
        </pc:spChg>
        <pc:spChg chg="add mod">
          <ac:chgData name="김민수" userId="fe303ea7-76ba-4889-94cf-28aa08c7d671" providerId="ADAL" clId="{E2371C7C-58D3-4DCE-A56F-EA92BC28C206}" dt="2024-07-29T02:27:00.669" v="96"/>
          <ac:spMkLst>
            <pc:docMk/>
            <pc:sldMk cId="2611456847" sldId="333"/>
            <ac:spMk id="4" creationId="{CB517A98-D617-56B6-3FB8-E48A26B2B29F}"/>
          </ac:spMkLst>
        </pc:spChg>
        <pc:spChg chg="add mod topLvl">
          <ac:chgData name="김민수" userId="fe303ea7-76ba-4889-94cf-28aa08c7d671" providerId="ADAL" clId="{E2371C7C-58D3-4DCE-A56F-EA92BC28C206}" dt="2024-07-29T02:28:40.024" v="115" actId="1076"/>
          <ac:spMkLst>
            <pc:docMk/>
            <pc:sldMk cId="2611456847" sldId="333"/>
            <ac:spMk id="5" creationId="{86B73EC8-9738-1E67-6382-FC12BC6F0DAC}"/>
          </ac:spMkLst>
        </pc:spChg>
        <pc:spChg chg="add mod">
          <ac:chgData name="김민수" userId="fe303ea7-76ba-4889-94cf-28aa08c7d671" providerId="ADAL" clId="{E2371C7C-58D3-4DCE-A56F-EA92BC28C206}" dt="2024-07-29T02:28:41.607" v="116" actId="1076"/>
          <ac:spMkLst>
            <pc:docMk/>
            <pc:sldMk cId="2611456847" sldId="333"/>
            <ac:spMk id="6" creationId="{F6D82160-E708-E20F-34B9-3AD1D0EC133B}"/>
          </ac:spMkLst>
        </pc:spChg>
        <pc:spChg chg="add mod topLvl">
          <ac:chgData name="김민수" userId="fe303ea7-76ba-4889-94cf-28aa08c7d671" providerId="ADAL" clId="{E2371C7C-58D3-4DCE-A56F-EA92BC28C206}" dt="2024-07-29T02:28:40.024" v="115" actId="1076"/>
          <ac:spMkLst>
            <pc:docMk/>
            <pc:sldMk cId="2611456847" sldId="333"/>
            <ac:spMk id="8" creationId="{9A9CAD73-6F68-469A-C6B9-84B39802F5D3}"/>
          </ac:spMkLst>
        </pc:spChg>
        <pc:spChg chg="add mod topLvl">
          <ac:chgData name="김민수" userId="fe303ea7-76ba-4889-94cf-28aa08c7d671" providerId="ADAL" clId="{E2371C7C-58D3-4DCE-A56F-EA92BC28C206}" dt="2024-07-29T02:28:40.024" v="115" actId="1076"/>
          <ac:spMkLst>
            <pc:docMk/>
            <pc:sldMk cId="2611456847" sldId="333"/>
            <ac:spMk id="9" creationId="{BE02B54E-381E-4087-8A2B-FB2675406630}"/>
          </ac:spMkLst>
        </pc:spChg>
        <pc:grpChg chg="add del mod">
          <ac:chgData name="김민수" userId="fe303ea7-76ba-4889-94cf-28aa08c7d671" providerId="ADAL" clId="{E2371C7C-58D3-4DCE-A56F-EA92BC28C206}" dt="2024-07-29T02:28:35.386" v="114" actId="165"/>
          <ac:grpSpMkLst>
            <pc:docMk/>
            <pc:sldMk cId="2611456847" sldId="333"/>
            <ac:grpSpMk id="10" creationId="{E43F57F0-3B73-3FBC-B95C-D648E393CE46}"/>
          </ac:grpSpMkLst>
        </pc:grpChg>
        <pc:picChg chg="add mod topLvl">
          <ac:chgData name="김민수" userId="fe303ea7-76ba-4889-94cf-28aa08c7d671" providerId="ADAL" clId="{E2371C7C-58D3-4DCE-A56F-EA92BC28C206}" dt="2024-07-29T02:28:40.024" v="115" actId="1076"/>
          <ac:picMkLst>
            <pc:docMk/>
            <pc:sldMk cId="2611456847" sldId="333"/>
            <ac:picMk id="7" creationId="{DBFFBDBE-0A6C-864C-2D91-C23C572D5A0C}"/>
          </ac:picMkLst>
        </pc:picChg>
      </pc:sldChg>
      <pc:sldChg chg="addSp modSp new mod">
        <pc:chgData name="김민수" userId="fe303ea7-76ba-4889-94cf-28aa08c7d671" providerId="ADAL" clId="{E2371C7C-58D3-4DCE-A56F-EA92BC28C206}" dt="2024-07-29T02:27:32.383" v="104" actId="1076"/>
        <pc:sldMkLst>
          <pc:docMk/>
          <pc:sldMk cId="3061738679" sldId="334"/>
        </pc:sldMkLst>
        <pc:spChg chg="add mod">
          <ac:chgData name="김민수" userId="fe303ea7-76ba-4889-94cf-28aa08c7d671" providerId="ADAL" clId="{E2371C7C-58D3-4DCE-A56F-EA92BC28C206}" dt="2024-07-29T02:27:10.600" v="101" actId="1076"/>
          <ac:spMkLst>
            <pc:docMk/>
            <pc:sldMk cId="3061738679" sldId="334"/>
            <ac:spMk id="3" creationId="{2E5715CB-D201-551E-1DFC-5D6013D93C89}"/>
          </ac:spMkLst>
        </pc:spChg>
        <pc:spChg chg="add mod">
          <ac:chgData name="김민수" userId="fe303ea7-76ba-4889-94cf-28aa08c7d671" providerId="ADAL" clId="{E2371C7C-58D3-4DCE-A56F-EA92BC28C206}" dt="2024-07-29T02:27:32.383" v="104" actId="1076"/>
          <ac:spMkLst>
            <pc:docMk/>
            <pc:sldMk cId="3061738679" sldId="334"/>
            <ac:spMk id="4" creationId="{0B88E36E-98A4-928E-161D-771B3CD75431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5" creationId="{F141099F-CE82-BC29-ED53-001194034642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6" creationId="{67446331-894E-616F-20C6-E6E741FABB01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7" creationId="{44AF71E3-EB00-4D96-D721-1CF8368EAD80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8" creationId="{BA66005E-8690-F868-5385-4CAE2CB87799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9" creationId="{E3987510-6A8E-0DB7-9599-4417C5AA04E4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10" creationId="{9C0231AA-C90A-1E5C-1393-92808C6AFAC2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11" creationId="{644D764A-9537-9551-A8A4-22D4836BF032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12" creationId="{3641D43D-C82C-9578-1181-62CB8D3F263C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13" creationId="{FF3B1BCA-8476-F207-898C-012EBDC2340A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14" creationId="{D1C988E2-725E-C94E-139C-A6659FDF5DC9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15" creationId="{D0797F76-9217-0A44-D6FB-F9DE7F71B290}"/>
          </ac:spMkLst>
        </pc:spChg>
        <pc:spChg chg="mod">
          <ac:chgData name="김민수" userId="fe303ea7-76ba-4889-94cf-28aa08c7d671" providerId="ADAL" clId="{E2371C7C-58D3-4DCE-A56F-EA92BC28C206}" dt="2024-07-29T02:27:23.058" v="102"/>
          <ac:spMkLst>
            <pc:docMk/>
            <pc:sldMk cId="3061738679" sldId="334"/>
            <ac:spMk id="17" creationId="{E28BA719-859F-62D0-B0E3-944939054930}"/>
          </ac:spMkLst>
        </pc:spChg>
        <pc:spChg chg="mod">
          <ac:chgData name="김민수" userId="fe303ea7-76ba-4889-94cf-28aa08c7d671" providerId="ADAL" clId="{E2371C7C-58D3-4DCE-A56F-EA92BC28C206}" dt="2024-07-29T02:27:23.058" v="102"/>
          <ac:spMkLst>
            <pc:docMk/>
            <pc:sldMk cId="3061738679" sldId="334"/>
            <ac:spMk id="18" creationId="{D6ECE1E6-B052-DA46-46DB-54F13D4F7D78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19" creationId="{29C22A52-3A11-AFFA-EC08-F5451654778D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21" creationId="{6E361F70-73A1-A162-F2F2-5DB371B359CF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22" creationId="{AE0637BD-54B2-D31F-60B1-235F4CF06494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23" creationId="{6E4390AA-6BC9-F2F5-39C4-0F8E1C9E5777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25" creationId="{5BA2A080-7907-AFE8-49E8-01A109071EDB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26" creationId="{3098FD94-022D-3BE3-184C-E9D2AC0441DC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27" creationId="{EB5F5032-51D6-ADA4-C1E5-C77F60B4AD88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28" creationId="{F6DA1C2D-FBCA-6C4D-6C76-4DE1D4AA909C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29" creationId="{9A79368A-FA18-36A1-E7FE-EA89BDA82D94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31" creationId="{5685F129-EB6E-4C18-0BD6-87F58708D635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32" creationId="{00080A6B-EE82-08A6-A501-0A8848F2863B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33" creationId="{0F55B76E-64BA-CACC-1FD9-6F070CD77D46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38" creationId="{8BA8D163-E179-FCC0-71ED-4BCE113E0186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39" creationId="{8A3CA1E9-CAA9-D814-A5C3-BB3CEEC977FC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40" creationId="{E03EA374-39E0-5C1D-0524-F64EFD40693A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41" creationId="{4BE04E0C-E54A-5647-41C6-3DE80F7563F4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43" creationId="{BD4BF3EE-4B0F-4372-DB94-404975F80BB0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44" creationId="{A61CB8DF-61DF-29F3-5CF8-4719B74F75BB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46" creationId="{A1A27DA2-57E5-4E39-F806-8BD8561038AC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47" creationId="{A296B915-F736-3434-9A0D-B2F33ACB5FBD}"/>
          </ac:spMkLst>
        </pc:spChg>
        <pc:grpChg chg="add mod">
          <ac:chgData name="김민수" userId="fe303ea7-76ba-4889-94cf-28aa08c7d671" providerId="ADAL" clId="{E2371C7C-58D3-4DCE-A56F-EA92BC28C206}" dt="2024-07-29T02:27:30.697" v="103" actId="1076"/>
          <ac:grpSpMkLst>
            <pc:docMk/>
            <pc:sldMk cId="3061738679" sldId="334"/>
            <ac:grpSpMk id="16" creationId="{404491CA-975F-7E81-0A12-49B03F6813E9}"/>
          </ac:grpSpMkLst>
        </pc:grpChg>
        <pc:cxnChg chg="add mod">
          <ac:chgData name="김민수" userId="fe303ea7-76ba-4889-94cf-28aa08c7d671" providerId="ADAL" clId="{E2371C7C-58D3-4DCE-A56F-EA92BC28C206}" dt="2024-07-29T02:27:30.697" v="103" actId="1076"/>
          <ac:cxnSpMkLst>
            <pc:docMk/>
            <pc:sldMk cId="3061738679" sldId="334"/>
            <ac:cxnSpMk id="20" creationId="{32671F81-2E5F-302F-A565-F2714CCEE379}"/>
          </ac:cxnSpMkLst>
        </pc:cxnChg>
        <pc:cxnChg chg="add mod">
          <ac:chgData name="김민수" userId="fe303ea7-76ba-4889-94cf-28aa08c7d671" providerId="ADAL" clId="{E2371C7C-58D3-4DCE-A56F-EA92BC28C206}" dt="2024-07-29T02:27:30.697" v="103" actId="1076"/>
          <ac:cxnSpMkLst>
            <pc:docMk/>
            <pc:sldMk cId="3061738679" sldId="334"/>
            <ac:cxnSpMk id="24" creationId="{3F44DEA8-326F-5E30-1345-2C61B419E089}"/>
          </ac:cxnSpMkLst>
        </pc:cxnChg>
        <pc:cxnChg chg="add mod">
          <ac:chgData name="김민수" userId="fe303ea7-76ba-4889-94cf-28aa08c7d671" providerId="ADAL" clId="{E2371C7C-58D3-4DCE-A56F-EA92BC28C206}" dt="2024-07-29T02:27:30.697" v="103" actId="1076"/>
          <ac:cxnSpMkLst>
            <pc:docMk/>
            <pc:sldMk cId="3061738679" sldId="334"/>
            <ac:cxnSpMk id="30" creationId="{21E3662D-3E3B-B5C4-745E-07C391D0D9CA}"/>
          </ac:cxnSpMkLst>
        </pc:cxnChg>
        <pc:cxnChg chg="add mod">
          <ac:chgData name="김민수" userId="fe303ea7-76ba-4889-94cf-28aa08c7d671" providerId="ADAL" clId="{E2371C7C-58D3-4DCE-A56F-EA92BC28C206}" dt="2024-07-29T02:27:30.697" v="103" actId="1076"/>
          <ac:cxnSpMkLst>
            <pc:docMk/>
            <pc:sldMk cId="3061738679" sldId="334"/>
            <ac:cxnSpMk id="34" creationId="{A1EA9EEA-0353-CEB2-BCB7-2BDEE3090976}"/>
          </ac:cxnSpMkLst>
        </pc:cxnChg>
        <pc:cxnChg chg="add mod">
          <ac:chgData name="김민수" userId="fe303ea7-76ba-4889-94cf-28aa08c7d671" providerId="ADAL" clId="{E2371C7C-58D3-4DCE-A56F-EA92BC28C206}" dt="2024-07-29T02:27:30.697" v="103" actId="1076"/>
          <ac:cxnSpMkLst>
            <pc:docMk/>
            <pc:sldMk cId="3061738679" sldId="334"/>
            <ac:cxnSpMk id="35" creationId="{3445A4DC-DF13-F448-05B0-4685F80150A1}"/>
          </ac:cxnSpMkLst>
        </pc:cxnChg>
        <pc:cxnChg chg="add mod">
          <ac:chgData name="김민수" userId="fe303ea7-76ba-4889-94cf-28aa08c7d671" providerId="ADAL" clId="{E2371C7C-58D3-4DCE-A56F-EA92BC28C206}" dt="2024-07-29T02:27:30.697" v="103" actId="1076"/>
          <ac:cxnSpMkLst>
            <pc:docMk/>
            <pc:sldMk cId="3061738679" sldId="334"/>
            <ac:cxnSpMk id="36" creationId="{724CEEC6-B2D7-EFD4-EC12-1D43A3605065}"/>
          </ac:cxnSpMkLst>
        </pc:cxnChg>
        <pc:cxnChg chg="add mod">
          <ac:chgData name="김민수" userId="fe303ea7-76ba-4889-94cf-28aa08c7d671" providerId="ADAL" clId="{E2371C7C-58D3-4DCE-A56F-EA92BC28C206}" dt="2024-07-29T02:27:30.697" v="103" actId="1076"/>
          <ac:cxnSpMkLst>
            <pc:docMk/>
            <pc:sldMk cId="3061738679" sldId="334"/>
            <ac:cxnSpMk id="37" creationId="{F37747F7-BCD2-F378-2D2E-338AC9CE9F3E}"/>
          </ac:cxnSpMkLst>
        </pc:cxnChg>
        <pc:cxnChg chg="add mod">
          <ac:chgData name="김민수" userId="fe303ea7-76ba-4889-94cf-28aa08c7d671" providerId="ADAL" clId="{E2371C7C-58D3-4DCE-A56F-EA92BC28C206}" dt="2024-07-29T02:27:30.697" v="103" actId="1076"/>
          <ac:cxnSpMkLst>
            <pc:docMk/>
            <pc:sldMk cId="3061738679" sldId="334"/>
            <ac:cxnSpMk id="42" creationId="{6C8D07BC-5BAC-4B7D-E7BB-C75C9305D1E5}"/>
          </ac:cxnSpMkLst>
        </pc:cxnChg>
        <pc:cxnChg chg="add mod">
          <ac:chgData name="김민수" userId="fe303ea7-76ba-4889-94cf-28aa08c7d671" providerId="ADAL" clId="{E2371C7C-58D3-4DCE-A56F-EA92BC28C206}" dt="2024-07-29T02:27:30.697" v="103" actId="1076"/>
          <ac:cxnSpMkLst>
            <pc:docMk/>
            <pc:sldMk cId="3061738679" sldId="334"/>
            <ac:cxnSpMk id="45" creationId="{88CECC95-36F2-C8BE-11A6-E5A80F20F3EF}"/>
          </ac:cxnSpMkLst>
        </pc:cxnChg>
        <pc:cxnChg chg="add mod">
          <ac:chgData name="김민수" userId="fe303ea7-76ba-4889-94cf-28aa08c7d671" providerId="ADAL" clId="{E2371C7C-58D3-4DCE-A56F-EA92BC28C206}" dt="2024-07-29T02:27:30.697" v="103" actId="1076"/>
          <ac:cxnSpMkLst>
            <pc:docMk/>
            <pc:sldMk cId="3061738679" sldId="334"/>
            <ac:cxnSpMk id="48" creationId="{8731DD97-7E98-3BE5-69E4-DC268C4B0D14}"/>
          </ac:cxnSpMkLst>
        </pc:cxnChg>
      </pc:sldChg>
      <pc:sldChg chg="add">
        <pc:chgData name="김민수" userId="fe303ea7-76ba-4889-94cf-28aa08c7d671" providerId="ADAL" clId="{E2371C7C-58D3-4DCE-A56F-EA92BC28C206}" dt="2024-07-29T02:31:25.597" v="119"/>
        <pc:sldMkLst>
          <pc:docMk/>
          <pc:sldMk cId="541251357" sldId="335"/>
        </pc:sldMkLst>
      </pc:sldChg>
      <pc:sldChg chg="add">
        <pc:chgData name="김민수" userId="fe303ea7-76ba-4889-94cf-28aa08c7d671" providerId="ADAL" clId="{E2371C7C-58D3-4DCE-A56F-EA92BC28C206}" dt="2024-07-29T02:31:25.597" v="119"/>
        <pc:sldMkLst>
          <pc:docMk/>
          <pc:sldMk cId="410895965" sldId="336"/>
        </pc:sldMkLst>
      </pc:sldChg>
      <pc:sldChg chg="add">
        <pc:chgData name="김민수" userId="fe303ea7-76ba-4889-94cf-28aa08c7d671" providerId="ADAL" clId="{E2371C7C-58D3-4DCE-A56F-EA92BC28C206}" dt="2024-07-29T02:31:25.597" v="119"/>
        <pc:sldMkLst>
          <pc:docMk/>
          <pc:sldMk cId="2153892928" sldId="337"/>
        </pc:sldMkLst>
      </pc:sldChg>
      <pc:sldChg chg="add">
        <pc:chgData name="김민수" userId="fe303ea7-76ba-4889-94cf-28aa08c7d671" providerId="ADAL" clId="{E2371C7C-58D3-4DCE-A56F-EA92BC28C206}" dt="2024-07-29T02:31:25.597" v="119"/>
        <pc:sldMkLst>
          <pc:docMk/>
          <pc:sldMk cId="1554419033" sldId="338"/>
        </pc:sldMkLst>
      </pc:sldChg>
      <pc:sldChg chg="add">
        <pc:chgData name="김민수" userId="fe303ea7-76ba-4889-94cf-28aa08c7d671" providerId="ADAL" clId="{E2371C7C-58D3-4DCE-A56F-EA92BC28C206}" dt="2024-07-29T02:35:03.372" v="187"/>
        <pc:sldMkLst>
          <pc:docMk/>
          <pc:sldMk cId="805826727" sldId="339"/>
        </pc:sldMkLst>
      </pc:sldChg>
      <pc:sldChg chg="add">
        <pc:chgData name="김민수" userId="fe303ea7-76ba-4889-94cf-28aa08c7d671" providerId="ADAL" clId="{E2371C7C-58D3-4DCE-A56F-EA92BC28C206}" dt="2024-07-29T02:35:03.372" v="187"/>
        <pc:sldMkLst>
          <pc:docMk/>
          <pc:sldMk cId="2420645072" sldId="340"/>
        </pc:sldMkLst>
      </pc:sldChg>
      <pc:sldChg chg="add">
        <pc:chgData name="김민수" userId="fe303ea7-76ba-4889-94cf-28aa08c7d671" providerId="ADAL" clId="{E2371C7C-58D3-4DCE-A56F-EA92BC28C206}" dt="2024-07-29T02:35:03.372" v="187"/>
        <pc:sldMkLst>
          <pc:docMk/>
          <pc:sldMk cId="1436696777" sldId="341"/>
        </pc:sldMkLst>
      </pc:sldChg>
      <pc:sldChg chg="add">
        <pc:chgData name="김민수" userId="fe303ea7-76ba-4889-94cf-28aa08c7d671" providerId="ADAL" clId="{E2371C7C-58D3-4DCE-A56F-EA92BC28C206}" dt="2024-07-29T02:35:03.372" v="187"/>
        <pc:sldMkLst>
          <pc:docMk/>
          <pc:sldMk cId="2185303715" sldId="342"/>
        </pc:sldMkLst>
      </pc:sldChg>
      <pc:sldChg chg="modSp new mod">
        <pc:chgData name="김민수" userId="fe303ea7-76ba-4889-94cf-28aa08c7d671" providerId="ADAL" clId="{E2371C7C-58D3-4DCE-A56F-EA92BC28C206}" dt="2024-07-29T02:35:36.561" v="226" actId="20577"/>
        <pc:sldMkLst>
          <pc:docMk/>
          <pc:sldMk cId="2899539783" sldId="343"/>
        </pc:sldMkLst>
        <pc:spChg chg="mod">
          <ac:chgData name="김민수" userId="fe303ea7-76ba-4889-94cf-28aa08c7d671" providerId="ADAL" clId="{E2371C7C-58D3-4DCE-A56F-EA92BC28C206}" dt="2024-07-29T02:35:36.561" v="226" actId="20577"/>
          <ac:spMkLst>
            <pc:docMk/>
            <pc:sldMk cId="2899539783" sldId="343"/>
            <ac:spMk id="3" creationId="{374C1FA7-FA7C-536F-CE0C-B0594F8D673B}"/>
          </ac:spMkLst>
        </pc:spChg>
      </pc:sldChg>
      <pc:sldMasterChg chg="modSp mod modSldLayout">
        <pc:chgData name="김민수" userId="fe303ea7-76ba-4889-94cf-28aa08c7d671" providerId="ADAL" clId="{E2371C7C-58D3-4DCE-A56F-EA92BC28C206}" dt="2024-07-29T02:23:13.665" v="65" actId="20577"/>
        <pc:sldMasterMkLst>
          <pc:docMk/>
          <pc:sldMasterMk cId="1134115757" sldId="2147483668"/>
        </pc:sldMasterMkLst>
        <pc:spChg chg="mod">
          <ac:chgData name="김민수" userId="fe303ea7-76ba-4889-94cf-28aa08c7d671" providerId="ADAL" clId="{E2371C7C-58D3-4DCE-A56F-EA92BC28C206}" dt="2024-07-29T02:22:58.284" v="24" actId="20577"/>
          <ac:spMkLst>
            <pc:docMk/>
            <pc:sldMasterMk cId="1134115757" sldId="2147483668"/>
            <ac:spMk id="10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3:13.665" v="65" actId="20577"/>
          <ac:spMkLst>
            <pc:docMk/>
            <pc:sldMasterMk cId="1134115757" sldId="2147483668"/>
            <ac:spMk id="11" creationId="{00000000-0000-0000-0000-000000000000}"/>
          </ac:spMkLst>
        </pc:spChg>
        <pc:sldLayoutChg chg="modSp">
          <pc:chgData name="김민수" userId="fe303ea7-76ba-4889-94cf-28aa08c7d671" providerId="ADAL" clId="{E2371C7C-58D3-4DCE-A56F-EA92BC28C206}" dt="2024-07-29T02:22:47.036" v="0" actId="735"/>
          <pc:sldLayoutMkLst>
            <pc:docMk/>
            <pc:sldMasterMk cId="1134115757" sldId="2147483668"/>
            <pc:sldLayoutMk cId="2122620264" sldId="214748368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880DED-BD55-4631-A63F-CC2459F192F4}" type="datetimeFigureOut">
              <a:rPr lang="ko-KR" altLang="en-US" smtClean="0"/>
              <a:t>2024-07-29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E14ED1-D705-4645-B89F-2D03A70CCA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7730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-제목&amp;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슬라이드 번호 개체 틀 10"/>
          <p:cNvSpPr>
            <a:spLocks noGrp="1"/>
          </p:cNvSpPr>
          <p:nvPr>
            <p:ph type="sldNum" sz="quarter" idx="4"/>
          </p:nvPr>
        </p:nvSpPr>
        <p:spPr>
          <a:xfrm>
            <a:off x="5334097" y="6472896"/>
            <a:ext cx="1548465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34C8E023-7346-48FC-AB24-9A3388C5320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573741" y="794064"/>
            <a:ext cx="11098306" cy="32579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1200" b="1"/>
            </a:lvl1pPr>
            <a:lvl2pPr marL="457200" indent="0">
              <a:buNone/>
              <a:defRPr sz="1200" b="1"/>
            </a:lvl2pPr>
            <a:lvl3pPr marL="914400" indent="0">
              <a:buNone/>
              <a:defRPr sz="1200" b="1"/>
            </a:lvl3pPr>
            <a:lvl4pPr marL="1371600" indent="0">
              <a:buNone/>
              <a:defRPr sz="1200" b="1"/>
            </a:lvl4pPr>
            <a:lvl5pPr marL="1828800" indent="0">
              <a:buNone/>
              <a:defRPr sz="1200" b="1"/>
            </a:lvl5pPr>
          </a:lstStyle>
          <a:p>
            <a:pPr lvl="0"/>
            <a:endParaRPr lang="ko-KR" altLang="en-US" dirty="0"/>
          </a:p>
        </p:txBody>
      </p:sp>
      <p:sp>
        <p:nvSpPr>
          <p:cNvPr id="10" name="텍스트 개체 틀 2"/>
          <p:cNvSpPr>
            <a:spLocks noGrp="1"/>
          </p:cNvSpPr>
          <p:nvPr>
            <p:ph type="body" sz="quarter" idx="11"/>
          </p:nvPr>
        </p:nvSpPr>
        <p:spPr>
          <a:xfrm>
            <a:off x="573741" y="1296001"/>
            <a:ext cx="11098306" cy="4991825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50000"/>
              </a:lnSpc>
              <a:buNone/>
              <a:defRPr sz="1100" b="0"/>
            </a:lvl1pPr>
            <a:lvl2pPr marL="457200" indent="0">
              <a:buNone/>
              <a:defRPr sz="1200" b="1"/>
            </a:lvl2pPr>
            <a:lvl3pPr marL="914400" indent="0">
              <a:buNone/>
              <a:defRPr sz="1200" b="1"/>
            </a:lvl3pPr>
            <a:lvl4pPr marL="1371600" indent="0">
              <a:buNone/>
              <a:defRPr sz="1200" b="1"/>
            </a:lvl4pPr>
            <a:lvl5pPr marL="1828800" indent="0">
              <a:buNone/>
              <a:defRPr sz="1200" b="1"/>
            </a:lvl5pPr>
          </a:lstStyle>
          <a:p>
            <a:pPr lvl="0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21031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-내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슬라이드 번호 개체 틀 10"/>
          <p:cNvSpPr>
            <a:spLocks noGrp="1"/>
          </p:cNvSpPr>
          <p:nvPr>
            <p:ph type="sldNum" sz="quarter" idx="4"/>
          </p:nvPr>
        </p:nvSpPr>
        <p:spPr>
          <a:xfrm>
            <a:off x="5336803" y="6472896"/>
            <a:ext cx="1548465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34C8E023-7346-48FC-AB24-9A3388C5320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7" name="텍스트 개체 틀 2"/>
          <p:cNvSpPr>
            <a:spLocks noGrp="1"/>
          </p:cNvSpPr>
          <p:nvPr>
            <p:ph type="body" sz="quarter" idx="11"/>
          </p:nvPr>
        </p:nvSpPr>
        <p:spPr>
          <a:xfrm>
            <a:off x="546846" y="796159"/>
            <a:ext cx="11134165" cy="5503841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50000"/>
              </a:lnSpc>
              <a:buNone/>
              <a:defRPr sz="1100" b="0"/>
            </a:lvl1pPr>
            <a:lvl2pPr marL="457200" indent="0">
              <a:buNone/>
              <a:defRPr sz="1200" b="1"/>
            </a:lvl2pPr>
            <a:lvl3pPr marL="914400" indent="0">
              <a:buNone/>
              <a:defRPr sz="1200" b="1"/>
            </a:lvl3pPr>
            <a:lvl4pPr marL="1371600" indent="0">
              <a:buNone/>
              <a:defRPr sz="1200" b="1"/>
            </a:lvl4pPr>
            <a:lvl5pPr marL="1828800" indent="0">
              <a:buNone/>
              <a:defRPr sz="1200" b="1"/>
            </a:lvl5pPr>
          </a:lstStyle>
          <a:p>
            <a:pPr lvl="0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03965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-서식없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슬라이드 번호 개체 틀 10"/>
          <p:cNvSpPr>
            <a:spLocks noGrp="1"/>
          </p:cNvSpPr>
          <p:nvPr>
            <p:ph type="sldNum" sz="quarter" idx="4"/>
          </p:nvPr>
        </p:nvSpPr>
        <p:spPr>
          <a:xfrm>
            <a:off x="5336803" y="6472896"/>
            <a:ext cx="1548465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34C8E023-7346-48FC-AB24-9A3388C5320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9584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BDAE3A0D-0162-B858-5536-DD33234CD802}"/>
              </a:ext>
            </a:extLst>
          </p:cNvPr>
          <p:cNvCxnSpPr/>
          <p:nvPr userDrawn="1"/>
        </p:nvCxnSpPr>
        <p:spPr bwMode="auto">
          <a:xfrm>
            <a:off x="469901" y="527050"/>
            <a:ext cx="11252201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527A08D4-19D2-9218-4770-9782B570BB53}"/>
              </a:ext>
            </a:extLst>
          </p:cNvPr>
          <p:cNvCxnSpPr>
            <a:cxnSpLocks/>
            <a:stCxn id="12" idx="3"/>
          </p:cNvCxnSpPr>
          <p:nvPr userDrawn="1"/>
        </p:nvCxnSpPr>
        <p:spPr>
          <a:xfrm>
            <a:off x="9377939" y="6678427"/>
            <a:ext cx="1933929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CB8E3761-953B-BD97-C2BD-F87ABAB002CB}"/>
              </a:ext>
            </a:extLst>
          </p:cNvPr>
          <p:cNvCxnSpPr>
            <a:cxnSpLocks/>
            <a:endCxn id="12" idx="1"/>
          </p:cNvCxnSpPr>
          <p:nvPr userDrawn="1"/>
        </p:nvCxnSpPr>
        <p:spPr>
          <a:xfrm>
            <a:off x="2125784" y="6678427"/>
            <a:ext cx="688276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022818-8C5B-CF9B-E21A-65EDF6CB5935}"/>
              </a:ext>
            </a:extLst>
          </p:cNvPr>
          <p:cNvSpPr txBox="1"/>
          <p:nvPr userDrawn="1"/>
        </p:nvSpPr>
        <p:spPr>
          <a:xfrm>
            <a:off x="2814061" y="6498854"/>
            <a:ext cx="6563878" cy="359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latinLnBrk="1">
              <a:lnSpc>
                <a:spcPct val="90000"/>
              </a:lnSpc>
              <a:spcBef>
                <a:spcPct val="0"/>
              </a:spcBef>
              <a:buNone/>
              <a:defRPr sz="3600">
                <a:latin typeface="-윤고딕310" panose="02030504000101010101" pitchFamily="18" charset="-127"/>
                <a:ea typeface="-윤고딕310" panose="02030504000101010101" pitchFamily="18" charset="-127"/>
                <a:cs typeface="+mj-cs"/>
              </a:defRPr>
            </a:lvl1pPr>
          </a:lstStyle>
          <a:p>
            <a:pPr>
              <a:lnSpc>
                <a:spcPts val="800"/>
              </a:lnSpc>
            </a:pPr>
            <a:r>
              <a:rPr lang="en-US" altLang="ko-KR" sz="7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This document contains confidential and proprietary information belonging to </a:t>
            </a:r>
            <a:r>
              <a:rPr lang="en-US" altLang="ko-KR" sz="700" b="0" i="0" dirty="0">
                <a:solidFill>
                  <a:srgbClr val="4D5156"/>
                </a:solidFill>
                <a:effectLst/>
                <a:latin typeface="Apple SD Gothic Neo"/>
              </a:rPr>
              <a:t>WOOKYOUNG INFORMATION TECHNOLOGY</a:t>
            </a:r>
          </a:p>
          <a:p>
            <a:pPr>
              <a:lnSpc>
                <a:spcPts val="800"/>
              </a:lnSpc>
            </a:pPr>
            <a:r>
              <a:rPr lang="en-US" altLang="ko-KR" sz="7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Which may be used only in connection with the business </a:t>
            </a:r>
            <a:r>
              <a:rPr lang="en-US" altLang="ko-KR" sz="700" b="0" i="0" dirty="0">
                <a:solidFill>
                  <a:srgbClr val="4D5156"/>
                </a:solidFill>
                <a:effectLst/>
                <a:latin typeface="Apple SD Gothic Neo"/>
              </a:rPr>
              <a:t>WOOKYOUNG INFORMATION TECHNOLOGY</a:t>
            </a:r>
            <a:endParaRPr lang="ko-KR" altLang="en-US" sz="700" dirty="0">
              <a:solidFill>
                <a:schemeClr val="tx1">
                  <a:lumMod val="65000"/>
                  <a:lumOff val="3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105B5649-49F2-61B3-1B21-A9D70F1686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1788" y="6435275"/>
            <a:ext cx="4925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8C2E1-E767-4538-9C81-27927BCEED0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pic>
        <p:nvPicPr>
          <p:cNvPr id="11" name="그림 10" descr="텍스트, 로고이(가) 표시된 사진&#10;&#10;자동 생성된 설명">
            <a:extLst>
              <a:ext uri="{FF2B5EF4-FFF2-40B4-BE49-F238E27FC236}">
                <a16:creationId xmlns:a16="http://schemas.microsoft.com/office/drawing/2014/main" id="{CEC42284-D404-4842-871A-6183767888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81" y="6515295"/>
            <a:ext cx="1783061" cy="20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84367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1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직선 연결선 6"/>
          <p:cNvCxnSpPr/>
          <p:nvPr userDrawn="1"/>
        </p:nvCxnSpPr>
        <p:spPr>
          <a:xfrm>
            <a:off x="547899" y="559473"/>
            <a:ext cx="1107692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직사각형 8"/>
          <p:cNvSpPr/>
          <p:nvPr userDrawn="1"/>
        </p:nvSpPr>
        <p:spPr>
          <a:xfrm>
            <a:off x="580276" y="391798"/>
            <a:ext cx="2479846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ko-KR" altLang="en-US" sz="1000" b="1" kern="100" dirty="0">
                <a:effectLst/>
                <a:latin typeface="맑은 고딕" panose="020B0503020000020004" pitchFamily="50" charset="-127"/>
                <a:ea typeface="+mn-ea"/>
                <a:cs typeface="Times New Roman" panose="02020603050405020304" pitchFamily="18" charset="0"/>
              </a:rPr>
              <a:t>범정부 </a:t>
            </a:r>
            <a:r>
              <a:rPr lang="en-US" altLang="ko-KR" sz="1000" b="1" kern="100" dirty="0">
                <a:effectLst/>
                <a:latin typeface="맑은 고딕" panose="020B0503020000020004" pitchFamily="50" charset="-127"/>
                <a:ea typeface="+mn-ea"/>
                <a:cs typeface="Times New Roman" panose="02020603050405020304" pitchFamily="18" charset="0"/>
              </a:rPr>
              <a:t>AI</a:t>
            </a:r>
            <a:r>
              <a:rPr lang="ko-KR" altLang="en-US" sz="1000" b="1" kern="100" dirty="0">
                <a:effectLst/>
                <a:latin typeface="맑은 고딕" panose="020B0503020000020004" pitchFamily="50" charset="-127"/>
                <a:ea typeface="+mn-ea"/>
                <a:cs typeface="Times New Roman" panose="02020603050405020304" pitchFamily="18" charset="0"/>
              </a:rPr>
              <a:t>기반 </a:t>
            </a:r>
            <a:r>
              <a:rPr lang="ko-KR" altLang="en-US" sz="1000" b="1" kern="100" dirty="0" err="1">
                <a:effectLst/>
                <a:latin typeface="맑은 고딕" panose="020B0503020000020004" pitchFamily="50" charset="-127"/>
                <a:ea typeface="+mn-ea"/>
                <a:cs typeface="Times New Roman" panose="02020603050405020304" pitchFamily="18" charset="0"/>
              </a:rPr>
              <a:t>통합콜센터</a:t>
            </a:r>
            <a:r>
              <a:rPr lang="ko-KR" altLang="en-US" sz="1000" b="1" kern="100" dirty="0">
                <a:effectLst/>
                <a:latin typeface="맑은 고딕" panose="020B0503020000020004" pitchFamily="50" charset="-127"/>
                <a:ea typeface="+mn-ea"/>
                <a:cs typeface="Times New Roman" panose="02020603050405020304" pitchFamily="18" charset="0"/>
              </a:rPr>
              <a:t> 서비스 구축 </a:t>
            </a:r>
            <a:r>
              <a:rPr lang="en-US" altLang="ko-KR" sz="1000" b="1" kern="100" dirty="0">
                <a:effectLst/>
                <a:latin typeface="맑은 고딕" panose="020B0503020000020004" pitchFamily="50" charset="-127"/>
                <a:ea typeface="+mn-ea"/>
                <a:cs typeface="Times New Roman" panose="02020603050405020304" pitchFamily="18" charset="0"/>
              </a:rPr>
              <a:t>2</a:t>
            </a:r>
            <a:r>
              <a:rPr lang="ko-KR" altLang="en-US" sz="1000" b="1" kern="100" dirty="0">
                <a:effectLst/>
                <a:latin typeface="맑은 고딕" panose="020B0503020000020004" pitchFamily="50" charset="-127"/>
                <a:ea typeface="+mn-ea"/>
                <a:cs typeface="Times New Roman" panose="02020603050405020304" pitchFamily="18" charset="0"/>
              </a:rPr>
              <a:t>차</a:t>
            </a:r>
            <a:endParaRPr lang="ko-KR" altLang="en-US" sz="1000" dirty="0"/>
          </a:p>
        </p:txBody>
      </p:sp>
      <p:sp>
        <p:nvSpPr>
          <p:cNvPr id="10" name="직사각형 9"/>
          <p:cNvSpPr/>
          <p:nvPr userDrawn="1"/>
        </p:nvSpPr>
        <p:spPr>
          <a:xfrm>
            <a:off x="7795847" y="391798"/>
            <a:ext cx="3859908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/>
            <a:r>
              <a:rPr lang="ko-KR" altLang="en-US" sz="1000" b="1" kern="100" dirty="0">
                <a:effectLst/>
                <a:latin typeface="맑은 고딕" panose="020B0503020000020004" pitchFamily="50" charset="-127"/>
                <a:ea typeface="+mn-ea"/>
                <a:cs typeface="Times New Roman" panose="02020603050405020304" pitchFamily="18" charset="0"/>
              </a:rPr>
              <a:t>아키텍처설계서</a:t>
            </a:r>
            <a:endParaRPr lang="ko-KR" altLang="en-US" sz="1000" dirty="0"/>
          </a:p>
        </p:txBody>
      </p:sp>
      <p:sp>
        <p:nvSpPr>
          <p:cNvPr id="11" name="직사각형 10"/>
          <p:cNvSpPr/>
          <p:nvPr userDrawn="1"/>
        </p:nvSpPr>
        <p:spPr>
          <a:xfrm>
            <a:off x="7795847" y="591822"/>
            <a:ext cx="3859908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/>
            <a:r>
              <a:rPr lang="ko-KR" altLang="en-US" sz="1000" b="1" kern="100" dirty="0">
                <a:effectLst/>
                <a:latin typeface="맑은 고딕" panose="020B0503020000020004" pitchFamily="50" charset="-127"/>
                <a:ea typeface="+mn-ea"/>
                <a:cs typeface="Times New Roman" panose="02020603050405020304" pitchFamily="18" charset="0"/>
              </a:rPr>
              <a:t>솔루션별 </a:t>
            </a:r>
            <a:r>
              <a:rPr lang="ko-KR" altLang="en-US" sz="1000" b="1" kern="100" dirty="0" err="1">
                <a:effectLst/>
                <a:latin typeface="맑은 고딕" panose="020B0503020000020004" pitchFamily="50" charset="-127"/>
                <a:ea typeface="+mn-ea"/>
                <a:cs typeface="Times New Roman" panose="02020603050405020304" pitchFamily="18" charset="0"/>
              </a:rPr>
              <a:t>아키턱처</a:t>
            </a:r>
            <a:endParaRPr lang="ko-KR" altLang="en-US" sz="1000" dirty="0"/>
          </a:p>
        </p:txBody>
      </p:sp>
      <p:cxnSp>
        <p:nvCxnSpPr>
          <p:cNvPr id="12" name="직선 연결선 11"/>
          <p:cNvCxnSpPr/>
          <p:nvPr userDrawn="1"/>
        </p:nvCxnSpPr>
        <p:spPr>
          <a:xfrm>
            <a:off x="574790" y="6404451"/>
            <a:ext cx="1107692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4115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83" r:id="rId4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11FD5906-50C6-D609-4D8A-FE11113B8F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C8E023-7346-48FC-AB24-9A3388C53208}" type="slidenum">
              <a:rPr lang="ko-KR" altLang="en-US" smtClean="0"/>
              <a:pPr/>
              <a:t>0</a:t>
            </a:fld>
            <a:endParaRPr lang="ko-KR" altLang="en-US" dirty="0"/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id="{2E5715CB-D201-551E-1DFC-5D6013D93C89}"/>
              </a:ext>
            </a:extLst>
          </p:cNvPr>
          <p:cNvSpPr txBox="1">
            <a:spLocks/>
          </p:cNvSpPr>
          <p:nvPr/>
        </p:nvSpPr>
        <p:spPr bwMode="auto">
          <a:xfrm>
            <a:off x="530093" y="561025"/>
            <a:ext cx="2790875" cy="369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lang="ko-KR" altLang="en-US" sz="1400" b="1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kumimoji="0" lang="en-US" altLang="ko-KR" sz="1300" dirty="0"/>
              <a:t>2.4 </a:t>
            </a:r>
            <a:r>
              <a:rPr kumimoji="0" lang="ko-KR" altLang="en-US" sz="1300"/>
              <a:t>소프트웨어 구성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B88E36E-98A4-928E-161D-771B3CD75431}"/>
              </a:ext>
            </a:extLst>
          </p:cNvPr>
          <p:cNvSpPr/>
          <p:nvPr/>
        </p:nvSpPr>
        <p:spPr>
          <a:xfrm>
            <a:off x="445209" y="5281357"/>
            <a:ext cx="9192021" cy="8356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>
              <a:buFont typeface="Wingdings" pitchFamily="2" charset="2"/>
              <a:buChar char="§"/>
            </a:pPr>
            <a:r>
              <a:rPr lang="en-US" altLang="ko-KR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Quartz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: Spring Framework 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기반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Open Source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로 </a:t>
            </a:r>
            <a:r>
              <a:rPr lang="ko-KR" alt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스케쥴러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 기능 수행</a:t>
            </a:r>
            <a:endParaRPr lang="en-US" altLang="ko-KR" sz="1200" dirty="0">
              <a:solidFill>
                <a:prstClr val="black">
                  <a:lumMod val="95000"/>
                  <a:lumOff val="5000"/>
                </a:prstClr>
              </a:solidFill>
              <a:latin typeface="+mn-ea"/>
            </a:endParaRPr>
          </a:p>
          <a:p>
            <a:pPr marL="171450" lvl="0" indent="-171450">
              <a:buFont typeface="Wingdings" pitchFamily="2" charset="2"/>
              <a:buChar char="§"/>
            </a:pPr>
            <a:r>
              <a:rPr lang="en-US" altLang="ko-KR" sz="12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iBatis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: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S</a:t>
            </a:r>
            <a:r>
              <a:rPr lang="en-US" altLang="ko-KR" sz="1200" b="0" i="0" dirty="0">
                <a:solidFill>
                  <a:srgbClr val="4D5156"/>
                </a:solidFill>
                <a:effectLst/>
                <a:latin typeface="+mn-ea"/>
              </a:rPr>
              <a:t>QL</a:t>
            </a:r>
            <a:r>
              <a:rPr lang="ko-KR" altLang="en-US" sz="1200" b="0" i="0" dirty="0">
                <a:solidFill>
                  <a:srgbClr val="4D5156"/>
                </a:solidFill>
                <a:effectLst/>
                <a:latin typeface="+mn-ea"/>
              </a:rPr>
              <a:t>에 기반한 데이터베이스와 자바</a:t>
            </a:r>
            <a:r>
              <a:rPr lang="en-US" altLang="ko-KR" sz="1200" dirty="0">
                <a:solidFill>
                  <a:srgbClr val="4D5156"/>
                </a:solidFill>
                <a:latin typeface="+mn-ea"/>
              </a:rPr>
              <a:t>..</a:t>
            </a:r>
            <a:r>
              <a:rPr lang="ko-KR" altLang="en-US" sz="1200" b="0" i="0" dirty="0">
                <a:solidFill>
                  <a:srgbClr val="4D5156"/>
                </a:solidFill>
                <a:effectLst/>
                <a:latin typeface="+mn-ea"/>
              </a:rPr>
              <a:t>등을 연결시켜 주는 역할을 하는 지속성 프레임워크</a:t>
            </a:r>
            <a:r>
              <a:rPr lang="en-US" altLang="ko-KR" sz="1200" b="0" i="0" dirty="0">
                <a:solidFill>
                  <a:srgbClr val="4D5156"/>
                </a:solidFill>
                <a:effectLst/>
                <a:latin typeface="+mn-ea"/>
              </a:rPr>
              <a:t>(Persistence Framework)</a:t>
            </a:r>
          </a:p>
          <a:p>
            <a:pPr marL="171450" lvl="0" indent="-171450">
              <a:buFont typeface="Wingdings" pitchFamily="2" charset="2"/>
              <a:buChar char="§"/>
            </a:pPr>
            <a:r>
              <a:rPr lang="ko-KR" altLang="en-US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전자정부 프레임워크</a:t>
            </a:r>
            <a:r>
              <a:rPr lang="en-US" altLang="ko-KR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[</a:t>
            </a:r>
            <a:r>
              <a:rPr lang="en-US" altLang="ko-KR" sz="12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eGovFramework</a:t>
            </a:r>
            <a:r>
              <a:rPr lang="en-US" altLang="ko-KR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]</a:t>
            </a:r>
            <a:r>
              <a:rPr lang="ko-KR" altLang="en-US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 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버전 명시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: </a:t>
            </a:r>
            <a:r>
              <a:rPr lang="en-US" altLang="ko-KR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4.0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/ 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오프소스 버전 검증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JDK18</a:t>
            </a:r>
          </a:p>
        </p:txBody>
      </p:sp>
      <p:sp>
        <p:nvSpPr>
          <p:cNvPr id="5" name="모서리가 둥근 직사각형 6">
            <a:extLst>
              <a:ext uri="{FF2B5EF4-FFF2-40B4-BE49-F238E27FC236}">
                <a16:creationId xmlns:a16="http://schemas.microsoft.com/office/drawing/2014/main" id="{F141099F-CE82-BC29-ED53-001194034642}"/>
              </a:ext>
            </a:extLst>
          </p:cNvPr>
          <p:cNvSpPr/>
          <p:nvPr/>
        </p:nvSpPr>
        <p:spPr>
          <a:xfrm>
            <a:off x="1651480" y="1329396"/>
            <a:ext cx="1735885" cy="1152128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IPCC </a:t>
            </a:r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운영관리 </a:t>
            </a:r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WEB</a:t>
            </a:r>
            <a:endParaRPr lang="ko-KR" alt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7446331-894E-616F-20C6-E6E741FABB01}"/>
              </a:ext>
            </a:extLst>
          </p:cNvPr>
          <p:cNvSpPr/>
          <p:nvPr/>
        </p:nvSpPr>
        <p:spPr>
          <a:xfrm>
            <a:off x="1727032" y="1617428"/>
            <a:ext cx="1658383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Ngnix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/ Apache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4AF71E3-EB00-4D96-D721-1CF8368EAD80}"/>
              </a:ext>
            </a:extLst>
          </p:cNvPr>
          <p:cNvSpPr/>
          <p:nvPr/>
        </p:nvSpPr>
        <p:spPr>
          <a:xfrm>
            <a:off x="1727032" y="1887068"/>
            <a:ext cx="1658382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HTML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A66005E-8690-F868-5385-4CAE2CB87799}"/>
              </a:ext>
            </a:extLst>
          </p:cNvPr>
          <p:cNvSpPr/>
          <p:nvPr/>
        </p:nvSpPr>
        <p:spPr>
          <a:xfrm>
            <a:off x="1727032" y="2158324"/>
            <a:ext cx="1658383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RHEL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모서리가 둥근 직사각형 11">
            <a:extLst>
              <a:ext uri="{FF2B5EF4-FFF2-40B4-BE49-F238E27FC236}">
                <a16:creationId xmlns:a16="http://schemas.microsoft.com/office/drawing/2014/main" id="{E3987510-6A8E-0DB7-9599-4417C5AA04E4}"/>
              </a:ext>
            </a:extLst>
          </p:cNvPr>
          <p:cNvSpPr/>
          <p:nvPr/>
        </p:nvSpPr>
        <p:spPr>
          <a:xfrm>
            <a:off x="3462917" y="1329396"/>
            <a:ext cx="2489848" cy="1512168"/>
          </a:xfrm>
          <a:prstGeom prst="roundRect">
            <a:avLst>
              <a:gd name="adj" fmla="val 4705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IPCC </a:t>
            </a:r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운영관리 시스템 </a:t>
            </a:r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WAS</a:t>
            </a:r>
            <a:endParaRPr lang="ko-KR" alt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모서리가 둥근 직사각형 13">
            <a:extLst>
              <a:ext uri="{FF2B5EF4-FFF2-40B4-BE49-F238E27FC236}">
                <a16:creationId xmlns:a16="http://schemas.microsoft.com/office/drawing/2014/main" id="{9C0231AA-C90A-1E5C-1393-92808C6AFAC2}"/>
              </a:ext>
            </a:extLst>
          </p:cNvPr>
          <p:cNvSpPr/>
          <p:nvPr/>
        </p:nvSpPr>
        <p:spPr>
          <a:xfrm>
            <a:off x="6038640" y="1357748"/>
            <a:ext cx="1331377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DBMS</a:t>
            </a:r>
            <a:endParaRPr lang="ko-KR" alt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44D764A-9537-9551-A8A4-22D4836BF032}"/>
              </a:ext>
            </a:extLst>
          </p:cNvPr>
          <p:cNvSpPr/>
          <p:nvPr/>
        </p:nvSpPr>
        <p:spPr>
          <a:xfrm>
            <a:off x="6114191" y="1645780"/>
            <a:ext cx="1167841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PostgreSQL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3641D43D-C82C-9578-1181-62CB8D3F263C}"/>
              </a:ext>
            </a:extLst>
          </p:cNvPr>
          <p:cNvSpPr/>
          <p:nvPr/>
        </p:nvSpPr>
        <p:spPr>
          <a:xfrm>
            <a:off x="6114193" y="1933812"/>
            <a:ext cx="1167841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RHEL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F3B1BCA-8476-F207-898C-012EBDC2340A}"/>
              </a:ext>
            </a:extLst>
          </p:cNvPr>
          <p:cNvSpPr/>
          <p:nvPr/>
        </p:nvSpPr>
        <p:spPr>
          <a:xfrm>
            <a:off x="3537213" y="1635012"/>
            <a:ext cx="1420411" cy="83772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eGovFramework4.1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1C988E2-725E-C94E-139C-A6659FDF5DC9}"/>
              </a:ext>
            </a:extLst>
          </p:cNvPr>
          <p:cNvSpPr/>
          <p:nvPr/>
        </p:nvSpPr>
        <p:spPr>
          <a:xfrm>
            <a:off x="5107510" y="1635012"/>
            <a:ext cx="752122" cy="39376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JDK 1.8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D0797F76-9217-0A44-D6FB-F9DE7F71B290}"/>
              </a:ext>
            </a:extLst>
          </p:cNvPr>
          <p:cNvSpPr/>
          <p:nvPr/>
        </p:nvSpPr>
        <p:spPr>
          <a:xfrm>
            <a:off x="3537214" y="2518364"/>
            <a:ext cx="2391107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RHEL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404491CA-975F-7E81-0A12-49B03F6813E9}"/>
              </a:ext>
            </a:extLst>
          </p:cNvPr>
          <p:cNvGrpSpPr/>
          <p:nvPr/>
        </p:nvGrpSpPr>
        <p:grpSpPr>
          <a:xfrm>
            <a:off x="897065" y="1545420"/>
            <a:ext cx="360040" cy="400860"/>
            <a:chOff x="6320358" y="5165818"/>
            <a:chExt cx="432048" cy="616884"/>
          </a:xfrm>
        </p:grpSpPr>
        <p:sp>
          <p:nvSpPr>
            <p:cNvPr id="17" name="양쪽 모서리가 둥근 사각형 21">
              <a:extLst>
                <a:ext uri="{FF2B5EF4-FFF2-40B4-BE49-F238E27FC236}">
                  <a16:creationId xmlns:a16="http://schemas.microsoft.com/office/drawing/2014/main" id="{E28BA719-859F-62D0-B0E3-944939054930}"/>
                </a:ext>
              </a:extLst>
            </p:cNvPr>
            <p:cNvSpPr/>
            <p:nvPr/>
          </p:nvSpPr>
          <p:spPr>
            <a:xfrm>
              <a:off x="6320358" y="5350654"/>
              <a:ext cx="432048" cy="43204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D6ECE1E6-B052-DA46-46DB-54F13D4F7D78}"/>
                </a:ext>
              </a:extLst>
            </p:cNvPr>
            <p:cNvSpPr/>
            <p:nvPr/>
          </p:nvSpPr>
          <p:spPr>
            <a:xfrm>
              <a:off x="6392366" y="5165818"/>
              <a:ext cx="288032" cy="28803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9C22A52-3A11-AFFA-EC08-F5451654778D}"/>
              </a:ext>
            </a:extLst>
          </p:cNvPr>
          <p:cNvSpPr txBox="1"/>
          <p:nvPr/>
        </p:nvSpPr>
        <p:spPr>
          <a:xfrm>
            <a:off x="813759" y="1946280"/>
            <a:ext cx="5123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latin typeface="+mn-ea"/>
                <a:ea typeface="+mn-ea"/>
              </a:rPr>
              <a:t>User</a:t>
            </a:r>
            <a:endParaRPr lang="ko-KR" altLang="en-US" sz="1000" dirty="0">
              <a:latin typeface="+mn-ea"/>
              <a:ea typeface="+mn-ea"/>
            </a:endParaRPr>
          </a:p>
        </p:txBody>
      </p:sp>
      <p:cxnSp>
        <p:nvCxnSpPr>
          <p:cNvPr id="20" name="직선 화살표 연결선 19">
            <a:extLst>
              <a:ext uri="{FF2B5EF4-FFF2-40B4-BE49-F238E27FC236}">
                <a16:creationId xmlns:a16="http://schemas.microsoft.com/office/drawing/2014/main" id="{32671F81-2E5F-302F-A565-F2714CCEE379}"/>
              </a:ext>
            </a:extLst>
          </p:cNvPr>
          <p:cNvCxnSpPr/>
          <p:nvPr/>
        </p:nvCxnSpPr>
        <p:spPr>
          <a:xfrm>
            <a:off x="1219431" y="1689436"/>
            <a:ext cx="437408" cy="0"/>
          </a:xfrm>
          <a:prstGeom prst="straightConnector1">
            <a:avLst/>
          </a:prstGeom>
          <a:ln w="25400">
            <a:solidFill>
              <a:schemeClr val="bg1">
                <a:lumMod val="6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모서리가 둥근 직사각형 28">
            <a:extLst>
              <a:ext uri="{FF2B5EF4-FFF2-40B4-BE49-F238E27FC236}">
                <a16:creationId xmlns:a16="http://schemas.microsoft.com/office/drawing/2014/main" id="{6E361F70-73A1-A162-F2F2-5DB371B359CF}"/>
              </a:ext>
            </a:extLst>
          </p:cNvPr>
          <p:cNvSpPr/>
          <p:nvPr/>
        </p:nvSpPr>
        <p:spPr>
          <a:xfrm>
            <a:off x="3623088" y="1903132"/>
            <a:ext cx="1223459" cy="203835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iBatis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2" name="모서리가 둥근 직사각형 29">
            <a:extLst>
              <a:ext uri="{FF2B5EF4-FFF2-40B4-BE49-F238E27FC236}">
                <a16:creationId xmlns:a16="http://schemas.microsoft.com/office/drawing/2014/main" id="{AE0637BD-54B2-D31F-60B1-235F4CF06494}"/>
              </a:ext>
            </a:extLst>
          </p:cNvPr>
          <p:cNvSpPr/>
          <p:nvPr/>
        </p:nvSpPr>
        <p:spPr>
          <a:xfrm>
            <a:off x="3623088" y="2166858"/>
            <a:ext cx="1223459" cy="210557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Quartz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6E4390AA-6BC9-F2F5-39C4-0F8E1C9E5777}"/>
              </a:ext>
            </a:extLst>
          </p:cNvPr>
          <p:cNvSpPr/>
          <p:nvPr/>
        </p:nvSpPr>
        <p:spPr>
          <a:xfrm>
            <a:off x="5107510" y="2085480"/>
            <a:ext cx="752122" cy="361684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tomcat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24" name="직선 연결선 23">
            <a:extLst>
              <a:ext uri="{FF2B5EF4-FFF2-40B4-BE49-F238E27FC236}">
                <a16:creationId xmlns:a16="http://schemas.microsoft.com/office/drawing/2014/main" id="{3F44DEA8-326F-5E30-1345-2C61B419E089}"/>
              </a:ext>
            </a:extLst>
          </p:cNvPr>
          <p:cNvCxnSpPr/>
          <p:nvPr/>
        </p:nvCxnSpPr>
        <p:spPr>
          <a:xfrm>
            <a:off x="1635203" y="3235801"/>
            <a:ext cx="7549666" cy="0"/>
          </a:xfrm>
          <a:prstGeom prst="line">
            <a:avLst/>
          </a:prstGeom>
          <a:ln w="38100">
            <a:solidFill>
              <a:schemeClr val="accent2"/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5BA2A080-7907-AFE8-49E8-01A109071EDB}"/>
              </a:ext>
            </a:extLst>
          </p:cNvPr>
          <p:cNvSpPr/>
          <p:nvPr/>
        </p:nvSpPr>
        <p:spPr>
          <a:xfrm>
            <a:off x="1482365" y="1144535"/>
            <a:ext cx="7905266" cy="3920064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098FD94-022D-3BE3-184C-E9D2AC0441DC}"/>
              </a:ext>
            </a:extLst>
          </p:cNvPr>
          <p:cNvSpPr txBox="1"/>
          <p:nvPr/>
        </p:nvSpPr>
        <p:spPr>
          <a:xfrm>
            <a:off x="3697904" y="1003839"/>
            <a:ext cx="159446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/>
              <a:t>클라우드 </a:t>
            </a:r>
            <a:r>
              <a:rPr lang="ko-KR" altLang="en-US" sz="1200" b="1" dirty="0" err="1"/>
              <a:t>내부망</a:t>
            </a:r>
            <a:endParaRPr lang="ko-KR" altLang="en-US" sz="1200" b="1" dirty="0"/>
          </a:p>
        </p:txBody>
      </p:sp>
      <p:sp>
        <p:nvSpPr>
          <p:cNvPr id="27" name="모서리가 둥근 직사각형 13">
            <a:extLst>
              <a:ext uri="{FF2B5EF4-FFF2-40B4-BE49-F238E27FC236}">
                <a16:creationId xmlns:a16="http://schemas.microsoft.com/office/drawing/2014/main" id="{EB5F5032-51D6-ADA4-C1E5-C77F60B4AD88}"/>
              </a:ext>
            </a:extLst>
          </p:cNvPr>
          <p:cNvSpPr/>
          <p:nvPr/>
        </p:nvSpPr>
        <p:spPr>
          <a:xfrm>
            <a:off x="2932989" y="3661935"/>
            <a:ext cx="1331377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CTI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서비스 상태  감시</a:t>
            </a:r>
            <a:endParaRPr lang="en-US" altLang="ko-KR" sz="1100" dirty="0">
              <a:solidFill>
                <a:schemeClr val="tx1">
                  <a:lumMod val="95000"/>
                  <a:lumOff val="5000"/>
                </a:schemeClr>
              </a:solidFill>
              <a:latin typeface="+mn-e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CTI</a:t>
            </a: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 </a:t>
            </a:r>
            <a:r>
              <a:rPr lang="en-US" altLang="ko-KR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Skill</a:t>
            </a: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관리</a:t>
            </a:r>
            <a:endParaRPr lang="en-US" altLang="ko-KR" sz="1100" dirty="0">
              <a:solidFill>
                <a:schemeClr val="tx1">
                  <a:lumMod val="95000"/>
                  <a:lumOff val="5000"/>
                </a:schemeClr>
              </a:solidFill>
              <a:latin typeface="+mn-ea"/>
            </a:endParaRPr>
          </a:p>
        </p:txBody>
      </p:sp>
      <p:sp>
        <p:nvSpPr>
          <p:cNvPr id="28" name="모서리가 둥근 직사각형 13">
            <a:extLst>
              <a:ext uri="{FF2B5EF4-FFF2-40B4-BE49-F238E27FC236}">
                <a16:creationId xmlns:a16="http://schemas.microsoft.com/office/drawing/2014/main" id="{F6DA1C2D-FBCA-6C4D-6C76-4DE1D4AA909C}"/>
              </a:ext>
            </a:extLst>
          </p:cNvPr>
          <p:cNvSpPr/>
          <p:nvPr/>
        </p:nvSpPr>
        <p:spPr>
          <a:xfrm>
            <a:off x="4328007" y="3661935"/>
            <a:ext cx="1056333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상담</a:t>
            </a:r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APP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서비스 상태 감시</a:t>
            </a:r>
          </a:p>
        </p:txBody>
      </p:sp>
      <p:sp>
        <p:nvSpPr>
          <p:cNvPr id="29" name="모서리가 둥근 직사각형 13">
            <a:extLst>
              <a:ext uri="{FF2B5EF4-FFF2-40B4-BE49-F238E27FC236}">
                <a16:creationId xmlns:a16="http://schemas.microsoft.com/office/drawing/2014/main" id="{9A79368A-FA18-36A1-E7FE-EA89BDA82D94}"/>
              </a:ext>
            </a:extLst>
          </p:cNvPr>
          <p:cNvSpPr/>
          <p:nvPr/>
        </p:nvSpPr>
        <p:spPr>
          <a:xfrm>
            <a:off x="5496465" y="3661935"/>
            <a:ext cx="995141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IVR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서비스 상태 감시 </a:t>
            </a:r>
          </a:p>
        </p:txBody>
      </p: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21E3662D-3E3B-B5C4-745E-07C391D0D9CA}"/>
              </a:ext>
            </a:extLst>
          </p:cNvPr>
          <p:cNvCxnSpPr>
            <a:stCxn id="27" idx="0"/>
          </p:cNvCxnSpPr>
          <p:nvPr/>
        </p:nvCxnSpPr>
        <p:spPr>
          <a:xfrm flipH="1" flipV="1">
            <a:off x="3598677" y="3235801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5685F129-EB6E-4C18-0BD6-87F58708D635}"/>
              </a:ext>
            </a:extLst>
          </p:cNvPr>
          <p:cNvSpPr txBox="1"/>
          <p:nvPr/>
        </p:nvSpPr>
        <p:spPr>
          <a:xfrm>
            <a:off x="3698652" y="3310368"/>
            <a:ext cx="11200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API</a:t>
            </a:r>
            <a:r>
              <a:rPr lang="ko-KR" altLang="en-US" sz="1200" dirty="0"/>
              <a:t>통신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0080A6B-EE82-08A6-A501-0A8848F2863B}"/>
              </a:ext>
            </a:extLst>
          </p:cNvPr>
          <p:cNvSpPr txBox="1"/>
          <p:nvPr/>
        </p:nvSpPr>
        <p:spPr>
          <a:xfrm>
            <a:off x="4856969" y="3316242"/>
            <a:ext cx="14265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API</a:t>
            </a:r>
            <a:r>
              <a:rPr lang="ko-KR" altLang="en-US" sz="1200" dirty="0"/>
              <a:t>통신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F55B76E-64BA-CACC-1FD9-6F070CD77D46}"/>
              </a:ext>
            </a:extLst>
          </p:cNvPr>
          <p:cNvSpPr txBox="1"/>
          <p:nvPr/>
        </p:nvSpPr>
        <p:spPr>
          <a:xfrm>
            <a:off x="5989350" y="3300207"/>
            <a:ext cx="14265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API </a:t>
            </a:r>
            <a:r>
              <a:rPr lang="ko-KR" altLang="en-US" sz="1200" dirty="0"/>
              <a:t>통신 </a:t>
            </a:r>
          </a:p>
        </p:txBody>
      </p: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A1EA9EEA-0353-CEB2-BCB7-2BDEE3090976}"/>
              </a:ext>
            </a:extLst>
          </p:cNvPr>
          <p:cNvCxnSpPr/>
          <p:nvPr/>
        </p:nvCxnSpPr>
        <p:spPr>
          <a:xfrm flipH="1" flipV="1">
            <a:off x="4865984" y="3235801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연결선 34">
            <a:extLst>
              <a:ext uri="{FF2B5EF4-FFF2-40B4-BE49-F238E27FC236}">
                <a16:creationId xmlns:a16="http://schemas.microsoft.com/office/drawing/2014/main" id="{3445A4DC-DF13-F448-05B0-4685F80150A1}"/>
              </a:ext>
            </a:extLst>
          </p:cNvPr>
          <p:cNvCxnSpPr/>
          <p:nvPr/>
        </p:nvCxnSpPr>
        <p:spPr>
          <a:xfrm flipH="1" flipV="1">
            <a:off x="5991341" y="3235801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연결선 35">
            <a:extLst>
              <a:ext uri="{FF2B5EF4-FFF2-40B4-BE49-F238E27FC236}">
                <a16:creationId xmlns:a16="http://schemas.microsoft.com/office/drawing/2014/main" id="{724CEEC6-B2D7-EFD4-EC12-1D43A3605065}"/>
              </a:ext>
            </a:extLst>
          </p:cNvPr>
          <p:cNvCxnSpPr/>
          <p:nvPr/>
        </p:nvCxnSpPr>
        <p:spPr>
          <a:xfrm flipH="1" flipV="1">
            <a:off x="4519292" y="2839058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연결선 36">
            <a:extLst>
              <a:ext uri="{FF2B5EF4-FFF2-40B4-BE49-F238E27FC236}">
                <a16:creationId xmlns:a16="http://schemas.microsoft.com/office/drawing/2014/main" id="{F37747F7-BCD2-F378-2D2E-338AC9CE9F3E}"/>
              </a:ext>
            </a:extLst>
          </p:cNvPr>
          <p:cNvCxnSpPr>
            <a:cxnSpLocks/>
          </p:cNvCxnSpPr>
          <p:nvPr/>
        </p:nvCxnSpPr>
        <p:spPr>
          <a:xfrm flipH="1" flipV="1">
            <a:off x="8251466" y="2337480"/>
            <a:ext cx="1" cy="92771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모서리가 둥근 직사각형 13">
            <a:extLst>
              <a:ext uri="{FF2B5EF4-FFF2-40B4-BE49-F238E27FC236}">
                <a16:creationId xmlns:a16="http://schemas.microsoft.com/office/drawing/2014/main" id="{8BA8D163-E179-FCC0-71ED-4BCE113E0186}"/>
              </a:ext>
            </a:extLst>
          </p:cNvPr>
          <p:cNvSpPr/>
          <p:nvPr/>
        </p:nvSpPr>
        <p:spPr>
          <a:xfrm>
            <a:off x="7641522" y="1401376"/>
            <a:ext cx="1596310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EMS </a:t>
            </a:r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시스템 </a:t>
            </a:r>
            <a:endParaRPr lang="en-US" altLang="ko-KR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클라우드 시스템 감시</a:t>
            </a:r>
            <a:endParaRPr lang="en-US" altLang="ko-KR" sz="1100" dirty="0">
              <a:solidFill>
                <a:schemeClr val="tx1">
                  <a:lumMod val="95000"/>
                  <a:lumOff val="5000"/>
                </a:schemeClr>
              </a:solidFill>
              <a:latin typeface="+mn-ea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A3CA1E9-CAA9-D814-A5C3-BB3CEEC977FC}"/>
              </a:ext>
            </a:extLst>
          </p:cNvPr>
          <p:cNvSpPr txBox="1"/>
          <p:nvPr/>
        </p:nvSpPr>
        <p:spPr>
          <a:xfrm>
            <a:off x="8251466" y="2410324"/>
            <a:ext cx="9334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API </a:t>
            </a:r>
            <a:r>
              <a:rPr lang="ko-KR" altLang="en-US" sz="1200" dirty="0"/>
              <a:t>통신 </a:t>
            </a:r>
          </a:p>
        </p:txBody>
      </p:sp>
      <p:sp>
        <p:nvSpPr>
          <p:cNvPr id="40" name="모서리가 둥근 직사각형 13">
            <a:extLst>
              <a:ext uri="{FF2B5EF4-FFF2-40B4-BE49-F238E27FC236}">
                <a16:creationId xmlns:a16="http://schemas.microsoft.com/office/drawing/2014/main" id="{E03EA374-39E0-5C1D-0524-F64EFD40693A}"/>
              </a:ext>
            </a:extLst>
          </p:cNvPr>
          <p:cNvSpPr/>
          <p:nvPr/>
        </p:nvSpPr>
        <p:spPr>
          <a:xfrm>
            <a:off x="6578850" y="3661935"/>
            <a:ext cx="1062303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서비스 상태 감시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BE04E0C-E54A-5647-41C6-3DE80F7563F4}"/>
              </a:ext>
            </a:extLst>
          </p:cNvPr>
          <p:cNvSpPr txBox="1"/>
          <p:nvPr/>
        </p:nvSpPr>
        <p:spPr>
          <a:xfrm>
            <a:off x="7143200" y="3300207"/>
            <a:ext cx="775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API </a:t>
            </a:r>
            <a:r>
              <a:rPr lang="ko-KR" altLang="en-US" sz="1200" dirty="0"/>
              <a:t>통신 </a:t>
            </a:r>
          </a:p>
        </p:txBody>
      </p:sp>
      <p:cxnSp>
        <p:nvCxnSpPr>
          <p:cNvPr id="42" name="직선 연결선 41">
            <a:extLst>
              <a:ext uri="{FF2B5EF4-FFF2-40B4-BE49-F238E27FC236}">
                <a16:creationId xmlns:a16="http://schemas.microsoft.com/office/drawing/2014/main" id="{6C8D07BC-5BAC-4B7D-E7BB-C75C9305D1E5}"/>
              </a:ext>
            </a:extLst>
          </p:cNvPr>
          <p:cNvCxnSpPr/>
          <p:nvPr/>
        </p:nvCxnSpPr>
        <p:spPr>
          <a:xfrm flipH="1" flipV="1">
            <a:off x="7116698" y="3235801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모서리가 둥근 직사각형 13">
            <a:extLst>
              <a:ext uri="{FF2B5EF4-FFF2-40B4-BE49-F238E27FC236}">
                <a16:creationId xmlns:a16="http://schemas.microsoft.com/office/drawing/2014/main" id="{BD4BF3EE-4B0F-4372-DB94-404975F80BB0}"/>
              </a:ext>
            </a:extLst>
          </p:cNvPr>
          <p:cNvSpPr/>
          <p:nvPr/>
        </p:nvSpPr>
        <p:spPr>
          <a:xfrm>
            <a:off x="1794685" y="3661935"/>
            <a:ext cx="1062303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PBX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서비스 상태 감시</a:t>
            </a:r>
            <a:endParaRPr lang="en-US" altLang="ko-KR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Trunk </a:t>
            </a: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현황 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61CB8DF-61DF-29F3-5CF8-4719B74F75BB}"/>
              </a:ext>
            </a:extLst>
          </p:cNvPr>
          <p:cNvSpPr txBox="1"/>
          <p:nvPr/>
        </p:nvSpPr>
        <p:spPr>
          <a:xfrm>
            <a:off x="2359035" y="3300207"/>
            <a:ext cx="775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API </a:t>
            </a:r>
            <a:r>
              <a:rPr lang="ko-KR" altLang="en-US" sz="1200" dirty="0"/>
              <a:t>통신 </a:t>
            </a:r>
          </a:p>
        </p:txBody>
      </p:sp>
      <p:cxnSp>
        <p:nvCxnSpPr>
          <p:cNvPr id="45" name="직선 연결선 44">
            <a:extLst>
              <a:ext uri="{FF2B5EF4-FFF2-40B4-BE49-F238E27FC236}">
                <a16:creationId xmlns:a16="http://schemas.microsoft.com/office/drawing/2014/main" id="{88CECC95-36F2-C8BE-11A6-E5A80F20F3EF}"/>
              </a:ext>
            </a:extLst>
          </p:cNvPr>
          <p:cNvCxnSpPr/>
          <p:nvPr/>
        </p:nvCxnSpPr>
        <p:spPr>
          <a:xfrm flipH="1" flipV="1">
            <a:off x="2332533" y="3235801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모서리가 둥근 직사각형 13">
            <a:extLst>
              <a:ext uri="{FF2B5EF4-FFF2-40B4-BE49-F238E27FC236}">
                <a16:creationId xmlns:a16="http://schemas.microsoft.com/office/drawing/2014/main" id="{A1A27DA2-57E5-4E39-F806-8BD8561038AC}"/>
              </a:ext>
            </a:extLst>
          </p:cNvPr>
          <p:cNvSpPr/>
          <p:nvPr/>
        </p:nvSpPr>
        <p:spPr>
          <a:xfrm>
            <a:off x="7746572" y="3661935"/>
            <a:ext cx="1062303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통합통계</a:t>
            </a:r>
            <a:endParaRPr lang="en-US" altLang="ko-KR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서비스 상태 감시</a:t>
            </a:r>
            <a:endParaRPr lang="en-US" altLang="ko-KR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통계현황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296B915-F736-3434-9A0D-B2F33ACB5FBD}"/>
              </a:ext>
            </a:extLst>
          </p:cNvPr>
          <p:cNvSpPr txBox="1"/>
          <p:nvPr/>
        </p:nvSpPr>
        <p:spPr>
          <a:xfrm>
            <a:off x="8310922" y="3300207"/>
            <a:ext cx="775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DB </a:t>
            </a:r>
            <a:r>
              <a:rPr lang="ko-KR" altLang="en-US" sz="1200" dirty="0"/>
              <a:t>통신 </a:t>
            </a:r>
          </a:p>
        </p:txBody>
      </p:sp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id="{8731DD97-7E98-3BE5-69E4-DC268C4B0D14}"/>
              </a:ext>
            </a:extLst>
          </p:cNvPr>
          <p:cNvCxnSpPr/>
          <p:nvPr/>
        </p:nvCxnSpPr>
        <p:spPr>
          <a:xfrm flipH="1" flipV="1">
            <a:off x="8284420" y="3235801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53037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620</TotalTime>
  <Words>123</Words>
  <Application>Microsoft Office PowerPoint</Application>
  <PresentationFormat>와이드스크린</PresentationFormat>
  <Paragraphs>45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Apple SD Gothic Neo</vt:lpstr>
      <vt:lpstr>맑은 고딕</vt:lpstr>
      <vt:lpstr>-윤고딕310</vt:lpstr>
      <vt:lpstr>Arial</vt:lpstr>
      <vt:lpstr>Calibri</vt:lpstr>
      <vt:lpstr>Times New Roman</vt:lpstr>
      <vt:lpstr>Wingdings</vt:lpstr>
      <vt:lpstr>Office 테마</vt:lpstr>
      <vt:lpstr>PowerPoint 프레젠테이션</vt:lpstr>
    </vt:vector>
  </TitlesOfParts>
  <Company>LIG SYSTEM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현행업무기능분해도</dc:title>
  <dc:subject>프로젝트 명</dc:subject>
  <dc:creator>LIG SYSTEM</dc:creator>
  <cp:keywords>PJT-업무코드-AN-11</cp:keywords>
  <cp:lastModifiedBy>admin</cp:lastModifiedBy>
  <cp:revision>68</cp:revision>
  <cp:lastPrinted>2016-10-27T08:57:39Z</cp:lastPrinted>
  <dcterms:created xsi:type="dcterms:W3CDTF">2016-10-27T07:41:55Z</dcterms:created>
  <dcterms:modified xsi:type="dcterms:W3CDTF">2024-07-29T08:04:01Z</dcterms:modified>
  <cp:category>시스템명/업무명</cp:category>
</cp:coreProperties>
</file>