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</p:sldIdLst>
  <p:sldSz cx="12801600" cy="9601200" type="A3"/>
  <p:notesSz cx="6807200" cy="9939338"/>
  <p:defaultTextStyle>
    <a:defPPr>
      <a:defRPr lang="ko-KR"/>
    </a:defPPr>
    <a:lvl1pPr marL="0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C55A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536" autoAdjust="0"/>
    <p:restoredTop sz="96556" autoAdjust="0"/>
  </p:normalViewPr>
  <p:slideViewPr>
    <p:cSldViewPr snapToGrid="0">
      <p:cViewPr>
        <p:scale>
          <a:sx n="150" d="100"/>
          <a:sy n="150" d="100"/>
        </p:scale>
        <p:origin x="-3462" y="-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3914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8358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1849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7650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2921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4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2538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3111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7938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1319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3625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3904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1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1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모서리가 둥근 직사각형 395">
            <a:extLst>
              <a:ext uri="{FF2B5EF4-FFF2-40B4-BE49-F238E27FC236}">
                <a16:creationId xmlns:a16="http://schemas.microsoft.com/office/drawing/2014/main" id="{034E2A4D-0811-4832-9A76-84BE69C2A604}"/>
              </a:ext>
            </a:extLst>
          </p:cNvPr>
          <p:cNvSpPr/>
          <p:nvPr/>
        </p:nvSpPr>
        <p:spPr>
          <a:xfrm>
            <a:off x="8490940" y="5248663"/>
            <a:ext cx="4300209" cy="4276800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282" name="모서리가 둥근 직사각형 395">
            <a:extLst>
              <a:ext uri="{FF2B5EF4-FFF2-40B4-BE49-F238E27FC236}">
                <a16:creationId xmlns:a16="http://schemas.microsoft.com/office/drawing/2014/main" id="{84B891D1-DE1C-471E-81DC-044CB1D43C79}"/>
              </a:ext>
            </a:extLst>
          </p:cNvPr>
          <p:cNvSpPr/>
          <p:nvPr/>
        </p:nvSpPr>
        <p:spPr>
          <a:xfrm>
            <a:off x="105280" y="5248663"/>
            <a:ext cx="8112668" cy="4276800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281" name="모서리가 둥근 직사각형 395">
            <a:extLst>
              <a:ext uri="{FF2B5EF4-FFF2-40B4-BE49-F238E27FC236}">
                <a16:creationId xmlns:a16="http://schemas.microsoft.com/office/drawing/2014/main" id="{910EB506-09CF-4E0A-8C66-C2156AB2E82E}"/>
              </a:ext>
            </a:extLst>
          </p:cNvPr>
          <p:cNvSpPr/>
          <p:nvPr/>
        </p:nvSpPr>
        <p:spPr>
          <a:xfrm>
            <a:off x="234546" y="816144"/>
            <a:ext cx="12556603" cy="4276800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1201" name="모서리가 둥근 직사각형 395">
            <a:extLst>
              <a:ext uri="{FF2B5EF4-FFF2-40B4-BE49-F238E27FC236}">
                <a16:creationId xmlns:a16="http://schemas.microsoft.com/office/drawing/2014/main" id="{4D87B152-8AD6-4B3C-8DB2-CEB484414E68}"/>
              </a:ext>
            </a:extLst>
          </p:cNvPr>
          <p:cNvSpPr/>
          <p:nvPr/>
        </p:nvSpPr>
        <p:spPr>
          <a:xfrm>
            <a:off x="6268426" y="1057088"/>
            <a:ext cx="6476672" cy="3986459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1202" name="모서리가 둥근 직사각형 396">
            <a:extLst>
              <a:ext uri="{FF2B5EF4-FFF2-40B4-BE49-F238E27FC236}">
                <a16:creationId xmlns:a16="http://schemas.microsoft.com/office/drawing/2014/main" id="{FD785083-10F6-4763-BA7E-48437583DF5D}"/>
              </a:ext>
            </a:extLst>
          </p:cNvPr>
          <p:cNvSpPr/>
          <p:nvPr/>
        </p:nvSpPr>
        <p:spPr>
          <a:xfrm>
            <a:off x="6250049" y="907137"/>
            <a:ext cx="6476400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내부망</a:t>
            </a:r>
          </a:p>
        </p:txBody>
      </p:sp>
      <p:sp>
        <p:nvSpPr>
          <p:cNvPr id="1195" name="모서리가 둥근 직사각형 395">
            <a:extLst>
              <a:ext uri="{FF2B5EF4-FFF2-40B4-BE49-F238E27FC236}">
                <a16:creationId xmlns:a16="http://schemas.microsoft.com/office/drawing/2014/main" id="{6F8FAEED-65D0-488E-A711-94850FE5349E}"/>
              </a:ext>
            </a:extLst>
          </p:cNvPr>
          <p:cNvSpPr/>
          <p:nvPr/>
        </p:nvSpPr>
        <p:spPr>
          <a:xfrm>
            <a:off x="427310" y="1057751"/>
            <a:ext cx="5735037" cy="3986246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1196" name="모서리가 둥근 직사각형 396">
            <a:extLst>
              <a:ext uri="{FF2B5EF4-FFF2-40B4-BE49-F238E27FC236}">
                <a16:creationId xmlns:a16="http://schemas.microsoft.com/office/drawing/2014/main" id="{2834FBD6-3B2A-4F5E-99D7-CB2664E4890E}"/>
              </a:ext>
            </a:extLst>
          </p:cNvPr>
          <p:cNvSpPr/>
          <p:nvPr/>
        </p:nvSpPr>
        <p:spPr>
          <a:xfrm>
            <a:off x="427310" y="907369"/>
            <a:ext cx="5734142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외부망</a:t>
            </a:r>
          </a:p>
        </p:txBody>
      </p:sp>
      <p:cxnSp>
        <p:nvCxnSpPr>
          <p:cNvPr id="843" name="직선 연결선 842">
            <a:extLst>
              <a:ext uri="{FF2B5EF4-FFF2-40B4-BE49-F238E27FC236}">
                <a16:creationId xmlns:a16="http://schemas.microsoft.com/office/drawing/2014/main" id="{211828CF-9622-4B35-83AD-588BBFFC1F21}"/>
              </a:ext>
            </a:extLst>
          </p:cNvPr>
          <p:cNvCxnSpPr>
            <a:cxnSpLocks/>
          </p:cNvCxnSpPr>
          <p:nvPr/>
        </p:nvCxnSpPr>
        <p:spPr>
          <a:xfrm>
            <a:off x="6322062" y="1767623"/>
            <a:ext cx="640800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3" name="직선 연결선 1082">
            <a:extLst>
              <a:ext uri="{FF2B5EF4-FFF2-40B4-BE49-F238E27FC236}">
                <a16:creationId xmlns:a16="http://schemas.microsoft.com/office/drawing/2014/main" id="{174D7223-ED61-4B29-8EAD-B280382A2C89}"/>
              </a:ext>
            </a:extLst>
          </p:cNvPr>
          <p:cNvCxnSpPr/>
          <p:nvPr/>
        </p:nvCxnSpPr>
        <p:spPr>
          <a:xfrm flipV="1">
            <a:off x="2241676" y="158286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84" name="그림 1083">
            <a:extLst>
              <a:ext uri="{FF2B5EF4-FFF2-40B4-BE49-F238E27FC236}">
                <a16:creationId xmlns:a16="http://schemas.microsoft.com/office/drawing/2014/main" id="{927FE512-A4CA-4EE3-9D1B-BF66E753047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7947" y="1376620"/>
            <a:ext cx="378767" cy="352482"/>
          </a:xfrm>
          <a:prstGeom prst="rect">
            <a:avLst/>
          </a:prstGeom>
        </p:spPr>
      </p:pic>
      <p:sp>
        <p:nvSpPr>
          <p:cNvPr id="1086" name="TextBox 1085">
            <a:extLst>
              <a:ext uri="{FF2B5EF4-FFF2-40B4-BE49-F238E27FC236}">
                <a16:creationId xmlns:a16="http://schemas.microsoft.com/office/drawing/2014/main" id="{4166D097-D042-4007-8E0B-A78C2C54AB54}"/>
              </a:ext>
            </a:extLst>
          </p:cNvPr>
          <p:cNvSpPr txBox="1"/>
          <p:nvPr/>
        </p:nvSpPr>
        <p:spPr>
          <a:xfrm>
            <a:off x="1929463" y="1171154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WAS#1</a:t>
            </a:r>
            <a:endParaRPr lang="ko-KR" altLang="en-US" sz="800" b="1"/>
          </a:p>
        </p:txBody>
      </p:sp>
      <p:cxnSp>
        <p:nvCxnSpPr>
          <p:cNvPr id="1090" name="직선 연결선 1089">
            <a:extLst>
              <a:ext uri="{FF2B5EF4-FFF2-40B4-BE49-F238E27FC236}">
                <a16:creationId xmlns:a16="http://schemas.microsoft.com/office/drawing/2014/main" id="{988B801D-812C-4997-9EB7-0C9660C1D427}"/>
              </a:ext>
            </a:extLst>
          </p:cNvPr>
          <p:cNvCxnSpPr>
            <a:cxnSpLocks/>
          </p:cNvCxnSpPr>
          <p:nvPr/>
        </p:nvCxnSpPr>
        <p:spPr>
          <a:xfrm flipV="1">
            <a:off x="2772275" y="158286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91" name="그림 1090">
            <a:extLst>
              <a:ext uri="{FF2B5EF4-FFF2-40B4-BE49-F238E27FC236}">
                <a16:creationId xmlns:a16="http://schemas.microsoft.com/office/drawing/2014/main" id="{C50646D5-25E4-41E7-B2F8-EA6C6EB334E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546" y="1376620"/>
            <a:ext cx="378767" cy="352482"/>
          </a:xfrm>
          <a:prstGeom prst="rect">
            <a:avLst/>
          </a:prstGeom>
        </p:spPr>
      </p:pic>
      <p:sp>
        <p:nvSpPr>
          <p:cNvPr id="1093" name="TextBox 1092">
            <a:extLst>
              <a:ext uri="{FF2B5EF4-FFF2-40B4-BE49-F238E27FC236}">
                <a16:creationId xmlns:a16="http://schemas.microsoft.com/office/drawing/2014/main" id="{86E084AC-4176-4703-A478-9A292C960F53}"/>
              </a:ext>
            </a:extLst>
          </p:cNvPr>
          <p:cNvSpPr txBox="1"/>
          <p:nvPr/>
        </p:nvSpPr>
        <p:spPr>
          <a:xfrm>
            <a:off x="2498254" y="1171154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WAS#2</a:t>
            </a:r>
          </a:p>
        </p:txBody>
      </p:sp>
      <p:cxnSp>
        <p:nvCxnSpPr>
          <p:cNvPr id="1199" name="직선 연결선 1198">
            <a:extLst>
              <a:ext uri="{FF2B5EF4-FFF2-40B4-BE49-F238E27FC236}">
                <a16:creationId xmlns:a16="http://schemas.microsoft.com/office/drawing/2014/main" id="{8B89613B-E029-4D8B-8C41-6B343D015F09}"/>
              </a:ext>
            </a:extLst>
          </p:cNvPr>
          <p:cNvCxnSpPr>
            <a:cxnSpLocks/>
          </p:cNvCxnSpPr>
          <p:nvPr/>
        </p:nvCxnSpPr>
        <p:spPr>
          <a:xfrm>
            <a:off x="527127" y="1766780"/>
            <a:ext cx="558000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0" name="직사각형 1199">
            <a:extLst>
              <a:ext uri="{FF2B5EF4-FFF2-40B4-BE49-F238E27FC236}">
                <a16:creationId xmlns:a16="http://schemas.microsoft.com/office/drawing/2014/main" id="{3C5FF42D-004F-44DF-8F7A-B32625235BFB}"/>
              </a:ext>
            </a:extLst>
          </p:cNvPr>
          <p:cNvSpPr/>
          <p:nvPr/>
        </p:nvSpPr>
        <p:spPr>
          <a:xfrm>
            <a:off x="469063" y="1742555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04" name="직사각형 1203">
            <a:extLst>
              <a:ext uri="{FF2B5EF4-FFF2-40B4-BE49-F238E27FC236}">
                <a16:creationId xmlns:a16="http://schemas.microsoft.com/office/drawing/2014/main" id="{3456B962-B178-4DC9-8EAA-734B91940CFE}"/>
              </a:ext>
            </a:extLst>
          </p:cNvPr>
          <p:cNvSpPr/>
          <p:nvPr/>
        </p:nvSpPr>
        <p:spPr>
          <a:xfrm>
            <a:off x="6294512" y="1748823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38" name="Picture 2">
            <a:extLst>
              <a:ext uri="{FF2B5EF4-FFF2-40B4-BE49-F238E27FC236}">
                <a16:creationId xmlns:a16="http://schemas.microsoft.com/office/drawing/2014/main" id="{DF8F93E1-087B-4E19-BF27-3C64FAC8819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532" y="74042"/>
            <a:ext cx="292771" cy="30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9" name="TextBox 1238">
            <a:extLst>
              <a:ext uri="{FF2B5EF4-FFF2-40B4-BE49-F238E27FC236}">
                <a16:creationId xmlns:a16="http://schemas.microsoft.com/office/drawing/2014/main" id="{FB56F04F-C8EE-4FB0-8F3F-916F55FF59EC}"/>
              </a:ext>
            </a:extLst>
          </p:cNvPr>
          <p:cNvSpPr txBox="1"/>
          <p:nvPr/>
        </p:nvSpPr>
        <p:spPr>
          <a:xfrm>
            <a:off x="525729" y="422479"/>
            <a:ext cx="866379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 b="1"/>
              <a:t>조합원</a:t>
            </a:r>
            <a:endParaRPr lang="en-US" altLang="ko-KR" sz="800" b="1"/>
          </a:p>
          <a:p>
            <a:pPr algn="ctr"/>
            <a:r>
              <a:rPr lang="ko-KR" altLang="en-US" sz="800" b="1"/>
              <a:t>대외고객</a:t>
            </a:r>
            <a:endParaRPr lang="en-US" altLang="ko-KR" sz="800" b="1"/>
          </a:p>
        </p:txBody>
      </p:sp>
      <p:cxnSp>
        <p:nvCxnSpPr>
          <p:cNvPr id="49" name="직선 화살표 연결선 48">
            <a:extLst>
              <a:ext uri="{FF2B5EF4-FFF2-40B4-BE49-F238E27FC236}">
                <a16:creationId xmlns:a16="http://schemas.microsoft.com/office/drawing/2014/main" id="{B72393E0-4D3D-4314-A36C-BB5B42263948}"/>
              </a:ext>
            </a:extLst>
          </p:cNvPr>
          <p:cNvCxnSpPr>
            <a:cxnSpLocks/>
          </p:cNvCxnSpPr>
          <p:nvPr/>
        </p:nvCxnSpPr>
        <p:spPr>
          <a:xfrm>
            <a:off x="960701" y="668700"/>
            <a:ext cx="0" cy="504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1" name="구름 1240">
            <a:extLst>
              <a:ext uri="{FF2B5EF4-FFF2-40B4-BE49-F238E27FC236}">
                <a16:creationId xmlns:a16="http://schemas.microsoft.com/office/drawing/2014/main" id="{1DF7DBBC-0138-4859-9197-7FFCD165668F}"/>
              </a:ext>
            </a:extLst>
          </p:cNvPr>
          <p:cNvSpPr/>
          <p:nvPr/>
        </p:nvSpPr>
        <p:spPr>
          <a:xfrm>
            <a:off x="720806" y="806468"/>
            <a:ext cx="511058" cy="196038"/>
          </a:xfrm>
          <a:prstGeom prst="cloud">
            <a:avLst/>
          </a:prstGeom>
          <a:solidFill>
            <a:schemeClr val="bg1"/>
          </a:solidFill>
          <a:ln w="6350">
            <a:solidFill>
              <a:srgbClr val="618C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630" b="1"/>
          </a:p>
        </p:txBody>
      </p:sp>
      <p:sp>
        <p:nvSpPr>
          <p:cNvPr id="1242" name="TextBox 1241">
            <a:extLst>
              <a:ext uri="{FF2B5EF4-FFF2-40B4-BE49-F238E27FC236}">
                <a16:creationId xmlns:a16="http://schemas.microsoft.com/office/drawing/2014/main" id="{3A2112A1-6182-40C1-8AA4-1CA438EC0970}"/>
              </a:ext>
            </a:extLst>
          </p:cNvPr>
          <p:cNvSpPr txBox="1"/>
          <p:nvPr/>
        </p:nvSpPr>
        <p:spPr>
          <a:xfrm>
            <a:off x="761393" y="854136"/>
            <a:ext cx="444792" cy="969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30" b="1" err="1"/>
              <a:t>인터넷망</a:t>
            </a:r>
            <a:endParaRPr lang="ko-KR" altLang="en-US" sz="630" b="1"/>
          </a:p>
        </p:txBody>
      </p:sp>
      <p:pic>
        <p:nvPicPr>
          <p:cNvPr id="1247" name="Picture 2">
            <a:extLst>
              <a:ext uri="{FF2B5EF4-FFF2-40B4-BE49-F238E27FC236}">
                <a16:creationId xmlns:a16="http://schemas.microsoft.com/office/drawing/2014/main" id="{B42D743B-44D4-475A-BDB9-DDEB26B2E7C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6851" y="74042"/>
            <a:ext cx="323456" cy="236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49" name="TextBox 1248">
            <a:extLst>
              <a:ext uri="{FF2B5EF4-FFF2-40B4-BE49-F238E27FC236}">
                <a16:creationId xmlns:a16="http://schemas.microsoft.com/office/drawing/2014/main" id="{5687CD7D-A427-4853-AB6C-5BDB9F5300E6}"/>
              </a:ext>
            </a:extLst>
          </p:cNvPr>
          <p:cNvSpPr txBox="1"/>
          <p:nvPr/>
        </p:nvSpPr>
        <p:spPr>
          <a:xfrm>
            <a:off x="6342745" y="422479"/>
            <a:ext cx="957183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 b="1"/>
              <a:t>경영관리자</a:t>
            </a:r>
            <a:endParaRPr lang="en-US" altLang="ko-KR" sz="800" b="1"/>
          </a:p>
          <a:p>
            <a:pPr algn="ctr"/>
            <a:r>
              <a:rPr lang="ko-KR" altLang="en-US" sz="800" b="1"/>
              <a:t>대내직원</a:t>
            </a:r>
            <a:endParaRPr lang="en-US" altLang="ko-KR" sz="800" b="1"/>
          </a:p>
        </p:txBody>
      </p:sp>
      <p:sp>
        <p:nvSpPr>
          <p:cNvPr id="1253" name="모서리가 둥근 직사각형 395">
            <a:extLst>
              <a:ext uri="{FF2B5EF4-FFF2-40B4-BE49-F238E27FC236}">
                <a16:creationId xmlns:a16="http://schemas.microsoft.com/office/drawing/2014/main" id="{82D94C68-133A-4FA2-89B0-F9D20C0660EE}"/>
              </a:ext>
            </a:extLst>
          </p:cNvPr>
          <p:cNvSpPr/>
          <p:nvPr/>
        </p:nvSpPr>
        <p:spPr>
          <a:xfrm>
            <a:off x="3556215" y="5470561"/>
            <a:ext cx="4572759" cy="3996000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1254" name="모서리가 둥근 직사각형 396">
            <a:extLst>
              <a:ext uri="{FF2B5EF4-FFF2-40B4-BE49-F238E27FC236}">
                <a16:creationId xmlns:a16="http://schemas.microsoft.com/office/drawing/2014/main" id="{812AB5EF-B225-4F4A-B31E-8948BB801BEA}"/>
              </a:ext>
            </a:extLst>
          </p:cNvPr>
          <p:cNvSpPr/>
          <p:nvPr/>
        </p:nvSpPr>
        <p:spPr>
          <a:xfrm>
            <a:off x="3556199" y="5320180"/>
            <a:ext cx="4572759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내부망</a:t>
            </a:r>
          </a:p>
        </p:txBody>
      </p:sp>
      <p:sp>
        <p:nvSpPr>
          <p:cNvPr id="1255" name="모서리가 둥근 직사각형 395">
            <a:extLst>
              <a:ext uri="{FF2B5EF4-FFF2-40B4-BE49-F238E27FC236}">
                <a16:creationId xmlns:a16="http://schemas.microsoft.com/office/drawing/2014/main" id="{CF8192EA-E921-44FB-902C-812976A515EE}"/>
              </a:ext>
            </a:extLst>
          </p:cNvPr>
          <p:cNvSpPr/>
          <p:nvPr/>
        </p:nvSpPr>
        <p:spPr>
          <a:xfrm>
            <a:off x="425412" y="5476313"/>
            <a:ext cx="3026697" cy="3996000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1256" name="모서리가 둥근 직사각형 396">
            <a:extLst>
              <a:ext uri="{FF2B5EF4-FFF2-40B4-BE49-F238E27FC236}">
                <a16:creationId xmlns:a16="http://schemas.microsoft.com/office/drawing/2014/main" id="{05C713D1-EA7B-4054-A260-C4D6BA0EB1F7}"/>
              </a:ext>
            </a:extLst>
          </p:cNvPr>
          <p:cNvSpPr/>
          <p:nvPr/>
        </p:nvSpPr>
        <p:spPr>
          <a:xfrm>
            <a:off x="425412" y="5325932"/>
            <a:ext cx="3026446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외부망</a:t>
            </a:r>
          </a:p>
        </p:txBody>
      </p:sp>
      <p:cxnSp>
        <p:nvCxnSpPr>
          <p:cNvPr id="1274" name="직선 연결선 1273">
            <a:extLst>
              <a:ext uri="{FF2B5EF4-FFF2-40B4-BE49-F238E27FC236}">
                <a16:creationId xmlns:a16="http://schemas.microsoft.com/office/drawing/2014/main" id="{7C6DC8A0-AD7B-4E4C-B1BB-287EA38D70D9}"/>
              </a:ext>
            </a:extLst>
          </p:cNvPr>
          <p:cNvCxnSpPr>
            <a:cxnSpLocks/>
          </p:cNvCxnSpPr>
          <p:nvPr/>
        </p:nvCxnSpPr>
        <p:spPr>
          <a:xfrm>
            <a:off x="3631706" y="6149771"/>
            <a:ext cx="442800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1" name="Rectangle 135">
            <a:extLst>
              <a:ext uri="{FF2B5EF4-FFF2-40B4-BE49-F238E27FC236}">
                <a16:creationId xmlns:a16="http://schemas.microsoft.com/office/drawing/2014/main" id="{FBC4BE78-B3CC-4253-944B-E21C19D2FC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716" y="6241606"/>
            <a:ext cx="1868732" cy="312341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322" name="Rectangle 43">
            <a:extLst>
              <a:ext uri="{FF2B5EF4-FFF2-40B4-BE49-F238E27FC236}">
                <a16:creationId xmlns:a16="http://schemas.microsoft.com/office/drawing/2014/main" id="{DA637361-D1CE-42EC-A429-1B5F73E020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2668" y="6292838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cxnSp>
        <p:nvCxnSpPr>
          <p:cNvPr id="1323" name="직선 연결선 1322">
            <a:extLst>
              <a:ext uri="{FF2B5EF4-FFF2-40B4-BE49-F238E27FC236}">
                <a16:creationId xmlns:a16="http://schemas.microsoft.com/office/drawing/2014/main" id="{2C9BABE6-8CCD-4C44-8803-E57D525A1541}"/>
              </a:ext>
            </a:extLst>
          </p:cNvPr>
          <p:cNvCxnSpPr>
            <a:cxnSpLocks/>
          </p:cNvCxnSpPr>
          <p:nvPr/>
        </p:nvCxnSpPr>
        <p:spPr>
          <a:xfrm flipV="1">
            <a:off x="1993282" y="597053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24" name="그림 1323">
            <a:extLst>
              <a:ext uri="{FF2B5EF4-FFF2-40B4-BE49-F238E27FC236}">
                <a16:creationId xmlns:a16="http://schemas.microsoft.com/office/drawing/2014/main" id="{A1D0E641-BC53-4E2A-BE55-901ED596B05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9553" y="5764288"/>
            <a:ext cx="378767" cy="352482"/>
          </a:xfrm>
          <a:prstGeom prst="rect">
            <a:avLst/>
          </a:prstGeom>
        </p:spPr>
      </p:pic>
      <p:sp>
        <p:nvSpPr>
          <p:cNvPr id="1326" name="TextBox 1325">
            <a:extLst>
              <a:ext uri="{FF2B5EF4-FFF2-40B4-BE49-F238E27FC236}">
                <a16:creationId xmlns:a16="http://schemas.microsoft.com/office/drawing/2014/main" id="{73811794-7817-49A8-B6F5-782B799EA8F7}"/>
              </a:ext>
            </a:extLst>
          </p:cNvPr>
          <p:cNvSpPr txBox="1"/>
          <p:nvPr/>
        </p:nvSpPr>
        <p:spPr>
          <a:xfrm>
            <a:off x="1719261" y="5608586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WAS#1</a:t>
            </a:r>
          </a:p>
          <a:p>
            <a:pPr algn="ctr"/>
            <a:endParaRPr lang="ko-KR" altLang="en-US" sz="800" b="1"/>
          </a:p>
        </p:txBody>
      </p:sp>
      <p:sp>
        <p:nvSpPr>
          <p:cNvPr id="1327" name="Rectangle 43">
            <a:extLst>
              <a:ext uri="{FF2B5EF4-FFF2-40B4-BE49-F238E27FC236}">
                <a16:creationId xmlns:a16="http://schemas.microsoft.com/office/drawing/2014/main" id="{0DDC6E7F-B9F1-41FD-A8B4-49F7956F72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2668" y="6457437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sp>
        <p:nvSpPr>
          <p:cNvPr id="1340" name="Rectangle 43">
            <a:extLst>
              <a:ext uri="{FF2B5EF4-FFF2-40B4-BE49-F238E27FC236}">
                <a16:creationId xmlns:a16="http://schemas.microsoft.com/office/drawing/2014/main" id="{15E324E5-3791-46EA-B249-EB139ADD0B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1401" y="680224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cgCyber1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41" name="Rectangle 43">
            <a:extLst>
              <a:ext uri="{FF2B5EF4-FFF2-40B4-BE49-F238E27FC236}">
                <a16:creationId xmlns:a16="http://schemas.microsoft.com/office/drawing/2014/main" id="{50160786-855C-4C7F-B69A-F084129477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1401" y="696268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cgOz1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42" name="Rectangle 43">
            <a:extLst>
              <a:ext uri="{FF2B5EF4-FFF2-40B4-BE49-F238E27FC236}">
                <a16:creationId xmlns:a16="http://schemas.microsoft.com/office/drawing/2014/main" id="{798FB3AE-0830-409F-B6FC-D093A51E30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1401" y="664180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cgCyberAdminServer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1343" name="Rectangle 43">
            <a:extLst>
              <a:ext uri="{FF2B5EF4-FFF2-40B4-BE49-F238E27FC236}">
                <a16:creationId xmlns:a16="http://schemas.microsoft.com/office/drawing/2014/main" id="{F8B23937-E41B-45C8-A781-B951755084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1401" y="734449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cgCnt1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44" name="Rectangle 43">
            <a:extLst>
              <a:ext uri="{FF2B5EF4-FFF2-40B4-BE49-F238E27FC236}">
                <a16:creationId xmlns:a16="http://schemas.microsoft.com/office/drawing/2014/main" id="{30BAB6ED-683A-4E0B-9301-F4C6E41C40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1401" y="719034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cgCntAdminServer</a:t>
            </a:r>
            <a:endParaRPr lang="ko-KR" altLang="en-US" sz="800" dirty="0">
              <a:latin typeface="+mn-ea"/>
            </a:endParaRPr>
          </a:p>
        </p:txBody>
      </p:sp>
      <p:cxnSp>
        <p:nvCxnSpPr>
          <p:cNvPr id="1384" name="직선 연결선 1383">
            <a:extLst>
              <a:ext uri="{FF2B5EF4-FFF2-40B4-BE49-F238E27FC236}">
                <a16:creationId xmlns:a16="http://schemas.microsoft.com/office/drawing/2014/main" id="{C463771C-7DFE-44BA-BE8E-18C7CF4E6BF1}"/>
              </a:ext>
            </a:extLst>
          </p:cNvPr>
          <p:cNvCxnSpPr>
            <a:cxnSpLocks/>
          </p:cNvCxnSpPr>
          <p:nvPr/>
        </p:nvCxnSpPr>
        <p:spPr>
          <a:xfrm>
            <a:off x="520234" y="6154448"/>
            <a:ext cx="280800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6" name="모서리가 둥근 직사각형 396">
            <a:extLst>
              <a:ext uri="{FF2B5EF4-FFF2-40B4-BE49-F238E27FC236}">
                <a16:creationId xmlns:a16="http://schemas.microsoft.com/office/drawing/2014/main" id="{50A6B3AA-0BCE-448C-9F90-4423610B65FD}"/>
              </a:ext>
            </a:extLst>
          </p:cNvPr>
          <p:cNvSpPr/>
          <p:nvPr/>
        </p:nvSpPr>
        <p:spPr>
          <a:xfrm>
            <a:off x="91590" y="816144"/>
            <a:ext cx="278340" cy="4277998"/>
          </a:xfrm>
          <a:prstGeom prst="roundRect">
            <a:avLst>
              <a:gd name="adj" fmla="val 1038"/>
            </a:avLst>
          </a:prstGeom>
          <a:solidFill>
            <a:schemeClr val="bg1">
              <a:lumMod val="6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운영</a:t>
            </a:r>
          </a:p>
        </p:txBody>
      </p:sp>
      <p:sp>
        <p:nvSpPr>
          <p:cNvPr id="1427" name="모서리가 둥근 직사각형 396">
            <a:extLst>
              <a:ext uri="{FF2B5EF4-FFF2-40B4-BE49-F238E27FC236}">
                <a16:creationId xmlns:a16="http://schemas.microsoft.com/office/drawing/2014/main" id="{9D55ECEB-665B-490C-B454-200B475EF397}"/>
              </a:ext>
            </a:extLst>
          </p:cNvPr>
          <p:cNvSpPr/>
          <p:nvPr/>
        </p:nvSpPr>
        <p:spPr>
          <a:xfrm>
            <a:off x="91589" y="5248663"/>
            <a:ext cx="277200" cy="4277998"/>
          </a:xfrm>
          <a:prstGeom prst="roundRect">
            <a:avLst>
              <a:gd name="adj" fmla="val 1038"/>
            </a:avLst>
          </a:prstGeom>
          <a:solidFill>
            <a:schemeClr val="bg1">
              <a:lumMod val="6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개발</a:t>
            </a:r>
          </a:p>
        </p:txBody>
      </p:sp>
      <p:sp>
        <p:nvSpPr>
          <p:cNvPr id="1501" name="Rectangle 135">
            <a:extLst>
              <a:ext uri="{FF2B5EF4-FFF2-40B4-BE49-F238E27FC236}">
                <a16:creationId xmlns:a16="http://schemas.microsoft.com/office/drawing/2014/main" id="{AD99C69F-2894-431C-8BCC-E6C69152E0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8238" y="6236087"/>
            <a:ext cx="968400" cy="3123411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502" name="Rectangle 43">
            <a:extLst>
              <a:ext uri="{FF2B5EF4-FFF2-40B4-BE49-F238E27FC236}">
                <a16:creationId xmlns:a16="http://schemas.microsoft.com/office/drawing/2014/main" id="{09F457CF-E2B3-47F2-9099-245AFA7511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8190" y="6287318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cxnSp>
        <p:nvCxnSpPr>
          <p:cNvPr id="1503" name="직선 연결선 1502">
            <a:extLst>
              <a:ext uri="{FF2B5EF4-FFF2-40B4-BE49-F238E27FC236}">
                <a16:creationId xmlns:a16="http://schemas.microsoft.com/office/drawing/2014/main" id="{1D408D4F-ADF9-4551-B52F-824A29FA02C0}"/>
              </a:ext>
            </a:extLst>
          </p:cNvPr>
          <p:cNvCxnSpPr>
            <a:cxnSpLocks/>
          </p:cNvCxnSpPr>
          <p:nvPr/>
        </p:nvCxnSpPr>
        <p:spPr>
          <a:xfrm flipV="1">
            <a:off x="5138804" y="596501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04" name="그림 1503">
            <a:extLst>
              <a:ext uri="{FF2B5EF4-FFF2-40B4-BE49-F238E27FC236}">
                <a16:creationId xmlns:a16="http://schemas.microsoft.com/office/drawing/2014/main" id="{A58BD7AA-F6CE-48C5-A3C7-5C5F8E5B20C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5075" y="5758768"/>
            <a:ext cx="378767" cy="352482"/>
          </a:xfrm>
          <a:prstGeom prst="rect">
            <a:avLst/>
          </a:prstGeom>
        </p:spPr>
      </p:pic>
      <p:sp>
        <p:nvSpPr>
          <p:cNvPr id="1506" name="TextBox 1505">
            <a:extLst>
              <a:ext uri="{FF2B5EF4-FFF2-40B4-BE49-F238E27FC236}">
                <a16:creationId xmlns:a16="http://schemas.microsoft.com/office/drawing/2014/main" id="{4AC4ABD7-7062-4B3E-88F1-7D65DFA3848A}"/>
              </a:ext>
            </a:extLst>
          </p:cNvPr>
          <p:cNvSpPr txBox="1"/>
          <p:nvPr/>
        </p:nvSpPr>
        <p:spPr>
          <a:xfrm>
            <a:off x="4864783" y="5608586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WAS#1</a:t>
            </a:r>
          </a:p>
          <a:p>
            <a:pPr algn="ctr"/>
            <a:endParaRPr lang="ko-KR" altLang="en-US" sz="800" b="1"/>
          </a:p>
        </p:txBody>
      </p:sp>
      <p:sp>
        <p:nvSpPr>
          <p:cNvPr id="1507" name="Rectangle 43">
            <a:extLst>
              <a:ext uri="{FF2B5EF4-FFF2-40B4-BE49-F238E27FC236}">
                <a16:creationId xmlns:a16="http://schemas.microsoft.com/office/drawing/2014/main" id="{97CEA794-2473-403B-B6C9-8FC01A0B37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8190" y="6451917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sp>
        <p:nvSpPr>
          <p:cNvPr id="61" name="타원 60">
            <a:extLst>
              <a:ext uri="{FF2B5EF4-FFF2-40B4-BE49-F238E27FC236}">
                <a16:creationId xmlns:a16="http://schemas.microsoft.com/office/drawing/2014/main" id="{79F0FAB1-2F59-4B43-88B1-4BDA64526C66}"/>
              </a:ext>
            </a:extLst>
          </p:cNvPr>
          <p:cNvSpPr/>
          <p:nvPr/>
        </p:nvSpPr>
        <p:spPr>
          <a:xfrm>
            <a:off x="2371924" y="1518942"/>
            <a:ext cx="252000" cy="56185"/>
          </a:xfrm>
          <a:prstGeom prst="ellipse">
            <a:avLst/>
          </a:prstGeom>
          <a:noFill/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4" name="Rectangle 135">
            <a:extLst>
              <a:ext uri="{FF2B5EF4-FFF2-40B4-BE49-F238E27FC236}">
                <a16:creationId xmlns:a16="http://schemas.microsoft.com/office/drawing/2014/main" id="{B0396815-62D1-4BA9-B4B6-7EB3E20D18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9818" y="1853939"/>
            <a:ext cx="968400" cy="314439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295" name="Rectangle 43">
            <a:extLst>
              <a:ext uri="{FF2B5EF4-FFF2-40B4-BE49-F238E27FC236}">
                <a16:creationId xmlns:a16="http://schemas.microsoft.com/office/drawing/2014/main" id="{38767B27-E9AC-453A-BF37-07B1B165FC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9770" y="190517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296" name="Rectangle 43">
            <a:extLst>
              <a:ext uri="{FF2B5EF4-FFF2-40B4-BE49-F238E27FC236}">
                <a16:creationId xmlns:a16="http://schemas.microsoft.com/office/drawing/2014/main" id="{CB2DC27D-F257-4FAA-9F6A-B5EA61B93A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9770" y="2069769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sp>
        <p:nvSpPr>
          <p:cNvPr id="297" name="Rectangle 135">
            <a:extLst>
              <a:ext uri="{FF2B5EF4-FFF2-40B4-BE49-F238E27FC236}">
                <a16:creationId xmlns:a16="http://schemas.microsoft.com/office/drawing/2014/main" id="{94B8655C-FEB9-4EE2-A537-915366C3A6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5746" y="1853939"/>
            <a:ext cx="968400" cy="314439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298" name="Rectangle 43">
            <a:extLst>
              <a:ext uri="{FF2B5EF4-FFF2-40B4-BE49-F238E27FC236}">
                <a16:creationId xmlns:a16="http://schemas.microsoft.com/office/drawing/2014/main" id="{00383BBD-A3C7-4726-9191-A664569F28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5698" y="190517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299" name="Rectangle 43">
            <a:extLst>
              <a:ext uri="{FF2B5EF4-FFF2-40B4-BE49-F238E27FC236}">
                <a16:creationId xmlns:a16="http://schemas.microsoft.com/office/drawing/2014/main" id="{DD04229A-A06F-49B3-B818-AF3DE73B17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5698" y="2069769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sp>
        <p:nvSpPr>
          <p:cNvPr id="303" name="Rectangle 43">
            <a:extLst>
              <a:ext uri="{FF2B5EF4-FFF2-40B4-BE49-F238E27FC236}">
                <a16:creationId xmlns:a16="http://schemas.microsoft.com/office/drawing/2014/main" id="{B3C99B95-EFB9-470B-BECE-08AD20060D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8503" y="346886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cgDoc1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05" name="Rectangle 43">
            <a:extLst>
              <a:ext uri="{FF2B5EF4-FFF2-40B4-BE49-F238E27FC236}">
                <a16:creationId xmlns:a16="http://schemas.microsoft.com/office/drawing/2014/main" id="{62D1A96A-F03B-49D2-8AED-37DA529E25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8503" y="246319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cgCyber1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06" name="Rectangle 43">
            <a:extLst>
              <a:ext uri="{FF2B5EF4-FFF2-40B4-BE49-F238E27FC236}">
                <a16:creationId xmlns:a16="http://schemas.microsoft.com/office/drawing/2014/main" id="{1B589822-0C8C-4D97-A3D7-A917919ED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8503" y="2623633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cgOz1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07" name="Rectangle 43">
            <a:extLst>
              <a:ext uri="{FF2B5EF4-FFF2-40B4-BE49-F238E27FC236}">
                <a16:creationId xmlns:a16="http://schemas.microsoft.com/office/drawing/2014/main" id="{1249779D-8ED1-4832-935E-6324DA8B54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8503" y="230274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cgCyberAdminServer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308" name="Rectangle 43">
            <a:extLst>
              <a:ext uri="{FF2B5EF4-FFF2-40B4-BE49-F238E27FC236}">
                <a16:creationId xmlns:a16="http://schemas.microsoft.com/office/drawing/2014/main" id="{194612EC-70D9-4730-9750-96057F0D1E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8503" y="305222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cgCnt1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09" name="Rectangle 43">
            <a:extLst>
              <a:ext uri="{FF2B5EF4-FFF2-40B4-BE49-F238E27FC236}">
                <a16:creationId xmlns:a16="http://schemas.microsoft.com/office/drawing/2014/main" id="{6F5A2997-DBD7-4590-BCE2-EB3253553F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8503" y="2898087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cgCntAdminServer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316" name="Rectangle 43">
            <a:extLst>
              <a:ext uri="{FF2B5EF4-FFF2-40B4-BE49-F238E27FC236}">
                <a16:creationId xmlns:a16="http://schemas.microsoft.com/office/drawing/2014/main" id="{CB8C9CD5-2675-4563-9220-1024E32B01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5698" y="346886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cgDoc2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17" name="Rectangle 43">
            <a:extLst>
              <a:ext uri="{FF2B5EF4-FFF2-40B4-BE49-F238E27FC236}">
                <a16:creationId xmlns:a16="http://schemas.microsoft.com/office/drawing/2014/main" id="{06FFDE24-34C6-41E0-AD70-3E98B06253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5698" y="330692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cgDocAdminServer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319" name="Rectangle 43">
            <a:extLst>
              <a:ext uri="{FF2B5EF4-FFF2-40B4-BE49-F238E27FC236}">
                <a16:creationId xmlns:a16="http://schemas.microsoft.com/office/drawing/2014/main" id="{DA3756FE-F68D-4D3E-925A-42A6A64A16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5698" y="246319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cgCyber2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20" name="Rectangle 43">
            <a:extLst>
              <a:ext uri="{FF2B5EF4-FFF2-40B4-BE49-F238E27FC236}">
                <a16:creationId xmlns:a16="http://schemas.microsoft.com/office/drawing/2014/main" id="{A29E148F-0C92-4779-8FE1-17B2679DAB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5698" y="2623633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cgOz2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21" name="Rectangle 43">
            <a:extLst>
              <a:ext uri="{FF2B5EF4-FFF2-40B4-BE49-F238E27FC236}">
                <a16:creationId xmlns:a16="http://schemas.microsoft.com/office/drawing/2014/main" id="{EAB19AF2-BBA5-437E-ACCB-EC871A71D3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5698" y="305222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cgCnt2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84" name="모서리가 둥근 직사각형 395">
            <a:extLst>
              <a:ext uri="{FF2B5EF4-FFF2-40B4-BE49-F238E27FC236}">
                <a16:creationId xmlns:a16="http://schemas.microsoft.com/office/drawing/2014/main" id="{B8EFA148-F814-4421-AC66-53297606AC11}"/>
              </a:ext>
            </a:extLst>
          </p:cNvPr>
          <p:cNvSpPr/>
          <p:nvPr/>
        </p:nvSpPr>
        <p:spPr>
          <a:xfrm>
            <a:off x="10061141" y="5465855"/>
            <a:ext cx="2589524" cy="4059608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285" name="모서리가 둥근 직사각형 396">
            <a:extLst>
              <a:ext uri="{FF2B5EF4-FFF2-40B4-BE49-F238E27FC236}">
                <a16:creationId xmlns:a16="http://schemas.microsoft.com/office/drawing/2014/main" id="{06F72680-83DC-484C-946E-45C1DF7F3F3A}"/>
              </a:ext>
            </a:extLst>
          </p:cNvPr>
          <p:cNvSpPr/>
          <p:nvPr/>
        </p:nvSpPr>
        <p:spPr>
          <a:xfrm>
            <a:off x="10061125" y="5315474"/>
            <a:ext cx="2589523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내부망</a:t>
            </a:r>
          </a:p>
        </p:txBody>
      </p:sp>
      <p:sp>
        <p:nvSpPr>
          <p:cNvPr id="286" name="모서리가 둥근 직사각형 395">
            <a:extLst>
              <a:ext uri="{FF2B5EF4-FFF2-40B4-BE49-F238E27FC236}">
                <a16:creationId xmlns:a16="http://schemas.microsoft.com/office/drawing/2014/main" id="{06B5F237-5FD6-4BB8-914C-A900824B0F54}"/>
              </a:ext>
            </a:extLst>
          </p:cNvPr>
          <p:cNvSpPr/>
          <p:nvPr/>
        </p:nvSpPr>
        <p:spPr>
          <a:xfrm>
            <a:off x="8715486" y="5466087"/>
            <a:ext cx="1233659" cy="4030222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287" name="모서리가 둥근 직사각형 396">
            <a:extLst>
              <a:ext uri="{FF2B5EF4-FFF2-40B4-BE49-F238E27FC236}">
                <a16:creationId xmlns:a16="http://schemas.microsoft.com/office/drawing/2014/main" id="{7351F4A3-08A5-482B-825C-D1854265AABE}"/>
              </a:ext>
            </a:extLst>
          </p:cNvPr>
          <p:cNvSpPr/>
          <p:nvPr/>
        </p:nvSpPr>
        <p:spPr>
          <a:xfrm>
            <a:off x="8715470" y="5315706"/>
            <a:ext cx="1233659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외부망</a:t>
            </a:r>
          </a:p>
        </p:txBody>
      </p:sp>
      <p:sp>
        <p:nvSpPr>
          <p:cNvPr id="380" name="Rectangle 135">
            <a:extLst>
              <a:ext uri="{FF2B5EF4-FFF2-40B4-BE49-F238E27FC236}">
                <a16:creationId xmlns:a16="http://schemas.microsoft.com/office/drawing/2014/main" id="{C79D0566-ED15-44CE-8B20-FB2E3B4882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45392" y="6236087"/>
            <a:ext cx="968400" cy="318462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cxnSp>
        <p:nvCxnSpPr>
          <p:cNvPr id="382" name="직선 연결선 1471">
            <a:extLst>
              <a:ext uri="{FF2B5EF4-FFF2-40B4-BE49-F238E27FC236}">
                <a16:creationId xmlns:a16="http://schemas.microsoft.com/office/drawing/2014/main" id="{0A1D18B5-9FDB-4E79-BCC3-7BA7C8AB5B14}"/>
              </a:ext>
            </a:extLst>
          </p:cNvPr>
          <p:cNvCxnSpPr>
            <a:cxnSpLocks/>
          </p:cNvCxnSpPr>
          <p:nvPr/>
        </p:nvCxnSpPr>
        <p:spPr>
          <a:xfrm flipV="1">
            <a:off x="9345958" y="596501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3" name="그림 1472">
            <a:extLst>
              <a:ext uri="{FF2B5EF4-FFF2-40B4-BE49-F238E27FC236}">
                <a16:creationId xmlns:a16="http://schemas.microsoft.com/office/drawing/2014/main" id="{C78E13B2-C1C2-4EF3-A462-981B965F1AD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2229" y="5758768"/>
            <a:ext cx="378767" cy="352482"/>
          </a:xfrm>
          <a:prstGeom prst="rect">
            <a:avLst/>
          </a:prstGeom>
        </p:spPr>
      </p:pic>
      <p:sp>
        <p:nvSpPr>
          <p:cNvPr id="385" name="TextBox 384">
            <a:extLst>
              <a:ext uri="{FF2B5EF4-FFF2-40B4-BE49-F238E27FC236}">
                <a16:creationId xmlns:a16="http://schemas.microsoft.com/office/drawing/2014/main" id="{EABB7669-5A0D-4919-AB6D-7F8A594726C2}"/>
              </a:ext>
            </a:extLst>
          </p:cNvPr>
          <p:cNvSpPr txBox="1"/>
          <p:nvPr/>
        </p:nvSpPr>
        <p:spPr>
          <a:xfrm>
            <a:off x="9071937" y="5608586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WAS#1</a:t>
            </a:r>
          </a:p>
          <a:p>
            <a:pPr algn="ctr"/>
            <a:endParaRPr lang="ko-KR" altLang="en-US" sz="800" b="1"/>
          </a:p>
        </p:txBody>
      </p:sp>
      <p:sp>
        <p:nvSpPr>
          <p:cNvPr id="381" name="Rectangle 43">
            <a:extLst>
              <a:ext uri="{FF2B5EF4-FFF2-40B4-BE49-F238E27FC236}">
                <a16:creationId xmlns:a16="http://schemas.microsoft.com/office/drawing/2014/main" id="{1EC0E460-F47A-481A-A5C3-1729412249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5344" y="6281381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386" name="Rectangle 43">
            <a:extLst>
              <a:ext uri="{FF2B5EF4-FFF2-40B4-BE49-F238E27FC236}">
                <a16:creationId xmlns:a16="http://schemas.microsoft.com/office/drawing/2014/main" id="{B9E99AE9-27C8-45C2-BCCF-9EC56EF534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5344" y="644598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sp>
        <p:nvSpPr>
          <p:cNvPr id="431" name="Rectangle 43">
            <a:extLst>
              <a:ext uri="{FF2B5EF4-FFF2-40B4-BE49-F238E27FC236}">
                <a16:creationId xmlns:a16="http://schemas.microsoft.com/office/drawing/2014/main" id="{D6F82CFE-FCA8-433D-B795-E5025BCE0F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4077" y="679078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cgCyber1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32" name="Rectangle 43">
            <a:extLst>
              <a:ext uri="{FF2B5EF4-FFF2-40B4-BE49-F238E27FC236}">
                <a16:creationId xmlns:a16="http://schemas.microsoft.com/office/drawing/2014/main" id="{328A5953-2CEB-4057-8F62-D2B137855D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4077" y="695123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cgOz1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33" name="Rectangle 43">
            <a:extLst>
              <a:ext uri="{FF2B5EF4-FFF2-40B4-BE49-F238E27FC236}">
                <a16:creationId xmlns:a16="http://schemas.microsoft.com/office/drawing/2014/main" id="{9CABD3A0-5519-4FB4-8D0D-478D990DAD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4077" y="6630347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cgCyberAdminServer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434" name="Rectangle 43">
            <a:extLst>
              <a:ext uri="{FF2B5EF4-FFF2-40B4-BE49-F238E27FC236}">
                <a16:creationId xmlns:a16="http://schemas.microsoft.com/office/drawing/2014/main" id="{4E564CE1-FE9E-482B-8931-171BA0C837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4077" y="731409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cgCnt1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35" name="Rectangle 43">
            <a:extLst>
              <a:ext uri="{FF2B5EF4-FFF2-40B4-BE49-F238E27FC236}">
                <a16:creationId xmlns:a16="http://schemas.microsoft.com/office/drawing/2014/main" id="{C7F98984-2EA2-499A-BD68-85C1A090D1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4077" y="7158255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cgCntAdminServer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497" name="Rectangle 43">
            <a:extLst>
              <a:ext uri="{FF2B5EF4-FFF2-40B4-BE49-F238E27FC236}">
                <a16:creationId xmlns:a16="http://schemas.microsoft.com/office/drawing/2014/main" id="{0386A975-F4FE-4D66-B4B7-C19E801E3A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4077" y="746994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cgCnt2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89" name="Rectangle 43">
            <a:extLst>
              <a:ext uri="{FF2B5EF4-FFF2-40B4-BE49-F238E27FC236}">
                <a16:creationId xmlns:a16="http://schemas.microsoft.com/office/drawing/2014/main" id="{8A8FE325-9F3B-46D4-96C0-A48319370D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4077" y="783117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cgHome1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30" name="Rectangle 43">
            <a:extLst>
              <a:ext uri="{FF2B5EF4-FFF2-40B4-BE49-F238E27FC236}">
                <a16:creationId xmlns:a16="http://schemas.microsoft.com/office/drawing/2014/main" id="{174B9563-C938-4AD6-B299-EF496F454F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4077" y="7989685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cgHomepg1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98" name="Rectangle 43">
            <a:extLst>
              <a:ext uri="{FF2B5EF4-FFF2-40B4-BE49-F238E27FC236}">
                <a16:creationId xmlns:a16="http://schemas.microsoft.com/office/drawing/2014/main" id="{3E1FD03F-E3E7-48CD-9F9A-D0F47196AC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4077" y="7676965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cgHomeAdminServer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429" name="Rectangle 43">
            <a:extLst>
              <a:ext uri="{FF2B5EF4-FFF2-40B4-BE49-F238E27FC236}">
                <a16:creationId xmlns:a16="http://schemas.microsoft.com/office/drawing/2014/main" id="{A94E03B9-EEF5-49AD-B511-813BC6F523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4077" y="835992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cgDoc1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99" name="Rectangle 43">
            <a:extLst>
              <a:ext uri="{FF2B5EF4-FFF2-40B4-BE49-F238E27FC236}">
                <a16:creationId xmlns:a16="http://schemas.microsoft.com/office/drawing/2014/main" id="{5EB9925F-4FF8-4490-8D1C-1A7CB1D561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4077" y="819670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cgDocAdminServer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388" name="Rectangle 43">
            <a:extLst>
              <a:ext uri="{FF2B5EF4-FFF2-40B4-BE49-F238E27FC236}">
                <a16:creationId xmlns:a16="http://schemas.microsoft.com/office/drawing/2014/main" id="{D61597EC-5788-415A-B62B-C3C860BB04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4077" y="871635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cgPapy1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00" name="Rectangle 43">
            <a:extLst>
              <a:ext uri="{FF2B5EF4-FFF2-40B4-BE49-F238E27FC236}">
                <a16:creationId xmlns:a16="http://schemas.microsoft.com/office/drawing/2014/main" id="{FEDC0B97-561A-40AA-B08F-9B4E205365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4077" y="856694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cgPapyAdminServer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501" name="Rectangle 43">
            <a:extLst>
              <a:ext uri="{FF2B5EF4-FFF2-40B4-BE49-F238E27FC236}">
                <a16:creationId xmlns:a16="http://schemas.microsoft.com/office/drawing/2014/main" id="{AAC9F155-0112-4CB0-BBBC-9A5359B45C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4077" y="907973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cgMWS_ADMIN1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02" name="Rectangle 43">
            <a:extLst>
              <a:ext uri="{FF2B5EF4-FFF2-40B4-BE49-F238E27FC236}">
                <a16:creationId xmlns:a16="http://schemas.microsoft.com/office/drawing/2014/main" id="{DBF86D35-4732-40F5-9712-8ED025DE24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4077" y="923609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cgMWS_WAS1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03" name="Rectangle 43">
            <a:extLst>
              <a:ext uri="{FF2B5EF4-FFF2-40B4-BE49-F238E27FC236}">
                <a16:creationId xmlns:a16="http://schemas.microsoft.com/office/drawing/2014/main" id="{4127C70F-D876-47F3-BB05-9979446A5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4077" y="892337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cgMobileAdminServer</a:t>
            </a:r>
            <a:endParaRPr lang="ko-KR" altLang="en-US" sz="800" dirty="0">
              <a:latin typeface="+mn-ea"/>
            </a:endParaRPr>
          </a:p>
        </p:txBody>
      </p:sp>
      <p:cxnSp>
        <p:nvCxnSpPr>
          <p:cNvPr id="437" name="직선 연결선 1487">
            <a:extLst>
              <a:ext uri="{FF2B5EF4-FFF2-40B4-BE49-F238E27FC236}">
                <a16:creationId xmlns:a16="http://schemas.microsoft.com/office/drawing/2014/main" id="{FBA07B1F-6C35-4C41-8D56-5BBB7E9A24E9}"/>
              </a:ext>
            </a:extLst>
          </p:cNvPr>
          <p:cNvCxnSpPr>
            <a:cxnSpLocks/>
          </p:cNvCxnSpPr>
          <p:nvPr/>
        </p:nvCxnSpPr>
        <p:spPr>
          <a:xfrm>
            <a:off x="8812885" y="6149771"/>
            <a:ext cx="1000907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1" name="Rectangle 43">
            <a:extLst>
              <a:ext uri="{FF2B5EF4-FFF2-40B4-BE49-F238E27FC236}">
                <a16:creationId xmlns:a16="http://schemas.microsoft.com/office/drawing/2014/main" id="{0B6447FC-6EA0-4926-ADB4-5A73A40E4A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1648" y="680224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cgCyber2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42" name="Rectangle 43">
            <a:extLst>
              <a:ext uri="{FF2B5EF4-FFF2-40B4-BE49-F238E27FC236}">
                <a16:creationId xmlns:a16="http://schemas.microsoft.com/office/drawing/2014/main" id="{EB59D424-6BAB-4150-9F39-0A453CE5B5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1648" y="696268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cgOz2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43" name="Rectangle 43">
            <a:extLst>
              <a:ext uri="{FF2B5EF4-FFF2-40B4-BE49-F238E27FC236}">
                <a16:creationId xmlns:a16="http://schemas.microsoft.com/office/drawing/2014/main" id="{4577E68B-AE3B-4444-84A4-8AF7905B16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1648" y="734474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cgCnt2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37" name="Rectangle 43">
            <a:extLst>
              <a:ext uri="{FF2B5EF4-FFF2-40B4-BE49-F238E27FC236}">
                <a16:creationId xmlns:a16="http://schemas.microsoft.com/office/drawing/2014/main" id="{89A0CBD9-B72D-4527-8864-53F64388AA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1401" y="7730663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cgHome1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39" name="Rectangle 43">
            <a:extLst>
              <a:ext uri="{FF2B5EF4-FFF2-40B4-BE49-F238E27FC236}">
                <a16:creationId xmlns:a16="http://schemas.microsoft.com/office/drawing/2014/main" id="{E2E4DD8B-7B0D-4318-8B01-D3EE59B10E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1401" y="788917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cgHomepg1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44" name="Rectangle 43">
            <a:extLst>
              <a:ext uri="{FF2B5EF4-FFF2-40B4-BE49-F238E27FC236}">
                <a16:creationId xmlns:a16="http://schemas.microsoft.com/office/drawing/2014/main" id="{DB01E358-6F84-4961-BB13-F50DE4998C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1401" y="757215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cgHomeAdminServer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1338" name="Rectangle 43">
            <a:extLst>
              <a:ext uri="{FF2B5EF4-FFF2-40B4-BE49-F238E27FC236}">
                <a16:creationId xmlns:a16="http://schemas.microsoft.com/office/drawing/2014/main" id="{85A782A1-757F-4AE2-A0D9-515EBE7B6A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1401" y="827297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cgDoc1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45" name="Rectangle 43">
            <a:extLst>
              <a:ext uri="{FF2B5EF4-FFF2-40B4-BE49-F238E27FC236}">
                <a16:creationId xmlns:a16="http://schemas.microsoft.com/office/drawing/2014/main" id="{D5826F8C-4710-4767-967F-E3CC3D469C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1401" y="811683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cgDocAdminServer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1336" name="Rectangle 43">
            <a:extLst>
              <a:ext uri="{FF2B5EF4-FFF2-40B4-BE49-F238E27FC236}">
                <a16:creationId xmlns:a16="http://schemas.microsoft.com/office/drawing/2014/main" id="{DE1854CE-302A-47A6-87AC-C6D94878B5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1401" y="865809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cgPapy1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46" name="Rectangle 43">
            <a:extLst>
              <a:ext uri="{FF2B5EF4-FFF2-40B4-BE49-F238E27FC236}">
                <a16:creationId xmlns:a16="http://schemas.microsoft.com/office/drawing/2014/main" id="{1AC788BA-D6AB-4086-8D64-43BF7A05AA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1401" y="850063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cgPayAdminServer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447" name="Rectangle 43">
            <a:extLst>
              <a:ext uri="{FF2B5EF4-FFF2-40B4-BE49-F238E27FC236}">
                <a16:creationId xmlns:a16="http://schemas.microsoft.com/office/drawing/2014/main" id="{5607EB43-F136-42D7-A474-3E52776488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5792" y="904427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cgMWS_ADMIN1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48" name="Rectangle 43">
            <a:extLst>
              <a:ext uri="{FF2B5EF4-FFF2-40B4-BE49-F238E27FC236}">
                <a16:creationId xmlns:a16="http://schemas.microsoft.com/office/drawing/2014/main" id="{3742D28C-B722-48FA-AA3E-09797667B9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5792" y="9202783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cgMWS_WAS1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49" name="Rectangle 43">
            <a:extLst>
              <a:ext uri="{FF2B5EF4-FFF2-40B4-BE49-F238E27FC236}">
                <a16:creationId xmlns:a16="http://schemas.microsoft.com/office/drawing/2014/main" id="{4BA31401-8360-4236-8988-2418F854AC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5792" y="8885757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cgMobileAdminServer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466" name="Rectangle 43">
            <a:extLst>
              <a:ext uri="{FF2B5EF4-FFF2-40B4-BE49-F238E27FC236}">
                <a16:creationId xmlns:a16="http://schemas.microsoft.com/office/drawing/2014/main" id="{AC3E18BA-36AE-4ED8-8BBD-2721D82F06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8190" y="879261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cgBmsAdminServer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467" name="Rectangle 43">
            <a:extLst>
              <a:ext uri="{FF2B5EF4-FFF2-40B4-BE49-F238E27FC236}">
                <a16:creationId xmlns:a16="http://schemas.microsoft.com/office/drawing/2014/main" id="{269F2F62-D846-4C08-AE2A-809A8B28B7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8190" y="895455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cgBms1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68" name="Rectangle 43">
            <a:extLst>
              <a:ext uri="{FF2B5EF4-FFF2-40B4-BE49-F238E27FC236}">
                <a16:creationId xmlns:a16="http://schemas.microsoft.com/office/drawing/2014/main" id="{0419DC0D-6628-4624-810D-4AD8F5C435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8190" y="858594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cgHpt1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69" name="Rectangle 43">
            <a:extLst>
              <a:ext uri="{FF2B5EF4-FFF2-40B4-BE49-F238E27FC236}">
                <a16:creationId xmlns:a16="http://schemas.microsoft.com/office/drawing/2014/main" id="{60D17BA6-0558-4B6D-BB1E-83EC0EC8EC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8190" y="843924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cgHptAdminServer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461" name="Rectangle 43">
            <a:extLst>
              <a:ext uri="{FF2B5EF4-FFF2-40B4-BE49-F238E27FC236}">
                <a16:creationId xmlns:a16="http://schemas.microsoft.com/office/drawing/2014/main" id="{F3CD5D6B-9509-48F7-A3FE-F332480C78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8190" y="677066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cgApp1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62" name="Rectangle 43">
            <a:extLst>
              <a:ext uri="{FF2B5EF4-FFF2-40B4-BE49-F238E27FC236}">
                <a16:creationId xmlns:a16="http://schemas.microsoft.com/office/drawing/2014/main" id="{CA21E1C0-5152-4635-BFAD-54279048DC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8190" y="693074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cgApp5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63" name="Rectangle 43">
            <a:extLst>
              <a:ext uri="{FF2B5EF4-FFF2-40B4-BE49-F238E27FC236}">
                <a16:creationId xmlns:a16="http://schemas.microsoft.com/office/drawing/2014/main" id="{DE30652B-20CE-4301-99CE-F8BFEDE753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8190" y="709083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cgBatch1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64" name="Rectangle 43">
            <a:extLst>
              <a:ext uri="{FF2B5EF4-FFF2-40B4-BE49-F238E27FC236}">
                <a16:creationId xmlns:a16="http://schemas.microsoft.com/office/drawing/2014/main" id="{A521CAD3-5B07-4658-B39E-2D2D58242F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8190" y="725091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cgPush1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65" name="Rectangle 43">
            <a:extLst>
              <a:ext uri="{FF2B5EF4-FFF2-40B4-BE49-F238E27FC236}">
                <a16:creationId xmlns:a16="http://schemas.microsoft.com/office/drawing/2014/main" id="{BF3CD44E-822B-4C65-AABC-D63542891B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8190" y="661057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cgCoreAdminServer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470" name="Rectangle 43">
            <a:extLst>
              <a:ext uri="{FF2B5EF4-FFF2-40B4-BE49-F238E27FC236}">
                <a16:creationId xmlns:a16="http://schemas.microsoft.com/office/drawing/2014/main" id="{A892642F-46DF-49FC-808E-05E46DB575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8190" y="7891262"/>
            <a:ext cx="867600" cy="126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cgBatch5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71" name="Rectangle 43">
            <a:extLst>
              <a:ext uri="{FF2B5EF4-FFF2-40B4-BE49-F238E27FC236}">
                <a16:creationId xmlns:a16="http://schemas.microsoft.com/office/drawing/2014/main" id="{A4DB5D71-60C2-4A9F-8019-C3A93BCD57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8190" y="7571091"/>
            <a:ext cx="867600" cy="126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cgAppcnt1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72" name="Rectangle 43">
            <a:extLst>
              <a:ext uri="{FF2B5EF4-FFF2-40B4-BE49-F238E27FC236}">
                <a16:creationId xmlns:a16="http://schemas.microsoft.com/office/drawing/2014/main" id="{A1679666-A4CC-4111-A78B-459853EF26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8190" y="7731177"/>
            <a:ext cx="867600" cy="126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cgCntOz1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73" name="Rectangle 43">
            <a:extLst>
              <a:ext uri="{FF2B5EF4-FFF2-40B4-BE49-F238E27FC236}">
                <a16:creationId xmlns:a16="http://schemas.microsoft.com/office/drawing/2014/main" id="{B52CE938-5EAF-44AB-9A01-27F09B2865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8190" y="7411005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cgOz1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74" name="Rectangle 43">
            <a:extLst>
              <a:ext uri="{FF2B5EF4-FFF2-40B4-BE49-F238E27FC236}">
                <a16:creationId xmlns:a16="http://schemas.microsoft.com/office/drawing/2014/main" id="{B9BFD7BE-4401-4D4C-B96A-C492FE9B0B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8190" y="8051347"/>
            <a:ext cx="867600" cy="126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cgOz5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77" name="Rectangle 43">
            <a:extLst>
              <a:ext uri="{FF2B5EF4-FFF2-40B4-BE49-F238E27FC236}">
                <a16:creationId xmlns:a16="http://schemas.microsoft.com/office/drawing/2014/main" id="{D1C8B544-1380-4961-A87C-C8D2183A0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8190" y="8211434"/>
            <a:ext cx="867600" cy="126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cgPush5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79" name="오른쪽 화살표 372">
            <a:extLst>
              <a:ext uri="{FF2B5EF4-FFF2-40B4-BE49-F238E27FC236}">
                <a16:creationId xmlns:a16="http://schemas.microsoft.com/office/drawing/2014/main" id="{993053FB-8531-4ACC-A6BF-F61420AC5098}"/>
              </a:ext>
            </a:extLst>
          </p:cNvPr>
          <p:cNvSpPr/>
          <p:nvPr/>
        </p:nvSpPr>
        <p:spPr>
          <a:xfrm>
            <a:off x="4301593" y="2446707"/>
            <a:ext cx="6804000" cy="72000"/>
          </a:xfrm>
          <a:prstGeom prst="right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37667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75334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13002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50669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688336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26003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763670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01338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483" name="오른쪽 화살표 372">
            <a:extLst>
              <a:ext uri="{FF2B5EF4-FFF2-40B4-BE49-F238E27FC236}">
                <a16:creationId xmlns:a16="http://schemas.microsoft.com/office/drawing/2014/main" id="{8796A70C-5782-43E0-9B33-0CA03D39927A}"/>
              </a:ext>
            </a:extLst>
          </p:cNvPr>
          <p:cNvSpPr/>
          <p:nvPr/>
        </p:nvSpPr>
        <p:spPr>
          <a:xfrm>
            <a:off x="5439966" y="2513496"/>
            <a:ext cx="5666400" cy="72000"/>
          </a:xfrm>
          <a:prstGeom prst="right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37667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75334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13002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50669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688336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26003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763670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01338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7430B87-545D-4442-AD7F-138F98769303}"/>
              </a:ext>
            </a:extLst>
          </p:cNvPr>
          <p:cNvGrpSpPr/>
          <p:nvPr/>
        </p:nvGrpSpPr>
        <p:grpSpPr>
          <a:xfrm>
            <a:off x="9855595" y="1165217"/>
            <a:ext cx="1046649" cy="605453"/>
            <a:chOff x="9623797" y="1165217"/>
            <a:chExt cx="1046649" cy="605453"/>
          </a:xfrm>
        </p:grpSpPr>
        <p:cxnSp>
          <p:nvCxnSpPr>
            <p:cNvPr id="396" name="직선 연결선 395">
              <a:extLst>
                <a:ext uri="{FF2B5EF4-FFF2-40B4-BE49-F238E27FC236}">
                  <a16:creationId xmlns:a16="http://schemas.microsoft.com/office/drawing/2014/main" id="{948724E4-6A51-451C-8643-6D12609A8BA6}"/>
                </a:ext>
              </a:extLst>
            </p:cNvPr>
            <p:cNvCxnSpPr/>
            <p:nvPr/>
          </p:nvCxnSpPr>
          <p:spPr>
            <a:xfrm flipV="1">
              <a:off x="9907598" y="1576925"/>
              <a:ext cx="0" cy="18000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97" name="Picture 20" descr="http://db.cse.ohio-state.edu/images/db.png">
              <a:extLst>
                <a:ext uri="{FF2B5EF4-FFF2-40B4-BE49-F238E27FC236}">
                  <a16:creationId xmlns:a16="http://schemas.microsoft.com/office/drawing/2014/main" id="{DF3B47C9-3922-45C7-8B45-5C248CBA0974}"/>
                </a:ext>
              </a:extLst>
            </p:cNvPr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66961" y="1401163"/>
              <a:ext cx="284784" cy="3098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8" name="TextBox 397">
              <a:extLst>
                <a:ext uri="{FF2B5EF4-FFF2-40B4-BE49-F238E27FC236}">
                  <a16:creationId xmlns:a16="http://schemas.microsoft.com/office/drawing/2014/main" id="{DC4E5C02-E6A7-4ED0-B36A-34A6012F3838}"/>
                </a:ext>
              </a:extLst>
            </p:cNvPr>
            <p:cNvSpPr txBox="1"/>
            <p:nvPr/>
          </p:nvSpPr>
          <p:spPr>
            <a:xfrm>
              <a:off x="9623797" y="1165217"/>
              <a:ext cx="539350" cy="24622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b="1"/>
                <a:t>DB#1</a:t>
              </a:r>
            </a:p>
            <a:p>
              <a:pPr algn="ctr"/>
              <a:r>
                <a:rPr lang="en-US" altLang="ko-KR" sz="800" b="1"/>
                <a:t>Core DB</a:t>
              </a:r>
            </a:p>
          </p:txBody>
        </p:sp>
        <p:sp>
          <p:nvSpPr>
            <p:cNvPr id="399" name="TextBox 398">
              <a:extLst>
                <a:ext uri="{FF2B5EF4-FFF2-40B4-BE49-F238E27FC236}">
                  <a16:creationId xmlns:a16="http://schemas.microsoft.com/office/drawing/2014/main" id="{D9DE53A6-32A3-4B34-BB77-9ECDF2A29C6B}"/>
                </a:ext>
              </a:extLst>
            </p:cNvPr>
            <p:cNvSpPr txBox="1"/>
            <p:nvPr/>
          </p:nvSpPr>
          <p:spPr>
            <a:xfrm>
              <a:off x="10131096" y="1165217"/>
              <a:ext cx="539350" cy="24622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b="1"/>
                <a:t>DB#2</a:t>
              </a:r>
            </a:p>
            <a:p>
              <a:pPr algn="ctr"/>
              <a:r>
                <a:rPr lang="en-US" altLang="ko-KR" sz="800" b="1"/>
                <a:t>Core DB</a:t>
              </a:r>
            </a:p>
          </p:txBody>
        </p:sp>
        <p:cxnSp>
          <p:nvCxnSpPr>
            <p:cNvPr id="400" name="직선 연결선 399">
              <a:extLst>
                <a:ext uri="{FF2B5EF4-FFF2-40B4-BE49-F238E27FC236}">
                  <a16:creationId xmlns:a16="http://schemas.microsoft.com/office/drawing/2014/main" id="{AB97775D-6983-4094-934D-69DE0A865B90}"/>
                </a:ext>
              </a:extLst>
            </p:cNvPr>
            <p:cNvCxnSpPr/>
            <p:nvPr/>
          </p:nvCxnSpPr>
          <p:spPr>
            <a:xfrm flipV="1">
              <a:off x="10427663" y="1590670"/>
              <a:ext cx="0" cy="18000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01" name="Picture 20" descr="http://db.cse.ohio-state.edu/images/db.png">
              <a:extLst>
                <a:ext uri="{FF2B5EF4-FFF2-40B4-BE49-F238E27FC236}">
                  <a16:creationId xmlns:a16="http://schemas.microsoft.com/office/drawing/2014/main" id="{1165B644-F979-4936-AA5C-D730C66DDB9F}"/>
                </a:ext>
              </a:extLst>
            </p:cNvPr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8820" y="1401163"/>
              <a:ext cx="284784" cy="3098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4" name="타원 413">
              <a:extLst>
                <a:ext uri="{FF2B5EF4-FFF2-40B4-BE49-F238E27FC236}">
                  <a16:creationId xmlns:a16="http://schemas.microsoft.com/office/drawing/2014/main" id="{E7CEF0C3-9846-47F7-A5A1-EE802C4EF02A}"/>
                </a:ext>
              </a:extLst>
            </p:cNvPr>
            <p:cNvSpPr/>
            <p:nvPr/>
          </p:nvSpPr>
          <p:spPr>
            <a:xfrm>
              <a:off x="10028390" y="1518942"/>
              <a:ext cx="252000" cy="56185"/>
            </a:xfrm>
            <a:prstGeom prst="ellipse">
              <a:avLst/>
            </a:prstGeom>
            <a:noFill/>
            <a:ln w="63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91" name="Rectangle 135">
            <a:extLst>
              <a:ext uri="{FF2B5EF4-FFF2-40B4-BE49-F238E27FC236}">
                <a16:creationId xmlns:a16="http://schemas.microsoft.com/office/drawing/2014/main" id="{CDB80E57-A7F7-4125-AD6F-AE094C5888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18062" y="1853938"/>
            <a:ext cx="968400" cy="86345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492" name="Rectangle 43">
            <a:extLst>
              <a:ext uri="{FF2B5EF4-FFF2-40B4-BE49-F238E27FC236}">
                <a16:creationId xmlns:a16="http://schemas.microsoft.com/office/drawing/2014/main" id="{87E45697-09C3-4B2E-8FCD-D656CD6C64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8014" y="1899233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493" name="Rectangle 43">
            <a:extLst>
              <a:ext uri="{FF2B5EF4-FFF2-40B4-BE49-F238E27FC236}">
                <a16:creationId xmlns:a16="http://schemas.microsoft.com/office/drawing/2014/main" id="{8EB9B953-D152-40B7-B051-D64AA51F7D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8014" y="222843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u01 - opr1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94" name="Rectangle 43">
            <a:extLst>
              <a:ext uri="{FF2B5EF4-FFF2-40B4-BE49-F238E27FC236}">
                <a16:creationId xmlns:a16="http://schemas.microsoft.com/office/drawing/2014/main" id="{1F724C61-2B8C-4220-A911-31ACC11A5C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8014" y="2063832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Oracle 12c</a:t>
            </a:r>
            <a:endParaRPr lang="ko-KR" altLang="en-US" sz="800">
              <a:latin typeface="+mn-ea"/>
            </a:endParaRPr>
          </a:p>
        </p:txBody>
      </p:sp>
      <p:cxnSp>
        <p:nvCxnSpPr>
          <p:cNvPr id="513" name="직선 연결선 1444">
            <a:extLst>
              <a:ext uri="{FF2B5EF4-FFF2-40B4-BE49-F238E27FC236}">
                <a16:creationId xmlns:a16="http://schemas.microsoft.com/office/drawing/2014/main" id="{65BEE45F-D4A0-4F53-AE9C-2AA2D9DA934E}"/>
              </a:ext>
            </a:extLst>
          </p:cNvPr>
          <p:cNvCxnSpPr>
            <a:cxnSpLocks/>
          </p:cNvCxnSpPr>
          <p:nvPr/>
        </p:nvCxnSpPr>
        <p:spPr>
          <a:xfrm>
            <a:off x="10192758" y="6149771"/>
            <a:ext cx="230400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5" name="Rectangle 135">
            <a:extLst>
              <a:ext uri="{FF2B5EF4-FFF2-40B4-BE49-F238E27FC236}">
                <a16:creationId xmlns:a16="http://schemas.microsoft.com/office/drawing/2014/main" id="{5C243460-43A3-4903-B233-97B77180E3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3522" y="6272405"/>
            <a:ext cx="968400" cy="314830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16" name="Rectangle 43">
            <a:extLst>
              <a:ext uri="{FF2B5EF4-FFF2-40B4-BE49-F238E27FC236}">
                <a16:creationId xmlns:a16="http://schemas.microsoft.com/office/drawing/2014/main" id="{D2D02C8A-B76F-4487-8E06-1F431B0849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6323636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cxnSp>
        <p:nvCxnSpPr>
          <p:cNvPr id="517" name="직선 연결선 1452">
            <a:extLst>
              <a:ext uri="{FF2B5EF4-FFF2-40B4-BE49-F238E27FC236}">
                <a16:creationId xmlns:a16="http://schemas.microsoft.com/office/drawing/2014/main" id="{042D319E-F4AB-454F-B624-54F6C5D59C61}"/>
              </a:ext>
            </a:extLst>
          </p:cNvPr>
          <p:cNvCxnSpPr>
            <a:cxnSpLocks/>
          </p:cNvCxnSpPr>
          <p:nvPr/>
        </p:nvCxnSpPr>
        <p:spPr>
          <a:xfrm flipV="1">
            <a:off x="10784088" y="5962431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0" name="TextBox 519">
            <a:extLst>
              <a:ext uri="{FF2B5EF4-FFF2-40B4-BE49-F238E27FC236}">
                <a16:creationId xmlns:a16="http://schemas.microsoft.com/office/drawing/2014/main" id="{2691A315-4D93-42ED-B7D8-5C1788629BEB}"/>
              </a:ext>
            </a:extLst>
          </p:cNvPr>
          <p:cNvSpPr txBox="1"/>
          <p:nvPr/>
        </p:nvSpPr>
        <p:spPr>
          <a:xfrm>
            <a:off x="10510067" y="5608586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WAS#1</a:t>
            </a:r>
          </a:p>
          <a:p>
            <a:pPr algn="ctr"/>
            <a:endParaRPr lang="ko-KR" altLang="en-US" sz="800" b="1"/>
          </a:p>
        </p:txBody>
      </p:sp>
      <p:sp>
        <p:nvSpPr>
          <p:cNvPr id="521" name="Rectangle 43">
            <a:extLst>
              <a:ext uri="{FF2B5EF4-FFF2-40B4-BE49-F238E27FC236}">
                <a16:creationId xmlns:a16="http://schemas.microsoft.com/office/drawing/2014/main" id="{C3E8842D-B05D-44C6-99F6-466C9A794D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6488235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sp>
        <p:nvSpPr>
          <p:cNvPr id="522" name="Rectangle 43">
            <a:extLst>
              <a:ext uri="{FF2B5EF4-FFF2-40B4-BE49-F238E27FC236}">
                <a16:creationId xmlns:a16="http://schemas.microsoft.com/office/drawing/2014/main" id="{F32F1BAF-34D2-46CB-B1F7-1AC3042F8D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686008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cgApp1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23" name="Rectangle 43">
            <a:extLst>
              <a:ext uri="{FF2B5EF4-FFF2-40B4-BE49-F238E27FC236}">
                <a16:creationId xmlns:a16="http://schemas.microsoft.com/office/drawing/2014/main" id="{2469A9FD-70BD-4967-88DA-E63D2C62BB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702053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cgBatch1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24" name="Rectangle 43">
            <a:extLst>
              <a:ext uri="{FF2B5EF4-FFF2-40B4-BE49-F238E27FC236}">
                <a16:creationId xmlns:a16="http://schemas.microsoft.com/office/drawing/2014/main" id="{7F539BD5-A393-4F51-A011-257D2C21DE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718097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cgPush1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25" name="Rectangle 43">
            <a:extLst>
              <a:ext uri="{FF2B5EF4-FFF2-40B4-BE49-F238E27FC236}">
                <a16:creationId xmlns:a16="http://schemas.microsoft.com/office/drawing/2014/main" id="{005F35AA-B57D-4AFB-B7AF-EDE439F3F9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7341413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cgOz1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26" name="Rectangle 43">
            <a:extLst>
              <a:ext uri="{FF2B5EF4-FFF2-40B4-BE49-F238E27FC236}">
                <a16:creationId xmlns:a16="http://schemas.microsoft.com/office/drawing/2014/main" id="{B508A729-CDF7-4B12-92AB-3282DC305D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669964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cgCoreAdminServer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527" name="Rectangle 43">
            <a:extLst>
              <a:ext uri="{FF2B5EF4-FFF2-40B4-BE49-F238E27FC236}">
                <a16:creationId xmlns:a16="http://schemas.microsoft.com/office/drawing/2014/main" id="{B69377F9-A005-43AA-9CA9-B959EDA6BA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8099185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cgCertAdminServer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528" name="Rectangle 43">
            <a:extLst>
              <a:ext uri="{FF2B5EF4-FFF2-40B4-BE49-F238E27FC236}">
                <a16:creationId xmlns:a16="http://schemas.microsoft.com/office/drawing/2014/main" id="{E151EF4B-2ABD-42DF-AB7C-4C17E3962E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826112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cgCert1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29" name="Rectangle 43">
            <a:extLst>
              <a:ext uri="{FF2B5EF4-FFF2-40B4-BE49-F238E27FC236}">
                <a16:creationId xmlns:a16="http://schemas.microsoft.com/office/drawing/2014/main" id="{686548F9-9964-4B18-AB87-CFBC56ECAD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789126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cgHpt1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30" name="Rectangle 43">
            <a:extLst>
              <a:ext uri="{FF2B5EF4-FFF2-40B4-BE49-F238E27FC236}">
                <a16:creationId xmlns:a16="http://schemas.microsoft.com/office/drawing/2014/main" id="{A452E4BC-E694-4291-90C6-47015B5181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772932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cgHptAdminServer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532" name="Rectangle 43">
            <a:extLst>
              <a:ext uri="{FF2B5EF4-FFF2-40B4-BE49-F238E27FC236}">
                <a16:creationId xmlns:a16="http://schemas.microsoft.com/office/drawing/2014/main" id="{04C94CB6-DC54-486F-BF33-BFFFF31072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751146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cgAppcnt1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pic>
        <p:nvPicPr>
          <p:cNvPr id="538" name="그림 1453">
            <a:extLst>
              <a:ext uri="{FF2B5EF4-FFF2-40B4-BE49-F238E27FC236}">
                <a16:creationId xmlns:a16="http://schemas.microsoft.com/office/drawing/2014/main" id="{B95BC109-F4E5-4B6F-8CB1-916F2FB7B66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90359" y="5758768"/>
            <a:ext cx="378767" cy="352482"/>
          </a:xfrm>
          <a:prstGeom prst="rect">
            <a:avLst/>
          </a:prstGeom>
        </p:spPr>
      </p:pic>
      <p:cxnSp>
        <p:nvCxnSpPr>
          <p:cNvPr id="374" name="직선 연결선 276">
            <a:extLst>
              <a:ext uri="{FF2B5EF4-FFF2-40B4-BE49-F238E27FC236}">
                <a16:creationId xmlns:a16="http://schemas.microsoft.com/office/drawing/2014/main" id="{026DDBE0-3DC1-4534-8F72-4D13BFA11261}"/>
              </a:ext>
            </a:extLst>
          </p:cNvPr>
          <p:cNvCxnSpPr>
            <a:cxnSpLocks/>
          </p:cNvCxnSpPr>
          <p:nvPr/>
        </p:nvCxnSpPr>
        <p:spPr>
          <a:xfrm flipV="1">
            <a:off x="6791443" y="158286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5" name="그림 277">
            <a:extLst>
              <a:ext uri="{FF2B5EF4-FFF2-40B4-BE49-F238E27FC236}">
                <a16:creationId xmlns:a16="http://schemas.microsoft.com/office/drawing/2014/main" id="{F3925C44-69EE-447C-8461-A7C9D32AE3E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6764" y="1376620"/>
            <a:ext cx="378767" cy="352482"/>
          </a:xfrm>
          <a:prstGeom prst="rect">
            <a:avLst/>
          </a:prstGeom>
        </p:spPr>
      </p:pic>
      <p:sp>
        <p:nvSpPr>
          <p:cNvPr id="376" name="Rectangle 135">
            <a:extLst>
              <a:ext uri="{FF2B5EF4-FFF2-40B4-BE49-F238E27FC236}">
                <a16:creationId xmlns:a16="http://schemas.microsoft.com/office/drawing/2014/main" id="{F7178876-0B2D-4664-982F-D0C4F1FFCE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7243" y="1853939"/>
            <a:ext cx="968400" cy="314830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377" name="Rectangle 43">
            <a:extLst>
              <a:ext uri="{FF2B5EF4-FFF2-40B4-BE49-F238E27FC236}">
                <a16:creationId xmlns:a16="http://schemas.microsoft.com/office/drawing/2014/main" id="{E01B4E82-350D-497E-8F81-C662014C6C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7195" y="190517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379" name="Rectangle 43">
            <a:extLst>
              <a:ext uri="{FF2B5EF4-FFF2-40B4-BE49-F238E27FC236}">
                <a16:creationId xmlns:a16="http://schemas.microsoft.com/office/drawing/2014/main" id="{6CB31138-210C-427A-9283-67510AACA3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7195" y="2073359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Apache</a:t>
            </a:r>
            <a:endParaRPr lang="ko-KR" altLang="en-US" sz="800">
              <a:latin typeface="+mn-ea"/>
            </a:endParaRPr>
          </a:p>
        </p:txBody>
      </p:sp>
      <p:cxnSp>
        <p:nvCxnSpPr>
          <p:cNvPr id="533" name="직선 연결선 276">
            <a:extLst>
              <a:ext uri="{FF2B5EF4-FFF2-40B4-BE49-F238E27FC236}">
                <a16:creationId xmlns:a16="http://schemas.microsoft.com/office/drawing/2014/main" id="{40845926-7050-440A-B342-2E952830578C}"/>
              </a:ext>
            </a:extLst>
          </p:cNvPr>
          <p:cNvCxnSpPr>
            <a:cxnSpLocks/>
          </p:cNvCxnSpPr>
          <p:nvPr/>
        </p:nvCxnSpPr>
        <p:spPr>
          <a:xfrm flipV="1">
            <a:off x="964772" y="158286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36" name="그림 277">
            <a:extLst>
              <a:ext uri="{FF2B5EF4-FFF2-40B4-BE49-F238E27FC236}">
                <a16:creationId xmlns:a16="http://schemas.microsoft.com/office/drawing/2014/main" id="{908A0954-53E1-403E-9CE8-6DFD10033B5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043" y="1376620"/>
            <a:ext cx="378767" cy="352482"/>
          </a:xfrm>
          <a:prstGeom prst="rect">
            <a:avLst/>
          </a:prstGeom>
        </p:spPr>
      </p:pic>
      <p:sp>
        <p:nvSpPr>
          <p:cNvPr id="539" name="Rectangle 135">
            <a:extLst>
              <a:ext uri="{FF2B5EF4-FFF2-40B4-BE49-F238E27FC236}">
                <a16:creationId xmlns:a16="http://schemas.microsoft.com/office/drawing/2014/main" id="{2376E298-75F1-40CC-A02F-C683BAEC92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522" y="1853939"/>
            <a:ext cx="968400" cy="314830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40" name="Rectangle 43">
            <a:extLst>
              <a:ext uri="{FF2B5EF4-FFF2-40B4-BE49-F238E27FC236}">
                <a16:creationId xmlns:a16="http://schemas.microsoft.com/office/drawing/2014/main" id="{33DDE4FA-3D08-4D78-84D2-32F7860B2E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474" y="190517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541" name="Rectangle 43">
            <a:extLst>
              <a:ext uri="{FF2B5EF4-FFF2-40B4-BE49-F238E27FC236}">
                <a16:creationId xmlns:a16="http://schemas.microsoft.com/office/drawing/2014/main" id="{3C5F7C63-D50F-4EE2-B1BE-FBEDC6B8BD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474" y="2073359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Apache</a:t>
            </a:r>
            <a:endParaRPr lang="ko-KR" altLang="en-US" sz="800">
              <a:latin typeface="+mn-ea"/>
            </a:endParaRPr>
          </a:p>
        </p:txBody>
      </p:sp>
      <p:sp>
        <p:nvSpPr>
          <p:cNvPr id="542" name="TextBox 541">
            <a:extLst>
              <a:ext uri="{FF2B5EF4-FFF2-40B4-BE49-F238E27FC236}">
                <a16:creationId xmlns:a16="http://schemas.microsoft.com/office/drawing/2014/main" id="{6935B022-AAFF-4D5E-9CF3-944AA384FD3F}"/>
              </a:ext>
            </a:extLst>
          </p:cNvPr>
          <p:cNvSpPr txBox="1"/>
          <p:nvPr/>
        </p:nvSpPr>
        <p:spPr>
          <a:xfrm>
            <a:off x="671183" y="1171154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WEB</a:t>
            </a:r>
            <a:endParaRPr lang="ko-KR" altLang="en-US" sz="800" b="1"/>
          </a:p>
        </p:txBody>
      </p:sp>
      <p:sp>
        <p:nvSpPr>
          <p:cNvPr id="543" name="직사각형 1203">
            <a:extLst>
              <a:ext uri="{FF2B5EF4-FFF2-40B4-BE49-F238E27FC236}">
                <a16:creationId xmlns:a16="http://schemas.microsoft.com/office/drawing/2014/main" id="{B839A515-24AE-460A-8EC3-AC2275750DB4}"/>
              </a:ext>
            </a:extLst>
          </p:cNvPr>
          <p:cNvSpPr/>
          <p:nvPr/>
        </p:nvSpPr>
        <p:spPr>
          <a:xfrm>
            <a:off x="6072509" y="1748823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5" name="직사각형 1203">
            <a:extLst>
              <a:ext uri="{FF2B5EF4-FFF2-40B4-BE49-F238E27FC236}">
                <a16:creationId xmlns:a16="http://schemas.microsoft.com/office/drawing/2014/main" id="{C614962E-C753-42A6-8C08-3483ED2E731D}"/>
              </a:ext>
            </a:extLst>
          </p:cNvPr>
          <p:cNvSpPr/>
          <p:nvPr/>
        </p:nvSpPr>
        <p:spPr>
          <a:xfrm>
            <a:off x="12703357" y="1748823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9" name="TextBox 548">
            <a:extLst>
              <a:ext uri="{FF2B5EF4-FFF2-40B4-BE49-F238E27FC236}">
                <a16:creationId xmlns:a16="http://schemas.microsoft.com/office/drawing/2014/main" id="{29771FEE-3650-4ACE-B966-C34344549090}"/>
              </a:ext>
            </a:extLst>
          </p:cNvPr>
          <p:cNvSpPr txBox="1"/>
          <p:nvPr/>
        </p:nvSpPr>
        <p:spPr>
          <a:xfrm>
            <a:off x="6541850" y="1171154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WEB</a:t>
            </a:r>
            <a:endParaRPr lang="ko-KR" altLang="en-US" sz="800" b="1"/>
          </a:p>
        </p:txBody>
      </p:sp>
      <p:cxnSp>
        <p:nvCxnSpPr>
          <p:cNvPr id="551" name="직선 연결선 276">
            <a:extLst>
              <a:ext uri="{FF2B5EF4-FFF2-40B4-BE49-F238E27FC236}">
                <a16:creationId xmlns:a16="http://schemas.microsoft.com/office/drawing/2014/main" id="{E02F6714-165B-40D8-89C0-3F582A03F094}"/>
              </a:ext>
            </a:extLst>
          </p:cNvPr>
          <p:cNvCxnSpPr>
            <a:cxnSpLocks/>
          </p:cNvCxnSpPr>
          <p:nvPr/>
        </p:nvCxnSpPr>
        <p:spPr>
          <a:xfrm flipV="1">
            <a:off x="4109062" y="596501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2" name="그림 277">
            <a:extLst>
              <a:ext uri="{FF2B5EF4-FFF2-40B4-BE49-F238E27FC236}">
                <a16:creationId xmlns:a16="http://schemas.microsoft.com/office/drawing/2014/main" id="{6165B79A-E7A6-4F4F-B7F8-6B22152251F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5333" y="5758768"/>
            <a:ext cx="378767" cy="352482"/>
          </a:xfrm>
          <a:prstGeom prst="rect">
            <a:avLst/>
          </a:prstGeom>
        </p:spPr>
      </p:pic>
      <p:sp>
        <p:nvSpPr>
          <p:cNvPr id="553" name="Rectangle 135">
            <a:extLst>
              <a:ext uri="{FF2B5EF4-FFF2-40B4-BE49-F238E27FC236}">
                <a16:creationId xmlns:a16="http://schemas.microsoft.com/office/drawing/2014/main" id="{BC5227DA-7B58-4AD7-A6BC-CDDDC051BB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5812" y="6236087"/>
            <a:ext cx="968400" cy="3123409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54" name="Rectangle 43">
            <a:extLst>
              <a:ext uri="{FF2B5EF4-FFF2-40B4-BE49-F238E27FC236}">
                <a16:creationId xmlns:a16="http://schemas.microsoft.com/office/drawing/2014/main" id="{6E0FCB8D-479E-4EEE-86D9-6C6C87E6B1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5764" y="6287318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555" name="Rectangle 43">
            <a:extLst>
              <a:ext uri="{FF2B5EF4-FFF2-40B4-BE49-F238E27FC236}">
                <a16:creationId xmlns:a16="http://schemas.microsoft.com/office/drawing/2014/main" id="{2D5CC0E3-2B4F-47E0-9746-A855EDBCB3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5764" y="6455507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Apache</a:t>
            </a:r>
            <a:endParaRPr lang="ko-KR" altLang="en-US" sz="800">
              <a:latin typeface="+mn-ea"/>
            </a:endParaRPr>
          </a:p>
        </p:txBody>
      </p:sp>
      <p:sp>
        <p:nvSpPr>
          <p:cNvPr id="556" name="TextBox 555">
            <a:extLst>
              <a:ext uri="{FF2B5EF4-FFF2-40B4-BE49-F238E27FC236}">
                <a16:creationId xmlns:a16="http://schemas.microsoft.com/office/drawing/2014/main" id="{C04FA8EE-B9CF-4866-B0CA-D131CF9CC989}"/>
              </a:ext>
            </a:extLst>
          </p:cNvPr>
          <p:cNvSpPr txBox="1"/>
          <p:nvPr/>
        </p:nvSpPr>
        <p:spPr>
          <a:xfrm>
            <a:off x="3807538" y="5608586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WEB</a:t>
            </a:r>
            <a:endParaRPr lang="ko-KR" altLang="en-US" sz="800" b="1"/>
          </a:p>
        </p:txBody>
      </p:sp>
      <p:sp>
        <p:nvSpPr>
          <p:cNvPr id="557" name="직사각형 1199">
            <a:extLst>
              <a:ext uri="{FF2B5EF4-FFF2-40B4-BE49-F238E27FC236}">
                <a16:creationId xmlns:a16="http://schemas.microsoft.com/office/drawing/2014/main" id="{ABBE9831-1A1D-47E2-8470-FC007153EA80}"/>
              </a:ext>
            </a:extLst>
          </p:cNvPr>
          <p:cNvSpPr/>
          <p:nvPr/>
        </p:nvSpPr>
        <p:spPr>
          <a:xfrm>
            <a:off x="481691" y="6123726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8" name="직사각형 1199">
            <a:extLst>
              <a:ext uri="{FF2B5EF4-FFF2-40B4-BE49-F238E27FC236}">
                <a16:creationId xmlns:a16="http://schemas.microsoft.com/office/drawing/2014/main" id="{D26F4E3C-E5B0-45A0-94D4-09E86ED14EC8}"/>
              </a:ext>
            </a:extLst>
          </p:cNvPr>
          <p:cNvSpPr/>
          <p:nvPr/>
        </p:nvSpPr>
        <p:spPr>
          <a:xfrm>
            <a:off x="3329082" y="6123726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9" name="직사각형 1199">
            <a:extLst>
              <a:ext uri="{FF2B5EF4-FFF2-40B4-BE49-F238E27FC236}">
                <a16:creationId xmlns:a16="http://schemas.microsoft.com/office/drawing/2014/main" id="{31697AB1-F92B-4188-B663-E72727D29112}"/>
              </a:ext>
            </a:extLst>
          </p:cNvPr>
          <p:cNvSpPr/>
          <p:nvPr/>
        </p:nvSpPr>
        <p:spPr>
          <a:xfrm>
            <a:off x="3627469" y="6118206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2" name="직사각형 1199">
            <a:extLst>
              <a:ext uri="{FF2B5EF4-FFF2-40B4-BE49-F238E27FC236}">
                <a16:creationId xmlns:a16="http://schemas.microsoft.com/office/drawing/2014/main" id="{99D8BE03-562F-445C-A199-A963DEA82A9D}"/>
              </a:ext>
            </a:extLst>
          </p:cNvPr>
          <p:cNvSpPr/>
          <p:nvPr/>
        </p:nvSpPr>
        <p:spPr>
          <a:xfrm>
            <a:off x="9794979" y="6118206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3" name="직사각형 1199">
            <a:extLst>
              <a:ext uri="{FF2B5EF4-FFF2-40B4-BE49-F238E27FC236}">
                <a16:creationId xmlns:a16="http://schemas.microsoft.com/office/drawing/2014/main" id="{5425BE30-F6F4-4C42-90E0-A6694324C191}"/>
              </a:ext>
            </a:extLst>
          </p:cNvPr>
          <p:cNvSpPr/>
          <p:nvPr/>
        </p:nvSpPr>
        <p:spPr>
          <a:xfrm>
            <a:off x="10149717" y="6118206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4" name="직사각형 1199">
            <a:extLst>
              <a:ext uri="{FF2B5EF4-FFF2-40B4-BE49-F238E27FC236}">
                <a16:creationId xmlns:a16="http://schemas.microsoft.com/office/drawing/2014/main" id="{B04E31D8-9F53-4136-95CB-347023E7FD2A}"/>
              </a:ext>
            </a:extLst>
          </p:cNvPr>
          <p:cNvSpPr/>
          <p:nvPr/>
        </p:nvSpPr>
        <p:spPr>
          <a:xfrm>
            <a:off x="12488941" y="6118206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566" name="직선 연결선 276">
            <a:extLst>
              <a:ext uri="{FF2B5EF4-FFF2-40B4-BE49-F238E27FC236}">
                <a16:creationId xmlns:a16="http://schemas.microsoft.com/office/drawing/2014/main" id="{8F374E40-7A35-4840-A27C-BE1B68CADC48}"/>
              </a:ext>
            </a:extLst>
          </p:cNvPr>
          <p:cNvCxnSpPr>
            <a:cxnSpLocks/>
          </p:cNvCxnSpPr>
          <p:nvPr/>
        </p:nvCxnSpPr>
        <p:spPr>
          <a:xfrm flipV="1">
            <a:off x="967755" y="597053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7" name="그림 277">
            <a:extLst>
              <a:ext uri="{FF2B5EF4-FFF2-40B4-BE49-F238E27FC236}">
                <a16:creationId xmlns:a16="http://schemas.microsoft.com/office/drawing/2014/main" id="{525540EC-95AC-4CFF-B4DD-41F84D4E706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026" y="5764288"/>
            <a:ext cx="378767" cy="352482"/>
          </a:xfrm>
          <a:prstGeom prst="rect">
            <a:avLst/>
          </a:prstGeom>
        </p:spPr>
      </p:pic>
      <p:sp>
        <p:nvSpPr>
          <p:cNvPr id="568" name="Rectangle 135">
            <a:extLst>
              <a:ext uri="{FF2B5EF4-FFF2-40B4-BE49-F238E27FC236}">
                <a16:creationId xmlns:a16="http://schemas.microsoft.com/office/drawing/2014/main" id="{26FD3687-7D57-4A53-86FA-CBD5BED983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505" y="6241607"/>
            <a:ext cx="968400" cy="314830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69" name="Rectangle 43">
            <a:extLst>
              <a:ext uri="{FF2B5EF4-FFF2-40B4-BE49-F238E27FC236}">
                <a16:creationId xmlns:a16="http://schemas.microsoft.com/office/drawing/2014/main" id="{1DBB59B7-F856-46CF-B13E-10FAFFF7D4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457" y="6292838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570" name="Rectangle 43">
            <a:extLst>
              <a:ext uri="{FF2B5EF4-FFF2-40B4-BE49-F238E27FC236}">
                <a16:creationId xmlns:a16="http://schemas.microsoft.com/office/drawing/2014/main" id="{CB1F1F17-6300-41DA-A05C-0FD61B9AD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457" y="6461027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Apache</a:t>
            </a:r>
            <a:endParaRPr lang="ko-KR" altLang="en-US" sz="800">
              <a:latin typeface="+mn-ea"/>
            </a:endParaRPr>
          </a:p>
        </p:txBody>
      </p:sp>
      <p:sp>
        <p:nvSpPr>
          <p:cNvPr id="571" name="TextBox 570">
            <a:extLst>
              <a:ext uri="{FF2B5EF4-FFF2-40B4-BE49-F238E27FC236}">
                <a16:creationId xmlns:a16="http://schemas.microsoft.com/office/drawing/2014/main" id="{F47E6276-BF3C-4C96-A0C4-ED6E030FA041}"/>
              </a:ext>
            </a:extLst>
          </p:cNvPr>
          <p:cNvSpPr txBox="1"/>
          <p:nvPr/>
        </p:nvSpPr>
        <p:spPr>
          <a:xfrm>
            <a:off x="666231" y="5608586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WEB</a:t>
            </a:r>
            <a:endParaRPr lang="ko-KR" altLang="en-US" sz="800" b="1"/>
          </a:p>
        </p:txBody>
      </p:sp>
      <p:sp>
        <p:nvSpPr>
          <p:cNvPr id="572" name="TextBox 571">
            <a:extLst>
              <a:ext uri="{FF2B5EF4-FFF2-40B4-BE49-F238E27FC236}">
                <a16:creationId xmlns:a16="http://schemas.microsoft.com/office/drawing/2014/main" id="{54922A09-D76F-4954-881E-026287076196}"/>
              </a:ext>
            </a:extLst>
          </p:cNvPr>
          <p:cNvSpPr txBox="1"/>
          <p:nvPr/>
        </p:nvSpPr>
        <p:spPr>
          <a:xfrm>
            <a:off x="1725084" y="91018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/>
              <a:t>core.cgbest.co.kr</a:t>
            </a:r>
          </a:p>
        </p:txBody>
      </p:sp>
      <p:sp>
        <p:nvSpPr>
          <p:cNvPr id="573" name="TextBox 572">
            <a:extLst>
              <a:ext uri="{FF2B5EF4-FFF2-40B4-BE49-F238E27FC236}">
                <a16:creationId xmlns:a16="http://schemas.microsoft.com/office/drawing/2014/main" id="{87C54884-52C8-4DF4-AAE3-FE7ECD7164B7}"/>
              </a:ext>
            </a:extLst>
          </p:cNvPr>
          <p:cNvSpPr txBox="1"/>
          <p:nvPr/>
        </p:nvSpPr>
        <p:spPr>
          <a:xfrm>
            <a:off x="1725084" y="273250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/>
              <a:t>batch.cgbest.co.kr</a:t>
            </a:r>
          </a:p>
        </p:txBody>
      </p:sp>
      <p:sp>
        <p:nvSpPr>
          <p:cNvPr id="574" name="TextBox 573">
            <a:extLst>
              <a:ext uri="{FF2B5EF4-FFF2-40B4-BE49-F238E27FC236}">
                <a16:creationId xmlns:a16="http://schemas.microsoft.com/office/drawing/2014/main" id="{5C8E8C0F-23BE-4411-863E-398EC24E40F0}"/>
              </a:ext>
            </a:extLst>
          </p:cNvPr>
          <p:cNvSpPr txBox="1"/>
          <p:nvPr/>
        </p:nvSpPr>
        <p:spPr>
          <a:xfrm>
            <a:off x="1725084" y="455482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/>
              <a:t>push.cgbest.co.kr</a:t>
            </a:r>
          </a:p>
        </p:txBody>
      </p:sp>
      <p:sp>
        <p:nvSpPr>
          <p:cNvPr id="575" name="TextBox 574">
            <a:extLst>
              <a:ext uri="{FF2B5EF4-FFF2-40B4-BE49-F238E27FC236}">
                <a16:creationId xmlns:a16="http://schemas.microsoft.com/office/drawing/2014/main" id="{8C4D055E-C662-49BE-AE93-8F8FCADB8627}"/>
              </a:ext>
            </a:extLst>
          </p:cNvPr>
          <p:cNvSpPr txBox="1"/>
          <p:nvPr/>
        </p:nvSpPr>
        <p:spPr>
          <a:xfrm>
            <a:off x="1725084" y="637713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/>
              <a:t>rm.cgbest.co.kr</a:t>
            </a:r>
          </a:p>
        </p:txBody>
      </p:sp>
      <p:sp>
        <p:nvSpPr>
          <p:cNvPr id="436" name="TextBox 435">
            <a:extLst>
              <a:ext uri="{FF2B5EF4-FFF2-40B4-BE49-F238E27FC236}">
                <a16:creationId xmlns:a16="http://schemas.microsoft.com/office/drawing/2014/main" id="{EA03F3F0-9AF2-47F7-AE9B-967364187457}"/>
              </a:ext>
            </a:extLst>
          </p:cNvPr>
          <p:cNvSpPr txBox="1"/>
          <p:nvPr/>
        </p:nvSpPr>
        <p:spPr>
          <a:xfrm rot="19441710">
            <a:off x="1207046" y="2295074"/>
            <a:ext cx="684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인터넷창구 </a:t>
            </a:r>
            <a:r>
              <a:rPr lang="en-US" altLang="ko-KR" sz="800"/>
              <a:t>PC</a:t>
            </a:r>
          </a:p>
        </p:txBody>
      </p:sp>
      <p:sp>
        <p:nvSpPr>
          <p:cNvPr id="438" name="TextBox 437">
            <a:extLst>
              <a:ext uri="{FF2B5EF4-FFF2-40B4-BE49-F238E27FC236}">
                <a16:creationId xmlns:a16="http://schemas.microsoft.com/office/drawing/2014/main" id="{939C1A9D-E943-438D-8519-EE571E48829B}"/>
              </a:ext>
            </a:extLst>
          </p:cNvPr>
          <p:cNvSpPr txBox="1"/>
          <p:nvPr/>
        </p:nvSpPr>
        <p:spPr>
          <a:xfrm rot="19441710">
            <a:off x="1296393" y="2852517"/>
            <a:ext cx="468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전자계약</a:t>
            </a:r>
            <a:endParaRPr lang="en-US" altLang="ko-KR" sz="800"/>
          </a:p>
        </p:txBody>
      </p:sp>
      <p:sp>
        <p:nvSpPr>
          <p:cNvPr id="440" name="TextBox 439">
            <a:extLst>
              <a:ext uri="{FF2B5EF4-FFF2-40B4-BE49-F238E27FC236}">
                <a16:creationId xmlns:a16="http://schemas.microsoft.com/office/drawing/2014/main" id="{3ECDF58A-3F3B-44D1-BA66-82CA21C46BAB}"/>
              </a:ext>
            </a:extLst>
          </p:cNvPr>
          <p:cNvSpPr txBox="1"/>
          <p:nvPr/>
        </p:nvSpPr>
        <p:spPr>
          <a:xfrm rot="19441710">
            <a:off x="1290474" y="3357862"/>
            <a:ext cx="468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전자서류</a:t>
            </a:r>
            <a:endParaRPr lang="en-US" altLang="ko-KR" sz="800"/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301D06FB-80E5-4963-AAED-AC8B3568F1F9}"/>
              </a:ext>
            </a:extLst>
          </p:cNvPr>
          <p:cNvSpPr txBox="1"/>
          <p:nvPr/>
        </p:nvSpPr>
        <p:spPr>
          <a:xfrm>
            <a:off x="7389932" y="91018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/>
              <a:t>core.cgbest.co.kr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CF5BE4BB-3916-4C13-9925-C25DD4DF98E4}"/>
              </a:ext>
            </a:extLst>
          </p:cNvPr>
          <p:cNvSpPr txBox="1"/>
          <p:nvPr/>
        </p:nvSpPr>
        <p:spPr>
          <a:xfrm>
            <a:off x="7389932" y="273250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/>
              <a:t>batch.cgbest.co.kr</a:t>
            </a:r>
          </a:p>
        </p:txBody>
      </p:sp>
      <p:sp>
        <p:nvSpPr>
          <p:cNvPr id="455" name="TextBox 454">
            <a:extLst>
              <a:ext uri="{FF2B5EF4-FFF2-40B4-BE49-F238E27FC236}">
                <a16:creationId xmlns:a16="http://schemas.microsoft.com/office/drawing/2014/main" id="{B469B741-138C-4D3B-A639-1B02858350F4}"/>
              </a:ext>
            </a:extLst>
          </p:cNvPr>
          <p:cNvSpPr txBox="1"/>
          <p:nvPr/>
        </p:nvSpPr>
        <p:spPr>
          <a:xfrm>
            <a:off x="7389932" y="455482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/>
              <a:t>push.cgbest.co.kr</a:t>
            </a:r>
          </a:p>
        </p:txBody>
      </p:sp>
      <p:sp>
        <p:nvSpPr>
          <p:cNvPr id="457" name="TextBox 456">
            <a:extLst>
              <a:ext uri="{FF2B5EF4-FFF2-40B4-BE49-F238E27FC236}">
                <a16:creationId xmlns:a16="http://schemas.microsoft.com/office/drawing/2014/main" id="{7B6B4FAE-2FA5-4E3A-8873-D680502FE242}"/>
              </a:ext>
            </a:extLst>
          </p:cNvPr>
          <p:cNvSpPr txBox="1"/>
          <p:nvPr/>
        </p:nvSpPr>
        <p:spPr>
          <a:xfrm>
            <a:off x="7389932" y="637713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/>
              <a:t>rm.cgbest.co.kr</a:t>
            </a:r>
          </a:p>
        </p:txBody>
      </p:sp>
      <p:sp>
        <p:nvSpPr>
          <p:cNvPr id="458" name="Rectangle 43">
            <a:extLst>
              <a:ext uri="{FF2B5EF4-FFF2-40B4-BE49-F238E27FC236}">
                <a16:creationId xmlns:a16="http://schemas.microsoft.com/office/drawing/2014/main" id="{078AE084-417B-44B9-9868-E3FCD37CC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8503" y="388498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cgHome1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60" name="Rectangle 43">
            <a:extLst>
              <a:ext uri="{FF2B5EF4-FFF2-40B4-BE49-F238E27FC236}">
                <a16:creationId xmlns:a16="http://schemas.microsoft.com/office/drawing/2014/main" id="{99D803A5-874A-4CBA-B063-88D6858D71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8503" y="404350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cgHomepg1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75" name="Rectangle 43">
            <a:extLst>
              <a:ext uri="{FF2B5EF4-FFF2-40B4-BE49-F238E27FC236}">
                <a16:creationId xmlns:a16="http://schemas.microsoft.com/office/drawing/2014/main" id="{A47BBBDD-F2D7-4F21-89ED-1741DBA36E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5698" y="388498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cgHome2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76" name="Rectangle 43">
            <a:extLst>
              <a:ext uri="{FF2B5EF4-FFF2-40B4-BE49-F238E27FC236}">
                <a16:creationId xmlns:a16="http://schemas.microsoft.com/office/drawing/2014/main" id="{498075D4-67E2-4CC5-A7C2-C15AF7DFC9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5698" y="3726475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cgHomeAdminServer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478" name="TextBox 477">
            <a:extLst>
              <a:ext uri="{FF2B5EF4-FFF2-40B4-BE49-F238E27FC236}">
                <a16:creationId xmlns:a16="http://schemas.microsoft.com/office/drawing/2014/main" id="{876AE50C-78D8-402B-A069-D20BE3156A81}"/>
              </a:ext>
            </a:extLst>
          </p:cNvPr>
          <p:cNvSpPr txBox="1"/>
          <p:nvPr/>
        </p:nvSpPr>
        <p:spPr>
          <a:xfrm rot="19441710">
            <a:off x="1319590" y="3797292"/>
            <a:ext cx="468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 strike="sngStrike"/>
              <a:t>홈페이지</a:t>
            </a:r>
            <a:endParaRPr lang="en-US" altLang="ko-KR" sz="800" strike="sngStrike"/>
          </a:p>
        </p:txBody>
      </p:sp>
      <p:sp>
        <p:nvSpPr>
          <p:cNvPr id="480" name="Rectangle 43">
            <a:extLst>
              <a:ext uri="{FF2B5EF4-FFF2-40B4-BE49-F238E27FC236}">
                <a16:creationId xmlns:a16="http://schemas.microsoft.com/office/drawing/2014/main" id="{81D52608-2996-472B-9D43-645E2D6D40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8503" y="445026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cgPapy1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81" name="Rectangle 43">
            <a:extLst>
              <a:ext uri="{FF2B5EF4-FFF2-40B4-BE49-F238E27FC236}">
                <a16:creationId xmlns:a16="http://schemas.microsoft.com/office/drawing/2014/main" id="{E19E17F1-FB58-4FE3-85F2-68CFAD78C5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5698" y="445026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cgPapy2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82" name="Rectangle 43">
            <a:extLst>
              <a:ext uri="{FF2B5EF4-FFF2-40B4-BE49-F238E27FC236}">
                <a16:creationId xmlns:a16="http://schemas.microsoft.com/office/drawing/2014/main" id="{4D4D9BD1-C459-4AE6-B0A5-56C24A6F7B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5698" y="428355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cgPapyAdminServer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484" name="TextBox 483">
            <a:extLst>
              <a:ext uri="{FF2B5EF4-FFF2-40B4-BE49-F238E27FC236}">
                <a16:creationId xmlns:a16="http://schemas.microsoft.com/office/drawing/2014/main" id="{216E40FC-E423-42E6-AACE-458E6306655B}"/>
              </a:ext>
            </a:extLst>
          </p:cNvPr>
          <p:cNvSpPr txBox="1"/>
          <p:nvPr/>
        </p:nvSpPr>
        <p:spPr>
          <a:xfrm rot="19441710">
            <a:off x="1214448" y="4355579"/>
            <a:ext cx="684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/>
              <a:t>OZ </a:t>
            </a:r>
            <a:r>
              <a:rPr lang="ko-KR" altLang="en-US" sz="800"/>
              <a:t>타임스탬프</a:t>
            </a:r>
            <a:endParaRPr lang="en-US" altLang="ko-KR" sz="800"/>
          </a:p>
        </p:txBody>
      </p:sp>
      <p:cxnSp>
        <p:nvCxnSpPr>
          <p:cNvPr id="277" name="직선 연결선 276">
            <a:extLst>
              <a:ext uri="{FF2B5EF4-FFF2-40B4-BE49-F238E27FC236}">
                <a16:creationId xmlns:a16="http://schemas.microsoft.com/office/drawing/2014/main" id="{923F5A76-836B-437F-9F47-30E9A733B1EA}"/>
              </a:ext>
            </a:extLst>
          </p:cNvPr>
          <p:cNvCxnSpPr>
            <a:cxnSpLocks/>
          </p:cNvCxnSpPr>
          <p:nvPr/>
        </p:nvCxnSpPr>
        <p:spPr>
          <a:xfrm flipV="1">
            <a:off x="8052229" y="158286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8" name="그림 277">
            <a:extLst>
              <a:ext uri="{FF2B5EF4-FFF2-40B4-BE49-F238E27FC236}">
                <a16:creationId xmlns:a16="http://schemas.microsoft.com/office/drawing/2014/main" id="{BF472A6D-A3BA-4CF2-AAE3-311D5D677BE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8500" y="1376620"/>
            <a:ext cx="378767" cy="352482"/>
          </a:xfrm>
          <a:prstGeom prst="rect">
            <a:avLst/>
          </a:prstGeom>
        </p:spPr>
      </p:pic>
      <p:sp>
        <p:nvSpPr>
          <p:cNvPr id="279" name="TextBox 278">
            <a:extLst>
              <a:ext uri="{FF2B5EF4-FFF2-40B4-BE49-F238E27FC236}">
                <a16:creationId xmlns:a16="http://schemas.microsoft.com/office/drawing/2014/main" id="{B1AB955E-7428-4258-9566-1B0C8E46EAE1}"/>
              </a:ext>
            </a:extLst>
          </p:cNvPr>
          <p:cNvSpPr txBox="1"/>
          <p:nvPr/>
        </p:nvSpPr>
        <p:spPr>
          <a:xfrm>
            <a:off x="7778208" y="1171154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WAS#1</a:t>
            </a:r>
          </a:p>
          <a:p>
            <a:pPr algn="ctr"/>
            <a:endParaRPr lang="ko-KR" altLang="en-US" sz="800" b="1"/>
          </a:p>
        </p:txBody>
      </p:sp>
      <p:sp>
        <p:nvSpPr>
          <p:cNvPr id="313" name="타원 312">
            <a:extLst>
              <a:ext uri="{FF2B5EF4-FFF2-40B4-BE49-F238E27FC236}">
                <a16:creationId xmlns:a16="http://schemas.microsoft.com/office/drawing/2014/main" id="{0469253B-AA2E-4F54-B5C4-26028DB0D899}"/>
              </a:ext>
            </a:extLst>
          </p:cNvPr>
          <p:cNvSpPr/>
          <p:nvPr/>
        </p:nvSpPr>
        <p:spPr>
          <a:xfrm>
            <a:off x="8183523" y="1518942"/>
            <a:ext cx="252000" cy="56185"/>
          </a:xfrm>
          <a:prstGeom prst="ellipse">
            <a:avLst/>
          </a:prstGeom>
          <a:noFill/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39" name="직선 연결선 338">
            <a:extLst>
              <a:ext uri="{FF2B5EF4-FFF2-40B4-BE49-F238E27FC236}">
                <a16:creationId xmlns:a16="http://schemas.microsoft.com/office/drawing/2014/main" id="{67538533-8402-4101-BAEF-F8AE5BAD3BAF}"/>
              </a:ext>
            </a:extLst>
          </p:cNvPr>
          <p:cNvCxnSpPr/>
          <p:nvPr/>
        </p:nvCxnSpPr>
        <p:spPr>
          <a:xfrm flipV="1">
            <a:off x="8591579" y="158286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0" name="그림 339">
            <a:extLst>
              <a:ext uri="{FF2B5EF4-FFF2-40B4-BE49-F238E27FC236}">
                <a16:creationId xmlns:a16="http://schemas.microsoft.com/office/drawing/2014/main" id="{7D18670A-EF0A-49C0-8EBA-4FEE87D5F8C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7850" y="1376620"/>
            <a:ext cx="378767" cy="352482"/>
          </a:xfrm>
          <a:prstGeom prst="rect">
            <a:avLst/>
          </a:prstGeom>
        </p:spPr>
      </p:pic>
      <p:sp>
        <p:nvSpPr>
          <p:cNvPr id="341" name="TextBox 340">
            <a:extLst>
              <a:ext uri="{FF2B5EF4-FFF2-40B4-BE49-F238E27FC236}">
                <a16:creationId xmlns:a16="http://schemas.microsoft.com/office/drawing/2014/main" id="{CB888E6E-CC01-40CA-8D25-992B32D88327}"/>
              </a:ext>
            </a:extLst>
          </p:cNvPr>
          <p:cNvSpPr txBox="1"/>
          <p:nvPr/>
        </p:nvSpPr>
        <p:spPr>
          <a:xfrm>
            <a:off x="8317558" y="1171154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WAS#2</a:t>
            </a:r>
          </a:p>
          <a:p>
            <a:pPr algn="ctr"/>
            <a:endParaRPr lang="ko-KR" altLang="en-US" sz="800" b="1"/>
          </a:p>
        </p:txBody>
      </p:sp>
      <p:sp>
        <p:nvSpPr>
          <p:cNvPr id="325" name="Rectangle 135">
            <a:extLst>
              <a:ext uri="{FF2B5EF4-FFF2-40B4-BE49-F238E27FC236}">
                <a16:creationId xmlns:a16="http://schemas.microsoft.com/office/drawing/2014/main" id="{6EC22CFD-C3B7-452B-87B5-C8EBEF6AB6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2864" y="1853939"/>
            <a:ext cx="968400" cy="314830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326" name="Rectangle 43">
            <a:extLst>
              <a:ext uri="{FF2B5EF4-FFF2-40B4-BE49-F238E27FC236}">
                <a16:creationId xmlns:a16="http://schemas.microsoft.com/office/drawing/2014/main" id="{DEF58B75-16E4-4C33-B98B-8F8476A76F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2816" y="190517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327" name="Rectangle 43">
            <a:extLst>
              <a:ext uri="{FF2B5EF4-FFF2-40B4-BE49-F238E27FC236}">
                <a16:creationId xmlns:a16="http://schemas.microsoft.com/office/drawing/2014/main" id="{EF1E2F69-FAA5-4DFE-B18F-1F10E499DB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2816" y="2069769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sp>
        <p:nvSpPr>
          <p:cNvPr id="358" name="Rectangle 135">
            <a:extLst>
              <a:ext uri="{FF2B5EF4-FFF2-40B4-BE49-F238E27FC236}">
                <a16:creationId xmlns:a16="http://schemas.microsoft.com/office/drawing/2014/main" id="{5D6B199D-408D-4DA2-AE0F-EC42557DD2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64559" y="1853938"/>
            <a:ext cx="968400" cy="3148303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359" name="Rectangle 43">
            <a:extLst>
              <a:ext uri="{FF2B5EF4-FFF2-40B4-BE49-F238E27FC236}">
                <a16:creationId xmlns:a16="http://schemas.microsoft.com/office/drawing/2014/main" id="{DE364590-C28C-49B6-98F7-C201021464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4511" y="190517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360" name="Rectangle 43">
            <a:extLst>
              <a:ext uri="{FF2B5EF4-FFF2-40B4-BE49-F238E27FC236}">
                <a16:creationId xmlns:a16="http://schemas.microsoft.com/office/drawing/2014/main" id="{8463C15A-5CBF-44E8-88BA-543C573E02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4511" y="2069769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sp>
        <p:nvSpPr>
          <p:cNvPr id="363" name="Rectangle 43">
            <a:extLst>
              <a:ext uri="{FF2B5EF4-FFF2-40B4-BE49-F238E27FC236}">
                <a16:creationId xmlns:a16="http://schemas.microsoft.com/office/drawing/2014/main" id="{7F27E237-F6C6-4CFD-A271-B4D56BC5F7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7024" y="285619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cgPush2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64" name="Rectangle 43">
            <a:extLst>
              <a:ext uri="{FF2B5EF4-FFF2-40B4-BE49-F238E27FC236}">
                <a16:creationId xmlns:a16="http://schemas.microsoft.com/office/drawing/2014/main" id="{40B15CFA-DB19-4C19-A97F-7256384BA6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7024" y="301664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cgOz2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65" name="Rectangle 43">
            <a:extLst>
              <a:ext uri="{FF2B5EF4-FFF2-40B4-BE49-F238E27FC236}">
                <a16:creationId xmlns:a16="http://schemas.microsoft.com/office/drawing/2014/main" id="{5D11725E-7B9E-4C20-848D-54EC85B509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7024" y="485964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cgCert2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66" name="Rectangle 43">
            <a:extLst>
              <a:ext uri="{FF2B5EF4-FFF2-40B4-BE49-F238E27FC236}">
                <a16:creationId xmlns:a16="http://schemas.microsoft.com/office/drawing/2014/main" id="{51D35D84-3986-4A80-9067-EF706697DC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7024" y="448009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cgBms2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67" name="Rectangle 43">
            <a:extLst>
              <a:ext uri="{FF2B5EF4-FFF2-40B4-BE49-F238E27FC236}">
                <a16:creationId xmlns:a16="http://schemas.microsoft.com/office/drawing/2014/main" id="{625F1FD0-8366-4C2B-AD68-53DDF7D5C8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7024" y="411414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cghpt2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68" name="Rectangle 43">
            <a:extLst>
              <a:ext uri="{FF2B5EF4-FFF2-40B4-BE49-F238E27FC236}">
                <a16:creationId xmlns:a16="http://schemas.microsoft.com/office/drawing/2014/main" id="{66D91316-2C17-40D5-9934-E1C59A578E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7024" y="395024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cgHptAdminServer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369" name="Rectangle 43">
            <a:extLst>
              <a:ext uri="{FF2B5EF4-FFF2-40B4-BE49-F238E27FC236}">
                <a16:creationId xmlns:a16="http://schemas.microsoft.com/office/drawing/2014/main" id="{824E24A0-7F58-412E-83CB-2CE1AE9853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7024" y="339449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cgBatch_rm1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70" name="Rectangle 43">
            <a:extLst>
              <a:ext uri="{FF2B5EF4-FFF2-40B4-BE49-F238E27FC236}">
                <a16:creationId xmlns:a16="http://schemas.microsoft.com/office/drawing/2014/main" id="{FFED7ADB-678C-4467-8688-30B2517A97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7024" y="354863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cgbatchOz1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71" name="Rectangle 43">
            <a:extLst>
              <a:ext uri="{FF2B5EF4-FFF2-40B4-BE49-F238E27FC236}">
                <a16:creationId xmlns:a16="http://schemas.microsoft.com/office/drawing/2014/main" id="{94AA24E0-0DC7-4846-8015-94A110D044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4511" y="324034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cgBatchAdminServer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390" name="Rectangle 43">
            <a:extLst>
              <a:ext uri="{FF2B5EF4-FFF2-40B4-BE49-F238E27FC236}">
                <a16:creationId xmlns:a16="http://schemas.microsoft.com/office/drawing/2014/main" id="{E2C8D130-35C0-4E18-B043-4A1484DA75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2816" y="2535315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cgApp11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91" name="Rectangle 43">
            <a:extLst>
              <a:ext uri="{FF2B5EF4-FFF2-40B4-BE49-F238E27FC236}">
                <a16:creationId xmlns:a16="http://schemas.microsoft.com/office/drawing/2014/main" id="{BF04DD76-04F9-4D5A-9389-8A4C664136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2816" y="2695757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cgApp12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92" name="Rectangle 43">
            <a:extLst>
              <a:ext uri="{FF2B5EF4-FFF2-40B4-BE49-F238E27FC236}">
                <a16:creationId xmlns:a16="http://schemas.microsoft.com/office/drawing/2014/main" id="{66654E02-5111-4D95-8F23-C75C26FF53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2816" y="285619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cgPush1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93" name="Rectangle 43">
            <a:extLst>
              <a:ext uri="{FF2B5EF4-FFF2-40B4-BE49-F238E27FC236}">
                <a16:creationId xmlns:a16="http://schemas.microsoft.com/office/drawing/2014/main" id="{463B7C2C-5AC7-42A2-80C0-25CEAD1217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2816" y="301664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cgOz1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94" name="Rectangle 43">
            <a:extLst>
              <a:ext uri="{FF2B5EF4-FFF2-40B4-BE49-F238E27FC236}">
                <a16:creationId xmlns:a16="http://schemas.microsoft.com/office/drawing/2014/main" id="{C1E90279-9F2A-4834-8DAD-5962D7422D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2816" y="2374873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cgCoreAdminServer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395" name="Rectangle 43">
            <a:extLst>
              <a:ext uri="{FF2B5EF4-FFF2-40B4-BE49-F238E27FC236}">
                <a16:creationId xmlns:a16="http://schemas.microsoft.com/office/drawing/2014/main" id="{278CE4D5-1DBF-41EA-B123-F16B1EE364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2816" y="469771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cgCertAdminServer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402" name="Rectangle 43">
            <a:extLst>
              <a:ext uri="{FF2B5EF4-FFF2-40B4-BE49-F238E27FC236}">
                <a16:creationId xmlns:a16="http://schemas.microsoft.com/office/drawing/2014/main" id="{F1344D9C-324E-44EA-94C5-6C09DC31C3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2816" y="485964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cgCert1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03" name="Rectangle 43">
            <a:extLst>
              <a:ext uri="{FF2B5EF4-FFF2-40B4-BE49-F238E27FC236}">
                <a16:creationId xmlns:a16="http://schemas.microsoft.com/office/drawing/2014/main" id="{7965AD25-2D71-48CA-84AA-A1E6299B78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2816" y="448009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cgBms1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04" name="Rectangle 43">
            <a:extLst>
              <a:ext uri="{FF2B5EF4-FFF2-40B4-BE49-F238E27FC236}">
                <a16:creationId xmlns:a16="http://schemas.microsoft.com/office/drawing/2014/main" id="{1BC8043C-D9F2-43F7-8E16-4EFB6781A4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2816" y="431815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cgBmsAdminServer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405" name="Rectangle 43">
            <a:extLst>
              <a:ext uri="{FF2B5EF4-FFF2-40B4-BE49-F238E27FC236}">
                <a16:creationId xmlns:a16="http://schemas.microsoft.com/office/drawing/2014/main" id="{EDC4B2D6-1CCA-4AA6-A299-ED185CDB79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2816" y="411414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cghpt1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09" name="Rectangle 43">
            <a:extLst>
              <a:ext uri="{FF2B5EF4-FFF2-40B4-BE49-F238E27FC236}">
                <a16:creationId xmlns:a16="http://schemas.microsoft.com/office/drawing/2014/main" id="{F5DAA788-C628-4DC0-B290-706104DD76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2816" y="339449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cgBatch_rm1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13" name="Rectangle 43">
            <a:extLst>
              <a:ext uri="{FF2B5EF4-FFF2-40B4-BE49-F238E27FC236}">
                <a16:creationId xmlns:a16="http://schemas.microsoft.com/office/drawing/2014/main" id="{D31FEA92-6B17-4A03-BA93-2E3A0DAE62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2816" y="354863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cgbatchOz1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22" name="Rectangle 43">
            <a:extLst>
              <a:ext uri="{FF2B5EF4-FFF2-40B4-BE49-F238E27FC236}">
                <a16:creationId xmlns:a16="http://schemas.microsoft.com/office/drawing/2014/main" id="{45CC74EF-D45A-41BC-98C8-71EB02D9B3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7024" y="2695757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cgApp22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27" name="Rectangle 43">
            <a:extLst>
              <a:ext uri="{FF2B5EF4-FFF2-40B4-BE49-F238E27FC236}">
                <a16:creationId xmlns:a16="http://schemas.microsoft.com/office/drawing/2014/main" id="{B0D87D90-96DE-4D6C-B07F-81B1883346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7024" y="2535315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cgApp21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31" name="TextBox 530">
            <a:extLst>
              <a:ext uri="{FF2B5EF4-FFF2-40B4-BE49-F238E27FC236}">
                <a16:creationId xmlns:a16="http://schemas.microsoft.com/office/drawing/2014/main" id="{65A937B1-5102-401C-AF48-81A0511337CB}"/>
              </a:ext>
            </a:extLst>
          </p:cNvPr>
          <p:cNvSpPr txBox="1"/>
          <p:nvPr/>
        </p:nvSpPr>
        <p:spPr>
          <a:xfrm rot="19441710">
            <a:off x="7114451" y="2724206"/>
            <a:ext cx="360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기간계</a:t>
            </a:r>
            <a:endParaRPr lang="en-US" altLang="ko-KR" sz="800"/>
          </a:p>
        </p:txBody>
      </p:sp>
      <p:sp>
        <p:nvSpPr>
          <p:cNvPr id="535" name="TextBox 534">
            <a:extLst>
              <a:ext uri="{FF2B5EF4-FFF2-40B4-BE49-F238E27FC236}">
                <a16:creationId xmlns:a16="http://schemas.microsoft.com/office/drawing/2014/main" id="{01FF8BF9-2FFE-423E-AAE7-6F2759F9AA4B}"/>
              </a:ext>
            </a:extLst>
          </p:cNvPr>
          <p:cNvSpPr txBox="1"/>
          <p:nvPr/>
        </p:nvSpPr>
        <p:spPr>
          <a:xfrm rot="19441710">
            <a:off x="7210348" y="3290578"/>
            <a:ext cx="252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배치</a:t>
            </a:r>
            <a:endParaRPr lang="en-US" altLang="ko-KR" sz="800"/>
          </a:p>
        </p:txBody>
      </p:sp>
      <p:sp>
        <p:nvSpPr>
          <p:cNvPr id="544" name="TextBox 543">
            <a:extLst>
              <a:ext uri="{FF2B5EF4-FFF2-40B4-BE49-F238E27FC236}">
                <a16:creationId xmlns:a16="http://schemas.microsoft.com/office/drawing/2014/main" id="{DBC6DDB1-7BAB-4888-8297-7F63E81DD410}"/>
              </a:ext>
            </a:extLst>
          </p:cNvPr>
          <p:cNvSpPr txBox="1"/>
          <p:nvPr/>
        </p:nvSpPr>
        <p:spPr>
          <a:xfrm rot="19441710">
            <a:off x="7233522" y="4032069"/>
            <a:ext cx="252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 strike="sngStrike"/>
              <a:t>포탈</a:t>
            </a:r>
            <a:endParaRPr lang="en-US" altLang="ko-KR" sz="800" strike="sngStrike"/>
          </a:p>
        </p:txBody>
      </p:sp>
      <p:sp>
        <p:nvSpPr>
          <p:cNvPr id="546" name="TextBox 545">
            <a:extLst>
              <a:ext uri="{FF2B5EF4-FFF2-40B4-BE49-F238E27FC236}">
                <a16:creationId xmlns:a16="http://schemas.microsoft.com/office/drawing/2014/main" id="{F1F7639A-0342-4AA2-B240-B8CDA3DB7428}"/>
              </a:ext>
            </a:extLst>
          </p:cNvPr>
          <p:cNvSpPr txBox="1"/>
          <p:nvPr/>
        </p:nvSpPr>
        <p:spPr>
          <a:xfrm rot="19441710">
            <a:off x="7079391" y="4309436"/>
            <a:ext cx="468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 strike="sngStrike"/>
              <a:t>규정관리</a:t>
            </a:r>
            <a:endParaRPr lang="en-US" altLang="ko-KR" sz="800" strike="sngStrike"/>
          </a:p>
        </p:txBody>
      </p:sp>
      <p:sp>
        <p:nvSpPr>
          <p:cNvPr id="547" name="TextBox 546">
            <a:extLst>
              <a:ext uri="{FF2B5EF4-FFF2-40B4-BE49-F238E27FC236}">
                <a16:creationId xmlns:a16="http://schemas.microsoft.com/office/drawing/2014/main" id="{1F0651D7-BAAC-45F4-B23E-5FAE6E4D20AC}"/>
              </a:ext>
            </a:extLst>
          </p:cNvPr>
          <p:cNvSpPr txBox="1"/>
          <p:nvPr/>
        </p:nvSpPr>
        <p:spPr>
          <a:xfrm rot="19441710">
            <a:off x="7240817" y="4618600"/>
            <a:ext cx="252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 strike="sngStrike"/>
              <a:t>인증</a:t>
            </a:r>
            <a:endParaRPr lang="en-US" altLang="ko-KR" sz="800" strike="sngStrike"/>
          </a:p>
        </p:txBody>
      </p:sp>
      <p:cxnSp>
        <p:nvCxnSpPr>
          <p:cNvPr id="1162" name="직선 연결선 1161">
            <a:extLst>
              <a:ext uri="{FF2B5EF4-FFF2-40B4-BE49-F238E27FC236}">
                <a16:creationId xmlns:a16="http://schemas.microsoft.com/office/drawing/2014/main" id="{C3077B72-9FE8-4C26-AAEF-49A5FDDAD43C}"/>
              </a:ext>
            </a:extLst>
          </p:cNvPr>
          <p:cNvCxnSpPr>
            <a:cxnSpLocks/>
          </p:cNvCxnSpPr>
          <p:nvPr/>
        </p:nvCxnSpPr>
        <p:spPr>
          <a:xfrm flipV="1">
            <a:off x="11636954" y="1587633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63" name="그림 1162">
            <a:extLst>
              <a:ext uri="{FF2B5EF4-FFF2-40B4-BE49-F238E27FC236}">
                <a16:creationId xmlns:a16="http://schemas.microsoft.com/office/drawing/2014/main" id="{797F8922-41FF-4963-A19D-0279126869D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43225" y="1369763"/>
            <a:ext cx="378767" cy="352482"/>
          </a:xfrm>
          <a:prstGeom prst="rect">
            <a:avLst/>
          </a:prstGeom>
        </p:spPr>
      </p:pic>
      <p:cxnSp>
        <p:nvCxnSpPr>
          <p:cNvPr id="1168" name="직선 연결선 1167">
            <a:extLst>
              <a:ext uri="{FF2B5EF4-FFF2-40B4-BE49-F238E27FC236}">
                <a16:creationId xmlns:a16="http://schemas.microsoft.com/office/drawing/2014/main" id="{AA80925B-992C-49E1-BED8-6A941DEC5604}"/>
              </a:ext>
            </a:extLst>
          </p:cNvPr>
          <p:cNvCxnSpPr>
            <a:cxnSpLocks/>
          </p:cNvCxnSpPr>
          <p:nvPr/>
        </p:nvCxnSpPr>
        <p:spPr>
          <a:xfrm flipV="1">
            <a:off x="12134862" y="158286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69" name="그림 1168">
            <a:extLst>
              <a:ext uri="{FF2B5EF4-FFF2-40B4-BE49-F238E27FC236}">
                <a16:creationId xmlns:a16="http://schemas.microsoft.com/office/drawing/2014/main" id="{59389320-021F-4015-BA28-7340FEEF378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47871" y="1369763"/>
            <a:ext cx="378767" cy="352482"/>
          </a:xfrm>
          <a:prstGeom prst="rect">
            <a:avLst/>
          </a:prstGeom>
        </p:spPr>
      </p:pic>
      <p:cxnSp>
        <p:nvCxnSpPr>
          <p:cNvPr id="1171" name="직선 연결선 1170">
            <a:extLst>
              <a:ext uri="{FF2B5EF4-FFF2-40B4-BE49-F238E27FC236}">
                <a16:creationId xmlns:a16="http://schemas.microsoft.com/office/drawing/2014/main" id="{B6C6E800-E13C-46ED-BF37-7D8C34CC863E}"/>
              </a:ext>
            </a:extLst>
          </p:cNvPr>
          <p:cNvCxnSpPr>
            <a:cxnSpLocks/>
          </p:cNvCxnSpPr>
          <p:nvPr/>
        </p:nvCxnSpPr>
        <p:spPr>
          <a:xfrm flipV="1">
            <a:off x="12588454" y="1576005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72" name="그림 1171">
            <a:extLst>
              <a:ext uri="{FF2B5EF4-FFF2-40B4-BE49-F238E27FC236}">
                <a16:creationId xmlns:a16="http://schemas.microsoft.com/office/drawing/2014/main" id="{08174529-852E-4E90-9024-02848610893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94725" y="1369763"/>
            <a:ext cx="378767" cy="352482"/>
          </a:xfrm>
          <a:prstGeom prst="rect">
            <a:avLst/>
          </a:prstGeom>
        </p:spPr>
      </p:pic>
      <p:cxnSp>
        <p:nvCxnSpPr>
          <p:cNvPr id="1174" name="직선 연결선 1173">
            <a:extLst>
              <a:ext uri="{FF2B5EF4-FFF2-40B4-BE49-F238E27FC236}">
                <a16:creationId xmlns:a16="http://schemas.microsoft.com/office/drawing/2014/main" id="{325AE71D-94C1-483B-8981-5AACFAE23B1C}"/>
              </a:ext>
            </a:extLst>
          </p:cNvPr>
          <p:cNvCxnSpPr>
            <a:cxnSpLocks/>
          </p:cNvCxnSpPr>
          <p:nvPr/>
        </p:nvCxnSpPr>
        <p:spPr>
          <a:xfrm flipV="1">
            <a:off x="12088624" y="1764785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6" name="TextBox 1175">
            <a:extLst>
              <a:ext uri="{FF2B5EF4-FFF2-40B4-BE49-F238E27FC236}">
                <a16:creationId xmlns:a16="http://schemas.microsoft.com/office/drawing/2014/main" id="{5E63A6A2-F2FE-4B0C-B4EE-CF98C103A001}"/>
              </a:ext>
            </a:extLst>
          </p:cNvPr>
          <p:cNvSpPr txBox="1"/>
          <p:nvPr/>
        </p:nvSpPr>
        <p:spPr>
          <a:xfrm>
            <a:off x="11352207" y="1271958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RuleEngine</a:t>
            </a:r>
            <a:endParaRPr lang="ko-KR" altLang="en-US" sz="800" b="1"/>
          </a:p>
        </p:txBody>
      </p:sp>
      <p:sp>
        <p:nvSpPr>
          <p:cNvPr id="1178" name="TextBox 1177">
            <a:extLst>
              <a:ext uri="{FF2B5EF4-FFF2-40B4-BE49-F238E27FC236}">
                <a16:creationId xmlns:a16="http://schemas.microsoft.com/office/drawing/2014/main" id="{CFEDA1A2-5754-4E34-9A44-45D4BDB885E7}"/>
              </a:ext>
            </a:extLst>
          </p:cNvPr>
          <p:cNvSpPr txBox="1"/>
          <p:nvPr/>
        </p:nvSpPr>
        <p:spPr>
          <a:xfrm>
            <a:off x="11858718" y="1271958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Groupware</a:t>
            </a:r>
            <a:endParaRPr lang="ko-KR" altLang="en-US" sz="800" b="1"/>
          </a:p>
        </p:txBody>
      </p:sp>
      <p:sp>
        <p:nvSpPr>
          <p:cNvPr id="1179" name="TextBox 1178">
            <a:extLst>
              <a:ext uri="{FF2B5EF4-FFF2-40B4-BE49-F238E27FC236}">
                <a16:creationId xmlns:a16="http://schemas.microsoft.com/office/drawing/2014/main" id="{A56D4D1B-D261-4D72-B538-78AD068189DD}"/>
              </a:ext>
            </a:extLst>
          </p:cNvPr>
          <p:cNvSpPr txBox="1"/>
          <p:nvPr/>
        </p:nvSpPr>
        <p:spPr>
          <a:xfrm>
            <a:off x="12275512" y="1260330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Email</a:t>
            </a:r>
            <a:endParaRPr lang="ko-KR" altLang="en-US" sz="800" b="1"/>
          </a:p>
        </p:txBody>
      </p:sp>
      <p:cxnSp>
        <p:nvCxnSpPr>
          <p:cNvPr id="1182" name="직선 연결선 1181">
            <a:extLst>
              <a:ext uri="{FF2B5EF4-FFF2-40B4-BE49-F238E27FC236}">
                <a16:creationId xmlns:a16="http://schemas.microsoft.com/office/drawing/2014/main" id="{1DF6D975-1EB4-4AB5-A4C2-3E4E5ED2C292}"/>
              </a:ext>
            </a:extLst>
          </p:cNvPr>
          <p:cNvCxnSpPr>
            <a:cxnSpLocks/>
          </p:cNvCxnSpPr>
          <p:nvPr/>
        </p:nvCxnSpPr>
        <p:spPr>
          <a:xfrm flipV="1">
            <a:off x="11638895" y="1769471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3" name="TextBox 1422">
            <a:extLst>
              <a:ext uri="{FF2B5EF4-FFF2-40B4-BE49-F238E27FC236}">
                <a16:creationId xmlns:a16="http://schemas.microsoft.com/office/drawing/2014/main" id="{F8D5D29C-FA96-4E9E-9B92-91D503327D51}"/>
              </a:ext>
            </a:extLst>
          </p:cNvPr>
          <p:cNvSpPr txBox="1"/>
          <p:nvPr/>
        </p:nvSpPr>
        <p:spPr>
          <a:xfrm>
            <a:off x="11823933" y="1791004"/>
            <a:ext cx="636945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SearchEngine</a:t>
            </a:r>
            <a:endParaRPr lang="ko-KR" altLang="en-US" sz="800" b="1"/>
          </a:p>
        </p:txBody>
      </p:sp>
      <p:sp>
        <p:nvSpPr>
          <p:cNvPr id="428" name="오른쪽 화살표 430">
            <a:extLst>
              <a:ext uri="{FF2B5EF4-FFF2-40B4-BE49-F238E27FC236}">
                <a16:creationId xmlns:a16="http://schemas.microsoft.com/office/drawing/2014/main" id="{8623F993-D1C2-4EB8-A9AD-5EBD6ADA5327}"/>
              </a:ext>
            </a:extLst>
          </p:cNvPr>
          <p:cNvSpPr/>
          <p:nvPr/>
        </p:nvSpPr>
        <p:spPr>
          <a:xfrm rot="5400000" flipH="1">
            <a:off x="11018665" y="2389339"/>
            <a:ext cx="288000" cy="72000"/>
          </a:xfrm>
          <a:prstGeom prst="right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37667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75334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13002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50669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688336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26003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763670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01338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cxnSp>
        <p:nvCxnSpPr>
          <p:cNvPr id="592" name="직선 연결선 1161">
            <a:extLst>
              <a:ext uri="{FF2B5EF4-FFF2-40B4-BE49-F238E27FC236}">
                <a16:creationId xmlns:a16="http://schemas.microsoft.com/office/drawing/2014/main" id="{F30B2325-D5F5-4950-9124-774B0AFD81FD}"/>
              </a:ext>
            </a:extLst>
          </p:cNvPr>
          <p:cNvCxnSpPr>
            <a:cxnSpLocks/>
          </p:cNvCxnSpPr>
          <p:nvPr/>
        </p:nvCxnSpPr>
        <p:spPr>
          <a:xfrm flipV="1">
            <a:off x="12537423" y="177067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4" name="TextBox 593">
            <a:extLst>
              <a:ext uri="{FF2B5EF4-FFF2-40B4-BE49-F238E27FC236}">
                <a16:creationId xmlns:a16="http://schemas.microsoft.com/office/drawing/2014/main" id="{9BC5E5AA-4556-4CE2-AD70-C2616C2D2F6C}"/>
              </a:ext>
            </a:extLst>
          </p:cNvPr>
          <p:cNvSpPr txBox="1"/>
          <p:nvPr/>
        </p:nvSpPr>
        <p:spPr>
          <a:xfrm>
            <a:off x="12277143" y="1791004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EAM</a:t>
            </a:r>
            <a:endParaRPr lang="ko-KR" altLang="en-US" sz="800" b="1"/>
          </a:p>
        </p:txBody>
      </p:sp>
      <p:pic>
        <p:nvPicPr>
          <p:cNvPr id="602" name="그림 1168">
            <a:extLst>
              <a:ext uri="{FF2B5EF4-FFF2-40B4-BE49-F238E27FC236}">
                <a16:creationId xmlns:a16="http://schemas.microsoft.com/office/drawing/2014/main" id="{3DB3B3E6-6C2C-45DA-B6C4-135C531C4C2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01289" y="1938467"/>
            <a:ext cx="378767" cy="352482"/>
          </a:xfrm>
          <a:prstGeom prst="rect">
            <a:avLst/>
          </a:prstGeom>
        </p:spPr>
      </p:pic>
      <p:pic>
        <p:nvPicPr>
          <p:cNvPr id="603" name="그림 1171">
            <a:extLst>
              <a:ext uri="{FF2B5EF4-FFF2-40B4-BE49-F238E27FC236}">
                <a16:creationId xmlns:a16="http://schemas.microsoft.com/office/drawing/2014/main" id="{AF694CAD-4A0B-4139-8E08-59211A50AB0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48143" y="1938467"/>
            <a:ext cx="378767" cy="352482"/>
          </a:xfrm>
          <a:prstGeom prst="rect">
            <a:avLst/>
          </a:prstGeom>
        </p:spPr>
      </p:pic>
      <p:cxnSp>
        <p:nvCxnSpPr>
          <p:cNvPr id="606" name="Straight Connector 605">
            <a:extLst>
              <a:ext uri="{FF2B5EF4-FFF2-40B4-BE49-F238E27FC236}">
                <a16:creationId xmlns:a16="http://schemas.microsoft.com/office/drawing/2014/main" id="{A0746AF2-1799-420F-A2CA-5FD015E7F489}"/>
              </a:ext>
            </a:extLst>
          </p:cNvPr>
          <p:cNvCxnSpPr>
            <a:cxnSpLocks/>
          </p:cNvCxnSpPr>
          <p:nvPr/>
        </p:nvCxnSpPr>
        <p:spPr>
          <a:xfrm>
            <a:off x="12373247" y="1982920"/>
            <a:ext cx="372153" cy="22744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7" name="Straight Connector 606">
            <a:extLst>
              <a:ext uri="{FF2B5EF4-FFF2-40B4-BE49-F238E27FC236}">
                <a16:creationId xmlns:a16="http://schemas.microsoft.com/office/drawing/2014/main" id="{E8DF0E74-FB8A-4B1F-AF2D-BD2D69F5AC8A}"/>
              </a:ext>
            </a:extLst>
          </p:cNvPr>
          <p:cNvCxnSpPr>
            <a:cxnSpLocks/>
          </p:cNvCxnSpPr>
          <p:nvPr/>
        </p:nvCxnSpPr>
        <p:spPr>
          <a:xfrm flipH="1">
            <a:off x="12373548" y="1982920"/>
            <a:ext cx="371550" cy="22744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0" name="직선 연결선 1164">
            <a:extLst>
              <a:ext uri="{FF2B5EF4-FFF2-40B4-BE49-F238E27FC236}">
                <a16:creationId xmlns:a16="http://schemas.microsoft.com/office/drawing/2014/main" id="{D091B813-80F8-4130-8753-9FE784702650}"/>
              </a:ext>
            </a:extLst>
          </p:cNvPr>
          <p:cNvCxnSpPr>
            <a:cxnSpLocks/>
          </p:cNvCxnSpPr>
          <p:nvPr/>
        </p:nvCxnSpPr>
        <p:spPr>
          <a:xfrm flipV="1">
            <a:off x="5872047" y="158286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1" name="직선 연결선 1185">
            <a:extLst>
              <a:ext uri="{FF2B5EF4-FFF2-40B4-BE49-F238E27FC236}">
                <a16:creationId xmlns:a16="http://schemas.microsoft.com/office/drawing/2014/main" id="{AC99AC27-6BE8-4758-BDA4-2BFDF5C7C897}"/>
              </a:ext>
            </a:extLst>
          </p:cNvPr>
          <p:cNvCxnSpPr>
            <a:cxnSpLocks/>
          </p:cNvCxnSpPr>
          <p:nvPr/>
        </p:nvCxnSpPr>
        <p:spPr>
          <a:xfrm flipV="1">
            <a:off x="5199306" y="158286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2" name="TextBox 611">
            <a:extLst>
              <a:ext uri="{FF2B5EF4-FFF2-40B4-BE49-F238E27FC236}">
                <a16:creationId xmlns:a16="http://schemas.microsoft.com/office/drawing/2014/main" id="{217E337A-61F2-4E77-9F4E-8BD3DAE3F3B4}"/>
              </a:ext>
            </a:extLst>
          </p:cNvPr>
          <p:cNvSpPr txBox="1"/>
          <p:nvPr/>
        </p:nvSpPr>
        <p:spPr>
          <a:xfrm>
            <a:off x="4866477" y="1171154"/>
            <a:ext cx="636945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MCI</a:t>
            </a:r>
            <a:endParaRPr lang="ko-KR" altLang="en-US" sz="800" b="1"/>
          </a:p>
        </p:txBody>
      </p:sp>
      <p:sp>
        <p:nvSpPr>
          <p:cNvPr id="613" name="TextBox 612">
            <a:extLst>
              <a:ext uri="{FF2B5EF4-FFF2-40B4-BE49-F238E27FC236}">
                <a16:creationId xmlns:a16="http://schemas.microsoft.com/office/drawing/2014/main" id="{8DDACD34-CE90-46CA-91D1-91BF1D675C85}"/>
              </a:ext>
            </a:extLst>
          </p:cNvPr>
          <p:cNvSpPr txBox="1"/>
          <p:nvPr/>
        </p:nvSpPr>
        <p:spPr>
          <a:xfrm>
            <a:off x="5616206" y="1171154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SMS</a:t>
            </a:r>
            <a:endParaRPr lang="ko-KR" altLang="en-US" sz="800" b="1"/>
          </a:p>
        </p:txBody>
      </p:sp>
      <p:pic>
        <p:nvPicPr>
          <p:cNvPr id="614" name="그림 1168">
            <a:extLst>
              <a:ext uri="{FF2B5EF4-FFF2-40B4-BE49-F238E27FC236}">
                <a16:creationId xmlns:a16="http://schemas.microsoft.com/office/drawing/2014/main" id="{9A4DBAD4-09AC-46C3-8BB7-FB1B205B437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2002" y="1376620"/>
            <a:ext cx="378767" cy="352482"/>
          </a:xfrm>
          <a:prstGeom prst="rect">
            <a:avLst/>
          </a:prstGeom>
        </p:spPr>
      </p:pic>
      <p:pic>
        <p:nvPicPr>
          <p:cNvPr id="615" name="그림 1182">
            <a:extLst>
              <a:ext uri="{FF2B5EF4-FFF2-40B4-BE49-F238E27FC236}">
                <a16:creationId xmlns:a16="http://schemas.microsoft.com/office/drawing/2014/main" id="{79A5DCFD-0D08-40B2-81E8-31296AF2311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9145" y="1376620"/>
            <a:ext cx="378767" cy="352482"/>
          </a:xfrm>
          <a:prstGeom prst="rect">
            <a:avLst/>
          </a:prstGeom>
        </p:spPr>
      </p:pic>
      <p:sp>
        <p:nvSpPr>
          <p:cNvPr id="616" name="TextBox 615">
            <a:extLst>
              <a:ext uri="{FF2B5EF4-FFF2-40B4-BE49-F238E27FC236}">
                <a16:creationId xmlns:a16="http://schemas.microsoft.com/office/drawing/2014/main" id="{46A5F509-41EA-476B-B4AF-D833B7AC9F2C}"/>
              </a:ext>
            </a:extLst>
          </p:cNvPr>
          <p:cNvSpPr txBox="1"/>
          <p:nvPr/>
        </p:nvSpPr>
        <p:spPr>
          <a:xfrm>
            <a:off x="5514066" y="1293459"/>
            <a:ext cx="980945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800"/>
              <a:t>대용량메일</a:t>
            </a:r>
            <a:r>
              <a:rPr lang="en-US" altLang="ko-KR" sz="800"/>
              <a:t>/SMS</a:t>
            </a:r>
            <a:r>
              <a:rPr lang="ko-KR" altLang="en-US" sz="800"/>
              <a:t>발송</a:t>
            </a:r>
          </a:p>
        </p:txBody>
      </p:sp>
      <p:sp>
        <p:nvSpPr>
          <p:cNvPr id="617" name="TextBox 616">
            <a:extLst>
              <a:ext uri="{FF2B5EF4-FFF2-40B4-BE49-F238E27FC236}">
                <a16:creationId xmlns:a16="http://schemas.microsoft.com/office/drawing/2014/main" id="{24F91AB6-2AEA-4C42-99DF-5AD7ABB1861E}"/>
              </a:ext>
            </a:extLst>
          </p:cNvPr>
          <p:cNvSpPr txBox="1"/>
          <p:nvPr/>
        </p:nvSpPr>
        <p:spPr>
          <a:xfrm>
            <a:off x="4773314" y="1293459"/>
            <a:ext cx="84123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대외연계 </a:t>
            </a:r>
            <a:endParaRPr lang="en-US" altLang="ko-KR" sz="800"/>
          </a:p>
          <a:p>
            <a:pPr algn="ctr"/>
            <a:r>
              <a:rPr lang="en-US" altLang="ko-KR" sz="800"/>
              <a:t>(Megatier)</a:t>
            </a:r>
            <a:endParaRPr lang="ko-KR" altLang="en-US" sz="800"/>
          </a:p>
        </p:txBody>
      </p:sp>
      <p:pic>
        <p:nvPicPr>
          <p:cNvPr id="619" name="그림 532">
            <a:extLst>
              <a:ext uri="{FF2B5EF4-FFF2-40B4-BE49-F238E27FC236}">
                <a16:creationId xmlns:a16="http://schemas.microsoft.com/office/drawing/2014/main" id="{C8D5765A-3BB9-4D80-B23C-712DEF4127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5876" y="62868"/>
            <a:ext cx="603640" cy="306192"/>
          </a:xfrm>
          <a:prstGeom prst="rect">
            <a:avLst/>
          </a:prstGeom>
        </p:spPr>
      </p:pic>
      <p:sp>
        <p:nvSpPr>
          <p:cNvPr id="620" name="TextBox 619">
            <a:extLst>
              <a:ext uri="{FF2B5EF4-FFF2-40B4-BE49-F238E27FC236}">
                <a16:creationId xmlns:a16="http://schemas.microsoft.com/office/drawing/2014/main" id="{B23AA509-B60E-45F8-A8C1-9A6303E2D6B4}"/>
              </a:ext>
            </a:extLst>
          </p:cNvPr>
          <p:cNvSpPr txBox="1"/>
          <p:nvPr/>
        </p:nvSpPr>
        <p:spPr>
          <a:xfrm>
            <a:off x="4925717" y="392437"/>
            <a:ext cx="753303" cy="3693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 b="1"/>
              <a:t>KICA, VAN</a:t>
            </a:r>
          </a:p>
          <a:p>
            <a:r>
              <a:rPr lang="ko-KR" altLang="en-US" sz="800" b="1"/>
              <a:t>신용평가정보원</a:t>
            </a:r>
            <a:endParaRPr lang="en-US" altLang="ko-KR" sz="800" b="1"/>
          </a:p>
          <a:p>
            <a:r>
              <a:rPr lang="en-US" altLang="ko-KR" sz="800" b="1"/>
              <a:t> …</a:t>
            </a:r>
          </a:p>
        </p:txBody>
      </p:sp>
      <p:cxnSp>
        <p:nvCxnSpPr>
          <p:cNvPr id="626" name="직선 화살표 연결선 48">
            <a:extLst>
              <a:ext uri="{FF2B5EF4-FFF2-40B4-BE49-F238E27FC236}">
                <a16:creationId xmlns:a16="http://schemas.microsoft.com/office/drawing/2014/main" id="{A9E19994-DAB4-430A-B6E2-CD8B938C226C}"/>
              </a:ext>
            </a:extLst>
          </p:cNvPr>
          <p:cNvCxnSpPr>
            <a:cxnSpLocks/>
          </p:cNvCxnSpPr>
          <p:nvPr/>
        </p:nvCxnSpPr>
        <p:spPr>
          <a:xfrm>
            <a:off x="5181841" y="668700"/>
            <a:ext cx="0" cy="50400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8" name="구름 1240">
            <a:extLst>
              <a:ext uri="{FF2B5EF4-FFF2-40B4-BE49-F238E27FC236}">
                <a16:creationId xmlns:a16="http://schemas.microsoft.com/office/drawing/2014/main" id="{5923229D-67FA-4647-950F-D93EE576BF58}"/>
              </a:ext>
            </a:extLst>
          </p:cNvPr>
          <p:cNvSpPr/>
          <p:nvPr/>
        </p:nvSpPr>
        <p:spPr>
          <a:xfrm>
            <a:off x="4941946" y="806468"/>
            <a:ext cx="511058" cy="196038"/>
          </a:xfrm>
          <a:prstGeom prst="cloud">
            <a:avLst/>
          </a:prstGeom>
          <a:solidFill>
            <a:schemeClr val="bg1"/>
          </a:solidFill>
          <a:ln w="6350">
            <a:solidFill>
              <a:srgbClr val="618C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630" b="1"/>
          </a:p>
        </p:txBody>
      </p:sp>
      <p:sp>
        <p:nvSpPr>
          <p:cNvPr id="629" name="TextBox 628">
            <a:extLst>
              <a:ext uri="{FF2B5EF4-FFF2-40B4-BE49-F238E27FC236}">
                <a16:creationId xmlns:a16="http://schemas.microsoft.com/office/drawing/2014/main" id="{2E13216B-7C1B-4413-BD5E-3D2864B0EE6D}"/>
              </a:ext>
            </a:extLst>
          </p:cNvPr>
          <p:cNvSpPr txBox="1"/>
          <p:nvPr/>
        </p:nvSpPr>
        <p:spPr>
          <a:xfrm>
            <a:off x="4982533" y="854136"/>
            <a:ext cx="444792" cy="969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30" b="1" err="1"/>
              <a:t>인터넷망</a:t>
            </a:r>
            <a:endParaRPr lang="ko-KR" altLang="en-US" sz="630" b="1"/>
          </a:p>
        </p:txBody>
      </p:sp>
      <p:sp>
        <p:nvSpPr>
          <p:cNvPr id="631" name="Freeform 133">
            <a:extLst>
              <a:ext uri="{FF2B5EF4-FFF2-40B4-BE49-F238E27FC236}">
                <a16:creationId xmlns:a16="http://schemas.microsoft.com/office/drawing/2014/main" id="{F792F9D1-786E-4832-84E7-92C66345CBE5}"/>
              </a:ext>
            </a:extLst>
          </p:cNvPr>
          <p:cNvSpPr>
            <a:spLocks/>
          </p:cNvSpPr>
          <p:nvPr/>
        </p:nvSpPr>
        <p:spPr bwMode="auto">
          <a:xfrm rot="20190204" flipH="1" flipV="1">
            <a:off x="6461130" y="822625"/>
            <a:ext cx="674161" cy="115348"/>
          </a:xfrm>
          <a:custGeom>
            <a:avLst/>
            <a:gdLst>
              <a:gd name="T0" fmla="*/ 0 w 1449"/>
              <a:gd name="T1" fmla="*/ 43 h 53"/>
              <a:gd name="T2" fmla="*/ 849 w 1449"/>
              <a:gd name="T3" fmla="*/ 52 h 53"/>
              <a:gd name="T4" fmla="*/ 708 w 1449"/>
              <a:gd name="T5" fmla="*/ 16 h 53"/>
              <a:gd name="T6" fmla="*/ 1448 w 1449"/>
              <a:gd name="T7" fmla="*/ 10 h 53"/>
              <a:gd name="T8" fmla="*/ 582 w 1449"/>
              <a:gd name="T9" fmla="*/ 0 h 53"/>
              <a:gd name="T10" fmla="*/ 718 w 1449"/>
              <a:gd name="T11" fmla="*/ 37 h 53"/>
              <a:gd name="T12" fmla="*/ 0 w 1449"/>
              <a:gd name="T13" fmla="*/ 4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49" h="53">
                <a:moveTo>
                  <a:pt x="0" y="43"/>
                </a:moveTo>
                <a:lnTo>
                  <a:pt x="849" y="52"/>
                </a:lnTo>
                <a:lnTo>
                  <a:pt x="708" y="16"/>
                </a:lnTo>
                <a:lnTo>
                  <a:pt x="1448" y="10"/>
                </a:lnTo>
                <a:lnTo>
                  <a:pt x="582" y="0"/>
                </a:lnTo>
                <a:lnTo>
                  <a:pt x="718" y="37"/>
                </a:lnTo>
                <a:lnTo>
                  <a:pt x="0" y="43"/>
                </a:lnTo>
              </a:path>
            </a:pathLst>
          </a:custGeom>
          <a:solidFill>
            <a:srgbClr val="348E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rgbClr val="990033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632" name="TextBox 631">
            <a:extLst>
              <a:ext uri="{FF2B5EF4-FFF2-40B4-BE49-F238E27FC236}">
                <a16:creationId xmlns:a16="http://schemas.microsoft.com/office/drawing/2014/main" id="{FD76A114-1BD3-40A0-8818-B83002A3A232}"/>
              </a:ext>
            </a:extLst>
          </p:cNvPr>
          <p:cNvSpPr txBox="1"/>
          <p:nvPr/>
        </p:nvSpPr>
        <p:spPr>
          <a:xfrm>
            <a:off x="6540959" y="833093"/>
            <a:ext cx="491410" cy="969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30" b="1"/>
              <a:t>내부망</a:t>
            </a:r>
          </a:p>
        </p:txBody>
      </p:sp>
      <p:cxnSp>
        <p:nvCxnSpPr>
          <p:cNvPr id="633" name="직선 화살표 연결선 1251">
            <a:extLst>
              <a:ext uri="{FF2B5EF4-FFF2-40B4-BE49-F238E27FC236}">
                <a16:creationId xmlns:a16="http://schemas.microsoft.com/office/drawing/2014/main" id="{EE3C5C20-81D5-45DF-83AF-7E8A21206542}"/>
              </a:ext>
            </a:extLst>
          </p:cNvPr>
          <p:cNvCxnSpPr>
            <a:cxnSpLocks/>
          </p:cNvCxnSpPr>
          <p:nvPr/>
        </p:nvCxnSpPr>
        <p:spPr>
          <a:xfrm>
            <a:off x="6792107" y="668700"/>
            <a:ext cx="0" cy="504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4" name="Rectangle 135">
            <a:extLst>
              <a:ext uri="{FF2B5EF4-FFF2-40B4-BE49-F238E27FC236}">
                <a16:creationId xmlns:a16="http://schemas.microsoft.com/office/drawing/2014/main" id="{34A14CF7-CD20-4C26-B16B-6A15ADF7B1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6717" y="1853939"/>
            <a:ext cx="968400" cy="314439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635" name="Rectangle 43">
            <a:extLst>
              <a:ext uri="{FF2B5EF4-FFF2-40B4-BE49-F238E27FC236}">
                <a16:creationId xmlns:a16="http://schemas.microsoft.com/office/drawing/2014/main" id="{D85C6B63-DF68-4137-AB85-EA58B35C7A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6669" y="190517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352" name="Rectangle 135">
            <a:extLst>
              <a:ext uri="{FF2B5EF4-FFF2-40B4-BE49-F238E27FC236}">
                <a16:creationId xmlns:a16="http://schemas.microsoft.com/office/drawing/2014/main" id="{39F92887-6D9E-40A8-B9D0-E186782BA4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8936" y="1853939"/>
            <a:ext cx="968400" cy="141218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353" name="Rectangle 43">
            <a:extLst>
              <a:ext uri="{FF2B5EF4-FFF2-40B4-BE49-F238E27FC236}">
                <a16:creationId xmlns:a16="http://schemas.microsoft.com/office/drawing/2014/main" id="{48EBEA36-820F-4338-9CE8-59FE8E20C1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8888" y="190517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cxnSp>
        <p:nvCxnSpPr>
          <p:cNvPr id="354" name="직선 연결선 417">
            <a:extLst>
              <a:ext uri="{FF2B5EF4-FFF2-40B4-BE49-F238E27FC236}">
                <a16:creationId xmlns:a16="http://schemas.microsoft.com/office/drawing/2014/main" id="{E19FE756-0620-4250-AC7F-061A0E23772C}"/>
              </a:ext>
            </a:extLst>
          </p:cNvPr>
          <p:cNvCxnSpPr/>
          <p:nvPr/>
        </p:nvCxnSpPr>
        <p:spPr>
          <a:xfrm flipV="1">
            <a:off x="4137671" y="158286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5" name="그림 418">
            <a:extLst>
              <a:ext uri="{FF2B5EF4-FFF2-40B4-BE49-F238E27FC236}">
                <a16:creationId xmlns:a16="http://schemas.microsoft.com/office/drawing/2014/main" id="{90395583-A4AF-48FD-868D-EC052F575AA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3942" y="1376620"/>
            <a:ext cx="378767" cy="352482"/>
          </a:xfrm>
          <a:prstGeom prst="rect">
            <a:avLst/>
          </a:prstGeom>
        </p:spPr>
      </p:pic>
      <p:sp>
        <p:nvSpPr>
          <p:cNvPr id="356" name="TextBox 355">
            <a:extLst>
              <a:ext uri="{FF2B5EF4-FFF2-40B4-BE49-F238E27FC236}">
                <a16:creationId xmlns:a16="http://schemas.microsoft.com/office/drawing/2014/main" id="{E4E4FC93-7AD9-4CF9-91F7-E2B25B421560}"/>
              </a:ext>
            </a:extLst>
          </p:cNvPr>
          <p:cNvSpPr txBox="1"/>
          <p:nvPr/>
        </p:nvSpPr>
        <p:spPr>
          <a:xfrm>
            <a:off x="3863650" y="1171154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WAS#3</a:t>
            </a:r>
            <a:endParaRPr lang="ko-KR" altLang="en-US" sz="800" b="1"/>
          </a:p>
        </p:txBody>
      </p:sp>
      <p:sp>
        <p:nvSpPr>
          <p:cNvPr id="357" name="Rectangle 43">
            <a:extLst>
              <a:ext uri="{FF2B5EF4-FFF2-40B4-BE49-F238E27FC236}">
                <a16:creationId xmlns:a16="http://schemas.microsoft.com/office/drawing/2014/main" id="{298ABA48-DA80-4D20-B0E6-6773C2D57F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8888" y="2069769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sp>
        <p:nvSpPr>
          <p:cNvPr id="361" name="Rectangle 43">
            <a:extLst>
              <a:ext uri="{FF2B5EF4-FFF2-40B4-BE49-F238E27FC236}">
                <a16:creationId xmlns:a16="http://schemas.microsoft.com/office/drawing/2014/main" id="{65157A6A-EEE2-4D39-9290-1FE5AEFE9D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1401" y="260206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cgMWS_WAS1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62" name="Rectangle 43">
            <a:extLst>
              <a:ext uri="{FF2B5EF4-FFF2-40B4-BE49-F238E27FC236}">
                <a16:creationId xmlns:a16="http://schemas.microsoft.com/office/drawing/2014/main" id="{61182016-C13E-486E-B766-CEF4565DEA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1401" y="305148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cgChat1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73" name="Rectangle 43">
            <a:extLst>
              <a:ext uri="{FF2B5EF4-FFF2-40B4-BE49-F238E27FC236}">
                <a16:creationId xmlns:a16="http://schemas.microsoft.com/office/drawing/2014/main" id="{A667A465-B2AB-4F11-955F-F2FA854239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8888" y="289734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cgChatAdminServer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378" name="Rectangle 43">
            <a:extLst>
              <a:ext uri="{FF2B5EF4-FFF2-40B4-BE49-F238E27FC236}">
                <a16:creationId xmlns:a16="http://schemas.microsoft.com/office/drawing/2014/main" id="{5DB8597F-C096-4E7D-A31B-4F133268D6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1401" y="228139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cgMobileAdminServer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384" name="Rectangle 43">
            <a:extLst>
              <a:ext uri="{FF2B5EF4-FFF2-40B4-BE49-F238E27FC236}">
                <a16:creationId xmlns:a16="http://schemas.microsoft.com/office/drawing/2014/main" id="{AFBABFCB-CCBF-4750-A815-0F713977D4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1401" y="244162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cgMWS_ADMIN1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87" name="TextBox 386">
            <a:extLst>
              <a:ext uri="{FF2B5EF4-FFF2-40B4-BE49-F238E27FC236}">
                <a16:creationId xmlns:a16="http://schemas.microsoft.com/office/drawing/2014/main" id="{788B2324-54D8-430E-A35D-B8366C22EAB3}"/>
              </a:ext>
            </a:extLst>
          </p:cNvPr>
          <p:cNvSpPr txBox="1"/>
          <p:nvPr/>
        </p:nvSpPr>
        <p:spPr>
          <a:xfrm rot="19441710">
            <a:off x="3263519" y="2201678"/>
            <a:ext cx="90353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인터넷창구 </a:t>
            </a:r>
            <a:r>
              <a:rPr lang="en-US" altLang="ko-KR" sz="800"/>
              <a:t>Mobile</a:t>
            </a:r>
          </a:p>
        </p:txBody>
      </p:sp>
      <p:sp>
        <p:nvSpPr>
          <p:cNvPr id="406" name="TextBox 405">
            <a:extLst>
              <a:ext uri="{FF2B5EF4-FFF2-40B4-BE49-F238E27FC236}">
                <a16:creationId xmlns:a16="http://schemas.microsoft.com/office/drawing/2014/main" id="{65351406-74F5-4D1B-8414-3296BE646ECD}"/>
              </a:ext>
            </a:extLst>
          </p:cNvPr>
          <p:cNvSpPr txBox="1"/>
          <p:nvPr/>
        </p:nvSpPr>
        <p:spPr>
          <a:xfrm rot="19441710">
            <a:off x="3329389" y="2875918"/>
            <a:ext cx="648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 strike="sngStrike"/>
              <a:t>홈페이지 상담</a:t>
            </a:r>
            <a:endParaRPr lang="en-US" altLang="ko-KR" sz="800" strike="sngStrike"/>
          </a:p>
        </p:txBody>
      </p:sp>
      <p:grpSp>
        <p:nvGrpSpPr>
          <p:cNvPr id="412" name="Group 411">
            <a:extLst>
              <a:ext uri="{FF2B5EF4-FFF2-40B4-BE49-F238E27FC236}">
                <a16:creationId xmlns:a16="http://schemas.microsoft.com/office/drawing/2014/main" id="{78FC4D4F-1090-4933-8CF1-B7BA407BCE62}"/>
              </a:ext>
            </a:extLst>
          </p:cNvPr>
          <p:cNvGrpSpPr/>
          <p:nvPr/>
        </p:nvGrpSpPr>
        <p:grpSpPr>
          <a:xfrm>
            <a:off x="11920810" y="1982920"/>
            <a:ext cx="372153" cy="227447"/>
            <a:chOff x="11920810" y="1982920"/>
            <a:chExt cx="372153" cy="227447"/>
          </a:xfrm>
        </p:grpSpPr>
        <p:cxnSp>
          <p:nvCxnSpPr>
            <p:cNvPr id="415" name="Straight Connector 414">
              <a:extLst>
                <a:ext uri="{FF2B5EF4-FFF2-40B4-BE49-F238E27FC236}">
                  <a16:creationId xmlns:a16="http://schemas.microsoft.com/office/drawing/2014/main" id="{10555B15-3553-451A-BB00-73732F01124D}"/>
                </a:ext>
              </a:extLst>
            </p:cNvPr>
            <p:cNvCxnSpPr>
              <a:cxnSpLocks/>
            </p:cNvCxnSpPr>
            <p:nvPr/>
          </p:nvCxnSpPr>
          <p:spPr>
            <a:xfrm>
              <a:off x="11920810" y="1982920"/>
              <a:ext cx="372153" cy="227447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B7588BC7-CB54-4E57-AF14-87D4B0D5027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921111" y="1982920"/>
              <a:ext cx="371550" cy="227447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577605EA-56F8-4F92-92D6-0FE7727D1D75}"/>
              </a:ext>
            </a:extLst>
          </p:cNvPr>
          <p:cNvSpPr/>
          <p:nvPr/>
        </p:nvSpPr>
        <p:spPr>
          <a:xfrm rot="360766">
            <a:off x="1198332" y="2458847"/>
            <a:ext cx="69834" cy="109099"/>
          </a:xfrm>
          <a:custGeom>
            <a:avLst/>
            <a:gdLst>
              <a:gd name="connsiteX0" fmla="*/ 0 w 122927"/>
              <a:gd name="connsiteY0" fmla="*/ 82913 h 242561"/>
              <a:gd name="connsiteX1" fmla="*/ 50800 w 122927"/>
              <a:gd name="connsiteY1" fmla="*/ 241663 h 242561"/>
              <a:gd name="connsiteX2" fmla="*/ 114300 w 122927"/>
              <a:gd name="connsiteY2" fmla="*/ 19413 h 242561"/>
              <a:gd name="connsiteX3" fmla="*/ 120650 w 122927"/>
              <a:gd name="connsiteY3" fmla="*/ 25763 h 242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927" h="242561">
                <a:moveTo>
                  <a:pt x="0" y="82913"/>
                </a:moveTo>
                <a:cubicBezTo>
                  <a:pt x="15875" y="167579"/>
                  <a:pt x="31750" y="252246"/>
                  <a:pt x="50800" y="241663"/>
                </a:cubicBezTo>
                <a:cubicBezTo>
                  <a:pt x="69850" y="231080"/>
                  <a:pt x="114300" y="19413"/>
                  <a:pt x="114300" y="19413"/>
                </a:cubicBezTo>
                <a:cubicBezTo>
                  <a:pt x="125942" y="-16570"/>
                  <a:pt x="123296" y="4596"/>
                  <a:pt x="120650" y="25763"/>
                </a:cubicBezTo>
              </a:path>
            </a:pathLst>
          </a:custGeom>
          <a:noFill/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5" name="Freeform: Shape 594">
            <a:extLst>
              <a:ext uri="{FF2B5EF4-FFF2-40B4-BE49-F238E27FC236}">
                <a16:creationId xmlns:a16="http://schemas.microsoft.com/office/drawing/2014/main" id="{30EB9184-164C-4146-A158-86CE02BB29BC}"/>
              </a:ext>
            </a:extLst>
          </p:cNvPr>
          <p:cNvSpPr/>
          <p:nvPr/>
        </p:nvSpPr>
        <p:spPr>
          <a:xfrm rot="360766">
            <a:off x="1198332" y="2969539"/>
            <a:ext cx="69834" cy="109099"/>
          </a:xfrm>
          <a:custGeom>
            <a:avLst/>
            <a:gdLst>
              <a:gd name="connsiteX0" fmla="*/ 0 w 122927"/>
              <a:gd name="connsiteY0" fmla="*/ 82913 h 242561"/>
              <a:gd name="connsiteX1" fmla="*/ 50800 w 122927"/>
              <a:gd name="connsiteY1" fmla="*/ 241663 h 242561"/>
              <a:gd name="connsiteX2" fmla="*/ 114300 w 122927"/>
              <a:gd name="connsiteY2" fmla="*/ 19413 h 242561"/>
              <a:gd name="connsiteX3" fmla="*/ 120650 w 122927"/>
              <a:gd name="connsiteY3" fmla="*/ 25763 h 242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927" h="242561">
                <a:moveTo>
                  <a:pt x="0" y="82913"/>
                </a:moveTo>
                <a:cubicBezTo>
                  <a:pt x="15875" y="167579"/>
                  <a:pt x="31750" y="252246"/>
                  <a:pt x="50800" y="241663"/>
                </a:cubicBezTo>
                <a:cubicBezTo>
                  <a:pt x="69850" y="231080"/>
                  <a:pt x="114300" y="19413"/>
                  <a:pt x="114300" y="19413"/>
                </a:cubicBezTo>
                <a:cubicBezTo>
                  <a:pt x="125942" y="-16570"/>
                  <a:pt x="123296" y="4596"/>
                  <a:pt x="120650" y="25763"/>
                </a:cubicBezTo>
              </a:path>
            </a:pathLst>
          </a:custGeom>
          <a:noFill/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6" name="Freeform: Shape 595">
            <a:extLst>
              <a:ext uri="{FF2B5EF4-FFF2-40B4-BE49-F238E27FC236}">
                <a16:creationId xmlns:a16="http://schemas.microsoft.com/office/drawing/2014/main" id="{5698B541-88D5-479A-BCC7-8BEF98782EA1}"/>
              </a:ext>
            </a:extLst>
          </p:cNvPr>
          <p:cNvSpPr/>
          <p:nvPr/>
        </p:nvSpPr>
        <p:spPr>
          <a:xfrm rot="360766">
            <a:off x="1198332" y="3474530"/>
            <a:ext cx="69834" cy="109099"/>
          </a:xfrm>
          <a:custGeom>
            <a:avLst/>
            <a:gdLst>
              <a:gd name="connsiteX0" fmla="*/ 0 w 122927"/>
              <a:gd name="connsiteY0" fmla="*/ 82913 h 242561"/>
              <a:gd name="connsiteX1" fmla="*/ 50800 w 122927"/>
              <a:gd name="connsiteY1" fmla="*/ 241663 h 242561"/>
              <a:gd name="connsiteX2" fmla="*/ 114300 w 122927"/>
              <a:gd name="connsiteY2" fmla="*/ 19413 h 242561"/>
              <a:gd name="connsiteX3" fmla="*/ 120650 w 122927"/>
              <a:gd name="connsiteY3" fmla="*/ 25763 h 242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927" h="242561">
                <a:moveTo>
                  <a:pt x="0" y="82913"/>
                </a:moveTo>
                <a:cubicBezTo>
                  <a:pt x="15875" y="167579"/>
                  <a:pt x="31750" y="252246"/>
                  <a:pt x="50800" y="241663"/>
                </a:cubicBezTo>
                <a:cubicBezTo>
                  <a:pt x="69850" y="231080"/>
                  <a:pt x="114300" y="19413"/>
                  <a:pt x="114300" y="19413"/>
                </a:cubicBezTo>
                <a:cubicBezTo>
                  <a:pt x="125942" y="-16570"/>
                  <a:pt x="123296" y="4596"/>
                  <a:pt x="120650" y="25763"/>
                </a:cubicBezTo>
              </a:path>
            </a:pathLst>
          </a:custGeom>
          <a:noFill/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8" name="Freeform: Shape 617">
            <a:extLst>
              <a:ext uri="{FF2B5EF4-FFF2-40B4-BE49-F238E27FC236}">
                <a16:creationId xmlns:a16="http://schemas.microsoft.com/office/drawing/2014/main" id="{6D8BA406-7E27-4A4B-B8CF-5B1AFA894201}"/>
              </a:ext>
            </a:extLst>
          </p:cNvPr>
          <p:cNvSpPr/>
          <p:nvPr/>
        </p:nvSpPr>
        <p:spPr>
          <a:xfrm rot="360766">
            <a:off x="3299339" y="2406828"/>
            <a:ext cx="69834" cy="109099"/>
          </a:xfrm>
          <a:custGeom>
            <a:avLst/>
            <a:gdLst>
              <a:gd name="connsiteX0" fmla="*/ 0 w 122927"/>
              <a:gd name="connsiteY0" fmla="*/ 82913 h 242561"/>
              <a:gd name="connsiteX1" fmla="*/ 50800 w 122927"/>
              <a:gd name="connsiteY1" fmla="*/ 241663 h 242561"/>
              <a:gd name="connsiteX2" fmla="*/ 114300 w 122927"/>
              <a:gd name="connsiteY2" fmla="*/ 19413 h 242561"/>
              <a:gd name="connsiteX3" fmla="*/ 120650 w 122927"/>
              <a:gd name="connsiteY3" fmla="*/ 25763 h 242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927" h="242561">
                <a:moveTo>
                  <a:pt x="0" y="82913"/>
                </a:moveTo>
                <a:cubicBezTo>
                  <a:pt x="15875" y="167579"/>
                  <a:pt x="31750" y="252246"/>
                  <a:pt x="50800" y="241663"/>
                </a:cubicBezTo>
                <a:cubicBezTo>
                  <a:pt x="69850" y="231080"/>
                  <a:pt x="114300" y="19413"/>
                  <a:pt x="114300" y="19413"/>
                </a:cubicBezTo>
                <a:cubicBezTo>
                  <a:pt x="125942" y="-16570"/>
                  <a:pt x="123296" y="4596"/>
                  <a:pt x="120650" y="25763"/>
                </a:cubicBezTo>
              </a:path>
            </a:pathLst>
          </a:custGeom>
          <a:noFill/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3" name="Freeform: Shape 622">
            <a:extLst>
              <a:ext uri="{FF2B5EF4-FFF2-40B4-BE49-F238E27FC236}">
                <a16:creationId xmlns:a16="http://schemas.microsoft.com/office/drawing/2014/main" id="{B8668C46-56F2-43BA-8208-89C222791427}"/>
              </a:ext>
            </a:extLst>
          </p:cNvPr>
          <p:cNvSpPr/>
          <p:nvPr/>
        </p:nvSpPr>
        <p:spPr>
          <a:xfrm rot="360766">
            <a:off x="7072461" y="2805692"/>
            <a:ext cx="69834" cy="109099"/>
          </a:xfrm>
          <a:custGeom>
            <a:avLst/>
            <a:gdLst>
              <a:gd name="connsiteX0" fmla="*/ 0 w 122927"/>
              <a:gd name="connsiteY0" fmla="*/ 82913 h 242561"/>
              <a:gd name="connsiteX1" fmla="*/ 50800 w 122927"/>
              <a:gd name="connsiteY1" fmla="*/ 241663 h 242561"/>
              <a:gd name="connsiteX2" fmla="*/ 114300 w 122927"/>
              <a:gd name="connsiteY2" fmla="*/ 19413 h 242561"/>
              <a:gd name="connsiteX3" fmla="*/ 120650 w 122927"/>
              <a:gd name="connsiteY3" fmla="*/ 25763 h 242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927" h="242561">
                <a:moveTo>
                  <a:pt x="0" y="82913"/>
                </a:moveTo>
                <a:cubicBezTo>
                  <a:pt x="15875" y="167579"/>
                  <a:pt x="31750" y="252246"/>
                  <a:pt x="50800" y="241663"/>
                </a:cubicBezTo>
                <a:cubicBezTo>
                  <a:pt x="69850" y="231080"/>
                  <a:pt x="114300" y="19413"/>
                  <a:pt x="114300" y="19413"/>
                </a:cubicBezTo>
                <a:cubicBezTo>
                  <a:pt x="125942" y="-16570"/>
                  <a:pt x="123296" y="4596"/>
                  <a:pt x="120650" y="25763"/>
                </a:cubicBezTo>
              </a:path>
            </a:pathLst>
          </a:custGeom>
          <a:noFill/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7" name="Freeform: Shape 626">
            <a:extLst>
              <a:ext uri="{FF2B5EF4-FFF2-40B4-BE49-F238E27FC236}">
                <a16:creationId xmlns:a16="http://schemas.microsoft.com/office/drawing/2014/main" id="{A8F315B7-0255-40E2-870D-E9E5FCD83D43}"/>
              </a:ext>
            </a:extLst>
          </p:cNvPr>
          <p:cNvSpPr/>
          <p:nvPr/>
        </p:nvSpPr>
        <p:spPr>
          <a:xfrm rot="360766">
            <a:off x="7072461" y="3328650"/>
            <a:ext cx="69834" cy="109099"/>
          </a:xfrm>
          <a:custGeom>
            <a:avLst/>
            <a:gdLst>
              <a:gd name="connsiteX0" fmla="*/ 0 w 122927"/>
              <a:gd name="connsiteY0" fmla="*/ 82913 h 242561"/>
              <a:gd name="connsiteX1" fmla="*/ 50800 w 122927"/>
              <a:gd name="connsiteY1" fmla="*/ 241663 h 242561"/>
              <a:gd name="connsiteX2" fmla="*/ 114300 w 122927"/>
              <a:gd name="connsiteY2" fmla="*/ 19413 h 242561"/>
              <a:gd name="connsiteX3" fmla="*/ 120650 w 122927"/>
              <a:gd name="connsiteY3" fmla="*/ 25763 h 242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927" h="242561">
                <a:moveTo>
                  <a:pt x="0" y="82913"/>
                </a:moveTo>
                <a:cubicBezTo>
                  <a:pt x="15875" y="167579"/>
                  <a:pt x="31750" y="252246"/>
                  <a:pt x="50800" y="241663"/>
                </a:cubicBezTo>
                <a:cubicBezTo>
                  <a:pt x="69850" y="231080"/>
                  <a:pt x="114300" y="19413"/>
                  <a:pt x="114300" y="19413"/>
                </a:cubicBezTo>
                <a:cubicBezTo>
                  <a:pt x="125942" y="-16570"/>
                  <a:pt x="123296" y="4596"/>
                  <a:pt x="120650" y="25763"/>
                </a:cubicBezTo>
              </a:path>
            </a:pathLst>
          </a:custGeom>
          <a:noFill/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0" name="Rectangle 135">
            <a:extLst>
              <a:ext uri="{FF2B5EF4-FFF2-40B4-BE49-F238E27FC236}">
                <a16:creationId xmlns:a16="http://schemas.microsoft.com/office/drawing/2014/main" id="{ACB5D03B-D3C7-4467-991F-42BC597F5E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50393" y="1853938"/>
            <a:ext cx="968400" cy="86345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641" name="Rectangle 43">
            <a:extLst>
              <a:ext uri="{FF2B5EF4-FFF2-40B4-BE49-F238E27FC236}">
                <a16:creationId xmlns:a16="http://schemas.microsoft.com/office/drawing/2014/main" id="{AA0B7B04-8A27-438B-B351-42891550F0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00345" y="1899233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642" name="Rectangle 43">
            <a:extLst>
              <a:ext uri="{FF2B5EF4-FFF2-40B4-BE49-F238E27FC236}">
                <a16:creationId xmlns:a16="http://schemas.microsoft.com/office/drawing/2014/main" id="{BCD43B55-CC88-446E-B19C-98FB025251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00345" y="222843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u02 - opr2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643" name="Rectangle 43">
            <a:extLst>
              <a:ext uri="{FF2B5EF4-FFF2-40B4-BE49-F238E27FC236}">
                <a16:creationId xmlns:a16="http://schemas.microsoft.com/office/drawing/2014/main" id="{0DAB2D05-F4DC-4A60-91F3-C3E4D03EE9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00345" y="2063832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Oracle 12c</a:t>
            </a:r>
            <a:endParaRPr lang="ko-KR" altLang="en-US" sz="800">
              <a:latin typeface="+mn-ea"/>
            </a:endParaRPr>
          </a:p>
        </p:txBody>
      </p:sp>
      <p:sp>
        <p:nvSpPr>
          <p:cNvPr id="644" name="TextBox 643">
            <a:extLst>
              <a:ext uri="{FF2B5EF4-FFF2-40B4-BE49-F238E27FC236}">
                <a16:creationId xmlns:a16="http://schemas.microsoft.com/office/drawing/2014/main" id="{2627183D-C90D-459A-8D79-C103C4FD4694}"/>
              </a:ext>
            </a:extLst>
          </p:cNvPr>
          <p:cNvSpPr txBox="1"/>
          <p:nvPr/>
        </p:nvSpPr>
        <p:spPr>
          <a:xfrm>
            <a:off x="11317833" y="1791004"/>
            <a:ext cx="636945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KMS</a:t>
            </a:r>
            <a:endParaRPr lang="ko-KR" altLang="en-US" sz="800" b="1"/>
          </a:p>
        </p:txBody>
      </p:sp>
      <p:pic>
        <p:nvPicPr>
          <p:cNvPr id="645" name="그림 1162">
            <a:extLst>
              <a:ext uri="{FF2B5EF4-FFF2-40B4-BE49-F238E27FC236}">
                <a16:creationId xmlns:a16="http://schemas.microsoft.com/office/drawing/2014/main" id="{F556C581-4DB7-48E9-923C-654656487BB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54435" y="1938467"/>
            <a:ext cx="378767" cy="352482"/>
          </a:xfrm>
          <a:prstGeom prst="rect">
            <a:avLst/>
          </a:prstGeom>
        </p:spPr>
      </p:pic>
      <p:sp>
        <p:nvSpPr>
          <p:cNvPr id="650" name="Rectangle 43">
            <a:extLst>
              <a:ext uri="{FF2B5EF4-FFF2-40B4-BE49-F238E27FC236}">
                <a16:creationId xmlns:a16="http://schemas.microsoft.com/office/drawing/2014/main" id="{0A2E9385-A147-47E8-9920-D0B17D6B14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00345" y="238585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u03 - test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651" name="Rectangle 43">
            <a:extLst>
              <a:ext uri="{FF2B5EF4-FFF2-40B4-BE49-F238E27FC236}">
                <a16:creationId xmlns:a16="http://schemas.microsoft.com/office/drawing/2014/main" id="{8691C042-B313-40CC-9BE3-DE4676341B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00345" y="2543277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u04 - dev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660" name="Rectangle 43">
            <a:extLst>
              <a:ext uri="{FF2B5EF4-FFF2-40B4-BE49-F238E27FC236}">
                <a16:creationId xmlns:a16="http://schemas.microsoft.com/office/drawing/2014/main" id="{F5C362F1-8AB5-4720-B8F2-2BF06A3A22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1418" y="3745513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Audit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661" name="Rectangle 43">
            <a:extLst>
              <a:ext uri="{FF2B5EF4-FFF2-40B4-BE49-F238E27FC236}">
                <a16:creationId xmlns:a16="http://schemas.microsoft.com/office/drawing/2014/main" id="{8959ED93-7C47-4D02-A6E7-32144F4774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8613" y="3745513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Audit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662" name="TextBox 661">
            <a:extLst>
              <a:ext uri="{FF2B5EF4-FFF2-40B4-BE49-F238E27FC236}">
                <a16:creationId xmlns:a16="http://schemas.microsoft.com/office/drawing/2014/main" id="{07EF70FA-86DE-4843-8EB4-A38BCDBDBB9A}"/>
              </a:ext>
            </a:extLst>
          </p:cNvPr>
          <p:cNvSpPr txBox="1"/>
          <p:nvPr/>
        </p:nvSpPr>
        <p:spPr>
          <a:xfrm rot="19441710">
            <a:off x="7192454" y="3703128"/>
            <a:ext cx="252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감사</a:t>
            </a:r>
            <a:endParaRPr lang="en-US" altLang="ko-KR" sz="800"/>
          </a:p>
        </p:txBody>
      </p:sp>
      <p:sp>
        <p:nvSpPr>
          <p:cNvPr id="665" name="Isosceles Triangle 664">
            <a:extLst>
              <a:ext uri="{FF2B5EF4-FFF2-40B4-BE49-F238E27FC236}">
                <a16:creationId xmlns:a16="http://schemas.microsoft.com/office/drawing/2014/main" id="{2EAE1520-9FAC-432F-B8BB-E7C6C590C8CD}"/>
              </a:ext>
            </a:extLst>
          </p:cNvPr>
          <p:cNvSpPr/>
          <p:nvPr/>
        </p:nvSpPr>
        <p:spPr>
          <a:xfrm>
            <a:off x="7062276" y="3745513"/>
            <a:ext cx="98479" cy="88169"/>
          </a:xfrm>
          <a:prstGeom prst="triangle">
            <a:avLst/>
          </a:prstGeom>
          <a:noFill/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68" name="Isosceles Triangle 667">
            <a:extLst>
              <a:ext uri="{FF2B5EF4-FFF2-40B4-BE49-F238E27FC236}">
                <a16:creationId xmlns:a16="http://schemas.microsoft.com/office/drawing/2014/main" id="{7BCB532E-FD93-40EB-BE83-4B5085AAD10A}"/>
              </a:ext>
            </a:extLst>
          </p:cNvPr>
          <p:cNvSpPr/>
          <p:nvPr/>
        </p:nvSpPr>
        <p:spPr>
          <a:xfrm>
            <a:off x="1182443" y="3897971"/>
            <a:ext cx="98479" cy="88169"/>
          </a:xfrm>
          <a:prstGeom prst="triangle">
            <a:avLst/>
          </a:prstGeom>
          <a:noFill/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70" name="직선 연결선 1520">
            <a:extLst>
              <a:ext uri="{FF2B5EF4-FFF2-40B4-BE49-F238E27FC236}">
                <a16:creationId xmlns:a16="http://schemas.microsoft.com/office/drawing/2014/main" id="{D47207B7-4145-4833-8C83-4C4870F819A4}"/>
              </a:ext>
            </a:extLst>
          </p:cNvPr>
          <p:cNvCxnSpPr>
            <a:cxnSpLocks/>
          </p:cNvCxnSpPr>
          <p:nvPr/>
        </p:nvCxnSpPr>
        <p:spPr>
          <a:xfrm flipV="1">
            <a:off x="6324973" y="5970530"/>
            <a:ext cx="0" cy="180000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1" name="TextBox 670">
            <a:extLst>
              <a:ext uri="{FF2B5EF4-FFF2-40B4-BE49-F238E27FC236}">
                <a16:creationId xmlns:a16="http://schemas.microsoft.com/office/drawing/2014/main" id="{3828FC8D-6A11-4FF8-839B-6F0B9BC0633C}"/>
              </a:ext>
            </a:extLst>
          </p:cNvPr>
          <p:cNvSpPr txBox="1"/>
          <p:nvPr/>
        </p:nvSpPr>
        <p:spPr>
          <a:xfrm>
            <a:off x="6046098" y="5608586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TMS</a:t>
            </a:r>
            <a:endParaRPr lang="ko-KR" altLang="en-US" sz="800" b="1"/>
          </a:p>
        </p:txBody>
      </p:sp>
      <p:pic>
        <p:nvPicPr>
          <p:cNvPr id="672" name="그림 1162">
            <a:extLst>
              <a:ext uri="{FF2B5EF4-FFF2-40B4-BE49-F238E27FC236}">
                <a16:creationId xmlns:a16="http://schemas.microsoft.com/office/drawing/2014/main" id="{BFB71C8F-07B7-4849-A51E-53C9C4A5D85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6133" y="5764288"/>
            <a:ext cx="378767" cy="352482"/>
          </a:xfrm>
          <a:prstGeom prst="rect">
            <a:avLst/>
          </a:prstGeom>
        </p:spPr>
      </p:pic>
      <p:sp>
        <p:nvSpPr>
          <p:cNvPr id="673" name="TextBox 672">
            <a:extLst>
              <a:ext uri="{FF2B5EF4-FFF2-40B4-BE49-F238E27FC236}">
                <a16:creationId xmlns:a16="http://schemas.microsoft.com/office/drawing/2014/main" id="{580C3048-291F-4782-9411-05F79560400E}"/>
              </a:ext>
            </a:extLst>
          </p:cNvPr>
          <p:cNvSpPr txBox="1"/>
          <p:nvPr/>
        </p:nvSpPr>
        <p:spPr>
          <a:xfrm>
            <a:off x="6096633" y="5735383"/>
            <a:ext cx="482938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배치관리</a:t>
            </a:r>
          </a:p>
        </p:txBody>
      </p:sp>
      <p:sp>
        <p:nvSpPr>
          <p:cNvPr id="674" name="직사각형 1199">
            <a:extLst>
              <a:ext uri="{FF2B5EF4-FFF2-40B4-BE49-F238E27FC236}">
                <a16:creationId xmlns:a16="http://schemas.microsoft.com/office/drawing/2014/main" id="{8F84CD65-047C-4790-AC89-74217E48314C}"/>
              </a:ext>
            </a:extLst>
          </p:cNvPr>
          <p:cNvSpPr/>
          <p:nvPr/>
        </p:nvSpPr>
        <p:spPr>
          <a:xfrm>
            <a:off x="8029826" y="6118206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5" name="직사각형 1199">
            <a:extLst>
              <a:ext uri="{FF2B5EF4-FFF2-40B4-BE49-F238E27FC236}">
                <a16:creationId xmlns:a16="http://schemas.microsoft.com/office/drawing/2014/main" id="{CCAEF53C-D002-412D-919D-EC1605756BDC}"/>
              </a:ext>
            </a:extLst>
          </p:cNvPr>
          <p:cNvSpPr/>
          <p:nvPr/>
        </p:nvSpPr>
        <p:spPr>
          <a:xfrm>
            <a:off x="8800560" y="6118206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7" name="모서리가 둥근 직사각형 396">
            <a:extLst>
              <a:ext uri="{FF2B5EF4-FFF2-40B4-BE49-F238E27FC236}">
                <a16:creationId xmlns:a16="http://schemas.microsoft.com/office/drawing/2014/main" id="{0493F542-899C-4F43-9EB2-511012A80BD3}"/>
              </a:ext>
            </a:extLst>
          </p:cNvPr>
          <p:cNvSpPr/>
          <p:nvPr/>
        </p:nvSpPr>
        <p:spPr>
          <a:xfrm>
            <a:off x="8453301" y="5248663"/>
            <a:ext cx="277200" cy="4277998"/>
          </a:xfrm>
          <a:prstGeom prst="roundRect">
            <a:avLst>
              <a:gd name="adj" fmla="val 1038"/>
            </a:avLst>
          </a:prstGeom>
          <a:solidFill>
            <a:schemeClr val="bg1">
              <a:lumMod val="6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960006"/>
            <a:endParaRPr lang="ko-KR" altLang="en-US" sz="8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78" name="TextBox 677">
            <a:extLst>
              <a:ext uri="{FF2B5EF4-FFF2-40B4-BE49-F238E27FC236}">
                <a16:creationId xmlns:a16="http://schemas.microsoft.com/office/drawing/2014/main" id="{0631EA8C-A913-4124-A8EE-D372BA50064E}"/>
              </a:ext>
            </a:extLst>
          </p:cNvPr>
          <p:cNvSpPr txBox="1"/>
          <p:nvPr/>
        </p:nvSpPr>
        <p:spPr>
          <a:xfrm>
            <a:off x="8211835" y="7259139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 b="1"/>
              <a:t>테스트</a:t>
            </a:r>
          </a:p>
        </p:txBody>
      </p:sp>
      <p:grpSp>
        <p:nvGrpSpPr>
          <p:cNvPr id="679" name="Group 678">
            <a:extLst>
              <a:ext uri="{FF2B5EF4-FFF2-40B4-BE49-F238E27FC236}">
                <a16:creationId xmlns:a16="http://schemas.microsoft.com/office/drawing/2014/main" id="{6787F6A6-4F46-4E40-8E6E-52FB3496ED72}"/>
              </a:ext>
            </a:extLst>
          </p:cNvPr>
          <p:cNvGrpSpPr/>
          <p:nvPr/>
        </p:nvGrpSpPr>
        <p:grpSpPr>
          <a:xfrm>
            <a:off x="11477787" y="1982920"/>
            <a:ext cx="372153" cy="227447"/>
            <a:chOff x="11920810" y="1982920"/>
            <a:chExt cx="372153" cy="227447"/>
          </a:xfrm>
        </p:grpSpPr>
        <p:cxnSp>
          <p:nvCxnSpPr>
            <p:cNvPr id="680" name="Straight Connector 679">
              <a:extLst>
                <a:ext uri="{FF2B5EF4-FFF2-40B4-BE49-F238E27FC236}">
                  <a16:creationId xmlns:a16="http://schemas.microsoft.com/office/drawing/2014/main" id="{91653A19-96DE-483A-AF37-7D5C46884294}"/>
                </a:ext>
              </a:extLst>
            </p:cNvPr>
            <p:cNvCxnSpPr>
              <a:cxnSpLocks/>
            </p:cNvCxnSpPr>
            <p:nvPr/>
          </p:nvCxnSpPr>
          <p:spPr>
            <a:xfrm>
              <a:off x="11920810" y="1982920"/>
              <a:ext cx="372153" cy="227447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1" name="Straight Connector 680">
              <a:extLst>
                <a:ext uri="{FF2B5EF4-FFF2-40B4-BE49-F238E27FC236}">
                  <a16:creationId xmlns:a16="http://schemas.microsoft.com/office/drawing/2014/main" id="{DD34B0EE-1F39-48DA-A757-04EB754A922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921111" y="1982920"/>
              <a:ext cx="371550" cy="227447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138682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1765</TotalTime>
  <Words>347</Words>
  <Application>Microsoft Office PowerPoint</Application>
  <PresentationFormat>A3 Paper (297x420 mm)</PresentationFormat>
  <Paragraphs>212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테마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charisbld@hotmail.com</cp:lastModifiedBy>
  <cp:revision>423</cp:revision>
  <cp:lastPrinted>2020-02-05T00:47:28Z</cp:lastPrinted>
  <dcterms:created xsi:type="dcterms:W3CDTF">2019-12-27T02:13:46Z</dcterms:created>
  <dcterms:modified xsi:type="dcterms:W3CDTF">2021-09-29T07:15:52Z</dcterms:modified>
</cp:coreProperties>
</file>