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53" autoAdjust="0"/>
    <p:restoredTop sz="94660"/>
  </p:normalViewPr>
  <p:slideViewPr>
    <p:cSldViewPr snapToGrid="0">
      <p:cViewPr>
        <p:scale>
          <a:sx n="200" d="100"/>
          <a:sy n="200" d="100"/>
        </p:scale>
        <p:origin x="-2532" y="-13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88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0905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5059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839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4197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158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9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811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4143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89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2322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68F8F-09A5-4F60-9689-95D6443C684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264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직사각형 161"/>
          <p:cNvSpPr/>
          <p:nvPr/>
        </p:nvSpPr>
        <p:spPr>
          <a:xfrm>
            <a:off x="1526567" y="2015217"/>
            <a:ext cx="8409913" cy="474479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42" name="직사각형 141"/>
          <p:cNvSpPr/>
          <p:nvPr/>
        </p:nvSpPr>
        <p:spPr>
          <a:xfrm>
            <a:off x="1675601" y="5944119"/>
            <a:ext cx="8100643" cy="6535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4" name="직사각형 3"/>
          <p:cNvSpPr/>
          <p:nvPr/>
        </p:nvSpPr>
        <p:spPr>
          <a:xfrm>
            <a:off x="1521780" y="171450"/>
            <a:ext cx="1094423" cy="151532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5" name="TextBox 30"/>
          <p:cNvSpPr txBox="1"/>
          <p:nvPr/>
        </p:nvSpPr>
        <p:spPr>
          <a:xfrm>
            <a:off x="1534481" y="182045"/>
            <a:ext cx="1071384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/>
              <a:t> </a:t>
            </a:r>
            <a:r>
              <a:rPr lang="ko-KR" altLang="en-US" sz="500" b="1" smtClean="0"/>
              <a:t>외부망</a:t>
            </a:r>
            <a:endParaRPr lang="ko-KR" altLang="en-US" sz="500" b="1"/>
          </a:p>
        </p:txBody>
      </p:sp>
      <p:cxnSp>
        <p:nvCxnSpPr>
          <p:cNvPr id="6" name="직선 연결선 5"/>
          <p:cNvCxnSpPr/>
          <p:nvPr/>
        </p:nvCxnSpPr>
        <p:spPr>
          <a:xfrm>
            <a:off x="1654621" y="673990"/>
            <a:ext cx="792272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605569"/>
              </p:ext>
            </p:extLst>
          </p:nvPr>
        </p:nvGraphicFramePr>
        <p:xfrm>
          <a:off x="1652456" y="711300"/>
          <a:ext cx="799201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8666"/>
                <a:gridCol w="520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8" name="직선 연결선 7"/>
          <p:cNvCxnSpPr/>
          <p:nvPr/>
        </p:nvCxnSpPr>
        <p:spPr>
          <a:xfrm rot="5400000" flipH="1" flipV="1">
            <a:off x="1964239" y="553548"/>
            <a:ext cx="246879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88584" y="325448"/>
            <a:ext cx="234417" cy="3024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652324" y="366610"/>
            <a:ext cx="89477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청렴포탈</a:t>
            </a:r>
            <a:endParaRPr lang="en-US" altLang="ko-KR" sz="500" dirty="0"/>
          </a:p>
          <a:p>
            <a:pPr algn="ctr"/>
            <a:r>
              <a:rPr lang="en-US" altLang="ko-KR" sz="500" smtClean="0"/>
              <a:t>WEB</a:t>
            </a:r>
          </a:p>
        </p:txBody>
      </p:sp>
      <p:sp>
        <p:nvSpPr>
          <p:cNvPr id="11" name="Rectangle 135"/>
          <p:cNvSpPr>
            <a:spLocks noChangeArrowheads="1"/>
          </p:cNvSpPr>
          <p:nvPr/>
        </p:nvSpPr>
        <p:spPr bwMode="auto">
          <a:xfrm>
            <a:off x="1647693" y="1091053"/>
            <a:ext cx="799200" cy="54410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" name="Rectangle 43"/>
          <p:cNvSpPr>
            <a:spLocks noChangeArrowheads="1"/>
          </p:cNvSpPr>
          <p:nvPr/>
        </p:nvSpPr>
        <p:spPr bwMode="auto">
          <a:xfrm>
            <a:off x="1669293" y="1111414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" name="Rectangle 43"/>
          <p:cNvSpPr>
            <a:spLocks noChangeArrowheads="1"/>
          </p:cNvSpPr>
          <p:nvPr/>
        </p:nvSpPr>
        <p:spPr bwMode="auto">
          <a:xfrm>
            <a:off x="1669293" y="1195677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JBoss JWS WebServer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" name="Rectangle 43"/>
          <p:cNvSpPr>
            <a:spLocks noChangeArrowheads="1"/>
          </p:cNvSpPr>
          <p:nvPr/>
        </p:nvSpPr>
        <p:spPr bwMode="auto">
          <a:xfrm>
            <a:off x="1669293" y="1277874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>
              <a:latin typeface="+mn-ea"/>
            </a:endParaRPr>
          </a:p>
        </p:txBody>
      </p:sp>
      <p:sp>
        <p:nvSpPr>
          <p:cNvPr id="15" name="Rectangle 43"/>
          <p:cNvSpPr>
            <a:spLocks noChangeArrowheads="1"/>
          </p:cNvSpPr>
          <p:nvPr/>
        </p:nvSpPr>
        <p:spPr bwMode="auto">
          <a:xfrm>
            <a:off x="1669293" y="1359066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6" name="Rectangle 43"/>
          <p:cNvSpPr>
            <a:spLocks noChangeArrowheads="1"/>
          </p:cNvSpPr>
          <p:nvPr/>
        </p:nvSpPr>
        <p:spPr bwMode="auto">
          <a:xfrm>
            <a:off x="1669293" y="1441511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678059" y="2147338"/>
            <a:ext cx="6946829" cy="17329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23" name="TextBox 30"/>
          <p:cNvSpPr txBox="1"/>
          <p:nvPr/>
        </p:nvSpPr>
        <p:spPr>
          <a:xfrm>
            <a:off x="1542083" y="2020649"/>
            <a:ext cx="8394397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/>
              <a:t> </a:t>
            </a:r>
            <a:r>
              <a:rPr lang="ko-KR" altLang="en-US" sz="500" b="1" smtClean="0"/>
              <a:t>행정망</a:t>
            </a:r>
            <a:endParaRPr lang="ko-KR" altLang="en-US" sz="500" b="1"/>
          </a:p>
        </p:txBody>
      </p:sp>
      <p:cxnSp>
        <p:nvCxnSpPr>
          <p:cNvPr id="24" name="직선 연결선 23"/>
          <p:cNvCxnSpPr/>
          <p:nvPr/>
        </p:nvCxnSpPr>
        <p:spPr>
          <a:xfrm>
            <a:off x="1755364" y="2721270"/>
            <a:ext cx="661711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285845"/>
              </p:ext>
            </p:extLst>
          </p:nvPr>
        </p:nvGraphicFramePr>
        <p:xfrm>
          <a:off x="2777245" y="2758580"/>
          <a:ext cx="799201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8666"/>
                <a:gridCol w="520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6" name="직선 연결선 25"/>
          <p:cNvCxnSpPr/>
          <p:nvPr/>
        </p:nvCxnSpPr>
        <p:spPr>
          <a:xfrm rot="5400000" flipH="1" flipV="1">
            <a:off x="3089027" y="2595067"/>
            <a:ext cx="246879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135"/>
          <p:cNvSpPr>
            <a:spLocks noChangeArrowheads="1"/>
          </p:cNvSpPr>
          <p:nvPr/>
        </p:nvSpPr>
        <p:spPr bwMode="auto">
          <a:xfrm>
            <a:off x="2772482" y="3138332"/>
            <a:ext cx="799200" cy="60806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0" name="Rectangle 43"/>
          <p:cNvSpPr>
            <a:spLocks noChangeArrowheads="1"/>
          </p:cNvSpPr>
          <p:nvPr/>
        </p:nvSpPr>
        <p:spPr bwMode="auto">
          <a:xfrm>
            <a:off x="2794082" y="3158694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2794082" y="3242957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EAP 6.4</a:t>
            </a:r>
            <a:endParaRPr lang="ko-KR" altLang="en-US" sz="400">
              <a:latin typeface="+mn-ea"/>
            </a:endParaRPr>
          </a:p>
        </p:txBody>
      </p:sp>
      <p:sp>
        <p:nvSpPr>
          <p:cNvPr id="32" name="Rectangle 43"/>
          <p:cNvSpPr>
            <a:spLocks noChangeArrowheads="1"/>
          </p:cNvSpPr>
          <p:nvPr/>
        </p:nvSpPr>
        <p:spPr bwMode="auto">
          <a:xfrm>
            <a:off x="2794082" y="3325154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>
              <a:latin typeface="+mn-ea"/>
            </a:endParaRPr>
          </a:p>
        </p:txBody>
      </p:sp>
      <p:sp>
        <p:nvSpPr>
          <p:cNvPr id="33" name="Rectangle 43"/>
          <p:cNvSpPr>
            <a:spLocks noChangeArrowheads="1"/>
          </p:cNvSpPr>
          <p:nvPr/>
        </p:nvSpPr>
        <p:spPr bwMode="auto">
          <a:xfrm>
            <a:off x="2794082" y="3406346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34" name="Rectangle 43"/>
          <p:cNvSpPr>
            <a:spLocks noChangeArrowheads="1"/>
          </p:cNvSpPr>
          <p:nvPr/>
        </p:nvSpPr>
        <p:spPr bwMode="auto">
          <a:xfrm>
            <a:off x="2794082" y="3488791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graphicFrame>
        <p:nvGraphicFramePr>
          <p:cNvPr id="35" name="표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710471"/>
              </p:ext>
            </p:extLst>
          </p:nvPr>
        </p:nvGraphicFramePr>
        <p:xfrm>
          <a:off x="4194575" y="2758580"/>
          <a:ext cx="799201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8666"/>
                <a:gridCol w="520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9" name="Rectangle 135"/>
          <p:cNvSpPr>
            <a:spLocks noChangeArrowheads="1"/>
          </p:cNvSpPr>
          <p:nvPr/>
        </p:nvSpPr>
        <p:spPr bwMode="auto">
          <a:xfrm>
            <a:off x="4189812" y="3138332"/>
            <a:ext cx="799200" cy="60806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4211412" y="3158694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41" name="Rectangle 43"/>
          <p:cNvSpPr>
            <a:spLocks noChangeArrowheads="1"/>
          </p:cNvSpPr>
          <p:nvPr/>
        </p:nvSpPr>
        <p:spPr bwMode="auto">
          <a:xfrm>
            <a:off x="4211412" y="3242957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EAP 6.4</a:t>
            </a:r>
            <a:endParaRPr lang="ko-KR" altLang="en-US" sz="400">
              <a:latin typeface="+mn-ea"/>
            </a:endParaRPr>
          </a:p>
        </p:txBody>
      </p:sp>
      <p:sp>
        <p:nvSpPr>
          <p:cNvPr id="42" name="Rectangle 43"/>
          <p:cNvSpPr>
            <a:spLocks noChangeArrowheads="1"/>
          </p:cNvSpPr>
          <p:nvPr/>
        </p:nvSpPr>
        <p:spPr bwMode="auto">
          <a:xfrm>
            <a:off x="4211412" y="3325154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>
              <a:latin typeface="+mn-ea"/>
            </a:endParaRPr>
          </a:p>
        </p:txBody>
      </p:sp>
      <p:sp>
        <p:nvSpPr>
          <p:cNvPr id="43" name="Rectangle 43"/>
          <p:cNvSpPr>
            <a:spLocks noChangeArrowheads="1"/>
          </p:cNvSpPr>
          <p:nvPr/>
        </p:nvSpPr>
        <p:spPr bwMode="auto">
          <a:xfrm>
            <a:off x="4211412" y="3406346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4211412" y="3488791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graphicFrame>
        <p:nvGraphicFramePr>
          <p:cNvPr id="47" name="표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433506"/>
              </p:ext>
            </p:extLst>
          </p:nvPr>
        </p:nvGraphicFramePr>
        <p:xfrm>
          <a:off x="1808735" y="2768669"/>
          <a:ext cx="799201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8666"/>
                <a:gridCol w="520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48" name="직선 연결선 47"/>
          <p:cNvCxnSpPr/>
          <p:nvPr/>
        </p:nvCxnSpPr>
        <p:spPr>
          <a:xfrm rot="5400000" flipH="1" flipV="1">
            <a:off x="2127834" y="2595067"/>
            <a:ext cx="246879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135"/>
          <p:cNvSpPr>
            <a:spLocks noChangeArrowheads="1"/>
          </p:cNvSpPr>
          <p:nvPr/>
        </p:nvSpPr>
        <p:spPr bwMode="auto">
          <a:xfrm>
            <a:off x="1806665" y="3156291"/>
            <a:ext cx="799200" cy="60806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2" name="Rectangle 43"/>
          <p:cNvSpPr>
            <a:spLocks noChangeArrowheads="1"/>
          </p:cNvSpPr>
          <p:nvPr/>
        </p:nvSpPr>
        <p:spPr bwMode="auto">
          <a:xfrm>
            <a:off x="1825572" y="3168783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" name="Rectangle 43"/>
          <p:cNvSpPr>
            <a:spLocks noChangeArrowheads="1"/>
          </p:cNvSpPr>
          <p:nvPr/>
        </p:nvSpPr>
        <p:spPr bwMode="auto">
          <a:xfrm>
            <a:off x="1825572" y="3253046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EAP 6.4</a:t>
            </a:r>
            <a:endParaRPr lang="ko-KR" altLang="en-US" sz="400">
              <a:latin typeface="+mn-ea"/>
            </a:endParaRPr>
          </a:p>
        </p:txBody>
      </p:sp>
      <p:sp>
        <p:nvSpPr>
          <p:cNvPr id="54" name="Rectangle 43"/>
          <p:cNvSpPr>
            <a:spLocks noChangeArrowheads="1"/>
          </p:cNvSpPr>
          <p:nvPr/>
        </p:nvSpPr>
        <p:spPr bwMode="auto">
          <a:xfrm>
            <a:off x="1825572" y="3335243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>
              <a:latin typeface="+mn-ea"/>
            </a:endParaRPr>
          </a:p>
        </p:txBody>
      </p:sp>
      <p:sp>
        <p:nvSpPr>
          <p:cNvPr id="55" name="Rectangle 43"/>
          <p:cNvSpPr>
            <a:spLocks noChangeArrowheads="1"/>
          </p:cNvSpPr>
          <p:nvPr/>
        </p:nvSpPr>
        <p:spPr bwMode="auto">
          <a:xfrm>
            <a:off x="1825572" y="3416435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56" name="Rectangle 43"/>
          <p:cNvSpPr>
            <a:spLocks noChangeArrowheads="1"/>
          </p:cNvSpPr>
          <p:nvPr/>
        </p:nvSpPr>
        <p:spPr bwMode="auto">
          <a:xfrm>
            <a:off x="1825572" y="3498880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65" name="직선 화살표 연결선 64"/>
          <p:cNvCxnSpPr/>
          <p:nvPr/>
        </p:nvCxnSpPr>
        <p:spPr>
          <a:xfrm>
            <a:off x="907968" y="491920"/>
            <a:ext cx="1080000" cy="0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화살표 연결선 66"/>
          <p:cNvCxnSpPr/>
          <p:nvPr/>
        </p:nvCxnSpPr>
        <p:spPr>
          <a:xfrm>
            <a:off x="909330" y="2539200"/>
            <a:ext cx="1200665" cy="0"/>
          </a:xfrm>
          <a:prstGeom prst="straightConnector1">
            <a:avLst/>
          </a:prstGeom>
          <a:ln w="31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그룹 67"/>
          <p:cNvGrpSpPr/>
          <p:nvPr/>
        </p:nvGrpSpPr>
        <p:grpSpPr>
          <a:xfrm>
            <a:off x="599693" y="304522"/>
            <a:ext cx="894335" cy="406778"/>
            <a:chOff x="77287" y="6840257"/>
            <a:chExt cx="894335" cy="406778"/>
          </a:xfrm>
        </p:grpSpPr>
        <p:pic>
          <p:nvPicPr>
            <p:cNvPr id="69" name="Picture 31" descr="3D_3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2914" y="6840257"/>
              <a:ext cx="427608" cy="319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70" name="구름 69"/>
            <p:cNvSpPr/>
            <p:nvPr/>
          </p:nvSpPr>
          <p:spPr>
            <a:xfrm>
              <a:off x="493557" y="6930734"/>
              <a:ext cx="478065" cy="152670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90877" y="6981545"/>
              <a:ext cx="302748" cy="61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400" smtClean="0"/>
                <a:t>인터넷망</a:t>
              </a:r>
              <a:endParaRPr lang="ko-KR" altLang="en-US" sz="4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7287" y="7185480"/>
              <a:ext cx="424183" cy="61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400" smtClean="0"/>
                <a:t>일반 신고자</a:t>
              </a:r>
              <a:endParaRPr lang="ko-KR" altLang="en-US" sz="400"/>
            </a:p>
          </p:txBody>
        </p:sp>
      </p:grpSp>
      <p:grpSp>
        <p:nvGrpSpPr>
          <p:cNvPr id="73" name="그룹 72"/>
          <p:cNvGrpSpPr/>
          <p:nvPr/>
        </p:nvGrpSpPr>
        <p:grpSpPr>
          <a:xfrm>
            <a:off x="599693" y="2373484"/>
            <a:ext cx="443235" cy="406778"/>
            <a:chOff x="77287" y="6840257"/>
            <a:chExt cx="443235" cy="406778"/>
          </a:xfrm>
        </p:grpSpPr>
        <p:pic>
          <p:nvPicPr>
            <p:cNvPr id="74" name="Picture 31" descr="3D_3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2914" y="6840257"/>
              <a:ext cx="427608" cy="319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75" name="TextBox 74"/>
            <p:cNvSpPr txBox="1"/>
            <p:nvPr/>
          </p:nvSpPr>
          <p:spPr>
            <a:xfrm>
              <a:off x="77287" y="7185480"/>
              <a:ext cx="424183" cy="61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400" smtClean="0"/>
                <a:t>업무담당자</a:t>
              </a:r>
              <a:endParaRPr lang="ko-KR" altLang="en-US" sz="400"/>
            </a:p>
          </p:txBody>
        </p:sp>
      </p:grpSp>
      <p:sp>
        <p:nvSpPr>
          <p:cNvPr id="76" name="Freeform 133"/>
          <p:cNvSpPr>
            <a:spLocks/>
          </p:cNvSpPr>
          <p:nvPr/>
        </p:nvSpPr>
        <p:spPr bwMode="auto">
          <a:xfrm rot="19735884" flipH="1" flipV="1">
            <a:off x="1130505" y="2479872"/>
            <a:ext cx="399349" cy="118281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7" name="TextBox 76"/>
          <p:cNvSpPr txBox="1"/>
          <p:nvPr/>
        </p:nvSpPr>
        <p:spPr>
          <a:xfrm>
            <a:off x="1187043" y="2522630"/>
            <a:ext cx="238297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행정망</a:t>
            </a:r>
            <a:endParaRPr lang="ko-KR" altLang="en-US" sz="400"/>
          </a:p>
        </p:txBody>
      </p:sp>
      <p:cxnSp>
        <p:nvCxnSpPr>
          <p:cNvPr id="80" name="직선 연결선 79"/>
          <p:cNvCxnSpPr/>
          <p:nvPr/>
        </p:nvCxnSpPr>
        <p:spPr>
          <a:xfrm flipV="1">
            <a:off x="6035507" y="2589044"/>
            <a:ext cx="0" cy="13000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4" name="표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162127"/>
              </p:ext>
            </p:extLst>
          </p:nvPr>
        </p:nvGraphicFramePr>
        <p:xfrm>
          <a:off x="5628907" y="2758580"/>
          <a:ext cx="799201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8666"/>
                <a:gridCol w="520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5" name="Rectangle 135"/>
          <p:cNvSpPr>
            <a:spLocks noChangeArrowheads="1"/>
          </p:cNvSpPr>
          <p:nvPr/>
        </p:nvSpPr>
        <p:spPr bwMode="auto">
          <a:xfrm>
            <a:off x="5624144" y="3138332"/>
            <a:ext cx="799200" cy="60806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6" name="Rectangle 43"/>
          <p:cNvSpPr>
            <a:spLocks noChangeArrowheads="1"/>
          </p:cNvSpPr>
          <p:nvPr/>
        </p:nvSpPr>
        <p:spPr bwMode="auto">
          <a:xfrm>
            <a:off x="5645744" y="3158694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87" name="Rectangle 43"/>
          <p:cNvSpPr>
            <a:spLocks noChangeArrowheads="1"/>
          </p:cNvSpPr>
          <p:nvPr/>
        </p:nvSpPr>
        <p:spPr bwMode="auto">
          <a:xfrm>
            <a:off x="5645744" y="3242957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EAP 6.4</a:t>
            </a:r>
            <a:endParaRPr lang="ko-KR" altLang="en-US" sz="400">
              <a:latin typeface="+mn-ea"/>
            </a:endParaRPr>
          </a:p>
        </p:txBody>
      </p:sp>
      <p:sp>
        <p:nvSpPr>
          <p:cNvPr id="88" name="Rectangle 43"/>
          <p:cNvSpPr>
            <a:spLocks noChangeArrowheads="1"/>
          </p:cNvSpPr>
          <p:nvPr/>
        </p:nvSpPr>
        <p:spPr bwMode="auto">
          <a:xfrm>
            <a:off x="5645744" y="3325154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>
              <a:latin typeface="+mn-ea"/>
            </a:endParaRPr>
          </a:p>
        </p:txBody>
      </p:sp>
      <p:sp>
        <p:nvSpPr>
          <p:cNvPr id="89" name="Rectangle 43"/>
          <p:cNvSpPr>
            <a:spLocks noChangeArrowheads="1"/>
          </p:cNvSpPr>
          <p:nvPr/>
        </p:nvSpPr>
        <p:spPr bwMode="auto">
          <a:xfrm>
            <a:off x="5645744" y="3406346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90" name="Rectangle 43"/>
          <p:cNvSpPr>
            <a:spLocks noChangeArrowheads="1"/>
          </p:cNvSpPr>
          <p:nvPr/>
        </p:nvSpPr>
        <p:spPr bwMode="auto">
          <a:xfrm>
            <a:off x="5645744" y="3488791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92" name="Rectangle 43"/>
          <p:cNvSpPr>
            <a:spLocks noChangeArrowheads="1"/>
          </p:cNvSpPr>
          <p:nvPr/>
        </p:nvSpPr>
        <p:spPr bwMode="auto">
          <a:xfrm>
            <a:off x="1825572" y="3595933"/>
            <a:ext cx="756000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부패방지 </a:t>
            </a:r>
            <a:r>
              <a:rPr lang="en-US" altLang="ko-KR" sz="400" smtClean="0">
                <a:latin typeface="+mn-ea"/>
              </a:rPr>
              <a:t>Web</a:t>
            </a:r>
            <a:endParaRPr lang="ko-KR" altLang="en-US" sz="400" dirty="0">
              <a:latin typeface="+mn-ea"/>
            </a:endParaRPr>
          </a:p>
        </p:txBody>
      </p:sp>
      <p:sp>
        <p:nvSpPr>
          <p:cNvPr id="93" name="Rectangle 43"/>
          <p:cNvSpPr>
            <a:spLocks noChangeArrowheads="1"/>
          </p:cNvSpPr>
          <p:nvPr/>
        </p:nvSpPr>
        <p:spPr bwMode="auto">
          <a:xfrm>
            <a:off x="2794082" y="3580491"/>
            <a:ext cx="756000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부패방지 </a:t>
            </a:r>
            <a:r>
              <a:rPr lang="en-US" altLang="ko-KR" sz="400" smtClean="0">
                <a:latin typeface="+mn-ea"/>
              </a:rPr>
              <a:t>App</a:t>
            </a:r>
            <a:endParaRPr lang="ko-KR" altLang="en-US" sz="400" dirty="0">
              <a:latin typeface="+mn-ea"/>
            </a:endParaRPr>
          </a:p>
        </p:txBody>
      </p:sp>
      <p:sp>
        <p:nvSpPr>
          <p:cNvPr id="94" name="Rectangle 43"/>
          <p:cNvSpPr>
            <a:spLocks noChangeArrowheads="1"/>
          </p:cNvSpPr>
          <p:nvPr/>
        </p:nvSpPr>
        <p:spPr bwMode="auto">
          <a:xfrm>
            <a:off x="4211412" y="3586994"/>
            <a:ext cx="756000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청렴포탈 </a:t>
            </a:r>
            <a:r>
              <a:rPr lang="en-US" altLang="ko-KR" sz="400" smtClean="0">
                <a:latin typeface="+mn-ea"/>
              </a:rPr>
              <a:t>Web</a:t>
            </a:r>
            <a:endParaRPr lang="ko-KR" altLang="en-US" sz="400" dirty="0">
              <a:latin typeface="+mn-ea"/>
            </a:endParaRPr>
          </a:p>
        </p:txBody>
      </p:sp>
      <p:sp>
        <p:nvSpPr>
          <p:cNvPr id="95" name="Rectangle 43"/>
          <p:cNvSpPr>
            <a:spLocks noChangeArrowheads="1"/>
          </p:cNvSpPr>
          <p:nvPr/>
        </p:nvSpPr>
        <p:spPr bwMode="auto">
          <a:xfrm>
            <a:off x="5645744" y="3589470"/>
            <a:ext cx="756000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부패방지 </a:t>
            </a:r>
            <a:r>
              <a:rPr lang="en-US" altLang="ko-KR" sz="400" smtClean="0">
                <a:latin typeface="+mn-ea"/>
              </a:rPr>
              <a:t>Web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108" name="그룹 107"/>
          <p:cNvGrpSpPr/>
          <p:nvPr/>
        </p:nvGrpSpPr>
        <p:grpSpPr>
          <a:xfrm>
            <a:off x="1015963" y="6138653"/>
            <a:ext cx="2090020" cy="337461"/>
            <a:chOff x="7441330" y="800147"/>
            <a:chExt cx="2090020" cy="337461"/>
          </a:xfrm>
        </p:grpSpPr>
        <p:pic>
          <p:nvPicPr>
            <p:cNvPr id="78" name="그림 7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387" y="800147"/>
              <a:ext cx="361906" cy="183575"/>
            </a:xfrm>
            <a:prstGeom prst="rect">
              <a:avLst/>
            </a:prstGeom>
          </p:spPr>
        </p:pic>
        <p:sp>
          <p:nvSpPr>
            <p:cNvPr id="106" name="TextBox 105"/>
            <p:cNvSpPr txBox="1"/>
            <p:nvPr/>
          </p:nvSpPr>
          <p:spPr>
            <a:xfrm>
              <a:off x="7441330" y="983720"/>
              <a:ext cx="209002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행정안전부</a:t>
              </a:r>
              <a:endParaRPr lang="en-US" altLang="ko-KR" sz="500" smtClean="0"/>
            </a:p>
            <a:p>
              <a:pPr algn="ctr"/>
              <a:r>
                <a:rPr lang="ko-KR" altLang="en-US" sz="500" smtClean="0"/>
                <a:t>정부인증관리시스템</a:t>
              </a:r>
              <a:endParaRPr lang="en-US" altLang="ko-KR" sz="500" dirty="0" smtClean="0"/>
            </a:p>
          </p:txBody>
        </p:sp>
      </p:grpSp>
      <p:grpSp>
        <p:nvGrpSpPr>
          <p:cNvPr id="109" name="그룹 108"/>
          <p:cNvGrpSpPr/>
          <p:nvPr/>
        </p:nvGrpSpPr>
        <p:grpSpPr>
          <a:xfrm>
            <a:off x="1661061" y="6138653"/>
            <a:ext cx="2090020" cy="337461"/>
            <a:chOff x="7441330" y="800147"/>
            <a:chExt cx="2090020" cy="337461"/>
          </a:xfrm>
        </p:grpSpPr>
        <p:pic>
          <p:nvPicPr>
            <p:cNvPr id="110" name="그림 10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387" y="800147"/>
              <a:ext cx="361906" cy="183575"/>
            </a:xfrm>
            <a:prstGeom prst="rect">
              <a:avLst/>
            </a:prstGeom>
          </p:spPr>
        </p:pic>
        <p:sp>
          <p:nvSpPr>
            <p:cNvPr id="111" name="TextBox 110"/>
            <p:cNvSpPr txBox="1"/>
            <p:nvPr/>
          </p:nvSpPr>
          <p:spPr>
            <a:xfrm>
              <a:off x="7441330" y="983720"/>
              <a:ext cx="209002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행정안전부</a:t>
              </a:r>
              <a:endParaRPr lang="en-US" altLang="ko-KR" sz="500" smtClean="0"/>
            </a:p>
            <a:p>
              <a:pPr algn="ctr"/>
              <a:r>
                <a:rPr lang="ko-KR" altLang="en-US" sz="500" smtClean="0"/>
                <a:t>정부디렉토리시스템</a:t>
              </a:r>
              <a:endParaRPr lang="en-US" altLang="ko-KR" sz="500" dirty="0" smtClean="0"/>
            </a:p>
          </p:txBody>
        </p:sp>
      </p:grpSp>
      <p:grpSp>
        <p:nvGrpSpPr>
          <p:cNvPr id="112" name="그룹 111"/>
          <p:cNvGrpSpPr/>
          <p:nvPr/>
        </p:nvGrpSpPr>
        <p:grpSpPr>
          <a:xfrm>
            <a:off x="2306159" y="6138653"/>
            <a:ext cx="2090020" cy="337461"/>
            <a:chOff x="7441330" y="800147"/>
            <a:chExt cx="2090020" cy="337461"/>
          </a:xfrm>
        </p:grpSpPr>
        <p:pic>
          <p:nvPicPr>
            <p:cNvPr id="113" name="그림 1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387" y="800147"/>
              <a:ext cx="361906" cy="183575"/>
            </a:xfrm>
            <a:prstGeom prst="rect">
              <a:avLst/>
            </a:prstGeom>
          </p:spPr>
        </p:pic>
        <p:sp>
          <p:nvSpPr>
            <p:cNvPr id="114" name="TextBox 113"/>
            <p:cNvSpPr txBox="1"/>
            <p:nvPr/>
          </p:nvSpPr>
          <p:spPr>
            <a:xfrm>
              <a:off x="7441330" y="983720"/>
              <a:ext cx="209002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행정안전부</a:t>
              </a:r>
              <a:endParaRPr lang="en-US" altLang="ko-KR" sz="500" smtClean="0"/>
            </a:p>
            <a:p>
              <a:pPr algn="ctr"/>
              <a:r>
                <a:rPr lang="ko-KR" altLang="en-US" sz="500" smtClean="0"/>
                <a:t>행정표준코드시스템</a:t>
              </a:r>
              <a:endParaRPr lang="en-US" altLang="ko-KR" sz="500" dirty="0" smtClean="0"/>
            </a:p>
          </p:txBody>
        </p:sp>
      </p:grpSp>
      <p:grpSp>
        <p:nvGrpSpPr>
          <p:cNvPr id="115" name="그룹 114"/>
          <p:cNvGrpSpPr/>
          <p:nvPr/>
        </p:nvGrpSpPr>
        <p:grpSpPr>
          <a:xfrm>
            <a:off x="2951257" y="6138653"/>
            <a:ext cx="2090020" cy="337461"/>
            <a:chOff x="7441330" y="800147"/>
            <a:chExt cx="2090020" cy="337461"/>
          </a:xfrm>
        </p:grpSpPr>
        <p:pic>
          <p:nvPicPr>
            <p:cNvPr id="116" name="그림 1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387" y="800147"/>
              <a:ext cx="361906" cy="183575"/>
            </a:xfrm>
            <a:prstGeom prst="rect">
              <a:avLst/>
            </a:prstGeom>
          </p:spPr>
        </p:pic>
        <p:sp>
          <p:nvSpPr>
            <p:cNvPr id="117" name="TextBox 116"/>
            <p:cNvSpPr txBox="1"/>
            <p:nvPr/>
          </p:nvSpPr>
          <p:spPr>
            <a:xfrm>
              <a:off x="7441330" y="983720"/>
              <a:ext cx="209002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법제처</a:t>
              </a:r>
              <a:endParaRPr lang="en-US" altLang="ko-KR" sz="500" smtClean="0"/>
            </a:p>
            <a:p>
              <a:pPr algn="ctr"/>
              <a:r>
                <a:rPr lang="ko-KR" altLang="en-US" sz="500" smtClean="0"/>
                <a:t>법령정보시스템</a:t>
              </a:r>
              <a:endParaRPr lang="en-US" altLang="ko-KR" sz="500" dirty="0" smtClean="0"/>
            </a:p>
          </p:txBody>
        </p:sp>
      </p:grpSp>
      <p:grpSp>
        <p:nvGrpSpPr>
          <p:cNvPr id="118" name="그룹 117"/>
          <p:cNvGrpSpPr/>
          <p:nvPr/>
        </p:nvGrpSpPr>
        <p:grpSpPr>
          <a:xfrm>
            <a:off x="3596355" y="6138653"/>
            <a:ext cx="2090020" cy="337461"/>
            <a:chOff x="7441330" y="800147"/>
            <a:chExt cx="2090020" cy="337461"/>
          </a:xfrm>
        </p:grpSpPr>
        <p:pic>
          <p:nvPicPr>
            <p:cNvPr id="119" name="그림 1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387" y="800147"/>
              <a:ext cx="361906" cy="183575"/>
            </a:xfrm>
            <a:prstGeom prst="rect">
              <a:avLst/>
            </a:prstGeom>
          </p:spPr>
        </p:pic>
        <p:sp>
          <p:nvSpPr>
            <p:cNvPr id="120" name="TextBox 119"/>
            <p:cNvSpPr txBox="1"/>
            <p:nvPr/>
          </p:nvSpPr>
          <p:spPr>
            <a:xfrm>
              <a:off x="7441330" y="983720"/>
              <a:ext cx="209002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법제처</a:t>
              </a:r>
              <a:endParaRPr lang="en-US" altLang="ko-KR" sz="500" smtClean="0"/>
            </a:p>
            <a:p>
              <a:pPr algn="ctr"/>
              <a:r>
                <a:rPr lang="ko-KR" altLang="en-US" sz="500" smtClean="0"/>
                <a:t>입법지원시스템</a:t>
              </a:r>
              <a:endParaRPr lang="en-US" altLang="ko-KR" sz="500" dirty="0" smtClean="0"/>
            </a:p>
          </p:txBody>
        </p:sp>
      </p:grpSp>
      <p:grpSp>
        <p:nvGrpSpPr>
          <p:cNvPr id="121" name="그룹 120"/>
          <p:cNvGrpSpPr/>
          <p:nvPr/>
        </p:nvGrpSpPr>
        <p:grpSpPr>
          <a:xfrm>
            <a:off x="4241453" y="6138653"/>
            <a:ext cx="2090020" cy="337461"/>
            <a:chOff x="7441330" y="800147"/>
            <a:chExt cx="2090020" cy="337461"/>
          </a:xfrm>
        </p:grpSpPr>
        <p:pic>
          <p:nvPicPr>
            <p:cNvPr id="122" name="그림 1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387" y="800147"/>
              <a:ext cx="361906" cy="183575"/>
            </a:xfrm>
            <a:prstGeom prst="rect">
              <a:avLst/>
            </a:prstGeom>
          </p:spPr>
        </p:pic>
        <p:sp>
          <p:nvSpPr>
            <p:cNvPr id="123" name="TextBox 122"/>
            <p:cNvSpPr txBox="1"/>
            <p:nvPr/>
          </p:nvSpPr>
          <p:spPr>
            <a:xfrm>
              <a:off x="7441330" y="983720"/>
              <a:ext cx="209002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법제처</a:t>
              </a:r>
              <a:endParaRPr lang="en-US" altLang="ko-KR" sz="500" smtClean="0"/>
            </a:p>
            <a:p>
              <a:pPr algn="ctr"/>
              <a:r>
                <a:rPr lang="ko-KR" altLang="en-US" sz="500" smtClean="0"/>
                <a:t>국가법령정보센터</a:t>
              </a:r>
              <a:endParaRPr lang="en-US" altLang="ko-KR" sz="500" dirty="0" smtClean="0"/>
            </a:p>
          </p:txBody>
        </p:sp>
      </p:grpSp>
      <p:grpSp>
        <p:nvGrpSpPr>
          <p:cNvPr id="124" name="그룹 123"/>
          <p:cNvGrpSpPr/>
          <p:nvPr/>
        </p:nvGrpSpPr>
        <p:grpSpPr>
          <a:xfrm>
            <a:off x="4886551" y="6138653"/>
            <a:ext cx="2090020" cy="337461"/>
            <a:chOff x="7441330" y="800147"/>
            <a:chExt cx="2090020" cy="337461"/>
          </a:xfrm>
        </p:grpSpPr>
        <p:pic>
          <p:nvPicPr>
            <p:cNvPr id="125" name="그림 1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387" y="800147"/>
              <a:ext cx="361906" cy="183575"/>
            </a:xfrm>
            <a:prstGeom prst="rect">
              <a:avLst/>
            </a:prstGeom>
          </p:spPr>
        </p:pic>
        <p:sp>
          <p:nvSpPr>
            <p:cNvPr id="126" name="TextBox 125"/>
            <p:cNvSpPr txBox="1"/>
            <p:nvPr/>
          </p:nvSpPr>
          <p:spPr>
            <a:xfrm>
              <a:off x="7441330" y="983720"/>
              <a:ext cx="209002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국민권익위원회</a:t>
              </a:r>
              <a:endParaRPr lang="en-US" altLang="ko-KR" sz="500" smtClean="0"/>
            </a:p>
            <a:p>
              <a:pPr algn="ctr"/>
              <a:r>
                <a:rPr lang="ko-KR" altLang="en-US" sz="500" smtClean="0"/>
                <a:t>도로명주소시스템</a:t>
              </a:r>
              <a:endParaRPr lang="en-US" altLang="ko-KR" sz="500" dirty="0" smtClean="0"/>
            </a:p>
          </p:txBody>
        </p:sp>
      </p:grpSp>
      <p:grpSp>
        <p:nvGrpSpPr>
          <p:cNvPr id="127" name="그룹 126"/>
          <p:cNvGrpSpPr/>
          <p:nvPr/>
        </p:nvGrpSpPr>
        <p:grpSpPr>
          <a:xfrm>
            <a:off x="5531649" y="6138653"/>
            <a:ext cx="2090020" cy="337461"/>
            <a:chOff x="7441330" y="800147"/>
            <a:chExt cx="2090020" cy="337461"/>
          </a:xfrm>
        </p:grpSpPr>
        <p:pic>
          <p:nvPicPr>
            <p:cNvPr id="128" name="그림 1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387" y="800147"/>
              <a:ext cx="361906" cy="183575"/>
            </a:xfrm>
            <a:prstGeom prst="rect">
              <a:avLst/>
            </a:prstGeom>
          </p:spPr>
        </p:pic>
        <p:sp>
          <p:nvSpPr>
            <p:cNvPr id="129" name="TextBox 128"/>
            <p:cNvSpPr txBox="1"/>
            <p:nvPr/>
          </p:nvSpPr>
          <p:spPr>
            <a:xfrm>
              <a:off x="7441330" y="983720"/>
              <a:ext cx="209002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청렴연수원</a:t>
              </a:r>
              <a:endParaRPr lang="en-US" altLang="ko-KR" sz="500" smtClean="0"/>
            </a:p>
            <a:p>
              <a:pPr algn="ctr"/>
              <a:r>
                <a:rPr lang="ko-KR" altLang="en-US" sz="500" smtClean="0"/>
                <a:t>청렴교육시스템</a:t>
              </a:r>
              <a:endParaRPr lang="en-US" altLang="ko-KR" sz="500" dirty="0" smtClean="0"/>
            </a:p>
          </p:txBody>
        </p:sp>
      </p:grpSp>
      <p:grpSp>
        <p:nvGrpSpPr>
          <p:cNvPr id="130" name="그룹 129"/>
          <p:cNvGrpSpPr/>
          <p:nvPr/>
        </p:nvGrpSpPr>
        <p:grpSpPr>
          <a:xfrm>
            <a:off x="6176747" y="6138653"/>
            <a:ext cx="2090020" cy="260517"/>
            <a:chOff x="7441330" y="800147"/>
            <a:chExt cx="2090020" cy="260517"/>
          </a:xfrm>
        </p:grpSpPr>
        <p:pic>
          <p:nvPicPr>
            <p:cNvPr id="131" name="그림 13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387" y="800147"/>
              <a:ext cx="361906" cy="183575"/>
            </a:xfrm>
            <a:prstGeom prst="rect">
              <a:avLst/>
            </a:prstGeom>
          </p:spPr>
        </p:pic>
        <p:sp>
          <p:nvSpPr>
            <p:cNvPr id="132" name="TextBox 131"/>
            <p:cNvSpPr txBox="1"/>
            <p:nvPr/>
          </p:nvSpPr>
          <p:spPr>
            <a:xfrm>
              <a:off x="7441330" y="983720"/>
              <a:ext cx="209002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Siren24</a:t>
              </a:r>
              <a:endParaRPr lang="en-US" altLang="ko-KR" sz="500" dirty="0" smtClean="0"/>
            </a:p>
          </p:txBody>
        </p:sp>
      </p:grpSp>
      <p:grpSp>
        <p:nvGrpSpPr>
          <p:cNvPr id="133" name="그룹 132"/>
          <p:cNvGrpSpPr/>
          <p:nvPr/>
        </p:nvGrpSpPr>
        <p:grpSpPr>
          <a:xfrm>
            <a:off x="6821845" y="6138653"/>
            <a:ext cx="2090020" cy="337461"/>
            <a:chOff x="7441330" y="800147"/>
            <a:chExt cx="2090020" cy="337461"/>
          </a:xfrm>
        </p:grpSpPr>
        <p:pic>
          <p:nvPicPr>
            <p:cNvPr id="134" name="그림 1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387" y="800147"/>
              <a:ext cx="361906" cy="183575"/>
            </a:xfrm>
            <a:prstGeom prst="rect">
              <a:avLst/>
            </a:prstGeom>
          </p:spPr>
        </p:pic>
        <p:sp>
          <p:nvSpPr>
            <p:cNvPr id="135" name="TextBox 134"/>
            <p:cNvSpPr txBox="1"/>
            <p:nvPr/>
          </p:nvSpPr>
          <p:spPr>
            <a:xfrm>
              <a:off x="7441330" y="983720"/>
              <a:ext cx="209002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국민권익위원회</a:t>
              </a:r>
              <a:endParaRPr lang="en-US" altLang="ko-KR" sz="500" smtClean="0"/>
            </a:p>
            <a:p>
              <a:pPr algn="ctr"/>
              <a:r>
                <a:rPr lang="ko-KR" altLang="en-US" sz="500" smtClean="0"/>
                <a:t>국민신문고</a:t>
              </a:r>
              <a:endParaRPr lang="en-US" altLang="ko-KR" sz="500" dirty="0" smtClean="0"/>
            </a:p>
          </p:txBody>
        </p:sp>
      </p:grpSp>
      <p:grpSp>
        <p:nvGrpSpPr>
          <p:cNvPr id="136" name="그룹 135"/>
          <p:cNvGrpSpPr/>
          <p:nvPr/>
        </p:nvGrpSpPr>
        <p:grpSpPr>
          <a:xfrm>
            <a:off x="7466944" y="6138653"/>
            <a:ext cx="2090020" cy="337461"/>
            <a:chOff x="7441330" y="800147"/>
            <a:chExt cx="2090020" cy="337461"/>
          </a:xfrm>
        </p:grpSpPr>
        <p:pic>
          <p:nvPicPr>
            <p:cNvPr id="137" name="그림 1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387" y="800147"/>
              <a:ext cx="361906" cy="183575"/>
            </a:xfrm>
            <a:prstGeom prst="rect">
              <a:avLst/>
            </a:prstGeom>
          </p:spPr>
        </p:pic>
        <p:sp>
          <p:nvSpPr>
            <p:cNvPr id="138" name="TextBox 137"/>
            <p:cNvSpPr txBox="1"/>
            <p:nvPr/>
          </p:nvSpPr>
          <p:spPr>
            <a:xfrm>
              <a:off x="7441330" y="983720"/>
              <a:ext cx="209002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국민권익위원회</a:t>
              </a:r>
              <a:endParaRPr lang="en-US" altLang="ko-KR" sz="500" smtClean="0"/>
            </a:p>
            <a:p>
              <a:pPr algn="ctr"/>
              <a:r>
                <a:rPr lang="ko-KR" altLang="en-US" sz="500" smtClean="0"/>
                <a:t>온나라시스템</a:t>
              </a:r>
              <a:endParaRPr lang="en-US" altLang="ko-KR" sz="500" dirty="0" smtClean="0"/>
            </a:p>
          </p:txBody>
        </p:sp>
      </p:grpSp>
      <p:grpSp>
        <p:nvGrpSpPr>
          <p:cNvPr id="139" name="그룹 138"/>
          <p:cNvGrpSpPr/>
          <p:nvPr/>
        </p:nvGrpSpPr>
        <p:grpSpPr>
          <a:xfrm>
            <a:off x="8192041" y="6160329"/>
            <a:ext cx="2090020" cy="337461"/>
            <a:chOff x="7441330" y="800147"/>
            <a:chExt cx="2090020" cy="337461"/>
          </a:xfrm>
        </p:grpSpPr>
        <p:pic>
          <p:nvPicPr>
            <p:cNvPr id="140" name="그림 13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387" y="800147"/>
              <a:ext cx="361906" cy="183575"/>
            </a:xfrm>
            <a:prstGeom prst="rect">
              <a:avLst/>
            </a:prstGeom>
          </p:spPr>
        </p:pic>
        <p:sp>
          <p:nvSpPr>
            <p:cNvPr id="141" name="TextBox 140"/>
            <p:cNvSpPr txBox="1"/>
            <p:nvPr/>
          </p:nvSpPr>
          <p:spPr>
            <a:xfrm>
              <a:off x="7441330" y="983720"/>
              <a:ext cx="209002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행정안전부</a:t>
              </a:r>
              <a:endParaRPr lang="en-US" altLang="ko-KR" sz="500" smtClean="0"/>
            </a:p>
            <a:p>
              <a:pPr algn="ctr"/>
              <a:r>
                <a:rPr lang="ko-KR" altLang="en-US" sz="500" smtClean="0"/>
                <a:t>정부인증관리시스템</a:t>
              </a:r>
              <a:endParaRPr lang="en-US" altLang="ko-KR" sz="500" dirty="0" smtClean="0"/>
            </a:p>
          </p:txBody>
        </p:sp>
      </p:grpSp>
      <p:sp>
        <p:nvSpPr>
          <p:cNvPr id="143" name="TextBox 30"/>
          <p:cNvSpPr txBox="1"/>
          <p:nvPr/>
        </p:nvSpPr>
        <p:spPr>
          <a:xfrm>
            <a:off x="1686795" y="5957893"/>
            <a:ext cx="8089449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smtClean="0"/>
              <a:t> </a:t>
            </a:r>
            <a:r>
              <a:rPr lang="ko-KR" altLang="en-US" sz="500" b="1" smtClean="0"/>
              <a:t>대외 시스템</a:t>
            </a:r>
            <a:endParaRPr lang="ko-KR" altLang="en-US" sz="500" b="1"/>
          </a:p>
        </p:txBody>
      </p:sp>
      <p:cxnSp>
        <p:nvCxnSpPr>
          <p:cNvPr id="144" name="직선 화살표 연결선 143"/>
          <p:cNvCxnSpPr/>
          <p:nvPr/>
        </p:nvCxnSpPr>
        <p:spPr>
          <a:xfrm>
            <a:off x="2223001" y="491920"/>
            <a:ext cx="2417579" cy="0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직선 화살표 연결선 145"/>
          <p:cNvCxnSpPr/>
          <p:nvPr/>
        </p:nvCxnSpPr>
        <p:spPr>
          <a:xfrm>
            <a:off x="4640580" y="502056"/>
            <a:ext cx="1252" cy="1883256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직선 연결선 155"/>
          <p:cNvCxnSpPr/>
          <p:nvPr/>
        </p:nvCxnSpPr>
        <p:spPr>
          <a:xfrm rot="5400000" flipH="1" flipV="1">
            <a:off x="4506357" y="2595067"/>
            <a:ext cx="246879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Rectangle 43"/>
          <p:cNvSpPr>
            <a:spLocks noChangeArrowheads="1"/>
          </p:cNvSpPr>
          <p:nvPr/>
        </p:nvSpPr>
        <p:spPr bwMode="auto">
          <a:xfrm>
            <a:off x="1669293" y="1540084"/>
            <a:ext cx="756000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청렴포탈 </a:t>
            </a:r>
            <a:r>
              <a:rPr lang="en-US" altLang="ko-KR" sz="400" smtClean="0">
                <a:latin typeface="+mn-ea"/>
              </a:rPr>
              <a:t>Web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5" name="TextBox 30"/>
          <p:cNvSpPr txBox="1"/>
          <p:nvPr/>
        </p:nvSpPr>
        <p:spPr>
          <a:xfrm>
            <a:off x="1690015" y="2157347"/>
            <a:ext cx="6934873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/>
              <a:t> </a:t>
            </a:r>
            <a:r>
              <a:rPr lang="en-US" altLang="ko-KR" sz="500" b="1" smtClean="0"/>
              <a:t>    </a:t>
            </a:r>
            <a:r>
              <a:rPr lang="ko-KR" altLang="en-US" sz="500" b="1" smtClean="0"/>
              <a:t>웹어플리케이션</a:t>
            </a:r>
            <a:endParaRPr lang="ko-KR" altLang="en-US" sz="500" b="1"/>
          </a:p>
        </p:txBody>
      </p:sp>
      <p:sp>
        <p:nvSpPr>
          <p:cNvPr id="147" name="직사각형 146"/>
          <p:cNvSpPr/>
          <p:nvPr/>
        </p:nvSpPr>
        <p:spPr>
          <a:xfrm>
            <a:off x="1678059" y="4018717"/>
            <a:ext cx="6946829" cy="17329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cxnSp>
        <p:nvCxnSpPr>
          <p:cNvPr id="148" name="직선 연결선 147"/>
          <p:cNvCxnSpPr/>
          <p:nvPr/>
        </p:nvCxnSpPr>
        <p:spPr>
          <a:xfrm>
            <a:off x="1745839" y="4586299"/>
            <a:ext cx="662663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9" name="표 1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408070"/>
              </p:ext>
            </p:extLst>
          </p:nvPr>
        </p:nvGraphicFramePr>
        <p:xfrm>
          <a:off x="2777245" y="4629959"/>
          <a:ext cx="799201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8666"/>
                <a:gridCol w="520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SAN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5" name="Rectangle 135"/>
          <p:cNvSpPr>
            <a:spLocks noChangeArrowheads="1"/>
          </p:cNvSpPr>
          <p:nvPr/>
        </p:nvSpPr>
        <p:spPr bwMode="auto">
          <a:xfrm>
            <a:off x="2772482" y="5009711"/>
            <a:ext cx="799200" cy="60806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60" name="Rectangle 43"/>
          <p:cNvSpPr>
            <a:spLocks noChangeArrowheads="1"/>
          </p:cNvSpPr>
          <p:nvPr/>
        </p:nvSpPr>
        <p:spPr bwMode="auto">
          <a:xfrm>
            <a:off x="2794082" y="5030073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64" name="Rectangle 43"/>
          <p:cNvSpPr>
            <a:spLocks noChangeArrowheads="1"/>
          </p:cNvSpPr>
          <p:nvPr/>
        </p:nvSpPr>
        <p:spPr bwMode="auto">
          <a:xfrm>
            <a:off x="2794082" y="5114336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EAP 6.4</a:t>
            </a:r>
            <a:endParaRPr lang="ko-KR" altLang="en-US" sz="400">
              <a:latin typeface="+mn-ea"/>
            </a:endParaRPr>
          </a:p>
        </p:txBody>
      </p:sp>
      <p:sp>
        <p:nvSpPr>
          <p:cNvPr id="165" name="Rectangle 43"/>
          <p:cNvSpPr>
            <a:spLocks noChangeArrowheads="1"/>
          </p:cNvSpPr>
          <p:nvPr/>
        </p:nvSpPr>
        <p:spPr bwMode="auto">
          <a:xfrm>
            <a:off x="2794082" y="5196533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>
              <a:latin typeface="+mn-ea"/>
            </a:endParaRPr>
          </a:p>
        </p:txBody>
      </p:sp>
      <p:sp>
        <p:nvSpPr>
          <p:cNvPr id="166" name="Rectangle 43"/>
          <p:cNvSpPr>
            <a:spLocks noChangeArrowheads="1"/>
          </p:cNvSpPr>
          <p:nvPr/>
        </p:nvSpPr>
        <p:spPr bwMode="auto">
          <a:xfrm>
            <a:off x="2794082" y="5277725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67" name="Rectangle 43"/>
          <p:cNvSpPr>
            <a:spLocks noChangeArrowheads="1"/>
          </p:cNvSpPr>
          <p:nvPr/>
        </p:nvSpPr>
        <p:spPr bwMode="auto">
          <a:xfrm>
            <a:off x="2794082" y="5360170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graphicFrame>
        <p:nvGraphicFramePr>
          <p:cNvPr id="168" name="표 1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173458"/>
              </p:ext>
            </p:extLst>
          </p:nvPr>
        </p:nvGraphicFramePr>
        <p:xfrm>
          <a:off x="3794196" y="4629959"/>
          <a:ext cx="799201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8666"/>
                <a:gridCol w="520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1TB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9" name="Rectangle 135"/>
          <p:cNvSpPr>
            <a:spLocks noChangeArrowheads="1"/>
          </p:cNvSpPr>
          <p:nvPr/>
        </p:nvSpPr>
        <p:spPr bwMode="auto">
          <a:xfrm>
            <a:off x="3789433" y="5009711"/>
            <a:ext cx="799200" cy="60806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0" name="Rectangle 43"/>
          <p:cNvSpPr>
            <a:spLocks noChangeArrowheads="1"/>
          </p:cNvSpPr>
          <p:nvPr/>
        </p:nvSpPr>
        <p:spPr bwMode="auto">
          <a:xfrm>
            <a:off x="3811033" y="5030073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1" name="Rectangle 43"/>
          <p:cNvSpPr>
            <a:spLocks noChangeArrowheads="1"/>
          </p:cNvSpPr>
          <p:nvPr/>
        </p:nvSpPr>
        <p:spPr bwMode="auto">
          <a:xfrm>
            <a:off x="3811033" y="5114336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EAP 6.4</a:t>
            </a:r>
            <a:endParaRPr lang="ko-KR" altLang="en-US" sz="400">
              <a:latin typeface="+mn-ea"/>
            </a:endParaRPr>
          </a:p>
        </p:txBody>
      </p:sp>
      <p:sp>
        <p:nvSpPr>
          <p:cNvPr id="172" name="Rectangle 43"/>
          <p:cNvSpPr>
            <a:spLocks noChangeArrowheads="1"/>
          </p:cNvSpPr>
          <p:nvPr/>
        </p:nvSpPr>
        <p:spPr bwMode="auto">
          <a:xfrm>
            <a:off x="3811033" y="5196533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>
              <a:latin typeface="+mn-ea"/>
            </a:endParaRPr>
          </a:p>
        </p:txBody>
      </p:sp>
      <p:sp>
        <p:nvSpPr>
          <p:cNvPr id="173" name="Rectangle 43"/>
          <p:cNvSpPr>
            <a:spLocks noChangeArrowheads="1"/>
          </p:cNvSpPr>
          <p:nvPr/>
        </p:nvSpPr>
        <p:spPr bwMode="auto">
          <a:xfrm>
            <a:off x="3811033" y="5277725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74" name="Rectangle 43"/>
          <p:cNvSpPr>
            <a:spLocks noChangeArrowheads="1"/>
          </p:cNvSpPr>
          <p:nvPr/>
        </p:nvSpPr>
        <p:spPr bwMode="auto">
          <a:xfrm>
            <a:off x="3811033" y="5360170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graphicFrame>
        <p:nvGraphicFramePr>
          <p:cNvPr id="175" name="표 1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77277"/>
              </p:ext>
            </p:extLst>
          </p:nvPr>
        </p:nvGraphicFramePr>
        <p:xfrm>
          <a:off x="1808735" y="4640048"/>
          <a:ext cx="799201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8666"/>
                <a:gridCol w="520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SAN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9" name="Rectangle 135"/>
          <p:cNvSpPr>
            <a:spLocks noChangeArrowheads="1"/>
          </p:cNvSpPr>
          <p:nvPr/>
        </p:nvSpPr>
        <p:spPr bwMode="auto">
          <a:xfrm>
            <a:off x="1806665" y="5027670"/>
            <a:ext cx="799200" cy="60806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0" name="Rectangle 43"/>
          <p:cNvSpPr>
            <a:spLocks noChangeArrowheads="1"/>
          </p:cNvSpPr>
          <p:nvPr/>
        </p:nvSpPr>
        <p:spPr bwMode="auto">
          <a:xfrm>
            <a:off x="1825572" y="5040162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Window Server 2008 R2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" name="Rectangle 43"/>
          <p:cNvSpPr>
            <a:spLocks noChangeArrowheads="1"/>
          </p:cNvSpPr>
          <p:nvPr/>
        </p:nvSpPr>
        <p:spPr bwMode="auto">
          <a:xfrm>
            <a:off x="1825572" y="5124425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Office 2010</a:t>
            </a:r>
            <a:endParaRPr lang="ko-KR" altLang="en-US" sz="400">
              <a:latin typeface="+mn-ea"/>
            </a:endParaRPr>
          </a:p>
        </p:txBody>
      </p:sp>
      <p:sp>
        <p:nvSpPr>
          <p:cNvPr id="182" name="Rectangle 43"/>
          <p:cNvSpPr>
            <a:spLocks noChangeArrowheads="1"/>
          </p:cNvSpPr>
          <p:nvPr/>
        </p:nvSpPr>
        <p:spPr bwMode="auto">
          <a:xfrm>
            <a:off x="1825572" y="5206622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한글 </a:t>
            </a:r>
            <a:r>
              <a:rPr lang="en-US" altLang="ko-KR" sz="400" smtClean="0">
                <a:latin typeface="+mn-ea"/>
              </a:rPr>
              <a:t>2010</a:t>
            </a:r>
            <a:endParaRPr lang="ko-KR" altLang="en-US" sz="400">
              <a:latin typeface="+mn-ea"/>
            </a:endParaRPr>
          </a:p>
        </p:txBody>
      </p:sp>
      <p:sp>
        <p:nvSpPr>
          <p:cNvPr id="183" name="Rectangle 43"/>
          <p:cNvSpPr>
            <a:spLocks noChangeArrowheads="1"/>
          </p:cNvSpPr>
          <p:nvPr/>
        </p:nvSpPr>
        <p:spPr bwMode="auto">
          <a:xfrm>
            <a:off x="1825572" y="5287814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84" name="Rectangle 43"/>
          <p:cNvSpPr>
            <a:spLocks noChangeArrowheads="1"/>
          </p:cNvSpPr>
          <p:nvPr/>
        </p:nvSpPr>
        <p:spPr bwMode="auto">
          <a:xfrm>
            <a:off x="1825572" y="5370259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205" name="TextBox 30"/>
          <p:cNvSpPr txBox="1"/>
          <p:nvPr/>
        </p:nvSpPr>
        <p:spPr>
          <a:xfrm>
            <a:off x="1690015" y="4041426"/>
            <a:ext cx="6934873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smtClean="0"/>
              <a:t>     </a:t>
            </a:r>
            <a:r>
              <a:rPr lang="ko-KR" altLang="en-US" sz="500" b="1" smtClean="0"/>
              <a:t>솔루션</a:t>
            </a:r>
            <a:endParaRPr lang="ko-KR" altLang="en-US" sz="500" b="1"/>
          </a:p>
        </p:txBody>
      </p:sp>
      <p:cxnSp>
        <p:nvCxnSpPr>
          <p:cNvPr id="206" name="직선 연결선 205"/>
          <p:cNvCxnSpPr/>
          <p:nvPr/>
        </p:nvCxnSpPr>
        <p:spPr>
          <a:xfrm flipV="1">
            <a:off x="1752983" y="2718707"/>
            <a:ext cx="0" cy="322541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7" name="표 2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923435"/>
              </p:ext>
            </p:extLst>
          </p:nvPr>
        </p:nvGraphicFramePr>
        <p:xfrm>
          <a:off x="4789787" y="4639875"/>
          <a:ext cx="799201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8666"/>
                <a:gridCol w="520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SAN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8" name="Rectangle 135"/>
          <p:cNvSpPr>
            <a:spLocks noChangeArrowheads="1"/>
          </p:cNvSpPr>
          <p:nvPr/>
        </p:nvSpPr>
        <p:spPr bwMode="auto">
          <a:xfrm>
            <a:off x="4785024" y="5019627"/>
            <a:ext cx="799200" cy="60806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9" name="Rectangle 43"/>
          <p:cNvSpPr>
            <a:spLocks noChangeArrowheads="1"/>
          </p:cNvSpPr>
          <p:nvPr/>
        </p:nvSpPr>
        <p:spPr bwMode="auto">
          <a:xfrm>
            <a:off x="4806624" y="5039989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" name="Rectangle 43"/>
          <p:cNvSpPr>
            <a:spLocks noChangeArrowheads="1"/>
          </p:cNvSpPr>
          <p:nvPr/>
        </p:nvSpPr>
        <p:spPr bwMode="auto">
          <a:xfrm>
            <a:off x="4806624" y="5124252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EAP 6.4</a:t>
            </a:r>
            <a:endParaRPr lang="ko-KR" altLang="en-US" sz="400">
              <a:latin typeface="+mn-ea"/>
            </a:endParaRPr>
          </a:p>
        </p:txBody>
      </p:sp>
      <p:sp>
        <p:nvSpPr>
          <p:cNvPr id="211" name="Rectangle 43"/>
          <p:cNvSpPr>
            <a:spLocks noChangeArrowheads="1"/>
          </p:cNvSpPr>
          <p:nvPr/>
        </p:nvSpPr>
        <p:spPr bwMode="auto">
          <a:xfrm>
            <a:off x="4806624" y="5206449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>
              <a:latin typeface="+mn-ea"/>
            </a:endParaRPr>
          </a:p>
        </p:txBody>
      </p:sp>
      <p:sp>
        <p:nvSpPr>
          <p:cNvPr id="212" name="Rectangle 43"/>
          <p:cNvSpPr>
            <a:spLocks noChangeArrowheads="1"/>
          </p:cNvSpPr>
          <p:nvPr/>
        </p:nvSpPr>
        <p:spPr bwMode="auto">
          <a:xfrm>
            <a:off x="4806624" y="5287641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213" name="Rectangle 43"/>
          <p:cNvSpPr>
            <a:spLocks noChangeArrowheads="1"/>
          </p:cNvSpPr>
          <p:nvPr/>
        </p:nvSpPr>
        <p:spPr bwMode="auto">
          <a:xfrm>
            <a:off x="4806624" y="5370086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226" name="직선 연결선 225"/>
          <p:cNvCxnSpPr/>
          <p:nvPr/>
        </p:nvCxnSpPr>
        <p:spPr>
          <a:xfrm rot="5400000" flipH="1" flipV="1">
            <a:off x="3089027" y="4460096"/>
            <a:ext cx="246879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직선 연결선 226"/>
          <p:cNvCxnSpPr/>
          <p:nvPr/>
        </p:nvCxnSpPr>
        <p:spPr>
          <a:xfrm rot="5400000" flipH="1" flipV="1">
            <a:off x="2137359" y="4460096"/>
            <a:ext cx="246879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직선 연결선 227"/>
          <p:cNvCxnSpPr/>
          <p:nvPr/>
        </p:nvCxnSpPr>
        <p:spPr>
          <a:xfrm rot="5400000" flipH="1" flipV="1">
            <a:off x="4105978" y="4460096"/>
            <a:ext cx="246879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직선 연결선 228"/>
          <p:cNvCxnSpPr/>
          <p:nvPr/>
        </p:nvCxnSpPr>
        <p:spPr>
          <a:xfrm rot="5400000" flipH="1" flipV="1">
            <a:off x="5101569" y="4460096"/>
            <a:ext cx="246879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0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113373" y="4230400"/>
            <a:ext cx="234417" cy="302400"/>
          </a:xfrm>
          <a:prstGeom prst="rect">
            <a:avLst/>
          </a:prstGeom>
          <a:noFill/>
        </p:spPr>
      </p:pic>
      <p:sp>
        <p:nvSpPr>
          <p:cNvPr id="231" name="TextBox 230"/>
          <p:cNvSpPr txBox="1"/>
          <p:nvPr/>
        </p:nvSpPr>
        <p:spPr>
          <a:xfrm>
            <a:off x="2777113" y="4220311"/>
            <a:ext cx="89477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문서관리서버</a:t>
            </a:r>
            <a:endParaRPr lang="en-US" altLang="ko-KR" sz="500" dirty="0" smtClean="0"/>
          </a:p>
        </p:txBody>
      </p:sp>
      <p:pic>
        <p:nvPicPr>
          <p:cNvPr id="232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144863" y="4240489"/>
            <a:ext cx="234417" cy="302400"/>
          </a:xfrm>
          <a:prstGeom prst="rect">
            <a:avLst/>
          </a:prstGeom>
          <a:noFill/>
        </p:spPr>
      </p:pic>
      <p:sp>
        <p:nvSpPr>
          <p:cNvPr id="233" name="TextBox 232"/>
          <p:cNvSpPr txBox="1"/>
          <p:nvPr/>
        </p:nvSpPr>
        <p:spPr>
          <a:xfrm>
            <a:off x="1808603" y="4230400"/>
            <a:ext cx="89477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PDF</a:t>
            </a:r>
            <a:r>
              <a:rPr lang="ko-KR" altLang="en-US" sz="500" smtClean="0"/>
              <a:t>변환솔루션</a:t>
            </a:r>
            <a:endParaRPr lang="en-US" altLang="ko-KR" sz="500" smtClean="0"/>
          </a:p>
        </p:txBody>
      </p:sp>
      <p:pic>
        <p:nvPicPr>
          <p:cNvPr id="234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130324" y="4230400"/>
            <a:ext cx="234417" cy="302400"/>
          </a:xfrm>
          <a:prstGeom prst="rect">
            <a:avLst/>
          </a:prstGeom>
          <a:noFill/>
        </p:spPr>
      </p:pic>
      <p:sp>
        <p:nvSpPr>
          <p:cNvPr id="235" name="TextBox 234"/>
          <p:cNvSpPr txBox="1"/>
          <p:nvPr/>
        </p:nvSpPr>
        <p:spPr>
          <a:xfrm>
            <a:off x="3794064" y="4220311"/>
            <a:ext cx="89477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검색서버</a:t>
            </a:r>
            <a:endParaRPr lang="en-US" altLang="ko-KR" sz="500" dirty="0" smtClean="0"/>
          </a:p>
        </p:txBody>
      </p:sp>
      <p:pic>
        <p:nvPicPr>
          <p:cNvPr id="236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25915" y="4240316"/>
            <a:ext cx="234417" cy="302400"/>
          </a:xfrm>
          <a:prstGeom prst="rect">
            <a:avLst/>
          </a:prstGeom>
          <a:noFill/>
        </p:spPr>
      </p:pic>
      <p:sp>
        <p:nvSpPr>
          <p:cNvPr id="237" name="TextBox 236"/>
          <p:cNvSpPr txBox="1"/>
          <p:nvPr/>
        </p:nvSpPr>
        <p:spPr>
          <a:xfrm>
            <a:off x="4789655" y="4230227"/>
            <a:ext cx="89477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E-book</a:t>
            </a:r>
            <a:r>
              <a:rPr lang="ko-KR" altLang="en-US" sz="500" smtClean="0"/>
              <a:t>서버</a:t>
            </a:r>
            <a:endParaRPr lang="en-US" altLang="ko-KR" sz="500" dirty="0" smtClean="0"/>
          </a:p>
        </p:txBody>
      </p:sp>
      <p:pic>
        <p:nvPicPr>
          <p:cNvPr id="269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113373" y="2362955"/>
            <a:ext cx="234417" cy="302400"/>
          </a:xfrm>
          <a:prstGeom prst="rect">
            <a:avLst/>
          </a:prstGeom>
          <a:noFill/>
        </p:spPr>
      </p:pic>
      <p:sp>
        <p:nvSpPr>
          <p:cNvPr id="270" name="TextBox 269"/>
          <p:cNvSpPr txBox="1"/>
          <p:nvPr/>
        </p:nvSpPr>
        <p:spPr>
          <a:xfrm>
            <a:off x="2777113" y="2352866"/>
            <a:ext cx="89477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부패방지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WAS</a:t>
            </a:r>
            <a:endParaRPr lang="en-US" altLang="ko-KR" sz="500" dirty="0" smtClean="0"/>
          </a:p>
        </p:txBody>
      </p:sp>
      <p:pic>
        <p:nvPicPr>
          <p:cNvPr id="271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144863" y="2373044"/>
            <a:ext cx="234417" cy="302400"/>
          </a:xfrm>
          <a:prstGeom prst="rect">
            <a:avLst/>
          </a:prstGeom>
          <a:noFill/>
        </p:spPr>
      </p:pic>
      <p:pic>
        <p:nvPicPr>
          <p:cNvPr id="272" name="Picture 20" descr="http://db.cse.ohio-state.edu/images/d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063" y="2363791"/>
            <a:ext cx="301040" cy="31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3" name="TextBox 272"/>
          <p:cNvSpPr txBox="1"/>
          <p:nvPr/>
        </p:nvSpPr>
        <p:spPr>
          <a:xfrm>
            <a:off x="5800238" y="2356626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DB</a:t>
            </a:r>
          </a:p>
        </p:txBody>
      </p:sp>
      <p:cxnSp>
        <p:nvCxnSpPr>
          <p:cNvPr id="274" name="직선 화살표 연결선 273"/>
          <p:cNvCxnSpPr/>
          <p:nvPr/>
        </p:nvCxnSpPr>
        <p:spPr>
          <a:xfrm>
            <a:off x="2426776" y="2510493"/>
            <a:ext cx="589474" cy="0"/>
          </a:xfrm>
          <a:prstGeom prst="straightConnector1">
            <a:avLst/>
          </a:prstGeom>
          <a:ln w="31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직선 화살표 연결선 274"/>
          <p:cNvCxnSpPr/>
          <p:nvPr/>
        </p:nvCxnSpPr>
        <p:spPr>
          <a:xfrm>
            <a:off x="3377154" y="2515678"/>
            <a:ext cx="2512909" cy="0"/>
          </a:xfrm>
          <a:prstGeom prst="straightConnector1">
            <a:avLst/>
          </a:prstGeom>
          <a:ln w="31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30703" y="2362955"/>
            <a:ext cx="234417" cy="302400"/>
          </a:xfrm>
          <a:prstGeom prst="rect">
            <a:avLst/>
          </a:prstGeom>
          <a:noFill/>
        </p:spPr>
      </p:pic>
      <p:sp>
        <p:nvSpPr>
          <p:cNvPr id="277" name="TextBox 276"/>
          <p:cNvSpPr txBox="1"/>
          <p:nvPr/>
        </p:nvSpPr>
        <p:spPr>
          <a:xfrm>
            <a:off x="4194443" y="2352866"/>
            <a:ext cx="89477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청렴포탈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WAS</a:t>
            </a:r>
            <a:endParaRPr lang="en-US" altLang="ko-KR" sz="500" dirty="0" smtClean="0"/>
          </a:p>
        </p:txBody>
      </p:sp>
      <p:cxnSp>
        <p:nvCxnSpPr>
          <p:cNvPr id="278" name="직선 화살표 연결선 277"/>
          <p:cNvCxnSpPr/>
          <p:nvPr/>
        </p:nvCxnSpPr>
        <p:spPr>
          <a:xfrm>
            <a:off x="4738510" y="2439726"/>
            <a:ext cx="1151553" cy="0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TextBox 278"/>
          <p:cNvSpPr txBox="1"/>
          <p:nvPr/>
        </p:nvSpPr>
        <p:spPr>
          <a:xfrm>
            <a:off x="1808603" y="2352866"/>
            <a:ext cx="89477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부패방지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WEB</a:t>
            </a:r>
          </a:p>
        </p:txBody>
      </p:sp>
      <p:cxnSp>
        <p:nvCxnSpPr>
          <p:cNvPr id="283" name="직선 연결선 282"/>
          <p:cNvCxnSpPr/>
          <p:nvPr/>
        </p:nvCxnSpPr>
        <p:spPr>
          <a:xfrm rot="5400000" flipH="1" flipV="1">
            <a:off x="7255970" y="4460096"/>
            <a:ext cx="246879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5" name="Picture 56"/>
          <p:cNvPicPr preferRelativeResize="0">
            <a:picLocks noChangeArrowheads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 bwMode="auto">
          <a:xfrm>
            <a:off x="7256377" y="4125231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sp>
        <p:nvSpPr>
          <p:cNvPr id="286" name="TextBox 285"/>
          <p:cNvSpPr txBox="1"/>
          <p:nvPr/>
        </p:nvSpPr>
        <p:spPr>
          <a:xfrm>
            <a:off x="7216589" y="4273790"/>
            <a:ext cx="41299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SAN</a:t>
            </a:r>
          </a:p>
          <a:p>
            <a:pPr algn="ctr"/>
            <a:r>
              <a:rPr lang="ko-KR" altLang="en-US" sz="500" smtClean="0">
                <a:latin typeface="+mn-ea"/>
              </a:rPr>
              <a:t>스토리지</a:t>
            </a:r>
            <a:endParaRPr lang="en-US" altLang="ko-KR" sz="500" dirty="0" smtClean="0">
              <a:latin typeface="+mn-ea"/>
            </a:endParaRPr>
          </a:p>
        </p:txBody>
      </p:sp>
      <p:cxnSp>
        <p:nvCxnSpPr>
          <p:cNvPr id="287" name="직선 연결선 286"/>
          <p:cNvCxnSpPr/>
          <p:nvPr/>
        </p:nvCxnSpPr>
        <p:spPr>
          <a:xfrm rot="5400000" flipH="1" flipV="1">
            <a:off x="7030296" y="4460096"/>
            <a:ext cx="246879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8" name="Picture 101" descr="ProgramSwitch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6773" y="4278553"/>
            <a:ext cx="150599" cy="142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8631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245</Words>
  <Application>Microsoft Office PowerPoint</Application>
  <PresentationFormat>와이드스크린</PresentationFormat>
  <Paragraphs>146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dpkim</dc:creator>
  <cp:lastModifiedBy>dpkim</cp:lastModifiedBy>
  <cp:revision>21</cp:revision>
  <cp:lastPrinted>2018-07-20T09:17:31Z</cp:lastPrinted>
  <dcterms:created xsi:type="dcterms:W3CDTF">2018-07-20T08:45:01Z</dcterms:created>
  <dcterms:modified xsi:type="dcterms:W3CDTF">2018-07-23T09:33:17Z</dcterms:modified>
</cp:coreProperties>
</file>