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801600" cy="9601200" type="A3"/>
  <p:notesSz cx="9939338" cy="14368463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33" autoAdjust="0"/>
    <p:restoredTop sz="96556" autoAdjust="0"/>
  </p:normalViewPr>
  <p:slideViewPr>
    <p:cSldViewPr snapToGrid="0">
      <p:cViewPr>
        <p:scale>
          <a:sx n="100" d="100"/>
          <a:sy n="100" d="100"/>
        </p:scale>
        <p:origin x="198" y="-37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6888" cy="720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275" y="0"/>
            <a:ext cx="4308475" cy="720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BDAF1-33AE-4698-916B-B8C28474894E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736725" y="1795463"/>
            <a:ext cx="6465888" cy="4849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775" y="6915150"/>
            <a:ext cx="7951788" cy="56578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3647738"/>
            <a:ext cx="4306888" cy="720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275" y="13647738"/>
            <a:ext cx="4308475" cy="720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AA911-A01D-4F79-92F9-7FBAB331B0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321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4AA911-A01D-4F79-92F9-7FBAB331B0B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5305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2619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09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791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633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399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6945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9728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5414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401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27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689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D984C-7465-484C-9AD8-63CCEAEC2591}" type="datetimeFigureOut">
              <a:rPr lang="ko-KR" altLang="en-US" smtClean="0"/>
              <a:t>2020-02-28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FC2DB-39DF-4959-B6F8-42C47ED78A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0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7" name="직선 연결선 556"/>
          <p:cNvCxnSpPr/>
          <p:nvPr/>
        </p:nvCxnSpPr>
        <p:spPr>
          <a:xfrm>
            <a:off x="92263" y="947798"/>
            <a:ext cx="97200" cy="0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8" name="모서리가 둥근 직사각형 557"/>
          <p:cNvSpPr/>
          <p:nvPr/>
        </p:nvSpPr>
        <p:spPr>
          <a:xfrm>
            <a:off x="190589" y="356774"/>
            <a:ext cx="11905200" cy="108279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559" name="모서리가 둥근 직사각형 558"/>
          <p:cNvSpPr/>
          <p:nvPr/>
        </p:nvSpPr>
        <p:spPr>
          <a:xfrm>
            <a:off x="190589" y="240392"/>
            <a:ext cx="119052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분당</a:t>
            </a:r>
            <a:r>
              <a:rPr lang="en-US" altLang="ko-KR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IDC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31" name="직선 연결선 330"/>
          <p:cNvCxnSpPr/>
          <p:nvPr/>
        </p:nvCxnSpPr>
        <p:spPr>
          <a:xfrm flipV="1">
            <a:off x="92263" y="115449"/>
            <a:ext cx="0" cy="8720010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직선 연결선 339"/>
          <p:cNvCxnSpPr/>
          <p:nvPr/>
        </p:nvCxnSpPr>
        <p:spPr>
          <a:xfrm>
            <a:off x="92263" y="8393762"/>
            <a:ext cx="1213721" cy="0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모서리가 둥근 직사각형 170"/>
          <p:cNvSpPr/>
          <p:nvPr/>
        </p:nvSpPr>
        <p:spPr>
          <a:xfrm>
            <a:off x="190589" y="3036440"/>
            <a:ext cx="11905200" cy="431346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88" name="모서리가 둥근 직사각형 187"/>
          <p:cNvSpPr/>
          <p:nvPr/>
        </p:nvSpPr>
        <p:spPr>
          <a:xfrm>
            <a:off x="289972" y="3288076"/>
            <a:ext cx="4804793" cy="397458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61" name="모서리가 둥근 직사각형 160"/>
          <p:cNvSpPr/>
          <p:nvPr/>
        </p:nvSpPr>
        <p:spPr>
          <a:xfrm>
            <a:off x="190589" y="1609292"/>
            <a:ext cx="11905200" cy="122795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62" name="모서리가 둥근 직사각형 161"/>
          <p:cNvSpPr/>
          <p:nvPr/>
        </p:nvSpPr>
        <p:spPr>
          <a:xfrm>
            <a:off x="190589" y="1609292"/>
            <a:ext cx="119052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대전</a:t>
            </a:r>
            <a:r>
              <a:rPr lang="en-US" altLang="ko-KR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IDC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8" name="모서리가 둥근 직사각형 127"/>
          <p:cNvSpPr/>
          <p:nvPr/>
        </p:nvSpPr>
        <p:spPr>
          <a:xfrm>
            <a:off x="5177003" y="3288076"/>
            <a:ext cx="2849547" cy="396044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61" name="모서리가 둥근 직사각형 260"/>
          <p:cNvSpPr/>
          <p:nvPr/>
        </p:nvSpPr>
        <p:spPr>
          <a:xfrm>
            <a:off x="190589" y="7962368"/>
            <a:ext cx="3398400" cy="88113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62" name="모서리가 둥근 직사각형 261"/>
          <p:cNvSpPr/>
          <p:nvPr/>
        </p:nvSpPr>
        <p:spPr>
          <a:xfrm>
            <a:off x="190589" y="7830399"/>
            <a:ext cx="33984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구축팀</a:t>
            </a:r>
            <a:r>
              <a:rPr lang="en-US" altLang="ko-KR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운영팀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cxnSp>
        <p:nvCxnSpPr>
          <p:cNvPr id="263" name="직선 연결선 262"/>
          <p:cNvCxnSpPr/>
          <p:nvPr/>
        </p:nvCxnSpPr>
        <p:spPr>
          <a:xfrm flipV="1">
            <a:off x="830162" y="8560829"/>
            <a:ext cx="2301451" cy="165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/>
          <p:cNvSpPr txBox="1"/>
          <p:nvPr/>
        </p:nvSpPr>
        <p:spPr>
          <a:xfrm>
            <a:off x="2682463" y="866799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172.16.7.0/24</a:t>
            </a:r>
            <a:endParaRPr lang="ko-KR" altLang="en-US" sz="800"/>
          </a:p>
        </p:txBody>
      </p:sp>
      <p:sp>
        <p:nvSpPr>
          <p:cNvPr id="269" name="직사각형 268"/>
          <p:cNvSpPr/>
          <p:nvPr/>
        </p:nvSpPr>
        <p:spPr>
          <a:xfrm>
            <a:off x="3131613" y="8537429"/>
            <a:ext cx="47876" cy="4844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0" name="직사각형 269"/>
          <p:cNvSpPr/>
          <p:nvPr/>
        </p:nvSpPr>
        <p:spPr>
          <a:xfrm>
            <a:off x="791670" y="8537429"/>
            <a:ext cx="47876" cy="4844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1" name="직선 연결선 270"/>
          <p:cNvCxnSpPr/>
          <p:nvPr/>
        </p:nvCxnSpPr>
        <p:spPr>
          <a:xfrm flipV="1">
            <a:off x="2387515" y="8267414"/>
            <a:ext cx="0" cy="29023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직선 연결선 271"/>
          <p:cNvCxnSpPr/>
          <p:nvPr/>
        </p:nvCxnSpPr>
        <p:spPr>
          <a:xfrm flipV="1">
            <a:off x="1650452" y="8267414"/>
            <a:ext cx="0" cy="29023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직선 연결선 272"/>
          <p:cNvCxnSpPr/>
          <p:nvPr/>
        </p:nvCxnSpPr>
        <p:spPr>
          <a:xfrm flipV="1">
            <a:off x="1232664" y="8267414"/>
            <a:ext cx="0" cy="29023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4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22" y="8085814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5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735" y="8100211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130" y="8119261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9" name="TextBox 1048"/>
          <p:cNvSpPr txBox="1"/>
          <p:nvPr/>
        </p:nvSpPr>
        <p:spPr>
          <a:xfrm>
            <a:off x="195565" y="53894"/>
            <a:ext cx="101897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 smtClean="0"/>
              <a:t>국가통신망 </a:t>
            </a:r>
            <a:r>
              <a:rPr lang="en-US" altLang="ko-KR" sz="800" b="1" smtClean="0"/>
              <a:t>(</a:t>
            </a:r>
            <a:r>
              <a:rPr lang="ko-KR" altLang="en-US" sz="800" b="1" smtClean="0"/>
              <a:t>행정망</a:t>
            </a:r>
            <a:r>
              <a:rPr lang="en-US" altLang="ko-KR" sz="800" b="1" smtClean="0"/>
              <a:t>)</a:t>
            </a:r>
            <a:endParaRPr lang="en-US" altLang="ko-KR" sz="800" b="1"/>
          </a:p>
        </p:txBody>
      </p:sp>
      <p:sp>
        <p:nvSpPr>
          <p:cNvPr id="1232" name="직사각형 1231"/>
          <p:cNvSpPr/>
          <p:nvPr/>
        </p:nvSpPr>
        <p:spPr>
          <a:xfrm>
            <a:off x="366984" y="6032125"/>
            <a:ext cx="47876" cy="4844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4" name="직사각형 1233"/>
          <p:cNvSpPr/>
          <p:nvPr/>
        </p:nvSpPr>
        <p:spPr>
          <a:xfrm>
            <a:off x="366984" y="6792953"/>
            <a:ext cx="47876" cy="4844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6" name="모서리가 둥근 직사각형 1305"/>
          <p:cNvSpPr/>
          <p:nvPr/>
        </p:nvSpPr>
        <p:spPr>
          <a:xfrm>
            <a:off x="8137102" y="3288076"/>
            <a:ext cx="3198467" cy="396044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cxnSp>
        <p:nvCxnSpPr>
          <p:cNvPr id="1349" name="직선 연결선 1348"/>
          <p:cNvCxnSpPr/>
          <p:nvPr/>
        </p:nvCxnSpPr>
        <p:spPr>
          <a:xfrm flipV="1">
            <a:off x="11785701" y="3543773"/>
            <a:ext cx="0" cy="73704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5" name="모서리가 둥근 직사각형 1354"/>
          <p:cNvSpPr/>
          <p:nvPr/>
        </p:nvSpPr>
        <p:spPr>
          <a:xfrm>
            <a:off x="11401247" y="3288076"/>
            <a:ext cx="632289" cy="396044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376" name="TextBox 1375"/>
          <p:cNvSpPr txBox="1"/>
          <p:nvPr/>
        </p:nvSpPr>
        <p:spPr>
          <a:xfrm>
            <a:off x="11808754" y="6160631"/>
            <a:ext cx="1086229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10.72.0.0/16 (</a:t>
            </a:r>
            <a:r>
              <a:rPr lang="ko-KR" altLang="en-US" sz="800" smtClean="0"/>
              <a:t>관제망</a:t>
            </a:r>
            <a:r>
              <a:rPr lang="en-US" altLang="ko-KR" sz="800" smtClean="0"/>
              <a:t>)</a:t>
            </a:r>
            <a:endParaRPr lang="en-US" altLang="ko-KR" sz="800"/>
          </a:p>
        </p:txBody>
      </p:sp>
      <p:pic>
        <p:nvPicPr>
          <p:cNvPr id="1378" name="Picture 11" descr="C:\Users\ecoffey\AppData\Local\Temp\Rar$DRa0.295\30029_Device_firewall_default_6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432" y="4882112"/>
            <a:ext cx="263917" cy="26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9" name="TextBox 1378"/>
          <p:cNvSpPr txBox="1"/>
          <p:nvPr/>
        </p:nvSpPr>
        <p:spPr>
          <a:xfrm>
            <a:off x="11953993" y="4724242"/>
            <a:ext cx="77079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 smtClean="0"/>
              <a:t>망연계</a:t>
            </a:r>
            <a:endParaRPr lang="en-US" altLang="ko-KR" sz="800" b="1" smtClean="0"/>
          </a:p>
        </p:txBody>
      </p:sp>
      <p:sp>
        <p:nvSpPr>
          <p:cNvPr id="1380" name="직사각형 1379"/>
          <p:cNvSpPr/>
          <p:nvPr/>
        </p:nvSpPr>
        <p:spPr>
          <a:xfrm>
            <a:off x="12177039" y="5010087"/>
            <a:ext cx="50400" cy="4844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1" name="직사각형 1380"/>
          <p:cNvSpPr/>
          <p:nvPr/>
        </p:nvSpPr>
        <p:spPr>
          <a:xfrm>
            <a:off x="12179563" y="4262691"/>
            <a:ext cx="47876" cy="4844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82" name="Picture 11" descr="C:\Users\ecoffey\AppData\Local\Temp\Rar$DRa0.295\30029_Device_firewall_default_6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432" y="4151186"/>
            <a:ext cx="263917" cy="26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3" name="TextBox 1382"/>
          <p:cNvSpPr txBox="1"/>
          <p:nvPr/>
        </p:nvSpPr>
        <p:spPr>
          <a:xfrm>
            <a:off x="11953993" y="3993316"/>
            <a:ext cx="77079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 smtClean="0"/>
              <a:t>내부망</a:t>
            </a:r>
            <a:endParaRPr lang="en-US" altLang="ko-KR" sz="800" b="1" smtClean="0"/>
          </a:p>
        </p:txBody>
      </p:sp>
      <p:sp>
        <p:nvSpPr>
          <p:cNvPr id="1385" name="직사각형 1384"/>
          <p:cNvSpPr/>
          <p:nvPr/>
        </p:nvSpPr>
        <p:spPr>
          <a:xfrm>
            <a:off x="12177039" y="6045039"/>
            <a:ext cx="50400" cy="4844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87" name="Picture 11" descr="C:\Users\ecoffey\AppData\Local\Temp\Rar$DRa0.295\30029_Device_firewall_default_6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432" y="5895426"/>
            <a:ext cx="263917" cy="26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8" name="TextBox 1387"/>
          <p:cNvSpPr txBox="1"/>
          <p:nvPr/>
        </p:nvSpPr>
        <p:spPr>
          <a:xfrm>
            <a:off x="11953993" y="5737556"/>
            <a:ext cx="77079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 smtClean="0"/>
              <a:t>관제망 방화벽</a:t>
            </a:r>
            <a:endParaRPr lang="en-US" altLang="ko-KR" sz="800" b="1" smtClean="0"/>
          </a:p>
        </p:txBody>
      </p:sp>
      <p:cxnSp>
        <p:nvCxnSpPr>
          <p:cNvPr id="1391" name="직선 연결선 1390"/>
          <p:cNvCxnSpPr/>
          <p:nvPr/>
        </p:nvCxnSpPr>
        <p:spPr>
          <a:xfrm>
            <a:off x="398150" y="6057953"/>
            <a:ext cx="118080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2" name="직선 연결선 1391"/>
          <p:cNvCxnSpPr/>
          <p:nvPr/>
        </p:nvCxnSpPr>
        <p:spPr>
          <a:xfrm>
            <a:off x="398150" y="6805629"/>
            <a:ext cx="118080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3" name="직선 연결선 1392"/>
          <p:cNvCxnSpPr/>
          <p:nvPr/>
        </p:nvCxnSpPr>
        <p:spPr>
          <a:xfrm>
            <a:off x="398150" y="5033981"/>
            <a:ext cx="118080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4" name="직선 연결선 1393"/>
          <p:cNvCxnSpPr/>
          <p:nvPr/>
        </p:nvCxnSpPr>
        <p:spPr>
          <a:xfrm>
            <a:off x="398150" y="4286459"/>
            <a:ext cx="118080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97" name="그룹 1496"/>
          <p:cNvGrpSpPr/>
          <p:nvPr/>
        </p:nvGrpSpPr>
        <p:grpSpPr>
          <a:xfrm>
            <a:off x="592429" y="3778897"/>
            <a:ext cx="11158478" cy="2276603"/>
            <a:chOff x="592429" y="3867940"/>
            <a:chExt cx="11158478" cy="2517060"/>
          </a:xfrm>
        </p:grpSpPr>
        <p:cxnSp>
          <p:nvCxnSpPr>
            <p:cNvPr id="1498" name="직선 연결선 1497"/>
            <p:cNvCxnSpPr/>
            <p:nvPr/>
          </p:nvCxnSpPr>
          <p:spPr>
            <a:xfrm flipV="1">
              <a:off x="592429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9" name="직선 연결선 1498"/>
            <p:cNvCxnSpPr/>
            <p:nvPr/>
          </p:nvCxnSpPr>
          <p:spPr>
            <a:xfrm flipV="1">
              <a:off x="962958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0" name="직선 연결선 1499"/>
            <p:cNvCxnSpPr/>
            <p:nvPr/>
          </p:nvCxnSpPr>
          <p:spPr>
            <a:xfrm flipV="1">
              <a:off x="1530527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1" name="직선 연결선 1500"/>
            <p:cNvCxnSpPr/>
            <p:nvPr/>
          </p:nvCxnSpPr>
          <p:spPr>
            <a:xfrm flipV="1">
              <a:off x="1901056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2" name="직선 연결선 1501"/>
            <p:cNvCxnSpPr/>
            <p:nvPr/>
          </p:nvCxnSpPr>
          <p:spPr>
            <a:xfrm flipV="1">
              <a:off x="2502001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3" name="직선 연결선 1502"/>
            <p:cNvCxnSpPr/>
            <p:nvPr/>
          </p:nvCxnSpPr>
          <p:spPr>
            <a:xfrm flipV="1">
              <a:off x="2866229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4" name="직선 연결선 1503"/>
            <p:cNvCxnSpPr/>
            <p:nvPr/>
          </p:nvCxnSpPr>
          <p:spPr>
            <a:xfrm flipV="1">
              <a:off x="3419723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5" name="직선 연결선 1504"/>
            <p:cNvCxnSpPr/>
            <p:nvPr/>
          </p:nvCxnSpPr>
          <p:spPr>
            <a:xfrm flipV="1">
              <a:off x="5482032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6" name="직선 연결선 1505"/>
            <p:cNvCxnSpPr/>
            <p:nvPr/>
          </p:nvCxnSpPr>
          <p:spPr>
            <a:xfrm flipV="1">
              <a:off x="5828916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7" name="직선 연결선 1506"/>
            <p:cNvCxnSpPr/>
            <p:nvPr/>
          </p:nvCxnSpPr>
          <p:spPr>
            <a:xfrm flipV="1">
              <a:off x="6416893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8" name="직선 연결선 1507"/>
            <p:cNvCxnSpPr/>
            <p:nvPr/>
          </p:nvCxnSpPr>
          <p:spPr>
            <a:xfrm flipV="1">
              <a:off x="6806472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9" name="직선 연결선 1508"/>
            <p:cNvCxnSpPr/>
            <p:nvPr/>
          </p:nvCxnSpPr>
          <p:spPr>
            <a:xfrm flipV="1">
              <a:off x="7365929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0" name="직선 연결선 1509"/>
            <p:cNvCxnSpPr/>
            <p:nvPr/>
          </p:nvCxnSpPr>
          <p:spPr>
            <a:xfrm flipV="1">
              <a:off x="7769166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1" name="직선 연결선 1510"/>
            <p:cNvCxnSpPr/>
            <p:nvPr/>
          </p:nvCxnSpPr>
          <p:spPr>
            <a:xfrm flipV="1">
              <a:off x="3791649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2" name="직선 연결선 1511"/>
            <p:cNvCxnSpPr/>
            <p:nvPr/>
          </p:nvCxnSpPr>
          <p:spPr>
            <a:xfrm flipV="1">
              <a:off x="4426322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3" name="직선 연결선 1512"/>
            <p:cNvCxnSpPr/>
            <p:nvPr/>
          </p:nvCxnSpPr>
          <p:spPr>
            <a:xfrm flipV="1">
              <a:off x="4785841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4" name="직선 연결선 1513"/>
            <p:cNvCxnSpPr/>
            <p:nvPr/>
          </p:nvCxnSpPr>
          <p:spPr>
            <a:xfrm flipV="1">
              <a:off x="11750907" y="3867940"/>
              <a:ext cx="0" cy="251706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1" name="그룹 1530"/>
          <p:cNvGrpSpPr/>
          <p:nvPr/>
        </p:nvGrpSpPr>
        <p:grpSpPr>
          <a:xfrm>
            <a:off x="545338" y="3777308"/>
            <a:ext cx="10514138" cy="537007"/>
            <a:chOff x="545338" y="4016168"/>
            <a:chExt cx="10514138" cy="537007"/>
          </a:xfrm>
        </p:grpSpPr>
        <p:cxnSp>
          <p:nvCxnSpPr>
            <p:cNvPr id="1532" name="직선 연결선 1531"/>
            <p:cNvCxnSpPr/>
            <p:nvPr/>
          </p:nvCxnSpPr>
          <p:spPr>
            <a:xfrm flipV="1">
              <a:off x="545338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3" name="직선 연결선 1532"/>
            <p:cNvCxnSpPr/>
            <p:nvPr/>
          </p:nvCxnSpPr>
          <p:spPr>
            <a:xfrm flipV="1">
              <a:off x="1483436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4" name="직선 연결선 1533"/>
            <p:cNvCxnSpPr/>
            <p:nvPr/>
          </p:nvCxnSpPr>
          <p:spPr>
            <a:xfrm flipV="1">
              <a:off x="1853965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5" name="직선 연결선 1534"/>
            <p:cNvCxnSpPr/>
            <p:nvPr/>
          </p:nvCxnSpPr>
          <p:spPr>
            <a:xfrm flipV="1">
              <a:off x="2451784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6" name="직선 연결선 1535"/>
            <p:cNvCxnSpPr/>
            <p:nvPr/>
          </p:nvCxnSpPr>
          <p:spPr>
            <a:xfrm flipV="1">
              <a:off x="2822313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7" name="직선 연결선 1536"/>
            <p:cNvCxnSpPr/>
            <p:nvPr/>
          </p:nvCxnSpPr>
          <p:spPr>
            <a:xfrm flipV="1">
              <a:off x="3737271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8" name="직선 연결선 1537"/>
            <p:cNvCxnSpPr/>
            <p:nvPr/>
          </p:nvCxnSpPr>
          <p:spPr>
            <a:xfrm flipV="1">
              <a:off x="5770910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9" name="직선 연결선 1538"/>
            <p:cNvCxnSpPr/>
            <p:nvPr/>
          </p:nvCxnSpPr>
          <p:spPr>
            <a:xfrm flipV="1">
              <a:off x="6360187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0" name="직선 연결선 1539"/>
            <p:cNvCxnSpPr/>
            <p:nvPr/>
          </p:nvCxnSpPr>
          <p:spPr>
            <a:xfrm flipV="1">
              <a:off x="6752440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1" name="직선 연결선 1540"/>
            <p:cNvCxnSpPr/>
            <p:nvPr/>
          </p:nvCxnSpPr>
          <p:spPr>
            <a:xfrm flipV="1">
              <a:off x="7299788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2" name="직선 연결선 1541"/>
            <p:cNvCxnSpPr/>
            <p:nvPr/>
          </p:nvCxnSpPr>
          <p:spPr>
            <a:xfrm flipV="1">
              <a:off x="7682792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3" name="직선 연결선 1542"/>
            <p:cNvCxnSpPr/>
            <p:nvPr/>
          </p:nvCxnSpPr>
          <p:spPr>
            <a:xfrm flipV="1">
              <a:off x="6623557" y="4205548"/>
              <a:ext cx="0" cy="31462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4" name="직선 연결선 1543"/>
            <p:cNvCxnSpPr/>
            <p:nvPr/>
          </p:nvCxnSpPr>
          <p:spPr>
            <a:xfrm flipV="1">
              <a:off x="4721343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5" name="직선 연결선 1544"/>
            <p:cNvCxnSpPr/>
            <p:nvPr/>
          </p:nvCxnSpPr>
          <p:spPr>
            <a:xfrm flipV="1">
              <a:off x="3357639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6" name="직선 연결선 1545"/>
            <p:cNvCxnSpPr/>
            <p:nvPr/>
          </p:nvCxnSpPr>
          <p:spPr>
            <a:xfrm flipV="1">
              <a:off x="806277" y="4206559"/>
              <a:ext cx="0" cy="3132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7" name="직선 연결선 1546"/>
            <p:cNvCxnSpPr/>
            <p:nvPr/>
          </p:nvCxnSpPr>
          <p:spPr>
            <a:xfrm flipV="1">
              <a:off x="5374535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8" name="직선 연결선 1547"/>
            <p:cNvCxnSpPr/>
            <p:nvPr/>
          </p:nvCxnSpPr>
          <p:spPr>
            <a:xfrm flipV="1">
              <a:off x="3603284" y="4253787"/>
              <a:ext cx="0" cy="299388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9" name="직선 연결선 1548"/>
            <p:cNvCxnSpPr/>
            <p:nvPr/>
          </p:nvCxnSpPr>
          <p:spPr>
            <a:xfrm flipV="1">
              <a:off x="4613074" y="4205548"/>
              <a:ext cx="0" cy="3132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0" name="직선 연결선 1549"/>
            <p:cNvCxnSpPr/>
            <p:nvPr/>
          </p:nvCxnSpPr>
          <p:spPr>
            <a:xfrm flipV="1">
              <a:off x="8426968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1" name="직선 연결선 1550"/>
            <p:cNvCxnSpPr/>
            <p:nvPr/>
          </p:nvCxnSpPr>
          <p:spPr>
            <a:xfrm flipV="1">
              <a:off x="9048979" y="4034326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2" name="직선 연결선 1551"/>
            <p:cNvCxnSpPr/>
            <p:nvPr/>
          </p:nvCxnSpPr>
          <p:spPr>
            <a:xfrm flipV="1">
              <a:off x="9736335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3" name="직선 연결선 1552"/>
            <p:cNvCxnSpPr/>
            <p:nvPr/>
          </p:nvCxnSpPr>
          <p:spPr>
            <a:xfrm flipV="1">
              <a:off x="10376612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4" name="직선 연결선 1553"/>
            <p:cNvCxnSpPr/>
            <p:nvPr/>
          </p:nvCxnSpPr>
          <p:spPr>
            <a:xfrm flipV="1">
              <a:off x="11059476" y="4016168"/>
              <a:ext cx="0" cy="50400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5" name="그룹 1554"/>
          <p:cNvGrpSpPr/>
          <p:nvPr/>
        </p:nvGrpSpPr>
        <p:grpSpPr>
          <a:xfrm>
            <a:off x="5558272" y="3764608"/>
            <a:ext cx="1354228" cy="3036061"/>
            <a:chOff x="5558272" y="3910649"/>
            <a:chExt cx="1354228" cy="3231534"/>
          </a:xfrm>
        </p:grpSpPr>
        <p:cxnSp>
          <p:nvCxnSpPr>
            <p:cNvPr id="1556" name="직선 연결선 1555"/>
            <p:cNvCxnSpPr/>
            <p:nvPr/>
          </p:nvCxnSpPr>
          <p:spPr>
            <a:xfrm flipV="1">
              <a:off x="5558272" y="3910649"/>
              <a:ext cx="0" cy="323153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7" name="직선 연결선 1556"/>
            <p:cNvCxnSpPr/>
            <p:nvPr/>
          </p:nvCxnSpPr>
          <p:spPr>
            <a:xfrm flipV="1">
              <a:off x="5941750" y="3910649"/>
              <a:ext cx="0" cy="323153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8" name="직선 연결선 1557"/>
            <p:cNvCxnSpPr/>
            <p:nvPr/>
          </p:nvCxnSpPr>
          <p:spPr>
            <a:xfrm flipV="1">
              <a:off x="6532514" y="3910649"/>
              <a:ext cx="0" cy="323153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9" name="직선 연결선 1558"/>
            <p:cNvCxnSpPr/>
            <p:nvPr/>
          </p:nvCxnSpPr>
          <p:spPr>
            <a:xfrm flipV="1">
              <a:off x="6912500" y="3910649"/>
              <a:ext cx="0" cy="323153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57" name="직선 연결선 1756"/>
          <p:cNvCxnSpPr/>
          <p:nvPr/>
        </p:nvCxnSpPr>
        <p:spPr>
          <a:xfrm flipV="1">
            <a:off x="5645386" y="3977294"/>
            <a:ext cx="0" cy="3132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2" name="TextBox 1761"/>
          <p:cNvSpPr txBox="1"/>
          <p:nvPr/>
        </p:nvSpPr>
        <p:spPr>
          <a:xfrm>
            <a:off x="11938201" y="4428700"/>
            <a:ext cx="827336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172.21.xxx.xxx</a:t>
            </a:r>
            <a:endParaRPr lang="ko-KR" altLang="en-US" sz="800"/>
          </a:p>
        </p:txBody>
      </p:sp>
      <p:pic>
        <p:nvPicPr>
          <p:cNvPr id="1774" name="그림 177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2965" y="2078902"/>
            <a:ext cx="378767" cy="352482"/>
          </a:xfrm>
          <a:prstGeom prst="rect">
            <a:avLst/>
          </a:prstGeom>
        </p:spPr>
      </p:pic>
      <p:sp>
        <p:nvSpPr>
          <p:cNvPr id="1775" name="TextBox 1774"/>
          <p:cNvSpPr txBox="1"/>
          <p:nvPr/>
        </p:nvSpPr>
        <p:spPr>
          <a:xfrm>
            <a:off x="7345048" y="1879489"/>
            <a:ext cx="1334599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mtClean="0"/>
              <a:t>정부디렉토리</a:t>
            </a:r>
            <a:endParaRPr lang="en-US" altLang="ko-KR" sz="800" smtClean="0"/>
          </a:p>
          <a:p>
            <a:pPr algn="ctr"/>
            <a:r>
              <a:rPr lang="en-US" altLang="ko-KR" sz="800" smtClean="0"/>
              <a:t>(OCSP Server)</a:t>
            </a:r>
            <a:endParaRPr lang="ko-KR" altLang="en-US" sz="800"/>
          </a:p>
        </p:txBody>
      </p:sp>
      <p:sp>
        <p:nvSpPr>
          <p:cNvPr id="1777" name="TextBox 1776"/>
          <p:cNvSpPr txBox="1"/>
          <p:nvPr/>
        </p:nvSpPr>
        <p:spPr>
          <a:xfrm>
            <a:off x="7342333" y="2467118"/>
            <a:ext cx="1334599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10.48.93.117 : 8000</a:t>
            </a:r>
            <a:endParaRPr lang="ko-KR" altLang="en-US" sz="800"/>
          </a:p>
        </p:txBody>
      </p:sp>
      <p:cxnSp>
        <p:nvCxnSpPr>
          <p:cNvPr id="1798" name="직선 연결선 1797"/>
          <p:cNvCxnSpPr/>
          <p:nvPr/>
        </p:nvCxnSpPr>
        <p:spPr>
          <a:xfrm flipV="1">
            <a:off x="1631402" y="3779964"/>
            <a:ext cx="0" cy="303606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9" name="직선 연결선 1798"/>
          <p:cNvCxnSpPr/>
          <p:nvPr/>
        </p:nvCxnSpPr>
        <p:spPr>
          <a:xfrm flipV="1">
            <a:off x="1995922" y="3779964"/>
            <a:ext cx="0" cy="303606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0" name="TextBox 1799"/>
          <p:cNvSpPr txBox="1"/>
          <p:nvPr/>
        </p:nvSpPr>
        <p:spPr>
          <a:xfrm>
            <a:off x="1694852" y="6851017"/>
            <a:ext cx="676958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10.72.255.20</a:t>
            </a:r>
            <a:endParaRPr lang="ko-KR" altLang="en-US" sz="800"/>
          </a:p>
        </p:txBody>
      </p:sp>
      <p:cxnSp>
        <p:nvCxnSpPr>
          <p:cNvPr id="1804" name="구부러진 연결선 1803"/>
          <p:cNvCxnSpPr>
            <a:stCxn id="455" idx="3"/>
          </p:cNvCxnSpPr>
          <p:nvPr/>
        </p:nvCxnSpPr>
        <p:spPr>
          <a:xfrm flipV="1">
            <a:off x="1807465" y="2417179"/>
            <a:ext cx="1486699" cy="4282170"/>
          </a:xfrm>
          <a:prstGeom prst="curvedConnector2">
            <a:avLst/>
          </a:prstGeom>
          <a:ln w="22225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5" name="구부러진 연결선 1804"/>
          <p:cNvCxnSpPr/>
          <p:nvPr/>
        </p:nvCxnSpPr>
        <p:spPr>
          <a:xfrm flipV="1">
            <a:off x="2371810" y="2417178"/>
            <a:ext cx="993755" cy="4495395"/>
          </a:xfrm>
          <a:prstGeom prst="curvedConnector2">
            <a:avLst/>
          </a:prstGeom>
          <a:ln w="22225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13" name="그림 18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3790" y="2078902"/>
            <a:ext cx="378767" cy="352482"/>
          </a:xfrm>
          <a:prstGeom prst="rect">
            <a:avLst/>
          </a:prstGeom>
        </p:spPr>
      </p:pic>
      <p:sp>
        <p:nvSpPr>
          <p:cNvPr id="1814" name="TextBox 1813"/>
          <p:cNvSpPr txBox="1"/>
          <p:nvPr/>
        </p:nvSpPr>
        <p:spPr>
          <a:xfrm>
            <a:off x="4695158" y="187948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mtClean="0"/>
              <a:t>도로명서비스</a:t>
            </a:r>
            <a:endParaRPr lang="ko-KR" altLang="en-US" sz="800"/>
          </a:p>
        </p:txBody>
      </p:sp>
      <p:grpSp>
        <p:nvGrpSpPr>
          <p:cNvPr id="2" name="그룹 1"/>
          <p:cNvGrpSpPr/>
          <p:nvPr/>
        </p:nvGrpSpPr>
        <p:grpSpPr>
          <a:xfrm>
            <a:off x="639263" y="3764608"/>
            <a:ext cx="10478906" cy="1269922"/>
            <a:chOff x="639263" y="3764608"/>
            <a:chExt cx="10478906" cy="1269922"/>
          </a:xfrm>
        </p:grpSpPr>
        <p:cxnSp>
          <p:nvCxnSpPr>
            <p:cNvPr id="1516" name="직선 연결선 1515"/>
            <p:cNvCxnSpPr/>
            <p:nvPr/>
          </p:nvCxnSpPr>
          <p:spPr>
            <a:xfrm flipV="1">
              <a:off x="639263" y="3764608"/>
              <a:ext cx="0" cy="1269922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7" name="직선 연결선 1516"/>
            <p:cNvCxnSpPr/>
            <p:nvPr/>
          </p:nvCxnSpPr>
          <p:spPr>
            <a:xfrm flipV="1">
              <a:off x="1009792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8" name="직선 연결선 1517"/>
            <p:cNvCxnSpPr/>
            <p:nvPr/>
          </p:nvCxnSpPr>
          <p:spPr>
            <a:xfrm flipV="1">
              <a:off x="1577361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9" name="직선 연결선 1518"/>
            <p:cNvCxnSpPr/>
            <p:nvPr/>
          </p:nvCxnSpPr>
          <p:spPr>
            <a:xfrm flipV="1">
              <a:off x="1947890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0" name="직선 연결선 1519"/>
            <p:cNvCxnSpPr/>
            <p:nvPr/>
          </p:nvCxnSpPr>
          <p:spPr>
            <a:xfrm flipV="1">
              <a:off x="2558062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1" name="직선 연결선 1520"/>
            <p:cNvCxnSpPr/>
            <p:nvPr/>
          </p:nvCxnSpPr>
          <p:spPr>
            <a:xfrm flipV="1">
              <a:off x="2922588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2" name="직선 연결선 1521"/>
            <p:cNvCxnSpPr/>
            <p:nvPr/>
          </p:nvCxnSpPr>
          <p:spPr>
            <a:xfrm flipV="1">
              <a:off x="3480139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3" name="직선 연결선 1522"/>
            <p:cNvCxnSpPr/>
            <p:nvPr/>
          </p:nvCxnSpPr>
          <p:spPr>
            <a:xfrm flipV="1">
              <a:off x="3854637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4" name="직선 연결선 1523"/>
            <p:cNvCxnSpPr/>
            <p:nvPr/>
          </p:nvCxnSpPr>
          <p:spPr>
            <a:xfrm flipV="1">
              <a:off x="5423172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5" name="직선 연결선 1524"/>
            <p:cNvCxnSpPr/>
            <p:nvPr/>
          </p:nvCxnSpPr>
          <p:spPr>
            <a:xfrm flipV="1">
              <a:off x="5886695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6" name="직선 연결선 1525"/>
            <p:cNvCxnSpPr/>
            <p:nvPr/>
          </p:nvCxnSpPr>
          <p:spPr>
            <a:xfrm flipV="1">
              <a:off x="6466902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7" name="직선 연결선 1526"/>
            <p:cNvCxnSpPr/>
            <p:nvPr/>
          </p:nvCxnSpPr>
          <p:spPr>
            <a:xfrm flipV="1">
              <a:off x="6862831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8" name="직선 연결선 1527"/>
            <p:cNvCxnSpPr/>
            <p:nvPr/>
          </p:nvCxnSpPr>
          <p:spPr>
            <a:xfrm flipV="1">
              <a:off x="7441199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9" name="직선 연결선 1528"/>
            <p:cNvCxnSpPr/>
            <p:nvPr/>
          </p:nvCxnSpPr>
          <p:spPr>
            <a:xfrm flipV="1">
              <a:off x="7835050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0" name="직선 연결선 1529"/>
            <p:cNvCxnSpPr/>
            <p:nvPr/>
          </p:nvCxnSpPr>
          <p:spPr>
            <a:xfrm flipV="1">
              <a:off x="4483644" y="3764608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직선 연결선 296"/>
            <p:cNvCxnSpPr/>
            <p:nvPr/>
          </p:nvCxnSpPr>
          <p:spPr>
            <a:xfrm flipV="1">
              <a:off x="8492887" y="3766083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직선 연결선 297"/>
            <p:cNvCxnSpPr/>
            <p:nvPr/>
          </p:nvCxnSpPr>
          <p:spPr>
            <a:xfrm flipV="1">
              <a:off x="9111477" y="3766083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직선 연결선 298"/>
            <p:cNvCxnSpPr/>
            <p:nvPr/>
          </p:nvCxnSpPr>
          <p:spPr>
            <a:xfrm flipV="1">
              <a:off x="9810807" y="3766083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직선 연결선 299"/>
            <p:cNvCxnSpPr/>
            <p:nvPr/>
          </p:nvCxnSpPr>
          <p:spPr>
            <a:xfrm flipV="1">
              <a:off x="10451093" y="3766083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직선 연결선 300"/>
            <p:cNvCxnSpPr/>
            <p:nvPr/>
          </p:nvCxnSpPr>
          <p:spPr>
            <a:xfrm flipV="1">
              <a:off x="11118169" y="3766083"/>
              <a:ext cx="0" cy="126844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4" name="모서리가 둥근 직사각형 303"/>
          <p:cNvSpPr/>
          <p:nvPr/>
        </p:nvSpPr>
        <p:spPr>
          <a:xfrm>
            <a:off x="11401247" y="3286161"/>
            <a:ext cx="632289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기타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cxnSp>
        <p:nvCxnSpPr>
          <p:cNvPr id="341" name="구부러진 연결선 340"/>
          <p:cNvCxnSpPr/>
          <p:nvPr/>
        </p:nvCxnSpPr>
        <p:spPr>
          <a:xfrm flipV="1">
            <a:off x="6697979" y="3972785"/>
            <a:ext cx="4979974" cy="1959430"/>
          </a:xfrm>
          <a:prstGeom prst="curvedConnector2">
            <a:avLst/>
          </a:prstGeom>
          <a:ln w="22225"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" name="TextBox 367"/>
          <p:cNvSpPr txBox="1"/>
          <p:nvPr/>
        </p:nvSpPr>
        <p:spPr>
          <a:xfrm>
            <a:off x="8798262" y="6744405"/>
            <a:ext cx="601200" cy="123111"/>
          </a:xfrm>
          <a:prstGeom prst="rect">
            <a:avLst/>
          </a:prstGeom>
          <a:solidFill>
            <a:schemeClr val="bg1"/>
          </a:solidFill>
          <a:ln w="3175">
            <a:solidFill>
              <a:srgbClr val="7030A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10.72.255.18</a:t>
            </a:r>
            <a:endParaRPr lang="ko-KR" altLang="en-US" sz="800"/>
          </a:p>
        </p:txBody>
      </p:sp>
      <p:cxnSp>
        <p:nvCxnSpPr>
          <p:cNvPr id="371" name="구부러진 연결선 370"/>
          <p:cNvCxnSpPr>
            <a:stCxn id="368" idx="1"/>
          </p:cNvCxnSpPr>
          <p:nvPr/>
        </p:nvCxnSpPr>
        <p:spPr>
          <a:xfrm rot="10800000">
            <a:off x="5194944" y="2417179"/>
            <a:ext cx="3603319" cy="4388782"/>
          </a:xfrm>
          <a:prstGeom prst="curvedConnector2">
            <a:avLst/>
          </a:prstGeom>
          <a:ln w="19050">
            <a:solidFill>
              <a:schemeClr val="accent4"/>
            </a:soli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구부러진 연결선 371"/>
          <p:cNvCxnSpPr>
            <a:stCxn id="368" idx="1"/>
          </p:cNvCxnSpPr>
          <p:nvPr/>
        </p:nvCxnSpPr>
        <p:spPr>
          <a:xfrm rot="10800000">
            <a:off x="3436282" y="2417179"/>
            <a:ext cx="5361980" cy="4388782"/>
          </a:xfrm>
          <a:prstGeom prst="curvedConnector3">
            <a:avLst>
              <a:gd name="adj1" fmla="val 99881"/>
            </a:avLst>
          </a:prstGeom>
          <a:ln w="19050">
            <a:solidFill>
              <a:srgbClr val="C00000"/>
            </a:soli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구부러진 연결선 410"/>
          <p:cNvCxnSpPr/>
          <p:nvPr/>
        </p:nvCxnSpPr>
        <p:spPr>
          <a:xfrm flipV="1">
            <a:off x="9399462" y="3972785"/>
            <a:ext cx="2399631" cy="2833175"/>
          </a:xfrm>
          <a:prstGeom prst="curvedConnector2">
            <a:avLst/>
          </a:prstGeom>
          <a:ln w="22225"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7" name="구부러진 연결선 436"/>
          <p:cNvCxnSpPr>
            <a:stCxn id="455" idx="3"/>
          </p:cNvCxnSpPr>
          <p:nvPr/>
        </p:nvCxnSpPr>
        <p:spPr>
          <a:xfrm flipV="1">
            <a:off x="1807465" y="2417179"/>
            <a:ext cx="3307529" cy="4282170"/>
          </a:xfrm>
          <a:prstGeom prst="curvedConnector2">
            <a:avLst/>
          </a:prstGeom>
          <a:ln w="22225">
            <a:solidFill>
              <a:schemeClr val="accent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" name="구부러진 연결선 439"/>
          <p:cNvCxnSpPr>
            <a:stCxn id="1800" idx="3"/>
          </p:cNvCxnSpPr>
          <p:nvPr/>
        </p:nvCxnSpPr>
        <p:spPr>
          <a:xfrm flipV="1">
            <a:off x="2371810" y="2417179"/>
            <a:ext cx="2663535" cy="4495394"/>
          </a:xfrm>
          <a:prstGeom prst="curvedConnector2">
            <a:avLst/>
          </a:prstGeom>
          <a:ln w="22225">
            <a:solidFill>
              <a:schemeClr val="accent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9" name="직사각형 448"/>
          <p:cNvSpPr/>
          <p:nvPr/>
        </p:nvSpPr>
        <p:spPr>
          <a:xfrm>
            <a:off x="2651303" y="8683134"/>
            <a:ext cx="650544" cy="928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3" name="TextBox 512"/>
          <p:cNvSpPr txBox="1"/>
          <p:nvPr/>
        </p:nvSpPr>
        <p:spPr>
          <a:xfrm>
            <a:off x="11828163" y="6955172"/>
            <a:ext cx="110620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10.72.0.0/16 (</a:t>
            </a:r>
            <a:r>
              <a:rPr lang="ko-KR" altLang="en-US" sz="800" smtClean="0"/>
              <a:t>외교망</a:t>
            </a:r>
            <a:r>
              <a:rPr lang="en-US" altLang="ko-KR" sz="800" smtClean="0"/>
              <a:t>)</a:t>
            </a:r>
            <a:endParaRPr lang="en-US" altLang="ko-KR" sz="800"/>
          </a:p>
        </p:txBody>
      </p:sp>
      <p:sp>
        <p:nvSpPr>
          <p:cNvPr id="514" name="직사각형 513"/>
          <p:cNvSpPr/>
          <p:nvPr/>
        </p:nvSpPr>
        <p:spPr>
          <a:xfrm>
            <a:off x="12177039" y="6780276"/>
            <a:ext cx="50400" cy="4844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5" name="Picture 11" descr="C:\Users\ecoffey\AppData\Local\Temp\Rar$DRa0.295\30029_Device_firewall_default_6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432" y="6668963"/>
            <a:ext cx="263917" cy="26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6" name="TextBox 515"/>
          <p:cNvSpPr txBox="1"/>
          <p:nvPr/>
        </p:nvSpPr>
        <p:spPr>
          <a:xfrm>
            <a:off x="11953993" y="6511093"/>
            <a:ext cx="77079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 smtClean="0"/>
              <a:t>외교본부 방화벽</a:t>
            </a:r>
            <a:endParaRPr lang="en-US" altLang="ko-KR" sz="800" b="1" smtClean="0"/>
          </a:p>
        </p:txBody>
      </p:sp>
      <p:pic>
        <p:nvPicPr>
          <p:cNvPr id="517" name="Picture 11" descr="C:\Users\ecoffey\AppData\Local\Temp\Rar$DRa0.295\30029_Device_firewall_default_6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495" y="6668963"/>
            <a:ext cx="263917" cy="26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8" name="TextBox 517"/>
          <p:cNvSpPr txBox="1"/>
          <p:nvPr/>
        </p:nvSpPr>
        <p:spPr>
          <a:xfrm>
            <a:off x="11260480" y="6511093"/>
            <a:ext cx="77079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 smtClean="0"/>
              <a:t>라우터</a:t>
            </a:r>
            <a:endParaRPr lang="en-US" altLang="ko-KR" sz="800" b="1" smtClean="0"/>
          </a:p>
        </p:txBody>
      </p:sp>
      <p:sp>
        <p:nvSpPr>
          <p:cNvPr id="519" name="TextBox 518"/>
          <p:cNvSpPr txBox="1"/>
          <p:nvPr/>
        </p:nvSpPr>
        <p:spPr>
          <a:xfrm>
            <a:off x="11384940" y="6955172"/>
            <a:ext cx="55762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172.19.0.1</a:t>
            </a:r>
            <a:endParaRPr lang="en-US" altLang="ko-KR" sz="800"/>
          </a:p>
        </p:txBody>
      </p:sp>
      <p:cxnSp>
        <p:nvCxnSpPr>
          <p:cNvPr id="520" name="구부러진 연결선 519"/>
          <p:cNvCxnSpPr>
            <a:stCxn id="394" idx="3"/>
          </p:cNvCxnSpPr>
          <p:nvPr/>
        </p:nvCxnSpPr>
        <p:spPr>
          <a:xfrm flipV="1">
            <a:off x="2272123" y="2417180"/>
            <a:ext cx="4146174" cy="3751388"/>
          </a:xfrm>
          <a:prstGeom prst="curvedConnector3">
            <a:avLst>
              <a:gd name="adj1" fmla="val 99989"/>
            </a:avLst>
          </a:prstGeom>
          <a:ln w="22225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3" name="구부러진 연결선 522"/>
          <p:cNvCxnSpPr>
            <a:stCxn id="395" idx="3"/>
          </p:cNvCxnSpPr>
          <p:nvPr/>
        </p:nvCxnSpPr>
        <p:spPr>
          <a:xfrm flipV="1">
            <a:off x="1731201" y="2417179"/>
            <a:ext cx="4593601" cy="3538165"/>
          </a:xfrm>
          <a:prstGeom prst="curvedConnector3">
            <a:avLst>
              <a:gd name="adj1" fmla="val 100428"/>
            </a:avLst>
          </a:prstGeom>
          <a:ln w="22225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구부러진 연결선 549"/>
          <p:cNvCxnSpPr/>
          <p:nvPr/>
        </p:nvCxnSpPr>
        <p:spPr>
          <a:xfrm rot="10800000">
            <a:off x="6660027" y="2417179"/>
            <a:ext cx="2108619" cy="3626780"/>
          </a:xfrm>
          <a:prstGeom prst="curvedConnector2">
            <a:avLst/>
          </a:prstGeom>
          <a:ln w="19050">
            <a:solidFill>
              <a:srgbClr val="7030A0"/>
            </a:soli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4" name="직사각형 563"/>
          <p:cNvSpPr/>
          <p:nvPr/>
        </p:nvSpPr>
        <p:spPr>
          <a:xfrm>
            <a:off x="74310" y="8819277"/>
            <a:ext cx="47876" cy="484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5" name="직사각형 564"/>
          <p:cNvSpPr/>
          <p:nvPr/>
        </p:nvSpPr>
        <p:spPr>
          <a:xfrm>
            <a:off x="74310" y="73863"/>
            <a:ext cx="47876" cy="484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9" name="TextBox 308"/>
          <p:cNvSpPr txBox="1"/>
          <p:nvPr/>
        </p:nvSpPr>
        <p:spPr>
          <a:xfrm>
            <a:off x="6597276" y="6851017"/>
            <a:ext cx="676958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10.72.255.17</a:t>
            </a:r>
            <a:endParaRPr lang="ko-KR" altLang="en-US" sz="800"/>
          </a:p>
        </p:txBody>
      </p:sp>
      <p:sp>
        <p:nvSpPr>
          <p:cNvPr id="311" name="TextBox 310"/>
          <p:cNvSpPr txBox="1"/>
          <p:nvPr/>
        </p:nvSpPr>
        <p:spPr>
          <a:xfrm>
            <a:off x="2209928" y="4118313"/>
            <a:ext cx="525384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172.21.11.9</a:t>
            </a:r>
            <a:endParaRPr lang="ko-KR" altLang="en-US" sz="800"/>
          </a:p>
        </p:txBody>
      </p:sp>
      <p:sp>
        <p:nvSpPr>
          <p:cNvPr id="313" name="TextBox 312"/>
          <p:cNvSpPr txBox="1"/>
          <p:nvPr/>
        </p:nvSpPr>
        <p:spPr>
          <a:xfrm>
            <a:off x="2155055" y="4008505"/>
            <a:ext cx="635131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(172.21.11.10)</a:t>
            </a:r>
            <a:endParaRPr lang="ko-KR" altLang="en-US" sz="800"/>
          </a:p>
        </p:txBody>
      </p:sp>
      <p:sp>
        <p:nvSpPr>
          <p:cNvPr id="314" name="TextBox 313"/>
          <p:cNvSpPr txBox="1"/>
          <p:nvPr/>
        </p:nvSpPr>
        <p:spPr>
          <a:xfrm>
            <a:off x="2599924" y="4410574"/>
            <a:ext cx="556226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172.21.11.11</a:t>
            </a:r>
            <a:endParaRPr lang="ko-KR" altLang="en-US" sz="800"/>
          </a:p>
        </p:txBody>
      </p:sp>
      <p:sp>
        <p:nvSpPr>
          <p:cNvPr id="315" name="TextBox 314"/>
          <p:cNvSpPr txBox="1"/>
          <p:nvPr/>
        </p:nvSpPr>
        <p:spPr>
          <a:xfrm>
            <a:off x="2561237" y="4317204"/>
            <a:ext cx="6336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(172.21.11.12)</a:t>
            </a:r>
            <a:endParaRPr lang="ko-KR" altLang="en-US" sz="800"/>
          </a:p>
        </p:txBody>
      </p:sp>
      <p:pic>
        <p:nvPicPr>
          <p:cNvPr id="354" name="Picture 20" descr="http://db.cse.ohio-state.edu/images/db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613" y="3679504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" name="Picture 20" descr="http://db.cse.ohio-state.edu/images/db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455" y="3679504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1" name="TextBox 360"/>
          <p:cNvSpPr txBox="1"/>
          <p:nvPr/>
        </p:nvSpPr>
        <p:spPr>
          <a:xfrm>
            <a:off x="7258832" y="3527818"/>
            <a:ext cx="278866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DB #1</a:t>
            </a:r>
            <a:endParaRPr lang="ko-KR" altLang="en-US" sz="800"/>
          </a:p>
        </p:txBody>
      </p:sp>
      <p:sp>
        <p:nvSpPr>
          <p:cNvPr id="362" name="TextBox 361"/>
          <p:cNvSpPr txBox="1"/>
          <p:nvPr/>
        </p:nvSpPr>
        <p:spPr>
          <a:xfrm>
            <a:off x="7630757" y="3530677"/>
            <a:ext cx="44333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DB #2</a:t>
            </a:r>
            <a:endParaRPr lang="ko-KR" altLang="en-US" sz="800"/>
          </a:p>
        </p:txBody>
      </p:sp>
      <p:cxnSp>
        <p:nvCxnSpPr>
          <p:cNvPr id="387" name="구부러진 연결선 386"/>
          <p:cNvCxnSpPr/>
          <p:nvPr/>
        </p:nvCxnSpPr>
        <p:spPr>
          <a:xfrm rot="5400000" flipH="1" flipV="1">
            <a:off x="4733986" y="4110023"/>
            <a:ext cx="3467746" cy="82061"/>
          </a:xfrm>
          <a:prstGeom prst="curvedConnector3">
            <a:avLst>
              <a:gd name="adj1" fmla="val 50000"/>
            </a:avLst>
          </a:prstGeom>
          <a:ln w="22225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구부러진 연결선 387"/>
          <p:cNvCxnSpPr/>
          <p:nvPr/>
        </p:nvCxnSpPr>
        <p:spPr>
          <a:xfrm rot="16200000" flipV="1">
            <a:off x="4911523" y="4095659"/>
            <a:ext cx="3702711" cy="345754"/>
          </a:xfrm>
          <a:prstGeom prst="curvedConnector3">
            <a:avLst>
              <a:gd name="adj1" fmla="val 50000"/>
            </a:avLst>
          </a:prstGeom>
          <a:ln w="22225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" name="TextBox 393"/>
          <p:cNvSpPr txBox="1"/>
          <p:nvPr/>
        </p:nvSpPr>
        <p:spPr>
          <a:xfrm>
            <a:off x="1595165" y="6107012"/>
            <a:ext cx="676958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10.72.255.20</a:t>
            </a:r>
            <a:endParaRPr lang="ko-KR" altLang="en-US" sz="800"/>
          </a:p>
        </p:txBody>
      </p:sp>
      <p:sp>
        <p:nvSpPr>
          <p:cNvPr id="395" name="TextBox 394"/>
          <p:cNvSpPr txBox="1"/>
          <p:nvPr/>
        </p:nvSpPr>
        <p:spPr>
          <a:xfrm>
            <a:off x="1092031" y="5893788"/>
            <a:ext cx="639170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10.72.255.19</a:t>
            </a:r>
            <a:endParaRPr lang="ko-KR" altLang="en-US" sz="800"/>
          </a:p>
        </p:txBody>
      </p:sp>
      <p:cxnSp>
        <p:nvCxnSpPr>
          <p:cNvPr id="345" name="직선 연결선 344"/>
          <p:cNvCxnSpPr/>
          <p:nvPr/>
        </p:nvCxnSpPr>
        <p:spPr>
          <a:xfrm>
            <a:off x="92263" y="4251212"/>
            <a:ext cx="97200" cy="0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6" name="직사각형 345"/>
          <p:cNvSpPr/>
          <p:nvPr/>
        </p:nvSpPr>
        <p:spPr>
          <a:xfrm>
            <a:off x="366984" y="4261777"/>
            <a:ext cx="47876" cy="4844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47" name="직선 연결선 346"/>
          <p:cNvCxnSpPr/>
          <p:nvPr/>
        </p:nvCxnSpPr>
        <p:spPr>
          <a:xfrm>
            <a:off x="92263" y="2193587"/>
            <a:ext cx="97200" cy="0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" name="직사각형 347"/>
          <p:cNvSpPr/>
          <p:nvPr/>
        </p:nvSpPr>
        <p:spPr>
          <a:xfrm>
            <a:off x="366984" y="5009426"/>
            <a:ext cx="47876" cy="4844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51" name="그림 35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7820" y="2078902"/>
            <a:ext cx="378767" cy="352482"/>
          </a:xfrm>
          <a:prstGeom prst="rect">
            <a:avLst/>
          </a:prstGeom>
        </p:spPr>
      </p:pic>
      <p:sp>
        <p:nvSpPr>
          <p:cNvPr id="380" name="TextBox 379"/>
          <p:cNvSpPr txBox="1"/>
          <p:nvPr/>
        </p:nvSpPr>
        <p:spPr>
          <a:xfrm>
            <a:off x="1299188" y="187948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mtClean="0"/>
              <a:t>대법원</a:t>
            </a:r>
            <a:endParaRPr lang="ko-KR" altLang="en-US" sz="800"/>
          </a:p>
        </p:txBody>
      </p:sp>
      <p:cxnSp>
        <p:nvCxnSpPr>
          <p:cNvPr id="421" name="구부러진 연결선 420"/>
          <p:cNvCxnSpPr>
            <a:stCxn id="507" idx="1"/>
          </p:cNvCxnSpPr>
          <p:nvPr/>
        </p:nvCxnSpPr>
        <p:spPr>
          <a:xfrm rot="10800000">
            <a:off x="832135" y="1033097"/>
            <a:ext cx="5211740" cy="5666252"/>
          </a:xfrm>
          <a:prstGeom prst="curvedConnector2">
            <a:avLst/>
          </a:prstGeom>
          <a:ln w="22225">
            <a:solidFill>
              <a:schemeClr val="accent6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TextBox 327"/>
          <p:cNvSpPr txBox="1"/>
          <p:nvPr/>
        </p:nvSpPr>
        <p:spPr>
          <a:xfrm>
            <a:off x="5619232" y="6127318"/>
            <a:ext cx="676958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10.183.204.125</a:t>
            </a:r>
            <a:endParaRPr lang="ko-KR" altLang="en-US" sz="800"/>
          </a:p>
        </p:txBody>
      </p:sp>
      <p:sp>
        <p:nvSpPr>
          <p:cNvPr id="336" name="TextBox 335"/>
          <p:cNvSpPr txBox="1"/>
          <p:nvPr/>
        </p:nvSpPr>
        <p:spPr>
          <a:xfrm>
            <a:off x="5131740" y="5894452"/>
            <a:ext cx="63917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10.183.204.124</a:t>
            </a:r>
            <a:endParaRPr lang="ko-KR" altLang="en-US" sz="800"/>
          </a:p>
        </p:txBody>
      </p:sp>
      <p:sp>
        <p:nvSpPr>
          <p:cNvPr id="337" name="TextBox 336"/>
          <p:cNvSpPr txBox="1"/>
          <p:nvPr/>
        </p:nvSpPr>
        <p:spPr>
          <a:xfrm>
            <a:off x="5430784" y="5987166"/>
            <a:ext cx="63917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u="sng" smtClean="0"/>
              <a:t>10.183.204.126</a:t>
            </a:r>
            <a:endParaRPr lang="ko-KR" altLang="en-US" sz="800" u="sng"/>
          </a:p>
        </p:txBody>
      </p:sp>
      <p:sp>
        <p:nvSpPr>
          <p:cNvPr id="339" name="TextBox 338"/>
          <p:cNvSpPr txBox="1"/>
          <p:nvPr/>
        </p:nvSpPr>
        <p:spPr>
          <a:xfrm>
            <a:off x="3713249" y="4354552"/>
            <a:ext cx="2124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xxx</a:t>
            </a:r>
            <a:endParaRPr lang="ko-KR" altLang="en-US" sz="800"/>
          </a:p>
        </p:txBody>
      </p:sp>
      <p:sp>
        <p:nvSpPr>
          <p:cNvPr id="342" name="TextBox 341"/>
          <p:cNvSpPr txBox="1"/>
          <p:nvPr/>
        </p:nvSpPr>
        <p:spPr>
          <a:xfrm>
            <a:off x="3316756" y="4216190"/>
            <a:ext cx="518575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172.21.11.6</a:t>
            </a:r>
            <a:endParaRPr lang="ko-KR" altLang="en-US" sz="800"/>
          </a:p>
        </p:txBody>
      </p:sp>
      <p:sp>
        <p:nvSpPr>
          <p:cNvPr id="343" name="TextBox 342"/>
          <p:cNvSpPr txBox="1"/>
          <p:nvPr/>
        </p:nvSpPr>
        <p:spPr>
          <a:xfrm>
            <a:off x="3299633" y="4081709"/>
            <a:ext cx="212646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xxx</a:t>
            </a:r>
            <a:endParaRPr lang="ko-KR" altLang="en-US" sz="800"/>
          </a:p>
        </p:txBody>
      </p:sp>
      <p:sp>
        <p:nvSpPr>
          <p:cNvPr id="439" name="TextBox 438"/>
          <p:cNvSpPr txBox="1"/>
          <p:nvPr/>
        </p:nvSpPr>
        <p:spPr>
          <a:xfrm>
            <a:off x="5819950" y="1879489"/>
            <a:ext cx="1334599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mtClean="0"/>
              <a:t>정부디렉토리</a:t>
            </a:r>
            <a:endParaRPr lang="en-US" altLang="ko-KR" sz="800" smtClean="0"/>
          </a:p>
          <a:p>
            <a:pPr algn="ctr"/>
            <a:r>
              <a:rPr lang="en-US" altLang="ko-KR" sz="800" smtClean="0"/>
              <a:t>(LDAP Server)</a:t>
            </a:r>
            <a:endParaRPr lang="ko-KR" altLang="en-US" sz="800"/>
          </a:p>
        </p:txBody>
      </p:sp>
      <p:pic>
        <p:nvPicPr>
          <p:cNvPr id="444" name="그림 44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8654" y="2078902"/>
            <a:ext cx="378767" cy="352482"/>
          </a:xfrm>
          <a:prstGeom prst="rect">
            <a:avLst/>
          </a:prstGeom>
        </p:spPr>
      </p:pic>
      <p:sp>
        <p:nvSpPr>
          <p:cNvPr id="450" name="TextBox 449"/>
          <p:cNvSpPr txBox="1"/>
          <p:nvPr/>
        </p:nvSpPr>
        <p:spPr>
          <a:xfrm>
            <a:off x="6532514" y="4354552"/>
            <a:ext cx="55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172.21.11.51</a:t>
            </a:r>
            <a:endParaRPr lang="ko-KR" altLang="en-US" sz="800"/>
          </a:p>
        </p:txBody>
      </p:sp>
      <p:sp>
        <p:nvSpPr>
          <p:cNvPr id="451" name="TextBox 450"/>
          <p:cNvSpPr txBox="1"/>
          <p:nvPr/>
        </p:nvSpPr>
        <p:spPr>
          <a:xfrm>
            <a:off x="6128659" y="4080167"/>
            <a:ext cx="55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172.21.11.50</a:t>
            </a:r>
            <a:endParaRPr lang="ko-KR" altLang="en-US" sz="800"/>
          </a:p>
        </p:txBody>
      </p:sp>
      <p:sp>
        <p:nvSpPr>
          <p:cNvPr id="455" name="TextBox 454"/>
          <p:cNvSpPr txBox="1"/>
          <p:nvPr/>
        </p:nvSpPr>
        <p:spPr>
          <a:xfrm>
            <a:off x="1168295" y="6637793"/>
            <a:ext cx="639170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10.72.255.19</a:t>
            </a:r>
            <a:endParaRPr lang="ko-KR" altLang="en-US" sz="800"/>
          </a:p>
        </p:txBody>
      </p:sp>
      <p:cxnSp>
        <p:nvCxnSpPr>
          <p:cNvPr id="461" name="직선 연결선 460"/>
          <p:cNvCxnSpPr/>
          <p:nvPr/>
        </p:nvCxnSpPr>
        <p:spPr>
          <a:xfrm flipV="1">
            <a:off x="4844614" y="3764608"/>
            <a:ext cx="0" cy="126844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" name="직선 연결선 466"/>
          <p:cNvCxnSpPr/>
          <p:nvPr/>
        </p:nvCxnSpPr>
        <p:spPr>
          <a:xfrm flipV="1">
            <a:off x="4368258" y="3782183"/>
            <a:ext cx="0" cy="504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8" name="TextBox 467"/>
          <p:cNvSpPr txBox="1"/>
          <p:nvPr/>
        </p:nvSpPr>
        <p:spPr>
          <a:xfrm>
            <a:off x="4062094" y="4118313"/>
            <a:ext cx="55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172.21.12.11</a:t>
            </a:r>
            <a:endParaRPr lang="ko-KR" altLang="en-US" sz="800"/>
          </a:p>
        </p:txBody>
      </p:sp>
      <p:sp>
        <p:nvSpPr>
          <p:cNvPr id="469" name="TextBox 468"/>
          <p:cNvSpPr txBox="1"/>
          <p:nvPr/>
        </p:nvSpPr>
        <p:spPr>
          <a:xfrm>
            <a:off x="4024294" y="4008505"/>
            <a:ext cx="6336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(172.21.12.27)</a:t>
            </a:r>
            <a:endParaRPr lang="ko-KR" altLang="en-US" sz="800"/>
          </a:p>
        </p:txBody>
      </p:sp>
      <p:sp>
        <p:nvSpPr>
          <p:cNvPr id="472" name="TextBox 471"/>
          <p:cNvSpPr txBox="1"/>
          <p:nvPr/>
        </p:nvSpPr>
        <p:spPr>
          <a:xfrm>
            <a:off x="4520309" y="4429250"/>
            <a:ext cx="55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172.21.12.12</a:t>
            </a:r>
            <a:endParaRPr lang="ko-KR" altLang="en-US" sz="800"/>
          </a:p>
        </p:txBody>
      </p:sp>
      <p:sp>
        <p:nvSpPr>
          <p:cNvPr id="473" name="TextBox 472"/>
          <p:cNvSpPr txBox="1"/>
          <p:nvPr/>
        </p:nvSpPr>
        <p:spPr>
          <a:xfrm>
            <a:off x="4482509" y="4335878"/>
            <a:ext cx="6336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(</a:t>
            </a:r>
            <a:r>
              <a:rPr lang="en-US" altLang="ko-KR" sz="800" smtClean="0"/>
              <a:t>172.21.12.28)</a:t>
            </a:r>
            <a:endParaRPr lang="ko-KR" altLang="en-US" sz="800"/>
          </a:p>
        </p:txBody>
      </p:sp>
      <p:sp>
        <p:nvSpPr>
          <p:cNvPr id="474" name="TextBox 473"/>
          <p:cNvSpPr txBox="1"/>
          <p:nvPr/>
        </p:nvSpPr>
        <p:spPr>
          <a:xfrm>
            <a:off x="4308298" y="4216190"/>
            <a:ext cx="55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u="sng" smtClean="0"/>
              <a:t>172.21.12.10</a:t>
            </a:r>
            <a:endParaRPr lang="ko-KR" altLang="en-US" sz="800" u="sng"/>
          </a:p>
        </p:txBody>
      </p:sp>
      <p:cxnSp>
        <p:nvCxnSpPr>
          <p:cNvPr id="475" name="직선 연결선 474"/>
          <p:cNvCxnSpPr/>
          <p:nvPr/>
        </p:nvCxnSpPr>
        <p:spPr>
          <a:xfrm flipV="1">
            <a:off x="8546691" y="3778896"/>
            <a:ext cx="0" cy="227660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직선 연결선 475"/>
          <p:cNvCxnSpPr/>
          <p:nvPr/>
        </p:nvCxnSpPr>
        <p:spPr>
          <a:xfrm flipV="1">
            <a:off x="9187875" y="3778896"/>
            <a:ext cx="0" cy="227660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" name="직선 연결선 476"/>
          <p:cNvCxnSpPr/>
          <p:nvPr/>
        </p:nvCxnSpPr>
        <p:spPr>
          <a:xfrm flipV="1">
            <a:off x="9888060" y="3778896"/>
            <a:ext cx="0" cy="227660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직선 연결선 477"/>
          <p:cNvCxnSpPr/>
          <p:nvPr/>
        </p:nvCxnSpPr>
        <p:spPr>
          <a:xfrm flipV="1">
            <a:off x="10532425" y="3778896"/>
            <a:ext cx="0" cy="227660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9" name="직선 연결선 478"/>
          <p:cNvCxnSpPr/>
          <p:nvPr/>
        </p:nvCxnSpPr>
        <p:spPr>
          <a:xfrm flipV="1">
            <a:off x="11190409" y="3778896"/>
            <a:ext cx="0" cy="227660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0" name="그림 47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574" y="3679504"/>
            <a:ext cx="378767" cy="352482"/>
          </a:xfrm>
          <a:prstGeom prst="rect">
            <a:avLst/>
          </a:prstGeom>
        </p:spPr>
      </p:pic>
      <p:sp>
        <p:nvSpPr>
          <p:cNvPr id="481" name="TextBox 480"/>
          <p:cNvSpPr txBox="1"/>
          <p:nvPr/>
        </p:nvSpPr>
        <p:spPr>
          <a:xfrm>
            <a:off x="8350425" y="3530677"/>
            <a:ext cx="44333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WEB</a:t>
            </a:r>
            <a:endParaRPr lang="ko-KR" altLang="en-US" sz="800"/>
          </a:p>
        </p:txBody>
      </p:sp>
      <p:pic>
        <p:nvPicPr>
          <p:cNvPr id="482" name="그림 48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4082" y="3679504"/>
            <a:ext cx="378767" cy="352482"/>
          </a:xfrm>
          <a:prstGeom prst="rect">
            <a:avLst/>
          </a:prstGeom>
        </p:spPr>
      </p:pic>
      <p:sp>
        <p:nvSpPr>
          <p:cNvPr id="483" name="TextBox 482"/>
          <p:cNvSpPr txBox="1"/>
          <p:nvPr/>
        </p:nvSpPr>
        <p:spPr>
          <a:xfrm>
            <a:off x="9013837" y="3530677"/>
            <a:ext cx="44333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WAS</a:t>
            </a:r>
            <a:endParaRPr lang="ko-KR" altLang="en-US" sz="800"/>
          </a:p>
        </p:txBody>
      </p:sp>
      <p:pic>
        <p:nvPicPr>
          <p:cNvPr id="484" name="Picture 20" descr="http://db.cse.ohio-state.edu/images/db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415" y="3679504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5" name="그림 48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1710" y="3679504"/>
            <a:ext cx="378767" cy="352482"/>
          </a:xfrm>
          <a:prstGeom prst="rect">
            <a:avLst/>
          </a:prstGeom>
        </p:spPr>
      </p:pic>
      <p:sp>
        <p:nvSpPr>
          <p:cNvPr id="486" name="TextBox 485"/>
          <p:cNvSpPr txBox="1"/>
          <p:nvPr/>
        </p:nvSpPr>
        <p:spPr>
          <a:xfrm>
            <a:off x="9728307" y="3530677"/>
            <a:ext cx="44333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DB</a:t>
            </a:r>
            <a:endParaRPr lang="ko-KR" altLang="en-US" sz="800"/>
          </a:p>
        </p:txBody>
      </p:sp>
      <p:sp>
        <p:nvSpPr>
          <p:cNvPr id="487" name="TextBox 486"/>
          <p:cNvSpPr txBox="1"/>
          <p:nvPr/>
        </p:nvSpPr>
        <p:spPr>
          <a:xfrm>
            <a:off x="10336197" y="3530677"/>
            <a:ext cx="44333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ECM</a:t>
            </a:r>
            <a:endParaRPr lang="ko-KR" altLang="en-US" sz="800"/>
          </a:p>
        </p:txBody>
      </p:sp>
      <p:sp>
        <p:nvSpPr>
          <p:cNvPr id="491" name="TextBox 490"/>
          <p:cNvSpPr txBox="1"/>
          <p:nvPr/>
        </p:nvSpPr>
        <p:spPr>
          <a:xfrm>
            <a:off x="9454123" y="4204310"/>
            <a:ext cx="6012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172.21.12.135</a:t>
            </a:r>
            <a:endParaRPr lang="ko-KR" altLang="en-US" sz="800"/>
          </a:p>
        </p:txBody>
      </p:sp>
      <p:sp>
        <p:nvSpPr>
          <p:cNvPr id="492" name="TextBox 491"/>
          <p:cNvSpPr txBox="1"/>
          <p:nvPr/>
        </p:nvSpPr>
        <p:spPr>
          <a:xfrm>
            <a:off x="10117939" y="4204310"/>
            <a:ext cx="6012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172.21.12.137</a:t>
            </a:r>
            <a:endParaRPr lang="ko-KR" altLang="en-US" sz="800"/>
          </a:p>
        </p:txBody>
      </p:sp>
      <p:sp>
        <p:nvSpPr>
          <p:cNvPr id="493" name="TextBox 492"/>
          <p:cNvSpPr txBox="1"/>
          <p:nvPr/>
        </p:nvSpPr>
        <p:spPr>
          <a:xfrm>
            <a:off x="8126496" y="4204310"/>
            <a:ext cx="600699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172.21.12.133</a:t>
            </a:r>
            <a:endParaRPr lang="ko-KR" altLang="en-US" sz="800"/>
          </a:p>
        </p:txBody>
      </p:sp>
      <p:sp>
        <p:nvSpPr>
          <p:cNvPr id="494" name="TextBox 493"/>
          <p:cNvSpPr txBox="1"/>
          <p:nvPr/>
        </p:nvSpPr>
        <p:spPr>
          <a:xfrm>
            <a:off x="8790311" y="4204310"/>
            <a:ext cx="6012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172.21.12.134</a:t>
            </a:r>
            <a:endParaRPr lang="ko-KR" altLang="en-US" sz="800"/>
          </a:p>
        </p:txBody>
      </p:sp>
      <p:sp>
        <p:nvSpPr>
          <p:cNvPr id="310" name="TextBox 309"/>
          <p:cNvSpPr txBox="1"/>
          <p:nvPr/>
        </p:nvSpPr>
        <p:spPr>
          <a:xfrm>
            <a:off x="10752005" y="5981827"/>
            <a:ext cx="662746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10.183.204.107</a:t>
            </a:r>
            <a:endParaRPr lang="ko-KR" altLang="en-US" sz="800"/>
          </a:p>
        </p:txBody>
      </p:sp>
      <p:pic>
        <p:nvPicPr>
          <p:cNvPr id="320" name="그림 3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5525" y="3679504"/>
            <a:ext cx="378767" cy="352482"/>
          </a:xfrm>
          <a:prstGeom prst="rect">
            <a:avLst/>
          </a:prstGeom>
        </p:spPr>
      </p:pic>
      <p:sp>
        <p:nvSpPr>
          <p:cNvPr id="321" name="TextBox 320"/>
          <p:cNvSpPr txBox="1"/>
          <p:nvPr/>
        </p:nvSpPr>
        <p:spPr>
          <a:xfrm>
            <a:off x="11013635" y="3530677"/>
            <a:ext cx="44333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EAI</a:t>
            </a:r>
            <a:endParaRPr lang="ko-KR" altLang="en-US" sz="800"/>
          </a:p>
        </p:txBody>
      </p:sp>
      <p:sp>
        <p:nvSpPr>
          <p:cNvPr id="325" name="TextBox 324"/>
          <p:cNvSpPr txBox="1"/>
          <p:nvPr/>
        </p:nvSpPr>
        <p:spPr>
          <a:xfrm>
            <a:off x="10781754" y="4204310"/>
            <a:ext cx="6012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172.21.12.136</a:t>
            </a:r>
            <a:endParaRPr lang="ko-KR" altLang="en-US" sz="800"/>
          </a:p>
        </p:txBody>
      </p:sp>
      <p:sp>
        <p:nvSpPr>
          <p:cNvPr id="288" name="TextBox 287"/>
          <p:cNvSpPr txBox="1"/>
          <p:nvPr/>
        </p:nvSpPr>
        <p:spPr>
          <a:xfrm>
            <a:off x="6335904" y="4216190"/>
            <a:ext cx="56219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u="sng" smtClean="0"/>
              <a:t>172.21.11.53</a:t>
            </a:r>
            <a:endParaRPr lang="ko-KR" altLang="en-US" sz="800" u="sng"/>
          </a:p>
        </p:txBody>
      </p:sp>
      <p:grpSp>
        <p:nvGrpSpPr>
          <p:cNvPr id="312" name="그룹 311"/>
          <p:cNvGrpSpPr/>
          <p:nvPr/>
        </p:nvGrpSpPr>
        <p:grpSpPr>
          <a:xfrm>
            <a:off x="4334790" y="6747443"/>
            <a:ext cx="765754" cy="250853"/>
            <a:chOff x="4334790" y="5989682"/>
            <a:chExt cx="765754" cy="250853"/>
          </a:xfrm>
        </p:grpSpPr>
        <p:sp>
          <p:nvSpPr>
            <p:cNvPr id="316" name="TextBox 315"/>
            <p:cNvSpPr txBox="1"/>
            <p:nvPr/>
          </p:nvSpPr>
          <p:spPr>
            <a:xfrm>
              <a:off x="4549788" y="6117424"/>
              <a:ext cx="550756" cy="123111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10.72.255.14</a:t>
              </a:r>
              <a:endParaRPr lang="ko-KR" altLang="en-US" sz="800"/>
            </a:p>
          </p:txBody>
        </p:sp>
        <p:sp>
          <p:nvSpPr>
            <p:cNvPr id="322" name="TextBox 321"/>
            <p:cNvSpPr txBox="1"/>
            <p:nvPr/>
          </p:nvSpPr>
          <p:spPr>
            <a:xfrm>
              <a:off x="4334790" y="5989682"/>
              <a:ext cx="578091" cy="123111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10.72.255.12</a:t>
              </a:r>
              <a:endParaRPr lang="ko-KR" altLang="en-US" sz="800"/>
            </a:p>
          </p:txBody>
        </p:sp>
      </p:grpSp>
      <p:sp>
        <p:nvSpPr>
          <p:cNvPr id="327" name="TextBox 326"/>
          <p:cNvSpPr txBox="1"/>
          <p:nvPr/>
        </p:nvSpPr>
        <p:spPr>
          <a:xfrm>
            <a:off x="5585767" y="4360551"/>
            <a:ext cx="55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172.21.12.32</a:t>
            </a:r>
            <a:endParaRPr lang="ko-KR" altLang="en-US" sz="800"/>
          </a:p>
        </p:txBody>
      </p:sp>
      <p:sp>
        <p:nvSpPr>
          <p:cNvPr id="329" name="TextBox 328"/>
          <p:cNvSpPr txBox="1"/>
          <p:nvPr/>
        </p:nvSpPr>
        <p:spPr>
          <a:xfrm>
            <a:off x="5181912" y="4086166"/>
            <a:ext cx="55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172.21.12.31</a:t>
            </a:r>
            <a:endParaRPr lang="ko-KR" altLang="en-US" sz="800"/>
          </a:p>
        </p:txBody>
      </p:sp>
      <p:sp>
        <p:nvSpPr>
          <p:cNvPr id="332" name="TextBox 331"/>
          <p:cNvSpPr txBox="1"/>
          <p:nvPr/>
        </p:nvSpPr>
        <p:spPr>
          <a:xfrm>
            <a:off x="5389157" y="4222189"/>
            <a:ext cx="56219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u="sng" smtClean="0"/>
              <a:t>172.21.12.33</a:t>
            </a:r>
            <a:endParaRPr lang="ko-KR" altLang="en-US" sz="800" u="sng"/>
          </a:p>
        </p:txBody>
      </p:sp>
      <p:sp>
        <p:nvSpPr>
          <p:cNvPr id="370" name="TextBox 369"/>
          <p:cNvSpPr txBox="1"/>
          <p:nvPr/>
        </p:nvSpPr>
        <p:spPr>
          <a:xfrm>
            <a:off x="7065146" y="4151224"/>
            <a:ext cx="55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172.21.11.52</a:t>
            </a:r>
            <a:endParaRPr lang="ko-KR" altLang="en-US" sz="800"/>
          </a:p>
        </p:txBody>
      </p:sp>
      <p:sp>
        <p:nvSpPr>
          <p:cNvPr id="373" name="TextBox 372"/>
          <p:cNvSpPr txBox="1"/>
          <p:nvPr/>
        </p:nvSpPr>
        <p:spPr>
          <a:xfrm>
            <a:off x="7027346" y="4041416"/>
            <a:ext cx="6336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(172.21.11.53)</a:t>
            </a:r>
            <a:endParaRPr lang="ko-KR" altLang="en-US" sz="800"/>
          </a:p>
        </p:txBody>
      </p:sp>
      <p:sp>
        <p:nvSpPr>
          <p:cNvPr id="374" name="TextBox 373"/>
          <p:cNvSpPr txBox="1"/>
          <p:nvPr/>
        </p:nvSpPr>
        <p:spPr>
          <a:xfrm>
            <a:off x="7523361" y="4462161"/>
            <a:ext cx="55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172.21.11.54</a:t>
            </a:r>
            <a:endParaRPr lang="ko-KR" altLang="en-US" sz="800"/>
          </a:p>
        </p:txBody>
      </p:sp>
      <p:sp>
        <p:nvSpPr>
          <p:cNvPr id="375" name="TextBox 374"/>
          <p:cNvSpPr txBox="1"/>
          <p:nvPr/>
        </p:nvSpPr>
        <p:spPr>
          <a:xfrm>
            <a:off x="7485561" y="4368789"/>
            <a:ext cx="6336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(172.21.11.55)</a:t>
            </a:r>
            <a:endParaRPr lang="ko-KR" altLang="en-US" sz="800"/>
          </a:p>
        </p:txBody>
      </p:sp>
      <p:cxnSp>
        <p:nvCxnSpPr>
          <p:cNvPr id="5" name="직선 연결선 4"/>
          <p:cNvCxnSpPr/>
          <p:nvPr/>
        </p:nvCxnSpPr>
        <p:spPr>
          <a:xfrm>
            <a:off x="1268654" y="3470576"/>
            <a:ext cx="0" cy="379440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직선 연결선 376"/>
          <p:cNvCxnSpPr/>
          <p:nvPr/>
        </p:nvCxnSpPr>
        <p:spPr>
          <a:xfrm>
            <a:off x="2166450" y="3470576"/>
            <a:ext cx="0" cy="379440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직선 연결선 377"/>
          <p:cNvCxnSpPr/>
          <p:nvPr/>
        </p:nvCxnSpPr>
        <p:spPr>
          <a:xfrm>
            <a:off x="3194837" y="3470576"/>
            <a:ext cx="0" cy="379440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직선 연결선 378"/>
          <p:cNvCxnSpPr/>
          <p:nvPr/>
        </p:nvCxnSpPr>
        <p:spPr>
          <a:xfrm>
            <a:off x="4016706" y="3470576"/>
            <a:ext cx="0" cy="379440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직선 연결선 380"/>
          <p:cNvCxnSpPr/>
          <p:nvPr/>
        </p:nvCxnSpPr>
        <p:spPr>
          <a:xfrm>
            <a:off x="6143098" y="3470576"/>
            <a:ext cx="0" cy="379440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직선 연결선 381"/>
          <p:cNvCxnSpPr/>
          <p:nvPr/>
        </p:nvCxnSpPr>
        <p:spPr>
          <a:xfrm>
            <a:off x="7089384" y="3470576"/>
            <a:ext cx="0" cy="379440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직선 연결선 385"/>
          <p:cNvCxnSpPr/>
          <p:nvPr/>
        </p:nvCxnSpPr>
        <p:spPr>
          <a:xfrm>
            <a:off x="8752839" y="3470576"/>
            <a:ext cx="0" cy="379440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직선 연결선 392"/>
          <p:cNvCxnSpPr/>
          <p:nvPr/>
        </p:nvCxnSpPr>
        <p:spPr>
          <a:xfrm>
            <a:off x="9423643" y="3470576"/>
            <a:ext cx="0" cy="379440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직선 연결선 397"/>
          <p:cNvCxnSpPr/>
          <p:nvPr/>
        </p:nvCxnSpPr>
        <p:spPr>
          <a:xfrm>
            <a:off x="10055323" y="3470576"/>
            <a:ext cx="0" cy="379440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직선 연결선 398"/>
          <p:cNvCxnSpPr/>
          <p:nvPr/>
        </p:nvCxnSpPr>
        <p:spPr>
          <a:xfrm>
            <a:off x="10776453" y="3470576"/>
            <a:ext cx="0" cy="379440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1" name="그림 40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8502" y="2078902"/>
            <a:ext cx="378767" cy="352482"/>
          </a:xfrm>
          <a:prstGeom prst="rect">
            <a:avLst/>
          </a:prstGeom>
        </p:spPr>
      </p:pic>
      <p:sp>
        <p:nvSpPr>
          <p:cNvPr id="418" name="TextBox 417"/>
          <p:cNvSpPr txBox="1"/>
          <p:nvPr/>
        </p:nvSpPr>
        <p:spPr>
          <a:xfrm>
            <a:off x="2959870" y="187948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SMS </a:t>
            </a:r>
            <a:r>
              <a:rPr lang="ko-KR" altLang="en-US" sz="800" smtClean="0"/>
              <a:t>문자서비스</a:t>
            </a:r>
            <a:endParaRPr lang="ko-KR" altLang="en-US" sz="800"/>
          </a:p>
        </p:txBody>
      </p:sp>
      <p:cxnSp>
        <p:nvCxnSpPr>
          <p:cNvPr id="427" name="구부러진 연결선 426"/>
          <p:cNvCxnSpPr/>
          <p:nvPr/>
        </p:nvCxnSpPr>
        <p:spPr>
          <a:xfrm rot="10800000">
            <a:off x="906983" y="1033098"/>
            <a:ext cx="9939202" cy="5730469"/>
          </a:xfrm>
          <a:prstGeom prst="curvedConnector2">
            <a:avLst/>
          </a:prstGeom>
          <a:ln w="22225">
            <a:solidFill>
              <a:schemeClr val="accent6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1" name="TextBox 430"/>
          <p:cNvSpPr txBox="1"/>
          <p:nvPr/>
        </p:nvSpPr>
        <p:spPr>
          <a:xfrm>
            <a:off x="3060894" y="2641673"/>
            <a:ext cx="523467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1000, 2000</a:t>
            </a:r>
            <a:endParaRPr lang="ko-KR" altLang="en-US" sz="800"/>
          </a:p>
        </p:txBody>
      </p:sp>
      <p:cxnSp>
        <p:nvCxnSpPr>
          <p:cNvPr id="436" name="구부러진 연결선 435"/>
          <p:cNvCxnSpPr>
            <a:stCxn id="309" idx="1"/>
          </p:cNvCxnSpPr>
          <p:nvPr/>
        </p:nvCxnSpPr>
        <p:spPr>
          <a:xfrm rot="10800000">
            <a:off x="756388" y="1033099"/>
            <a:ext cx="5840888" cy="5879475"/>
          </a:xfrm>
          <a:prstGeom prst="curvedConnector2">
            <a:avLst/>
          </a:prstGeom>
          <a:ln w="22225">
            <a:solidFill>
              <a:schemeClr val="accent6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8" name="TextBox 437"/>
          <p:cNvSpPr txBox="1"/>
          <p:nvPr/>
        </p:nvSpPr>
        <p:spPr>
          <a:xfrm>
            <a:off x="5033353" y="2641673"/>
            <a:ext cx="201254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80</a:t>
            </a:r>
            <a:endParaRPr lang="ko-KR" altLang="en-US" sz="800"/>
          </a:p>
        </p:txBody>
      </p:sp>
      <p:sp>
        <p:nvSpPr>
          <p:cNvPr id="453" name="TextBox 452"/>
          <p:cNvSpPr txBox="1"/>
          <p:nvPr/>
        </p:nvSpPr>
        <p:spPr>
          <a:xfrm>
            <a:off x="6396580" y="2641673"/>
            <a:ext cx="201254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389</a:t>
            </a:r>
            <a:endParaRPr lang="ko-KR" altLang="en-US" sz="800"/>
          </a:p>
        </p:txBody>
      </p:sp>
      <p:pic>
        <p:nvPicPr>
          <p:cNvPr id="462" name="그림 46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5172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63" name="그림 46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2250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4" name="TextBox 463"/>
          <p:cNvSpPr txBox="1"/>
          <p:nvPr/>
        </p:nvSpPr>
        <p:spPr>
          <a:xfrm>
            <a:off x="6283249" y="3527818"/>
            <a:ext cx="358536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WAS #1</a:t>
            </a:r>
            <a:endParaRPr lang="ko-KR" altLang="en-US" sz="800"/>
          </a:p>
        </p:txBody>
      </p:sp>
      <p:sp>
        <p:nvSpPr>
          <p:cNvPr id="488" name="TextBox 487"/>
          <p:cNvSpPr txBox="1"/>
          <p:nvPr/>
        </p:nvSpPr>
        <p:spPr>
          <a:xfrm>
            <a:off x="6655175" y="3530677"/>
            <a:ext cx="36807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WAS #2</a:t>
            </a:r>
            <a:endParaRPr lang="ko-KR" altLang="en-US" sz="800"/>
          </a:p>
        </p:txBody>
      </p:sp>
      <p:pic>
        <p:nvPicPr>
          <p:cNvPr id="489" name="그림 48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1736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90" name="그림 48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8814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95" name="TextBox 494"/>
          <p:cNvSpPr txBox="1"/>
          <p:nvPr/>
        </p:nvSpPr>
        <p:spPr>
          <a:xfrm>
            <a:off x="5327839" y="3527818"/>
            <a:ext cx="348931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WEB #1</a:t>
            </a:r>
            <a:endParaRPr lang="ko-KR" altLang="en-US" sz="800"/>
          </a:p>
        </p:txBody>
      </p:sp>
      <p:sp>
        <p:nvSpPr>
          <p:cNvPr id="496" name="TextBox 495"/>
          <p:cNvSpPr txBox="1"/>
          <p:nvPr/>
        </p:nvSpPr>
        <p:spPr>
          <a:xfrm>
            <a:off x="5699765" y="3530677"/>
            <a:ext cx="351743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WEB #2</a:t>
            </a:r>
            <a:endParaRPr lang="ko-KR" altLang="en-US" sz="800"/>
          </a:p>
        </p:txBody>
      </p:sp>
      <p:pic>
        <p:nvPicPr>
          <p:cNvPr id="497" name="그림 49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6184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98" name="그림 49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3262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99" name="TextBox 498"/>
          <p:cNvSpPr txBox="1"/>
          <p:nvPr/>
        </p:nvSpPr>
        <p:spPr>
          <a:xfrm>
            <a:off x="3246155" y="3527818"/>
            <a:ext cx="378905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ECM #1</a:t>
            </a:r>
            <a:endParaRPr lang="ko-KR" altLang="en-US" sz="800"/>
          </a:p>
        </p:txBody>
      </p:sp>
      <p:sp>
        <p:nvSpPr>
          <p:cNvPr id="500" name="TextBox 499"/>
          <p:cNvSpPr txBox="1"/>
          <p:nvPr/>
        </p:nvSpPr>
        <p:spPr>
          <a:xfrm>
            <a:off x="3609040" y="3530677"/>
            <a:ext cx="372474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ECM #2</a:t>
            </a:r>
            <a:endParaRPr lang="ko-KR" altLang="en-US" sz="800"/>
          </a:p>
        </p:txBody>
      </p:sp>
      <p:pic>
        <p:nvPicPr>
          <p:cNvPr id="501" name="그림 50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783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02" name="TextBox 501"/>
          <p:cNvSpPr txBox="1"/>
          <p:nvPr/>
        </p:nvSpPr>
        <p:spPr>
          <a:xfrm>
            <a:off x="4576582" y="3530677"/>
            <a:ext cx="443333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EAI #2</a:t>
            </a:r>
            <a:endParaRPr lang="ko-KR" altLang="en-US" sz="800"/>
          </a:p>
        </p:txBody>
      </p:sp>
      <p:pic>
        <p:nvPicPr>
          <p:cNvPr id="503" name="그림 50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9861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04" name="TextBox 503"/>
          <p:cNvSpPr txBox="1"/>
          <p:nvPr/>
        </p:nvSpPr>
        <p:spPr>
          <a:xfrm>
            <a:off x="4204656" y="3527818"/>
            <a:ext cx="443333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EAI #1</a:t>
            </a:r>
            <a:endParaRPr lang="ko-KR" altLang="en-US" sz="800"/>
          </a:p>
        </p:txBody>
      </p:sp>
      <p:sp>
        <p:nvSpPr>
          <p:cNvPr id="507" name="TextBox 506"/>
          <p:cNvSpPr txBox="1"/>
          <p:nvPr/>
        </p:nvSpPr>
        <p:spPr>
          <a:xfrm>
            <a:off x="6043875" y="6637793"/>
            <a:ext cx="639170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10.72.255.16</a:t>
            </a:r>
            <a:endParaRPr lang="ko-KR" altLang="en-US" sz="800"/>
          </a:p>
        </p:txBody>
      </p:sp>
      <p:sp>
        <p:nvSpPr>
          <p:cNvPr id="508" name="TextBox 507"/>
          <p:cNvSpPr txBox="1"/>
          <p:nvPr/>
        </p:nvSpPr>
        <p:spPr>
          <a:xfrm>
            <a:off x="720550" y="4354552"/>
            <a:ext cx="541196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172.21.12.15</a:t>
            </a:r>
            <a:endParaRPr lang="ko-KR" altLang="en-US" sz="800"/>
          </a:p>
        </p:txBody>
      </p:sp>
      <p:sp>
        <p:nvSpPr>
          <p:cNvPr id="509" name="TextBox 508"/>
          <p:cNvSpPr txBox="1"/>
          <p:nvPr/>
        </p:nvSpPr>
        <p:spPr>
          <a:xfrm>
            <a:off x="509412" y="4216190"/>
            <a:ext cx="545645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u="sng" smtClean="0"/>
              <a:t>172.21.12.13</a:t>
            </a:r>
            <a:endParaRPr lang="ko-KR" altLang="en-US" sz="800" u="sng"/>
          </a:p>
        </p:txBody>
      </p:sp>
      <p:sp>
        <p:nvSpPr>
          <p:cNvPr id="510" name="TextBox 509"/>
          <p:cNvSpPr txBox="1"/>
          <p:nvPr/>
        </p:nvSpPr>
        <p:spPr>
          <a:xfrm>
            <a:off x="279078" y="4045107"/>
            <a:ext cx="542127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172.21.12.14</a:t>
            </a:r>
            <a:endParaRPr lang="ko-KR" altLang="en-US" sz="800"/>
          </a:p>
        </p:txBody>
      </p:sp>
      <p:sp>
        <p:nvSpPr>
          <p:cNvPr id="511" name="TextBox 510"/>
          <p:cNvSpPr txBox="1"/>
          <p:nvPr/>
        </p:nvSpPr>
        <p:spPr>
          <a:xfrm>
            <a:off x="1677530" y="4354552"/>
            <a:ext cx="5475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172.21.11.14</a:t>
            </a:r>
            <a:endParaRPr lang="ko-KR" altLang="en-US" sz="800"/>
          </a:p>
        </p:txBody>
      </p:sp>
      <p:pic>
        <p:nvPicPr>
          <p:cNvPr id="533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292" y="3898628"/>
            <a:ext cx="136120" cy="13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155" y="3898628"/>
            <a:ext cx="136120" cy="13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124" y="3898628"/>
            <a:ext cx="136120" cy="13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04" y="3898628"/>
            <a:ext cx="136120" cy="13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994" y="3898628"/>
            <a:ext cx="136120" cy="13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8" name="TextBox 537"/>
          <p:cNvSpPr txBox="1"/>
          <p:nvPr/>
        </p:nvSpPr>
        <p:spPr>
          <a:xfrm>
            <a:off x="1560273" y="2641673"/>
            <a:ext cx="306064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57720</a:t>
            </a:r>
            <a:endParaRPr lang="ko-KR" altLang="en-US" sz="800"/>
          </a:p>
        </p:txBody>
      </p:sp>
      <p:sp>
        <p:nvSpPr>
          <p:cNvPr id="539" name="TextBox 538"/>
          <p:cNvSpPr txBox="1"/>
          <p:nvPr/>
        </p:nvSpPr>
        <p:spPr>
          <a:xfrm>
            <a:off x="1358421" y="2501485"/>
            <a:ext cx="666286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10.171.102.225</a:t>
            </a:r>
            <a:endParaRPr lang="ko-KR" altLang="en-US" sz="800"/>
          </a:p>
        </p:txBody>
      </p:sp>
      <p:sp>
        <p:nvSpPr>
          <p:cNvPr id="540" name="TextBox 539"/>
          <p:cNvSpPr txBox="1"/>
          <p:nvPr/>
        </p:nvSpPr>
        <p:spPr>
          <a:xfrm>
            <a:off x="3037055" y="2501485"/>
            <a:ext cx="633600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10.181.24.170</a:t>
            </a:r>
            <a:endParaRPr lang="ko-KR" altLang="en-US" sz="800"/>
          </a:p>
        </p:txBody>
      </p:sp>
      <p:sp>
        <p:nvSpPr>
          <p:cNvPr id="541" name="TextBox 540"/>
          <p:cNvSpPr txBox="1"/>
          <p:nvPr/>
        </p:nvSpPr>
        <p:spPr>
          <a:xfrm>
            <a:off x="4782801" y="2501485"/>
            <a:ext cx="633600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10.182.60.20</a:t>
            </a:r>
            <a:endParaRPr lang="ko-KR" altLang="en-US" sz="800"/>
          </a:p>
        </p:txBody>
      </p:sp>
      <p:sp>
        <p:nvSpPr>
          <p:cNvPr id="542" name="TextBox 541"/>
          <p:cNvSpPr txBox="1"/>
          <p:nvPr/>
        </p:nvSpPr>
        <p:spPr>
          <a:xfrm>
            <a:off x="6191866" y="2501485"/>
            <a:ext cx="633600" cy="123111"/>
          </a:xfrm>
          <a:prstGeom prst="rect">
            <a:avLst/>
          </a:prstGeom>
          <a:solidFill>
            <a:schemeClr val="bg1"/>
          </a:solidFill>
          <a:ln w="3175">
            <a:solidFill>
              <a:srgbClr val="7030A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10.1.7.118</a:t>
            </a:r>
            <a:endParaRPr lang="ko-KR" altLang="en-US" sz="800"/>
          </a:p>
        </p:txBody>
      </p:sp>
      <p:grpSp>
        <p:nvGrpSpPr>
          <p:cNvPr id="543" name="그룹 542"/>
          <p:cNvGrpSpPr/>
          <p:nvPr/>
        </p:nvGrpSpPr>
        <p:grpSpPr>
          <a:xfrm>
            <a:off x="428583" y="510589"/>
            <a:ext cx="796030" cy="551895"/>
            <a:chOff x="428583" y="1927497"/>
            <a:chExt cx="796030" cy="551895"/>
          </a:xfrm>
        </p:grpSpPr>
        <p:pic>
          <p:nvPicPr>
            <p:cNvPr id="544" name="그림 54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15" y="2126910"/>
              <a:ext cx="378767" cy="352482"/>
            </a:xfrm>
            <a:prstGeom prst="rect">
              <a:avLst/>
            </a:prstGeom>
          </p:spPr>
        </p:pic>
        <p:sp>
          <p:nvSpPr>
            <p:cNvPr id="545" name="TextBox 544"/>
            <p:cNvSpPr txBox="1"/>
            <p:nvPr/>
          </p:nvSpPr>
          <p:spPr>
            <a:xfrm>
              <a:off x="428583" y="1927497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smtClean="0"/>
                <a:t>대법원</a:t>
              </a:r>
              <a:endParaRPr lang="ko-KR" altLang="en-US" sz="800"/>
            </a:p>
          </p:txBody>
        </p:sp>
      </p:grpSp>
      <p:sp>
        <p:nvSpPr>
          <p:cNvPr id="547" name="TextBox 546"/>
          <p:cNvSpPr txBox="1"/>
          <p:nvPr/>
        </p:nvSpPr>
        <p:spPr>
          <a:xfrm>
            <a:off x="487816" y="1128593"/>
            <a:ext cx="666286" cy="24622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10.171.105.53</a:t>
            </a:r>
          </a:p>
          <a:p>
            <a:r>
              <a:rPr lang="en-US" altLang="ko-KR" sz="800" smtClean="0"/>
              <a:t>10.171.106.147</a:t>
            </a:r>
            <a:endParaRPr lang="ko-KR" altLang="en-US" sz="800"/>
          </a:p>
        </p:txBody>
      </p:sp>
      <p:sp>
        <p:nvSpPr>
          <p:cNvPr id="551" name="TextBox 550"/>
          <p:cNvSpPr txBox="1"/>
          <p:nvPr/>
        </p:nvSpPr>
        <p:spPr>
          <a:xfrm>
            <a:off x="708018" y="1468729"/>
            <a:ext cx="306064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57720</a:t>
            </a:r>
            <a:endParaRPr lang="ko-KR" altLang="en-US" sz="800"/>
          </a:p>
        </p:txBody>
      </p:sp>
      <p:cxnSp>
        <p:nvCxnSpPr>
          <p:cNvPr id="554" name="구부러진 연결선 553"/>
          <p:cNvCxnSpPr/>
          <p:nvPr/>
        </p:nvCxnSpPr>
        <p:spPr>
          <a:xfrm flipV="1">
            <a:off x="7240202" y="3960341"/>
            <a:ext cx="4499559" cy="2230041"/>
          </a:xfrm>
          <a:prstGeom prst="curvedConnector2">
            <a:avLst/>
          </a:prstGeom>
          <a:ln w="22225"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5" name="TextBox 554"/>
          <p:cNvSpPr txBox="1"/>
          <p:nvPr/>
        </p:nvSpPr>
        <p:spPr>
          <a:xfrm>
            <a:off x="11569629" y="4085940"/>
            <a:ext cx="348997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24100</a:t>
            </a:r>
            <a:endParaRPr lang="ko-KR" altLang="en-US" sz="800"/>
          </a:p>
        </p:txBody>
      </p:sp>
      <p:sp>
        <p:nvSpPr>
          <p:cNvPr id="566" name="모서리가 둥근 직사각형 565"/>
          <p:cNvSpPr/>
          <p:nvPr/>
        </p:nvSpPr>
        <p:spPr>
          <a:xfrm>
            <a:off x="289972" y="3286161"/>
            <a:ext cx="4804793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PICAS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567" name="모서리가 둥근 직사각형 566"/>
          <p:cNvSpPr/>
          <p:nvPr/>
        </p:nvSpPr>
        <p:spPr>
          <a:xfrm>
            <a:off x="5177003" y="3286161"/>
            <a:ext cx="2849547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범정부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568" name="모서리가 둥근 직사각형 567"/>
          <p:cNvSpPr/>
          <p:nvPr/>
        </p:nvSpPr>
        <p:spPr>
          <a:xfrm>
            <a:off x="8137102" y="3286161"/>
            <a:ext cx="3198467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개발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569" name="모서리가 둥근 직사각형 568"/>
          <p:cNvSpPr/>
          <p:nvPr/>
        </p:nvSpPr>
        <p:spPr>
          <a:xfrm>
            <a:off x="190589" y="3010170"/>
            <a:ext cx="119052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광주</a:t>
            </a:r>
            <a:r>
              <a:rPr lang="en-US" altLang="ko-KR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IDC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74" name="그림 57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77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75" name="그림 57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55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76" name="TextBox 575"/>
          <p:cNvSpPr txBox="1"/>
          <p:nvPr/>
        </p:nvSpPr>
        <p:spPr>
          <a:xfrm>
            <a:off x="443870" y="3527818"/>
            <a:ext cx="443333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WEB #1</a:t>
            </a:r>
            <a:endParaRPr lang="ko-KR" altLang="en-US" sz="800"/>
          </a:p>
        </p:txBody>
      </p:sp>
      <p:sp>
        <p:nvSpPr>
          <p:cNvPr id="577" name="TextBox 576"/>
          <p:cNvSpPr txBox="1"/>
          <p:nvPr/>
        </p:nvSpPr>
        <p:spPr>
          <a:xfrm>
            <a:off x="815796" y="3530677"/>
            <a:ext cx="443333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WEB #2</a:t>
            </a:r>
            <a:endParaRPr lang="ko-KR" altLang="en-US" sz="800"/>
          </a:p>
        </p:txBody>
      </p:sp>
      <p:cxnSp>
        <p:nvCxnSpPr>
          <p:cNvPr id="593" name="구부러진 연결선 592"/>
          <p:cNvCxnSpPr/>
          <p:nvPr/>
        </p:nvCxnSpPr>
        <p:spPr>
          <a:xfrm rot="10800000">
            <a:off x="1637614" y="2417178"/>
            <a:ext cx="4864144" cy="4495391"/>
          </a:xfrm>
          <a:prstGeom prst="curvedConnector3">
            <a:avLst>
              <a:gd name="adj1" fmla="val 99738"/>
            </a:avLst>
          </a:prstGeom>
          <a:ln w="22225">
            <a:solidFill>
              <a:schemeClr val="accent6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" name="구부러진 연결선 594"/>
          <p:cNvCxnSpPr/>
          <p:nvPr/>
        </p:nvCxnSpPr>
        <p:spPr>
          <a:xfrm rot="10800000">
            <a:off x="1726309" y="2417178"/>
            <a:ext cx="4222049" cy="4287131"/>
          </a:xfrm>
          <a:prstGeom prst="curvedConnector2">
            <a:avLst/>
          </a:prstGeom>
          <a:ln w="22225">
            <a:solidFill>
              <a:schemeClr val="accent6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" name="TextBox 603"/>
          <p:cNvSpPr txBox="1"/>
          <p:nvPr/>
        </p:nvSpPr>
        <p:spPr>
          <a:xfrm>
            <a:off x="10765801" y="6731397"/>
            <a:ext cx="580374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10.72.255.11</a:t>
            </a:r>
            <a:endParaRPr lang="ko-KR" altLang="en-US" sz="800"/>
          </a:p>
        </p:txBody>
      </p:sp>
      <p:sp>
        <p:nvSpPr>
          <p:cNvPr id="607" name="TextBox 606"/>
          <p:cNvSpPr txBox="1"/>
          <p:nvPr/>
        </p:nvSpPr>
        <p:spPr>
          <a:xfrm>
            <a:off x="1273675" y="4063408"/>
            <a:ext cx="566176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172.21.11.13</a:t>
            </a:r>
            <a:endParaRPr lang="ko-KR" altLang="en-US" sz="800"/>
          </a:p>
        </p:txBody>
      </p:sp>
      <p:pic>
        <p:nvPicPr>
          <p:cNvPr id="608" name="그림 60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4375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09" name="그림 60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453" y="3642865"/>
            <a:ext cx="378767" cy="35248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11" name="TextBox 610"/>
          <p:cNvSpPr txBox="1"/>
          <p:nvPr/>
        </p:nvSpPr>
        <p:spPr>
          <a:xfrm>
            <a:off x="1412104" y="3527818"/>
            <a:ext cx="340052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WAS #1</a:t>
            </a:r>
            <a:endParaRPr lang="ko-KR" altLang="en-US" sz="800"/>
          </a:p>
        </p:txBody>
      </p:sp>
      <p:pic>
        <p:nvPicPr>
          <p:cNvPr id="612" name="Picture 20" descr="http://db.cse.ohio-state.edu/images/db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69" y="3679504"/>
            <a:ext cx="284784" cy="309854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13" name="Picture 20" descr="http://db.cse.ohio-state.edu/images/db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585" y="3679504"/>
            <a:ext cx="284784" cy="309854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614" name="TextBox 613"/>
          <p:cNvSpPr txBox="1"/>
          <p:nvPr/>
        </p:nvSpPr>
        <p:spPr>
          <a:xfrm>
            <a:off x="2386625" y="3527818"/>
            <a:ext cx="443333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DB #1</a:t>
            </a:r>
            <a:endParaRPr lang="ko-KR" altLang="en-US" sz="800"/>
          </a:p>
        </p:txBody>
      </p:sp>
      <p:sp>
        <p:nvSpPr>
          <p:cNvPr id="615" name="TextBox 614"/>
          <p:cNvSpPr txBox="1"/>
          <p:nvPr/>
        </p:nvSpPr>
        <p:spPr>
          <a:xfrm>
            <a:off x="2758552" y="3530677"/>
            <a:ext cx="31997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DB #2</a:t>
            </a:r>
            <a:endParaRPr lang="ko-KR" altLang="en-US" sz="800"/>
          </a:p>
        </p:txBody>
      </p:sp>
      <p:sp>
        <p:nvSpPr>
          <p:cNvPr id="616" name="TextBox 615"/>
          <p:cNvSpPr txBox="1"/>
          <p:nvPr/>
        </p:nvSpPr>
        <p:spPr>
          <a:xfrm>
            <a:off x="1762043" y="3530677"/>
            <a:ext cx="320797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WAS #2</a:t>
            </a:r>
            <a:endParaRPr lang="ko-KR" altLang="en-US" sz="800"/>
          </a:p>
        </p:txBody>
      </p:sp>
      <p:sp>
        <p:nvSpPr>
          <p:cNvPr id="617" name="TextBox 616"/>
          <p:cNvSpPr txBox="1"/>
          <p:nvPr/>
        </p:nvSpPr>
        <p:spPr>
          <a:xfrm>
            <a:off x="7461702" y="6173815"/>
            <a:ext cx="63917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10.183.204.123</a:t>
            </a:r>
            <a:endParaRPr lang="ko-KR" altLang="en-US" sz="800"/>
          </a:p>
        </p:txBody>
      </p:sp>
      <p:sp>
        <p:nvSpPr>
          <p:cNvPr id="618" name="TextBox 617"/>
          <p:cNvSpPr txBox="1"/>
          <p:nvPr/>
        </p:nvSpPr>
        <p:spPr>
          <a:xfrm>
            <a:off x="7442652" y="6080821"/>
            <a:ext cx="676958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(10.183.204.128)</a:t>
            </a:r>
            <a:endParaRPr lang="ko-KR" altLang="en-US" sz="800"/>
          </a:p>
        </p:txBody>
      </p:sp>
      <p:sp>
        <p:nvSpPr>
          <p:cNvPr id="619" name="TextBox 618"/>
          <p:cNvSpPr txBox="1"/>
          <p:nvPr/>
        </p:nvSpPr>
        <p:spPr>
          <a:xfrm>
            <a:off x="6597276" y="6119891"/>
            <a:ext cx="676958" cy="123111"/>
          </a:xfrm>
          <a:prstGeom prst="rect">
            <a:avLst/>
          </a:prstGeom>
          <a:solidFill>
            <a:schemeClr val="bg1"/>
          </a:solidFill>
          <a:ln w="3175">
            <a:solidFill>
              <a:srgbClr val="7030A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10.183.204.121</a:t>
            </a:r>
            <a:endParaRPr lang="ko-KR" altLang="en-US" sz="800"/>
          </a:p>
        </p:txBody>
      </p:sp>
      <p:sp>
        <p:nvSpPr>
          <p:cNvPr id="623" name="TextBox 622"/>
          <p:cNvSpPr txBox="1"/>
          <p:nvPr/>
        </p:nvSpPr>
        <p:spPr>
          <a:xfrm>
            <a:off x="7016120" y="5950475"/>
            <a:ext cx="63917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10.183.204.122</a:t>
            </a:r>
            <a:endParaRPr lang="ko-KR" altLang="en-US" sz="800"/>
          </a:p>
        </p:txBody>
      </p:sp>
      <p:sp>
        <p:nvSpPr>
          <p:cNvPr id="624" name="TextBox 623"/>
          <p:cNvSpPr txBox="1"/>
          <p:nvPr/>
        </p:nvSpPr>
        <p:spPr>
          <a:xfrm>
            <a:off x="5415061" y="6744405"/>
            <a:ext cx="63917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u="sng"/>
              <a:t>10.72.255.15</a:t>
            </a:r>
            <a:endParaRPr lang="ko-KR" altLang="en-US" sz="800" u="sng"/>
          </a:p>
        </p:txBody>
      </p:sp>
      <p:sp>
        <p:nvSpPr>
          <p:cNvPr id="625" name="TextBox 624"/>
          <p:cNvSpPr txBox="1"/>
          <p:nvPr/>
        </p:nvSpPr>
        <p:spPr>
          <a:xfrm>
            <a:off x="4014649" y="6612962"/>
            <a:ext cx="547974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10.72.255.13</a:t>
            </a:r>
            <a:endParaRPr lang="ko-KR" altLang="en-US" sz="800"/>
          </a:p>
        </p:txBody>
      </p:sp>
      <p:sp>
        <p:nvSpPr>
          <p:cNvPr id="627" name="TextBox 626"/>
          <p:cNvSpPr txBox="1"/>
          <p:nvPr/>
        </p:nvSpPr>
        <p:spPr>
          <a:xfrm>
            <a:off x="8768645" y="5982403"/>
            <a:ext cx="660435" cy="123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10.183.204.105</a:t>
            </a:r>
            <a:endParaRPr lang="ko-KR" altLang="en-US" sz="800"/>
          </a:p>
        </p:txBody>
      </p:sp>
      <p:sp>
        <p:nvSpPr>
          <p:cNvPr id="305" name="TextBox 304"/>
          <p:cNvSpPr txBox="1"/>
          <p:nvPr/>
        </p:nvSpPr>
        <p:spPr>
          <a:xfrm>
            <a:off x="6107244" y="5884926"/>
            <a:ext cx="639170" cy="123111"/>
          </a:xfrm>
          <a:prstGeom prst="rect">
            <a:avLst/>
          </a:prstGeom>
          <a:solidFill>
            <a:schemeClr val="bg1"/>
          </a:solidFill>
          <a:ln w="3175">
            <a:solidFill>
              <a:srgbClr val="7030A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10.183.204.120</a:t>
            </a:r>
            <a:endParaRPr lang="ko-KR" altLang="en-US" sz="800"/>
          </a:p>
        </p:txBody>
      </p:sp>
      <p:sp>
        <p:nvSpPr>
          <p:cNvPr id="318" name="TextBox 317"/>
          <p:cNvSpPr txBox="1"/>
          <p:nvPr/>
        </p:nvSpPr>
        <p:spPr>
          <a:xfrm>
            <a:off x="6984437" y="5838429"/>
            <a:ext cx="69625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(10.183.204.127)</a:t>
            </a:r>
            <a:endParaRPr lang="ko-KR" altLang="en-US" sz="800"/>
          </a:p>
        </p:txBody>
      </p:sp>
      <p:sp>
        <p:nvSpPr>
          <p:cNvPr id="334" name="아래쪽 화살표 333"/>
          <p:cNvSpPr/>
          <p:nvPr/>
        </p:nvSpPr>
        <p:spPr>
          <a:xfrm rot="3966151">
            <a:off x="9156443" y="2210664"/>
            <a:ext cx="63028" cy="5464381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5" name="TextBox 334"/>
          <p:cNvSpPr txBox="1"/>
          <p:nvPr/>
        </p:nvSpPr>
        <p:spPr>
          <a:xfrm>
            <a:off x="6359565" y="5987166"/>
            <a:ext cx="639170" cy="123111"/>
          </a:xfrm>
          <a:prstGeom prst="rect">
            <a:avLst/>
          </a:prstGeom>
          <a:noFill/>
          <a:ln w="3175">
            <a:solidFill>
              <a:schemeClr val="accent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u="sng"/>
              <a:t>10.183.204.129</a:t>
            </a:r>
            <a:endParaRPr lang="ko-KR" altLang="en-US" sz="800" u="sng"/>
          </a:p>
        </p:txBody>
      </p:sp>
      <p:sp>
        <p:nvSpPr>
          <p:cNvPr id="350" name="아래쪽 화살표 349"/>
          <p:cNvSpPr/>
          <p:nvPr/>
        </p:nvSpPr>
        <p:spPr>
          <a:xfrm rot="926589">
            <a:off x="11366884" y="3790231"/>
            <a:ext cx="63028" cy="222907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52" name="그림 35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39859" y="3642865"/>
            <a:ext cx="378767" cy="352482"/>
          </a:xfrm>
          <a:prstGeom prst="rect">
            <a:avLst/>
          </a:prstGeom>
        </p:spPr>
      </p:pic>
      <p:sp>
        <p:nvSpPr>
          <p:cNvPr id="353" name="TextBox 352"/>
          <p:cNvSpPr txBox="1"/>
          <p:nvPr/>
        </p:nvSpPr>
        <p:spPr>
          <a:xfrm>
            <a:off x="11349930" y="3530677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mtClean="0"/>
              <a:t>행공센</a:t>
            </a:r>
            <a:endParaRPr lang="ko-KR" altLang="en-US" sz="800"/>
          </a:p>
        </p:txBody>
      </p:sp>
      <p:sp>
        <p:nvSpPr>
          <p:cNvPr id="355" name="TextBox 354"/>
          <p:cNvSpPr txBox="1"/>
          <p:nvPr/>
        </p:nvSpPr>
        <p:spPr>
          <a:xfrm>
            <a:off x="11592501" y="3733911"/>
            <a:ext cx="20125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80</a:t>
            </a:r>
            <a:endParaRPr lang="ko-KR" altLang="en-US" sz="800"/>
          </a:p>
        </p:txBody>
      </p:sp>
      <p:sp>
        <p:nvSpPr>
          <p:cNvPr id="357" name="TextBox 356"/>
          <p:cNvSpPr txBox="1"/>
          <p:nvPr/>
        </p:nvSpPr>
        <p:spPr>
          <a:xfrm>
            <a:off x="11485041" y="4237928"/>
            <a:ext cx="507663" cy="615553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10.50.3.171</a:t>
            </a:r>
          </a:p>
          <a:p>
            <a:r>
              <a:rPr lang="en-US" altLang="ko-KR" sz="800" smtClean="0"/>
              <a:t>10.50.3.172</a:t>
            </a:r>
          </a:p>
          <a:p>
            <a:r>
              <a:rPr lang="en-US" altLang="ko-KR" sz="800" smtClean="0"/>
              <a:t>10.50.3.228</a:t>
            </a:r>
          </a:p>
          <a:p>
            <a:r>
              <a:rPr lang="en-US" altLang="ko-KR" sz="800" smtClean="0"/>
              <a:t>10.50.3.229</a:t>
            </a:r>
          </a:p>
          <a:p>
            <a:r>
              <a:rPr lang="en-US" altLang="ko-KR" sz="800" smtClean="0"/>
              <a:t>10.5.3.97</a:t>
            </a:r>
            <a:endParaRPr lang="ko-KR" altLang="en-US" sz="800"/>
          </a:p>
        </p:txBody>
      </p:sp>
    </p:spTree>
    <p:extLst>
      <p:ext uri="{BB962C8B-B14F-4D97-AF65-F5344CB8AC3E}">
        <p14:creationId xmlns:p14="http://schemas.microsoft.com/office/powerpoint/2010/main" val="294422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</TotalTime>
  <Words>200</Words>
  <Application>Microsoft Office PowerPoint</Application>
  <PresentationFormat>A3 용지(297x420mm)</PresentationFormat>
  <Paragraphs>125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227</cp:revision>
  <cp:lastPrinted>2020-02-24T02:04:47Z</cp:lastPrinted>
  <dcterms:created xsi:type="dcterms:W3CDTF">2020-02-17T00:38:04Z</dcterms:created>
  <dcterms:modified xsi:type="dcterms:W3CDTF">2020-02-28T07:29:57Z</dcterms:modified>
</cp:coreProperties>
</file>