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12801600" cy="9601200" type="A3"/>
  <p:notesSz cx="14368463" cy="9939338"/>
  <p:defaultTextStyle>
    <a:defPPr>
      <a:defRPr lang="ko-KR"/>
    </a:defPPr>
    <a:lvl1pPr marL="0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1pPr>
    <a:lvl2pPr marL="537667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2pPr>
    <a:lvl3pPr marL="1075334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3pPr>
    <a:lvl4pPr marL="1613002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4pPr>
    <a:lvl5pPr marL="2150669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5pPr>
    <a:lvl6pPr marL="2688336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6pPr>
    <a:lvl7pPr marL="3226003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7pPr>
    <a:lvl8pPr marL="3763670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8pPr>
    <a:lvl9pPr marL="4301338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773" autoAdjust="0"/>
    <p:restoredTop sz="94660"/>
  </p:normalViewPr>
  <p:slideViewPr>
    <p:cSldViewPr snapToGrid="0">
      <p:cViewPr varScale="1">
        <p:scale>
          <a:sx n="87" d="100"/>
          <a:sy n="87" d="100"/>
        </p:scale>
        <p:origin x="16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00B01-1F33-45DC-BB18-FE0B98F37823}" type="datetimeFigureOut">
              <a:rPr lang="ko-KR" altLang="en-US" smtClean="0"/>
              <a:t>2018-12-03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492F2-8FA1-490D-94A9-C8598E06A8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875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00B01-1F33-45DC-BB18-FE0B98F37823}" type="datetimeFigureOut">
              <a:rPr lang="ko-KR" altLang="en-US" smtClean="0"/>
              <a:t>2018-12-03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492F2-8FA1-490D-94A9-C8598E06A8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9995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00B01-1F33-45DC-BB18-FE0B98F37823}" type="datetimeFigureOut">
              <a:rPr lang="ko-KR" altLang="en-US" smtClean="0"/>
              <a:t>2018-12-03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492F2-8FA1-490D-94A9-C8598E06A8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9845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00B01-1F33-45DC-BB18-FE0B98F37823}" type="datetimeFigureOut">
              <a:rPr lang="ko-KR" altLang="en-US" smtClean="0"/>
              <a:t>2018-12-03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492F2-8FA1-490D-94A9-C8598E06A8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0030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00B01-1F33-45DC-BB18-FE0B98F37823}" type="datetimeFigureOut">
              <a:rPr lang="ko-KR" altLang="en-US" smtClean="0"/>
              <a:t>2018-12-03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492F2-8FA1-490D-94A9-C8598E06A8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0627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00B01-1F33-45DC-BB18-FE0B98F37823}" type="datetimeFigureOut">
              <a:rPr lang="ko-KR" altLang="en-US" smtClean="0"/>
              <a:t>2018-12-03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492F2-8FA1-490D-94A9-C8598E06A8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7661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00B01-1F33-45DC-BB18-FE0B98F37823}" type="datetimeFigureOut">
              <a:rPr lang="ko-KR" altLang="en-US" smtClean="0"/>
              <a:t>2018-12-03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492F2-8FA1-490D-94A9-C8598E06A8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4400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00B01-1F33-45DC-BB18-FE0B98F37823}" type="datetimeFigureOut">
              <a:rPr lang="ko-KR" altLang="en-US" smtClean="0"/>
              <a:t>2018-12-03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492F2-8FA1-490D-94A9-C8598E06A8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0281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00B01-1F33-45DC-BB18-FE0B98F37823}" type="datetimeFigureOut">
              <a:rPr lang="ko-KR" altLang="en-US" smtClean="0"/>
              <a:t>2018-12-03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492F2-8FA1-490D-94A9-C8598E06A8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2132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00B01-1F33-45DC-BB18-FE0B98F37823}" type="datetimeFigureOut">
              <a:rPr lang="ko-KR" altLang="en-US" smtClean="0"/>
              <a:t>2018-12-03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492F2-8FA1-490D-94A9-C8598E06A8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9671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00B01-1F33-45DC-BB18-FE0B98F37823}" type="datetimeFigureOut">
              <a:rPr lang="ko-KR" altLang="en-US" smtClean="0"/>
              <a:t>2018-12-03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492F2-8FA1-490D-94A9-C8598E06A8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2270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00B01-1F33-45DC-BB18-FE0B98F37823}" type="datetimeFigureOut">
              <a:rPr lang="ko-KR" altLang="en-US" smtClean="0"/>
              <a:t>2018-12-03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0492F2-8FA1-490D-94A9-C8598E06A8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98327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1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1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직사각형 53"/>
          <p:cNvSpPr/>
          <p:nvPr/>
        </p:nvSpPr>
        <p:spPr>
          <a:xfrm>
            <a:off x="1416454" y="211708"/>
            <a:ext cx="11042245" cy="2696745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55" name="TextBox 30"/>
          <p:cNvSpPr txBox="1"/>
          <p:nvPr/>
        </p:nvSpPr>
        <p:spPr>
          <a:xfrm>
            <a:off x="1416453" y="211708"/>
            <a:ext cx="11042246" cy="180000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algn="ctr" defTabSz="914291">
              <a:defRPr sz="400">
                <a:solidFill>
                  <a:schemeClr val="lt1"/>
                </a:solidFill>
              </a:defRPr>
            </a:lvl1pPr>
            <a:lvl2pPr marL="457145" defTabSz="914291">
              <a:defRPr>
                <a:solidFill>
                  <a:schemeClr val="lt1"/>
                </a:solidFill>
              </a:defRPr>
            </a:lvl2pPr>
            <a:lvl3pPr marL="914291" defTabSz="914291">
              <a:defRPr>
                <a:solidFill>
                  <a:schemeClr val="lt1"/>
                </a:solidFill>
              </a:defRPr>
            </a:lvl3pPr>
            <a:lvl4pPr marL="1371436" defTabSz="914291">
              <a:defRPr>
                <a:solidFill>
                  <a:schemeClr val="lt1"/>
                </a:solidFill>
              </a:defRPr>
            </a:lvl4pPr>
            <a:lvl5pPr marL="1828581" defTabSz="914291">
              <a:defRPr>
                <a:solidFill>
                  <a:schemeClr val="lt1"/>
                </a:solidFill>
              </a:defRPr>
            </a:lvl5pPr>
            <a:lvl6pPr marL="2285726" defTabSz="914291">
              <a:defRPr>
                <a:solidFill>
                  <a:schemeClr val="lt1"/>
                </a:solidFill>
              </a:defRPr>
            </a:lvl6pPr>
            <a:lvl7pPr marL="2742872" defTabSz="914291">
              <a:defRPr>
                <a:solidFill>
                  <a:schemeClr val="lt1"/>
                </a:solidFill>
              </a:defRPr>
            </a:lvl7pPr>
            <a:lvl8pPr marL="3200017" defTabSz="914291">
              <a:defRPr>
                <a:solidFill>
                  <a:schemeClr val="lt1"/>
                </a:solidFill>
              </a:defRPr>
            </a:lvl8pPr>
            <a:lvl9pPr marL="3657163" defTabSz="914291"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ko-KR" altLang="en-US" sz="10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인터넷망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6" name="직사각형 55"/>
          <p:cNvSpPr/>
          <p:nvPr/>
        </p:nvSpPr>
        <p:spPr>
          <a:xfrm>
            <a:off x="1416453" y="3309110"/>
            <a:ext cx="11042246" cy="5712585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57" name="TextBox 30"/>
          <p:cNvSpPr txBox="1"/>
          <p:nvPr/>
        </p:nvSpPr>
        <p:spPr>
          <a:xfrm>
            <a:off x="1416453" y="3164228"/>
            <a:ext cx="11042246" cy="180000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algn="ctr" defTabSz="914291">
              <a:defRPr sz="400">
                <a:solidFill>
                  <a:schemeClr val="lt1"/>
                </a:solidFill>
              </a:defRPr>
            </a:lvl1pPr>
            <a:lvl2pPr marL="457145" defTabSz="914291">
              <a:defRPr>
                <a:solidFill>
                  <a:schemeClr val="lt1"/>
                </a:solidFill>
              </a:defRPr>
            </a:lvl2pPr>
            <a:lvl3pPr marL="914291" defTabSz="914291">
              <a:defRPr>
                <a:solidFill>
                  <a:schemeClr val="lt1"/>
                </a:solidFill>
              </a:defRPr>
            </a:lvl3pPr>
            <a:lvl4pPr marL="1371436" defTabSz="914291">
              <a:defRPr>
                <a:solidFill>
                  <a:schemeClr val="lt1"/>
                </a:solidFill>
              </a:defRPr>
            </a:lvl4pPr>
            <a:lvl5pPr marL="1828581" defTabSz="914291">
              <a:defRPr>
                <a:solidFill>
                  <a:schemeClr val="lt1"/>
                </a:solidFill>
              </a:defRPr>
            </a:lvl5pPr>
            <a:lvl6pPr marL="2285726" defTabSz="914291">
              <a:defRPr>
                <a:solidFill>
                  <a:schemeClr val="lt1"/>
                </a:solidFill>
              </a:defRPr>
            </a:lvl6pPr>
            <a:lvl7pPr marL="2742872" defTabSz="914291">
              <a:defRPr>
                <a:solidFill>
                  <a:schemeClr val="lt1"/>
                </a:solidFill>
              </a:defRPr>
            </a:lvl7pPr>
            <a:lvl8pPr marL="3200017" defTabSz="914291">
              <a:defRPr>
                <a:solidFill>
                  <a:schemeClr val="lt1"/>
                </a:solidFill>
              </a:defRPr>
            </a:lvl8pPr>
            <a:lvl9pPr marL="3657163" defTabSz="914291"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행정망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58" name="그룹 57"/>
          <p:cNvGrpSpPr/>
          <p:nvPr/>
        </p:nvGrpSpPr>
        <p:grpSpPr>
          <a:xfrm>
            <a:off x="217269" y="4548525"/>
            <a:ext cx="712875" cy="493117"/>
            <a:chOff x="840756" y="947074"/>
            <a:chExt cx="424183" cy="338878"/>
          </a:xfrm>
        </p:grpSpPr>
        <p:pic>
          <p:nvPicPr>
            <p:cNvPr id="59" name="Picture 31" descr="3D_3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29808" y="947074"/>
              <a:ext cx="281439" cy="21010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sp>
          <p:nvSpPr>
            <p:cNvPr id="60" name="TextBox 59"/>
            <p:cNvSpPr txBox="1"/>
            <p:nvPr/>
          </p:nvSpPr>
          <p:spPr>
            <a:xfrm>
              <a:off x="840756" y="1201348"/>
              <a:ext cx="424183" cy="8460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800" b="1" smtClean="0"/>
                <a:t>업무담당자</a:t>
              </a:r>
              <a:endParaRPr lang="ko-KR" altLang="en-US" sz="800" b="1" dirty="0"/>
            </a:p>
          </p:txBody>
        </p:sp>
      </p:grpSp>
      <p:sp>
        <p:nvSpPr>
          <p:cNvPr id="61" name="모서리가 둥근 직사각형 60"/>
          <p:cNvSpPr/>
          <p:nvPr/>
        </p:nvSpPr>
        <p:spPr>
          <a:xfrm>
            <a:off x="2333299" y="3687606"/>
            <a:ext cx="6982152" cy="4897549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 defTabSz="914291"/>
            <a:endParaRPr lang="ko-KR" altLang="en-US" sz="400"/>
          </a:p>
        </p:txBody>
      </p:sp>
      <p:sp>
        <p:nvSpPr>
          <p:cNvPr id="62" name="모서리가 둥근 직사각형 61"/>
          <p:cNvSpPr/>
          <p:nvPr/>
        </p:nvSpPr>
        <p:spPr>
          <a:xfrm>
            <a:off x="2332167" y="3684541"/>
            <a:ext cx="6983284" cy="149220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defTabSz="914291"/>
            <a:r>
              <a:rPr lang="ko-KR" altLang="en-US" sz="10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</a:rPr>
              <a:t>국민권익위원회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</a:endParaRPr>
          </a:p>
        </p:txBody>
      </p:sp>
      <p:sp>
        <p:nvSpPr>
          <p:cNvPr id="63" name="모서리가 둥근 직사각형 62"/>
          <p:cNvSpPr/>
          <p:nvPr/>
        </p:nvSpPr>
        <p:spPr>
          <a:xfrm>
            <a:off x="2495561" y="4100027"/>
            <a:ext cx="6681600" cy="1767184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 defTabSz="914291"/>
            <a:endParaRPr lang="ko-KR" altLang="en-US" sz="400"/>
          </a:p>
        </p:txBody>
      </p:sp>
      <p:sp>
        <p:nvSpPr>
          <p:cNvPr id="64" name="모서리가 둥근 직사각형 63"/>
          <p:cNvSpPr/>
          <p:nvPr/>
        </p:nvSpPr>
        <p:spPr>
          <a:xfrm>
            <a:off x="2495561" y="4100313"/>
            <a:ext cx="6681600" cy="180000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defTabSz="914291"/>
            <a:r>
              <a:rPr lang="ko-KR" altLang="en-US" sz="1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어플리케이션 영역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65" name="직선 연결선 64"/>
          <p:cNvCxnSpPr/>
          <p:nvPr/>
        </p:nvCxnSpPr>
        <p:spPr>
          <a:xfrm>
            <a:off x="2602970" y="4988811"/>
            <a:ext cx="5328447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6" name="표 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1877157"/>
              </p:ext>
            </p:extLst>
          </p:nvPr>
        </p:nvGraphicFramePr>
        <p:xfrm>
          <a:off x="2647472" y="5136495"/>
          <a:ext cx="1464452" cy="6096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59221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7223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hostname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ncpweb02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model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800" b="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eSlim</a:t>
                      </a:r>
                      <a:r>
                        <a:rPr lang="en-US" altLang="ko-KR" sz="800" b="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SU7-2212P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cpu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en-US" altLang="ko-KR" sz="800" b="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core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memory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 GB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disk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 GB * 3 EA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7" name="표 6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2151911"/>
              </p:ext>
            </p:extLst>
          </p:nvPr>
        </p:nvGraphicFramePr>
        <p:xfrm>
          <a:off x="4245752" y="5136495"/>
          <a:ext cx="1513743" cy="6096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61214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0159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hostname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ncpwas01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model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800" b="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eSlim</a:t>
                      </a:r>
                      <a:r>
                        <a:rPr lang="en-US" altLang="ko-KR" sz="800" b="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SU7-2212P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cpu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en-US" altLang="ko-KR" sz="800" b="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core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memory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 GB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disk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 GB * 3 EA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8" name="표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7315294"/>
              </p:ext>
            </p:extLst>
          </p:nvPr>
        </p:nvGraphicFramePr>
        <p:xfrm>
          <a:off x="5891667" y="5136495"/>
          <a:ext cx="1454047" cy="6096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5880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6604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hostname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800" b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ncpdb01,</a:t>
                      </a:r>
                      <a:r>
                        <a:rPr lang="en-US" altLang="ko-KR" sz="800" b="0" baseline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02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model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800" b="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eSlim</a:t>
                      </a:r>
                      <a:r>
                        <a:rPr lang="en-US" altLang="ko-KR" sz="800" b="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SU7-2212P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cpu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800" b="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 core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memory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 GB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disk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 GB * 3 EA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9" name="모서리가 둥근 직사각형 68"/>
          <p:cNvSpPr/>
          <p:nvPr/>
        </p:nvSpPr>
        <p:spPr>
          <a:xfrm>
            <a:off x="2495561" y="6395102"/>
            <a:ext cx="6681138" cy="1767184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 defTabSz="914291"/>
            <a:endParaRPr lang="ko-KR" altLang="en-US" sz="400"/>
          </a:p>
        </p:txBody>
      </p:sp>
      <p:sp>
        <p:nvSpPr>
          <p:cNvPr id="70" name="모서리가 둥근 직사각형 69"/>
          <p:cNvSpPr/>
          <p:nvPr/>
        </p:nvSpPr>
        <p:spPr>
          <a:xfrm>
            <a:off x="2495561" y="6385637"/>
            <a:ext cx="6681600" cy="180000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defTabSz="914291"/>
            <a:r>
              <a:rPr lang="ko-KR" altLang="en-US" sz="1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</a:rPr>
              <a:t>  솔루션 영역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</a:endParaRPr>
          </a:p>
        </p:txBody>
      </p:sp>
      <p:cxnSp>
        <p:nvCxnSpPr>
          <p:cNvPr id="71" name="직선 연결선 70"/>
          <p:cNvCxnSpPr/>
          <p:nvPr/>
        </p:nvCxnSpPr>
        <p:spPr>
          <a:xfrm>
            <a:off x="2602969" y="7292265"/>
            <a:ext cx="6454282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2" name="표 7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1278907"/>
              </p:ext>
            </p:extLst>
          </p:nvPr>
        </p:nvGraphicFramePr>
        <p:xfrm>
          <a:off x="2666521" y="7489160"/>
          <a:ext cx="1541131" cy="6096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6232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1790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hostname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800" b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ncpdocm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model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800" b="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eSlim</a:t>
                      </a:r>
                      <a:r>
                        <a:rPr lang="en-US" altLang="ko-KR" sz="800" b="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SU7-2212P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cpu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en-US" altLang="ko-KR" sz="800" b="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core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memory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 GB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disk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 GB * 3 EA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73" name="표 7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7186176"/>
              </p:ext>
            </p:extLst>
          </p:nvPr>
        </p:nvGraphicFramePr>
        <p:xfrm>
          <a:off x="5819138" y="7489160"/>
          <a:ext cx="1531955" cy="6096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61951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1244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hostname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800" b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ncppdfc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model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800" b="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eSlim</a:t>
                      </a:r>
                      <a:r>
                        <a:rPr lang="en-US" altLang="ko-KR" sz="800" b="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SU7-2212P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cpu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en-US" altLang="ko-KR" sz="800" b="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core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memory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 GB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disk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 GB * 3 EA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74" name="표 7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190279"/>
              </p:ext>
            </p:extLst>
          </p:nvPr>
        </p:nvGraphicFramePr>
        <p:xfrm>
          <a:off x="4232072" y="7489160"/>
          <a:ext cx="1558492" cy="6096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63024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2824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hostname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800" b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ncpsrch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model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800" b="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eSlim</a:t>
                      </a:r>
                      <a:r>
                        <a:rPr lang="en-US" altLang="ko-KR" sz="800" b="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SU7-2212P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cpu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en-US" altLang="ko-KR" sz="800" b="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core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memory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 GB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disk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 GB * 3 EA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75" name="표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3410301"/>
              </p:ext>
            </p:extLst>
          </p:nvPr>
        </p:nvGraphicFramePr>
        <p:xfrm>
          <a:off x="7428956" y="7489432"/>
          <a:ext cx="1471461" cy="6096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5950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7641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hostname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800" b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ncpstrg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model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800" b="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eSlim</a:t>
                      </a:r>
                      <a:r>
                        <a:rPr lang="en-US" altLang="ko-KR" sz="800" b="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SU7-2212P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cpu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en-US" altLang="ko-KR" sz="800" b="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core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memory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 GB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disk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 GB * 3 EA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76" name="직선 연결선 75"/>
          <p:cNvCxnSpPr/>
          <p:nvPr/>
        </p:nvCxnSpPr>
        <p:spPr>
          <a:xfrm rot="5400000" flipH="1" flipV="1">
            <a:off x="3286625" y="4866630"/>
            <a:ext cx="252000" cy="109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직선 연결선 76"/>
          <p:cNvCxnSpPr/>
          <p:nvPr/>
        </p:nvCxnSpPr>
        <p:spPr>
          <a:xfrm rot="5400000" flipH="1" flipV="1">
            <a:off x="4848279" y="4866630"/>
            <a:ext cx="252000" cy="109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직선 연결선 77"/>
          <p:cNvCxnSpPr/>
          <p:nvPr/>
        </p:nvCxnSpPr>
        <p:spPr>
          <a:xfrm rot="5400000" flipH="1" flipV="1">
            <a:off x="6382232" y="4866630"/>
            <a:ext cx="252000" cy="109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직선 연결선 78"/>
          <p:cNvCxnSpPr/>
          <p:nvPr/>
        </p:nvCxnSpPr>
        <p:spPr>
          <a:xfrm rot="5400000" flipH="1" flipV="1">
            <a:off x="3296891" y="7166778"/>
            <a:ext cx="252000" cy="109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직선 연결선 79"/>
          <p:cNvCxnSpPr/>
          <p:nvPr/>
        </p:nvCxnSpPr>
        <p:spPr>
          <a:xfrm rot="5400000" flipH="1" flipV="1">
            <a:off x="4849343" y="7166778"/>
            <a:ext cx="252000" cy="109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직선 연결선 80"/>
          <p:cNvCxnSpPr/>
          <p:nvPr/>
        </p:nvCxnSpPr>
        <p:spPr>
          <a:xfrm rot="5400000" flipH="1" flipV="1">
            <a:off x="6403516" y="7166778"/>
            <a:ext cx="252000" cy="109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직선 연결선 81"/>
          <p:cNvCxnSpPr/>
          <p:nvPr/>
        </p:nvCxnSpPr>
        <p:spPr>
          <a:xfrm rot="5400000" flipH="1" flipV="1">
            <a:off x="7965427" y="7166778"/>
            <a:ext cx="252000" cy="109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3" name="그룹 82"/>
          <p:cNvGrpSpPr/>
          <p:nvPr/>
        </p:nvGrpSpPr>
        <p:grpSpPr>
          <a:xfrm>
            <a:off x="3035440" y="4410659"/>
            <a:ext cx="752060" cy="478744"/>
            <a:chOff x="2911999" y="2842163"/>
            <a:chExt cx="752060" cy="478744"/>
          </a:xfrm>
        </p:grpSpPr>
        <p:sp>
          <p:nvSpPr>
            <p:cNvPr id="84" name="TextBox 83"/>
            <p:cNvSpPr txBox="1"/>
            <p:nvPr/>
          </p:nvSpPr>
          <p:spPr>
            <a:xfrm>
              <a:off x="2911999" y="2842163"/>
              <a:ext cx="752060" cy="24622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800" b="1" dirty="0" smtClean="0"/>
                <a:t>부패방지 </a:t>
              </a:r>
              <a:r>
                <a:rPr lang="en-US" altLang="ko-KR" sz="800" b="1" dirty="0" smtClean="0"/>
                <a:t>WEB</a:t>
              </a:r>
            </a:p>
          </p:txBody>
        </p:sp>
        <p:pic>
          <p:nvPicPr>
            <p:cNvPr id="85" name="그림 84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8757" y="2978815"/>
              <a:ext cx="431244" cy="342092"/>
            </a:xfrm>
            <a:prstGeom prst="rect">
              <a:avLst/>
            </a:prstGeom>
          </p:spPr>
        </p:pic>
      </p:grpSp>
      <p:grpSp>
        <p:nvGrpSpPr>
          <p:cNvPr id="86" name="그룹 85"/>
          <p:cNvGrpSpPr/>
          <p:nvPr/>
        </p:nvGrpSpPr>
        <p:grpSpPr>
          <a:xfrm>
            <a:off x="4598627" y="4415276"/>
            <a:ext cx="752060" cy="474127"/>
            <a:chOff x="2918349" y="2846780"/>
            <a:chExt cx="752060" cy="474127"/>
          </a:xfrm>
        </p:grpSpPr>
        <p:sp>
          <p:nvSpPr>
            <p:cNvPr id="87" name="TextBox 86"/>
            <p:cNvSpPr txBox="1"/>
            <p:nvPr/>
          </p:nvSpPr>
          <p:spPr>
            <a:xfrm>
              <a:off x="2918349" y="2846780"/>
              <a:ext cx="752060" cy="24622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800" b="1" dirty="0" smtClean="0"/>
                <a:t>부패방지 </a:t>
              </a:r>
              <a:r>
                <a:rPr lang="en-US" altLang="ko-KR" sz="800" b="1" dirty="0" smtClean="0"/>
                <a:t>WAS</a:t>
              </a:r>
            </a:p>
          </p:txBody>
        </p:sp>
        <p:pic>
          <p:nvPicPr>
            <p:cNvPr id="88" name="그림 87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8757" y="2978815"/>
              <a:ext cx="431244" cy="342092"/>
            </a:xfrm>
            <a:prstGeom prst="rect">
              <a:avLst/>
            </a:prstGeom>
          </p:spPr>
        </p:pic>
      </p:grpSp>
      <p:sp>
        <p:nvSpPr>
          <p:cNvPr id="89" name="TextBox 88"/>
          <p:cNvSpPr txBox="1"/>
          <p:nvPr/>
        </p:nvSpPr>
        <p:spPr>
          <a:xfrm>
            <a:off x="6137546" y="4415276"/>
            <a:ext cx="71874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 b="1" dirty="0" smtClean="0"/>
              <a:t>부패방지 </a:t>
            </a:r>
            <a:r>
              <a:rPr lang="en-US" altLang="ko-KR" sz="800" b="1" dirty="0" smtClean="0"/>
              <a:t>DB#2</a:t>
            </a:r>
          </a:p>
        </p:txBody>
      </p:sp>
      <p:grpSp>
        <p:nvGrpSpPr>
          <p:cNvPr id="93" name="그룹 92"/>
          <p:cNvGrpSpPr/>
          <p:nvPr/>
        </p:nvGrpSpPr>
        <p:grpSpPr>
          <a:xfrm>
            <a:off x="4611533" y="6721945"/>
            <a:ext cx="718740" cy="486827"/>
            <a:chOff x="2948175" y="2834080"/>
            <a:chExt cx="718740" cy="486827"/>
          </a:xfrm>
        </p:grpSpPr>
        <p:sp>
          <p:nvSpPr>
            <p:cNvPr id="94" name="TextBox 93"/>
            <p:cNvSpPr txBox="1"/>
            <p:nvPr/>
          </p:nvSpPr>
          <p:spPr>
            <a:xfrm>
              <a:off x="2948175" y="2834080"/>
              <a:ext cx="71874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800" b="1" smtClean="0"/>
                <a:t>검색서버</a:t>
              </a:r>
              <a:endParaRPr lang="en-US" altLang="ko-KR" sz="800" b="1" dirty="0" smtClean="0"/>
            </a:p>
          </p:txBody>
        </p:sp>
        <p:pic>
          <p:nvPicPr>
            <p:cNvPr id="95" name="그림 94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91923" y="2978815"/>
              <a:ext cx="431244" cy="342092"/>
            </a:xfrm>
            <a:prstGeom prst="rect">
              <a:avLst/>
            </a:prstGeom>
          </p:spPr>
        </p:pic>
      </p:grpSp>
      <p:grpSp>
        <p:nvGrpSpPr>
          <p:cNvPr id="96" name="그룹 95"/>
          <p:cNvGrpSpPr/>
          <p:nvPr/>
        </p:nvGrpSpPr>
        <p:grpSpPr>
          <a:xfrm>
            <a:off x="6172353" y="6721945"/>
            <a:ext cx="718740" cy="486827"/>
            <a:chOff x="2948175" y="2834080"/>
            <a:chExt cx="718740" cy="486827"/>
          </a:xfrm>
        </p:grpSpPr>
        <p:sp>
          <p:nvSpPr>
            <p:cNvPr id="97" name="TextBox 96"/>
            <p:cNvSpPr txBox="1"/>
            <p:nvPr/>
          </p:nvSpPr>
          <p:spPr>
            <a:xfrm>
              <a:off x="2948175" y="2834080"/>
              <a:ext cx="71874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b="1" smtClean="0"/>
                <a:t>PDF</a:t>
              </a:r>
              <a:r>
                <a:rPr lang="ko-KR" altLang="en-US" sz="800" b="1" dirty="0" err="1" smtClean="0"/>
                <a:t>변환서버</a:t>
              </a:r>
              <a:endParaRPr lang="en-US" altLang="ko-KR" sz="800" b="1" dirty="0" smtClean="0"/>
            </a:p>
          </p:txBody>
        </p:sp>
        <p:pic>
          <p:nvPicPr>
            <p:cNvPr id="98" name="그림 97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91923" y="2978815"/>
              <a:ext cx="431244" cy="342092"/>
            </a:xfrm>
            <a:prstGeom prst="rect">
              <a:avLst/>
            </a:prstGeom>
          </p:spPr>
        </p:pic>
      </p:grpSp>
      <p:grpSp>
        <p:nvGrpSpPr>
          <p:cNvPr id="99" name="그룹 98"/>
          <p:cNvGrpSpPr/>
          <p:nvPr/>
        </p:nvGrpSpPr>
        <p:grpSpPr>
          <a:xfrm>
            <a:off x="7648307" y="6721945"/>
            <a:ext cx="869675" cy="486827"/>
            <a:chOff x="2872708" y="2834080"/>
            <a:chExt cx="869675" cy="486827"/>
          </a:xfrm>
        </p:grpSpPr>
        <p:sp>
          <p:nvSpPr>
            <p:cNvPr id="100" name="TextBox 99"/>
            <p:cNvSpPr txBox="1"/>
            <p:nvPr/>
          </p:nvSpPr>
          <p:spPr>
            <a:xfrm>
              <a:off x="2872708" y="2834080"/>
              <a:ext cx="869675" cy="24622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800" b="1" smtClean="0"/>
                <a:t>블랙마킹변환서버</a:t>
              </a:r>
              <a:endParaRPr lang="en-US" altLang="ko-KR" sz="800" b="1" dirty="0" smtClean="0"/>
            </a:p>
          </p:txBody>
        </p:sp>
        <p:pic>
          <p:nvPicPr>
            <p:cNvPr id="101" name="그림 100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91923" y="2978815"/>
              <a:ext cx="431244" cy="342092"/>
            </a:xfrm>
            <a:prstGeom prst="rect">
              <a:avLst/>
            </a:prstGeom>
          </p:spPr>
        </p:pic>
      </p:grpSp>
      <p:cxnSp>
        <p:nvCxnSpPr>
          <p:cNvPr id="105" name="직선 화살표 연결선 104"/>
          <p:cNvCxnSpPr/>
          <p:nvPr/>
        </p:nvCxnSpPr>
        <p:spPr>
          <a:xfrm>
            <a:off x="909214" y="4723292"/>
            <a:ext cx="2177572" cy="0"/>
          </a:xfrm>
          <a:prstGeom prst="straightConnector1">
            <a:avLst/>
          </a:prstGeom>
          <a:ln w="9525">
            <a:solidFill>
              <a:schemeClr val="accent2">
                <a:lumMod val="75000"/>
              </a:schemeClr>
            </a:solidFill>
            <a:prstDash val="dash"/>
            <a:headEnd type="none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6" name="그룹 105"/>
          <p:cNvGrpSpPr/>
          <p:nvPr/>
        </p:nvGrpSpPr>
        <p:grpSpPr>
          <a:xfrm>
            <a:off x="998082" y="4587837"/>
            <a:ext cx="846052" cy="241850"/>
            <a:chOff x="1291688" y="3865596"/>
            <a:chExt cx="493174" cy="268922"/>
          </a:xfrm>
        </p:grpSpPr>
        <p:sp>
          <p:nvSpPr>
            <p:cNvPr id="107" name="Freeform 133"/>
            <p:cNvSpPr>
              <a:spLocks/>
            </p:cNvSpPr>
            <p:nvPr/>
          </p:nvSpPr>
          <p:spPr bwMode="auto">
            <a:xfrm rot="19735884" flipH="1" flipV="1">
              <a:off x="1291688" y="3865596"/>
              <a:ext cx="493174" cy="268922"/>
            </a:xfrm>
            <a:custGeom>
              <a:avLst/>
              <a:gdLst>
                <a:gd name="T0" fmla="*/ 0 w 1449"/>
                <a:gd name="T1" fmla="*/ 43 h 53"/>
                <a:gd name="T2" fmla="*/ 849 w 1449"/>
                <a:gd name="T3" fmla="*/ 52 h 53"/>
                <a:gd name="T4" fmla="*/ 708 w 1449"/>
                <a:gd name="T5" fmla="*/ 16 h 53"/>
                <a:gd name="T6" fmla="*/ 1448 w 1449"/>
                <a:gd name="T7" fmla="*/ 10 h 53"/>
                <a:gd name="T8" fmla="*/ 582 w 1449"/>
                <a:gd name="T9" fmla="*/ 0 h 53"/>
                <a:gd name="T10" fmla="*/ 718 w 1449"/>
                <a:gd name="T11" fmla="*/ 37 h 53"/>
                <a:gd name="T12" fmla="*/ 0 w 1449"/>
                <a:gd name="T13" fmla="*/ 4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9" h="53">
                  <a:moveTo>
                    <a:pt x="0" y="43"/>
                  </a:moveTo>
                  <a:lnTo>
                    <a:pt x="849" y="52"/>
                  </a:lnTo>
                  <a:lnTo>
                    <a:pt x="708" y="16"/>
                  </a:lnTo>
                  <a:lnTo>
                    <a:pt x="1448" y="10"/>
                  </a:lnTo>
                  <a:lnTo>
                    <a:pt x="582" y="0"/>
                  </a:lnTo>
                  <a:lnTo>
                    <a:pt x="718" y="37"/>
                  </a:lnTo>
                  <a:lnTo>
                    <a:pt x="0" y="43"/>
                  </a:lnTo>
                </a:path>
              </a:pathLst>
            </a:custGeom>
            <a:solidFill>
              <a:srgbClr val="348EF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990033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1376536" y="3954032"/>
              <a:ext cx="317173" cy="13689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800" b="1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행정망</a:t>
              </a:r>
              <a:endParaRPr lang="ko-KR" altLang="en-US" sz="800" b="1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pic>
        <p:nvPicPr>
          <p:cNvPr id="109" name="그림 10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6411" y="4547311"/>
            <a:ext cx="431244" cy="342092"/>
          </a:xfrm>
          <a:prstGeom prst="rect">
            <a:avLst/>
          </a:prstGeom>
        </p:spPr>
      </p:pic>
      <p:pic>
        <p:nvPicPr>
          <p:cNvPr id="110" name="그림 10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5569" y="4547311"/>
            <a:ext cx="431244" cy="342092"/>
          </a:xfrm>
          <a:prstGeom prst="rect">
            <a:avLst/>
          </a:prstGeom>
        </p:spPr>
      </p:pic>
      <p:sp>
        <p:nvSpPr>
          <p:cNvPr id="111" name="직사각형 110"/>
          <p:cNvSpPr/>
          <p:nvPr/>
        </p:nvSpPr>
        <p:spPr>
          <a:xfrm>
            <a:off x="9875387" y="3684541"/>
            <a:ext cx="1426182" cy="4900614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112" name="TextBox 30"/>
          <p:cNvSpPr txBox="1"/>
          <p:nvPr/>
        </p:nvSpPr>
        <p:spPr>
          <a:xfrm>
            <a:off x="9878357" y="3680847"/>
            <a:ext cx="1426151" cy="180000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algn="ctr" defTabSz="914291">
              <a:defRPr sz="400">
                <a:solidFill>
                  <a:schemeClr val="lt1"/>
                </a:solidFill>
              </a:defRPr>
            </a:lvl1pPr>
            <a:lvl2pPr marL="457145" defTabSz="914291">
              <a:defRPr>
                <a:solidFill>
                  <a:schemeClr val="lt1"/>
                </a:solidFill>
              </a:defRPr>
            </a:lvl2pPr>
            <a:lvl3pPr marL="914291" defTabSz="914291">
              <a:defRPr>
                <a:solidFill>
                  <a:schemeClr val="lt1"/>
                </a:solidFill>
              </a:defRPr>
            </a:lvl3pPr>
            <a:lvl4pPr marL="1371436" defTabSz="914291">
              <a:defRPr>
                <a:solidFill>
                  <a:schemeClr val="lt1"/>
                </a:solidFill>
              </a:defRPr>
            </a:lvl4pPr>
            <a:lvl5pPr marL="1828581" defTabSz="914291">
              <a:defRPr>
                <a:solidFill>
                  <a:schemeClr val="lt1"/>
                </a:solidFill>
              </a:defRPr>
            </a:lvl5pPr>
            <a:lvl6pPr marL="2285726" defTabSz="914291">
              <a:defRPr>
                <a:solidFill>
                  <a:schemeClr val="lt1"/>
                </a:solidFill>
              </a:defRPr>
            </a:lvl6pPr>
            <a:lvl7pPr marL="2742872" defTabSz="914291">
              <a:defRPr>
                <a:solidFill>
                  <a:schemeClr val="lt1"/>
                </a:solidFill>
              </a:defRPr>
            </a:lvl7pPr>
            <a:lvl8pPr marL="3200017" defTabSz="914291">
              <a:defRPr>
                <a:solidFill>
                  <a:schemeClr val="lt1"/>
                </a:solidFill>
              </a:defRPr>
            </a:lvl8pPr>
            <a:lvl9pPr marL="3657163" defTabSz="914291"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0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행정망 </a:t>
            </a:r>
            <a:r>
              <a:rPr lang="ko-KR" altLang="en-US" sz="1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연계시스템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13" name="그룹 112"/>
          <p:cNvGrpSpPr/>
          <p:nvPr/>
        </p:nvGrpSpPr>
        <p:grpSpPr>
          <a:xfrm>
            <a:off x="10220799" y="4091475"/>
            <a:ext cx="735359" cy="4279079"/>
            <a:chOff x="10220799" y="2978971"/>
            <a:chExt cx="735359" cy="4279079"/>
          </a:xfrm>
        </p:grpSpPr>
        <p:grpSp>
          <p:nvGrpSpPr>
            <p:cNvPr id="114" name="그룹 113"/>
            <p:cNvGrpSpPr/>
            <p:nvPr/>
          </p:nvGrpSpPr>
          <p:grpSpPr>
            <a:xfrm>
              <a:off x="10246478" y="2978971"/>
              <a:ext cx="684000" cy="552905"/>
              <a:chOff x="7712311" y="800147"/>
              <a:chExt cx="684000" cy="552905"/>
            </a:xfrm>
          </p:grpSpPr>
          <p:pic>
            <p:nvPicPr>
              <p:cNvPr id="133" name="그림 132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873358" y="800147"/>
                <a:ext cx="361906" cy="183575"/>
              </a:xfrm>
              <a:prstGeom prst="rect">
                <a:avLst/>
              </a:prstGeom>
            </p:spPr>
          </p:pic>
          <p:sp>
            <p:nvSpPr>
              <p:cNvPr id="134" name="TextBox 133"/>
              <p:cNvSpPr txBox="1"/>
              <p:nvPr/>
            </p:nvSpPr>
            <p:spPr>
              <a:xfrm>
                <a:off x="7712311" y="983720"/>
                <a:ext cx="684000" cy="369332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ko-KR" altLang="en-US" sz="800" dirty="0" err="1" smtClean="0"/>
                  <a:t>행정안전부</a:t>
                </a:r>
                <a:endParaRPr lang="en-US" altLang="ko-KR" sz="800" dirty="0" smtClean="0"/>
              </a:p>
              <a:p>
                <a:pPr algn="ctr"/>
                <a:r>
                  <a:rPr lang="ko-KR" altLang="en-US" sz="800" dirty="0" smtClean="0"/>
                  <a:t>정부인증관리시스템</a:t>
                </a:r>
                <a:endParaRPr lang="en-US" altLang="ko-KR" sz="800" dirty="0" smtClean="0"/>
              </a:p>
            </p:txBody>
          </p:sp>
        </p:grpSp>
        <p:grpSp>
          <p:nvGrpSpPr>
            <p:cNvPr id="115" name="그룹 114"/>
            <p:cNvGrpSpPr/>
            <p:nvPr/>
          </p:nvGrpSpPr>
          <p:grpSpPr>
            <a:xfrm>
              <a:off x="10246478" y="5504124"/>
              <a:ext cx="684000" cy="552905"/>
              <a:chOff x="7712311" y="800147"/>
              <a:chExt cx="684000" cy="552905"/>
            </a:xfrm>
          </p:grpSpPr>
          <p:pic>
            <p:nvPicPr>
              <p:cNvPr id="131" name="그림 130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873358" y="800147"/>
                <a:ext cx="361906" cy="183575"/>
              </a:xfrm>
              <a:prstGeom prst="rect">
                <a:avLst/>
              </a:prstGeom>
            </p:spPr>
          </p:pic>
          <p:sp>
            <p:nvSpPr>
              <p:cNvPr id="132" name="TextBox 131"/>
              <p:cNvSpPr txBox="1"/>
              <p:nvPr/>
            </p:nvSpPr>
            <p:spPr>
              <a:xfrm>
                <a:off x="7712311" y="983720"/>
                <a:ext cx="684000" cy="369332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ko-KR" altLang="en-US" sz="800" dirty="0" err="1" smtClean="0"/>
                  <a:t>행정안전부</a:t>
                </a:r>
                <a:endParaRPr lang="en-US" altLang="ko-KR" sz="800" dirty="0" smtClean="0"/>
              </a:p>
              <a:p>
                <a:pPr algn="ctr"/>
                <a:r>
                  <a:rPr lang="ko-KR" altLang="en-US" sz="800" dirty="0" err="1" smtClean="0"/>
                  <a:t>정부디렉토리시스템</a:t>
                </a:r>
                <a:endParaRPr lang="en-US" altLang="ko-KR" sz="800" dirty="0" smtClean="0"/>
              </a:p>
            </p:txBody>
          </p:sp>
        </p:grpSp>
        <p:grpSp>
          <p:nvGrpSpPr>
            <p:cNvPr id="116" name="그룹 115"/>
            <p:cNvGrpSpPr/>
            <p:nvPr/>
          </p:nvGrpSpPr>
          <p:grpSpPr>
            <a:xfrm>
              <a:off x="10246478" y="6705145"/>
              <a:ext cx="684000" cy="552905"/>
              <a:chOff x="7712311" y="800147"/>
              <a:chExt cx="684000" cy="552905"/>
            </a:xfrm>
          </p:grpSpPr>
          <p:pic>
            <p:nvPicPr>
              <p:cNvPr id="129" name="그림 128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873358" y="800147"/>
                <a:ext cx="361906" cy="183575"/>
              </a:xfrm>
              <a:prstGeom prst="rect">
                <a:avLst/>
              </a:prstGeom>
            </p:spPr>
          </p:pic>
          <p:sp>
            <p:nvSpPr>
              <p:cNvPr id="130" name="TextBox 129"/>
              <p:cNvSpPr txBox="1"/>
              <p:nvPr/>
            </p:nvSpPr>
            <p:spPr>
              <a:xfrm>
                <a:off x="7712311" y="983720"/>
                <a:ext cx="684000" cy="369332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ko-KR" altLang="en-US" sz="800" dirty="0" err="1" smtClean="0"/>
                  <a:t>행정안전부</a:t>
                </a:r>
                <a:endParaRPr lang="en-US" altLang="ko-KR" sz="800" dirty="0" smtClean="0"/>
              </a:p>
              <a:p>
                <a:pPr algn="ctr"/>
                <a:r>
                  <a:rPr lang="ko-KR" altLang="en-US" sz="800" dirty="0" smtClean="0"/>
                  <a:t>행정표준코드시스템</a:t>
                </a:r>
                <a:endParaRPr lang="en-US" altLang="ko-KR" sz="800" dirty="0" smtClean="0"/>
              </a:p>
            </p:txBody>
          </p:sp>
        </p:grpSp>
        <p:grpSp>
          <p:nvGrpSpPr>
            <p:cNvPr id="117" name="그룹 116"/>
            <p:cNvGrpSpPr/>
            <p:nvPr/>
          </p:nvGrpSpPr>
          <p:grpSpPr>
            <a:xfrm>
              <a:off x="10246478" y="4842058"/>
              <a:ext cx="684000" cy="552905"/>
              <a:chOff x="7712311" y="800147"/>
              <a:chExt cx="684000" cy="552905"/>
            </a:xfrm>
          </p:grpSpPr>
          <p:pic>
            <p:nvPicPr>
              <p:cNvPr id="127" name="그림 126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873358" y="800147"/>
                <a:ext cx="361906" cy="183575"/>
              </a:xfrm>
              <a:prstGeom prst="rect">
                <a:avLst/>
              </a:prstGeom>
            </p:spPr>
          </p:pic>
          <p:sp>
            <p:nvSpPr>
              <p:cNvPr id="128" name="TextBox 127"/>
              <p:cNvSpPr txBox="1"/>
              <p:nvPr/>
            </p:nvSpPr>
            <p:spPr>
              <a:xfrm>
                <a:off x="7712311" y="983720"/>
                <a:ext cx="684000" cy="369332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ko-KR" altLang="en-US" sz="800" dirty="0" smtClean="0"/>
                  <a:t>법제처</a:t>
                </a:r>
                <a:endParaRPr lang="en-US" altLang="ko-KR" sz="800" dirty="0" smtClean="0"/>
              </a:p>
              <a:p>
                <a:pPr algn="ctr"/>
                <a:r>
                  <a:rPr lang="ko-KR" altLang="en-US" sz="800" dirty="0" err="1" smtClean="0"/>
                  <a:t>입법지원</a:t>
                </a:r>
                <a:endParaRPr lang="en-US" altLang="ko-KR" sz="800" dirty="0"/>
              </a:p>
              <a:p>
                <a:pPr algn="ctr"/>
                <a:r>
                  <a:rPr lang="ko-KR" altLang="en-US" sz="800" dirty="0" smtClean="0"/>
                  <a:t>시스템</a:t>
                </a:r>
                <a:endParaRPr lang="en-US" altLang="ko-KR" sz="800" dirty="0" smtClean="0"/>
              </a:p>
            </p:txBody>
          </p:sp>
        </p:grpSp>
        <p:grpSp>
          <p:nvGrpSpPr>
            <p:cNvPr id="118" name="그룹 117"/>
            <p:cNvGrpSpPr/>
            <p:nvPr/>
          </p:nvGrpSpPr>
          <p:grpSpPr>
            <a:xfrm>
              <a:off x="10246478" y="3641037"/>
              <a:ext cx="684000" cy="552905"/>
              <a:chOff x="7712311" y="800147"/>
              <a:chExt cx="684000" cy="552905"/>
            </a:xfrm>
          </p:grpSpPr>
          <p:pic>
            <p:nvPicPr>
              <p:cNvPr id="125" name="그림 124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873358" y="800147"/>
                <a:ext cx="361906" cy="183575"/>
              </a:xfrm>
              <a:prstGeom prst="rect">
                <a:avLst/>
              </a:prstGeom>
            </p:spPr>
          </p:pic>
          <p:sp>
            <p:nvSpPr>
              <p:cNvPr id="126" name="TextBox 125"/>
              <p:cNvSpPr txBox="1"/>
              <p:nvPr/>
            </p:nvSpPr>
            <p:spPr>
              <a:xfrm>
                <a:off x="7712311" y="983720"/>
                <a:ext cx="684000" cy="369332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ko-KR" altLang="en-US" sz="800" dirty="0" smtClean="0"/>
                  <a:t>법제처</a:t>
                </a:r>
                <a:endParaRPr lang="en-US" altLang="ko-KR" sz="800" dirty="0" smtClean="0"/>
              </a:p>
              <a:p>
                <a:pPr algn="ctr"/>
                <a:r>
                  <a:rPr lang="ko-KR" altLang="en-US" sz="800" dirty="0" smtClean="0"/>
                  <a:t>국가법령정보센터</a:t>
                </a:r>
                <a:endParaRPr lang="en-US" altLang="ko-KR" sz="800" dirty="0" smtClean="0"/>
              </a:p>
            </p:txBody>
          </p:sp>
        </p:grpSp>
        <p:grpSp>
          <p:nvGrpSpPr>
            <p:cNvPr id="119" name="그룹 118"/>
            <p:cNvGrpSpPr/>
            <p:nvPr/>
          </p:nvGrpSpPr>
          <p:grpSpPr>
            <a:xfrm>
              <a:off x="10246478" y="6166190"/>
              <a:ext cx="684000" cy="429794"/>
              <a:chOff x="7712311" y="800147"/>
              <a:chExt cx="684000" cy="429794"/>
            </a:xfrm>
          </p:grpSpPr>
          <p:pic>
            <p:nvPicPr>
              <p:cNvPr id="123" name="그림 122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873358" y="800147"/>
                <a:ext cx="361906" cy="183575"/>
              </a:xfrm>
              <a:prstGeom prst="rect">
                <a:avLst/>
              </a:prstGeom>
            </p:spPr>
          </p:pic>
          <p:sp>
            <p:nvSpPr>
              <p:cNvPr id="124" name="TextBox 123"/>
              <p:cNvSpPr txBox="1"/>
              <p:nvPr/>
            </p:nvSpPr>
            <p:spPr>
              <a:xfrm>
                <a:off x="7712311" y="983720"/>
                <a:ext cx="684000" cy="246221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ko-KR" altLang="en-US" sz="800" dirty="0" err="1" smtClean="0"/>
                  <a:t>도로명주소</a:t>
                </a:r>
                <a:endParaRPr lang="en-US" altLang="ko-KR" sz="800" dirty="0" smtClean="0"/>
              </a:p>
              <a:p>
                <a:pPr algn="ctr"/>
                <a:r>
                  <a:rPr lang="ko-KR" altLang="en-US" sz="800" dirty="0" smtClean="0"/>
                  <a:t>시스템</a:t>
                </a:r>
                <a:endParaRPr lang="en-US" altLang="ko-KR" sz="800" dirty="0" smtClean="0"/>
              </a:p>
            </p:txBody>
          </p:sp>
        </p:grpSp>
        <p:grpSp>
          <p:nvGrpSpPr>
            <p:cNvPr id="120" name="그룹 119"/>
            <p:cNvGrpSpPr/>
            <p:nvPr/>
          </p:nvGrpSpPr>
          <p:grpSpPr>
            <a:xfrm>
              <a:off x="10220799" y="4303103"/>
              <a:ext cx="735359" cy="429794"/>
              <a:chOff x="7712310" y="800147"/>
              <a:chExt cx="735359" cy="429794"/>
            </a:xfrm>
          </p:grpSpPr>
          <p:pic>
            <p:nvPicPr>
              <p:cNvPr id="121" name="그림 120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873358" y="800147"/>
                <a:ext cx="361906" cy="183575"/>
              </a:xfrm>
              <a:prstGeom prst="rect">
                <a:avLst/>
              </a:prstGeom>
            </p:spPr>
          </p:pic>
          <p:sp>
            <p:nvSpPr>
              <p:cNvPr id="122" name="TextBox 121"/>
              <p:cNvSpPr txBox="1"/>
              <p:nvPr/>
            </p:nvSpPr>
            <p:spPr>
              <a:xfrm>
                <a:off x="7712310" y="983720"/>
                <a:ext cx="735359" cy="246221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ko-KR" altLang="en-US" sz="800" dirty="0" smtClean="0"/>
                  <a:t>국민권익위원회</a:t>
                </a:r>
                <a:endParaRPr lang="en-US" altLang="ko-KR" sz="800" dirty="0" smtClean="0"/>
              </a:p>
              <a:p>
                <a:pPr algn="ctr"/>
                <a:r>
                  <a:rPr lang="ko-KR" altLang="en-US" sz="800" dirty="0" err="1" smtClean="0"/>
                  <a:t>온나라시스템</a:t>
                </a:r>
                <a:endParaRPr lang="en-US" altLang="ko-KR" sz="800" dirty="0" smtClean="0"/>
              </a:p>
            </p:txBody>
          </p:sp>
        </p:grpSp>
      </p:grpSp>
      <p:sp>
        <p:nvSpPr>
          <p:cNvPr id="135" name="직사각형 134"/>
          <p:cNvSpPr/>
          <p:nvPr/>
        </p:nvSpPr>
        <p:spPr>
          <a:xfrm>
            <a:off x="2334325" y="764735"/>
            <a:ext cx="1506012" cy="192600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136" name="TextBox 30"/>
          <p:cNvSpPr txBox="1"/>
          <p:nvPr/>
        </p:nvSpPr>
        <p:spPr>
          <a:xfrm>
            <a:off x="2334341" y="585181"/>
            <a:ext cx="1505980" cy="180000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algn="ctr" defTabSz="914291">
              <a:defRPr sz="400">
                <a:solidFill>
                  <a:schemeClr val="lt1"/>
                </a:solidFill>
              </a:defRPr>
            </a:lvl1pPr>
            <a:lvl2pPr marL="457145" defTabSz="914291">
              <a:defRPr>
                <a:solidFill>
                  <a:schemeClr val="lt1"/>
                </a:solidFill>
              </a:defRPr>
            </a:lvl2pPr>
            <a:lvl3pPr marL="914291" defTabSz="914291">
              <a:defRPr>
                <a:solidFill>
                  <a:schemeClr val="lt1"/>
                </a:solidFill>
              </a:defRPr>
            </a:lvl3pPr>
            <a:lvl4pPr marL="1371436" defTabSz="914291">
              <a:defRPr>
                <a:solidFill>
                  <a:schemeClr val="lt1"/>
                </a:solidFill>
              </a:defRPr>
            </a:lvl4pPr>
            <a:lvl5pPr marL="1828581" defTabSz="914291">
              <a:defRPr>
                <a:solidFill>
                  <a:schemeClr val="lt1"/>
                </a:solidFill>
              </a:defRPr>
            </a:lvl5pPr>
            <a:lvl6pPr marL="2285726" defTabSz="914291">
              <a:defRPr>
                <a:solidFill>
                  <a:schemeClr val="lt1"/>
                </a:solidFill>
              </a:defRPr>
            </a:lvl6pPr>
            <a:lvl7pPr marL="2742872" defTabSz="914291">
              <a:defRPr>
                <a:solidFill>
                  <a:schemeClr val="lt1"/>
                </a:solidFill>
              </a:defRPr>
            </a:lvl7pPr>
            <a:lvl8pPr marL="3200017" defTabSz="914291">
              <a:defRPr>
                <a:solidFill>
                  <a:schemeClr val="lt1"/>
                </a:solidFill>
              </a:defRPr>
            </a:lvl8pPr>
            <a:lvl9pPr marL="3657163" defTabSz="914291"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외부망</a:t>
            </a:r>
            <a:r>
              <a:rPr lang="ko-KR" altLang="en-US" sz="1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(DMZ)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37" name="직선 연결선 136"/>
          <p:cNvCxnSpPr/>
          <p:nvPr/>
        </p:nvCxnSpPr>
        <p:spPr>
          <a:xfrm>
            <a:off x="2368651" y="1667836"/>
            <a:ext cx="1440000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8" name="표 1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0292112"/>
              </p:ext>
            </p:extLst>
          </p:nvPr>
        </p:nvGraphicFramePr>
        <p:xfrm>
          <a:off x="2405882" y="1701972"/>
          <a:ext cx="1383751" cy="6096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5595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2417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hostname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ncpweb01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model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800" b="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cpu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en-US" altLang="ko-KR" sz="800" b="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core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memory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 GB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disk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 GB * 3 EA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139" name="직선 연결선 138"/>
          <p:cNvCxnSpPr/>
          <p:nvPr/>
        </p:nvCxnSpPr>
        <p:spPr>
          <a:xfrm rot="5400000" flipH="1" flipV="1">
            <a:off x="2997331" y="1575873"/>
            <a:ext cx="180000" cy="109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3" name="그룹 142"/>
          <p:cNvGrpSpPr/>
          <p:nvPr/>
        </p:nvGrpSpPr>
        <p:grpSpPr>
          <a:xfrm>
            <a:off x="2703498" y="1192728"/>
            <a:ext cx="752552" cy="426828"/>
            <a:chOff x="2910546" y="2878530"/>
            <a:chExt cx="752552" cy="426828"/>
          </a:xfrm>
        </p:grpSpPr>
        <p:sp>
          <p:nvSpPr>
            <p:cNvPr id="144" name="TextBox 143"/>
            <p:cNvSpPr txBox="1"/>
            <p:nvPr/>
          </p:nvSpPr>
          <p:spPr>
            <a:xfrm>
              <a:off x="2910546" y="2878530"/>
              <a:ext cx="752552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800" b="1" dirty="0" smtClean="0"/>
                <a:t>청렴포탈 </a:t>
              </a:r>
              <a:r>
                <a:rPr lang="en-US" altLang="ko-KR" sz="800" b="1" dirty="0" smtClean="0"/>
                <a:t>WEB</a:t>
              </a:r>
            </a:p>
          </p:txBody>
        </p:sp>
        <p:pic>
          <p:nvPicPr>
            <p:cNvPr id="145" name="그림 144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9309" y="2994365"/>
              <a:ext cx="392040" cy="310993"/>
            </a:xfrm>
            <a:prstGeom prst="rect">
              <a:avLst/>
            </a:prstGeom>
          </p:spPr>
        </p:pic>
      </p:grpSp>
      <p:grpSp>
        <p:nvGrpSpPr>
          <p:cNvPr id="168" name="그룹 167"/>
          <p:cNvGrpSpPr/>
          <p:nvPr/>
        </p:nvGrpSpPr>
        <p:grpSpPr>
          <a:xfrm>
            <a:off x="212614" y="1275569"/>
            <a:ext cx="712875" cy="493117"/>
            <a:chOff x="840756" y="947074"/>
            <a:chExt cx="424183" cy="338878"/>
          </a:xfrm>
        </p:grpSpPr>
        <p:pic>
          <p:nvPicPr>
            <p:cNvPr id="169" name="Picture 31" descr="3D_3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29808" y="947074"/>
              <a:ext cx="281439" cy="21010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sp>
          <p:nvSpPr>
            <p:cNvPr id="170" name="TextBox 169"/>
            <p:cNvSpPr txBox="1"/>
            <p:nvPr/>
          </p:nvSpPr>
          <p:spPr>
            <a:xfrm>
              <a:off x="840756" y="1201348"/>
              <a:ext cx="424183" cy="8460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800" b="1" smtClean="0"/>
                <a:t>신고자</a:t>
              </a:r>
              <a:endParaRPr lang="ko-KR" altLang="en-US" sz="800" b="1" dirty="0"/>
            </a:p>
          </p:txBody>
        </p:sp>
      </p:grpSp>
      <p:cxnSp>
        <p:nvCxnSpPr>
          <p:cNvPr id="177" name="직선 화살표 연결선 176"/>
          <p:cNvCxnSpPr/>
          <p:nvPr/>
        </p:nvCxnSpPr>
        <p:spPr>
          <a:xfrm>
            <a:off x="778415" y="1448233"/>
            <a:ext cx="1925083" cy="0"/>
          </a:xfrm>
          <a:prstGeom prst="straightConnector1">
            <a:avLst/>
          </a:prstGeom>
          <a:ln w="9525">
            <a:solidFill>
              <a:schemeClr val="accent2">
                <a:lumMod val="75000"/>
              </a:schemeClr>
            </a:solidFill>
            <a:prstDash val="dash"/>
            <a:headEnd type="none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9" name="그룹 178"/>
          <p:cNvGrpSpPr/>
          <p:nvPr/>
        </p:nvGrpSpPr>
        <p:grpSpPr>
          <a:xfrm>
            <a:off x="1059297" y="1291363"/>
            <a:ext cx="793736" cy="334917"/>
            <a:chOff x="1452569" y="1037549"/>
            <a:chExt cx="596345" cy="228753"/>
          </a:xfrm>
        </p:grpSpPr>
        <p:sp>
          <p:nvSpPr>
            <p:cNvPr id="180" name="구름 179"/>
            <p:cNvSpPr/>
            <p:nvPr/>
          </p:nvSpPr>
          <p:spPr>
            <a:xfrm>
              <a:off x="1452569" y="1037549"/>
              <a:ext cx="596345" cy="228753"/>
            </a:xfrm>
            <a:prstGeom prst="cloud">
              <a:avLst/>
            </a:prstGeom>
            <a:solidFill>
              <a:schemeClr val="bg1"/>
            </a:solidFill>
            <a:ln w="6350">
              <a:solidFill>
                <a:srgbClr val="618C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600" b="1"/>
            </a:p>
          </p:txBody>
        </p:sp>
        <p:sp>
          <p:nvSpPr>
            <p:cNvPr id="181" name="TextBox 180"/>
            <p:cNvSpPr txBox="1"/>
            <p:nvPr/>
          </p:nvSpPr>
          <p:spPr>
            <a:xfrm>
              <a:off x="1538935" y="1102650"/>
              <a:ext cx="423612" cy="8408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800" b="1" dirty="0" err="1" smtClean="0"/>
                <a:t>인터넷망</a:t>
              </a:r>
              <a:endParaRPr lang="ko-KR" altLang="en-US" sz="800" b="1" dirty="0"/>
            </a:p>
          </p:txBody>
        </p:sp>
      </p:grpSp>
      <p:sp>
        <p:nvSpPr>
          <p:cNvPr id="182" name="직사각형 181"/>
          <p:cNvSpPr/>
          <p:nvPr/>
        </p:nvSpPr>
        <p:spPr>
          <a:xfrm>
            <a:off x="6782855" y="764736"/>
            <a:ext cx="1426182" cy="1927543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grpSp>
        <p:nvGrpSpPr>
          <p:cNvPr id="189" name="그룹 188"/>
          <p:cNvGrpSpPr/>
          <p:nvPr/>
        </p:nvGrpSpPr>
        <p:grpSpPr>
          <a:xfrm>
            <a:off x="7119367" y="937976"/>
            <a:ext cx="786553" cy="429794"/>
            <a:chOff x="7653826" y="800147"/>
            <a:chExt cx="786553" cy="429794"/>
          </a:xfrm>
        </p:grpSpPr>
        <p:pic>
          <p:nvPicPr>
            <p:cNvPr id="190" name="그림 18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73358" y="800147"/>
              <a:ext cx="361906" cy="183575"/>
            </a:xfrm>
            <a:prstGeom prst="rect">
              <a:avLst/>
            </a:prstGeom>
          </p:spPr>
        </p:pic>
        <p:sp>
          <p:nvSpPr>
            <p:cNvPr id="191" name="TextBox 190"/>
            <p:cNvSpPr txBox="1"/>
            <p:nvPr/>
          </p:nvSpPr>
          <p:spPr>
            <a:xfrm>
              <a:off x="7653826" y="983720"/>
              <a:ext cx="786553" cy="24622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800" dirty="0" smtClean="0"/>
                <a:t>청렴연수원</a:t>
              </a:r>
              <a:endParaRPr lang="en-US" altLang="ko-KR" sz="800" dirty="0" smtClean="0"/>
            </a:p>
            <a:p>
              <a:pPr algn="ctr"/>
              <a:r>
                <a:rPr lang="ko-KR" altLang="en-US" sz="800" dirty="0" smtClean="0"/>
                <a:t>청렴교육시스템</a:t>
              </a:r>
              <a:endParaRPr lang="en-US" altLang="ko-KR" sz="800" dirty="0" smtClean="0"/>
            </a:p>
          </p:txBody>
        </p:sp>
      </p:grpSp>
      <p:grpSp>
        <p:nvGrpSpPr>
          <p:cNvPr id="195" name="그룹 194"/>
          <p:cNvGrpSpPr/>
          <p:nvPr/>
        </p:nvGrpSpPr>
        <p:grpSpPr>
          <a:xfrm>
            <a:off x="7046056" y="1577431"/>
            <a:ext cx="933174" cy="429794"/>
            <a:chOff x="7591055" y="800147"/>
            <a:chExt cx="933174" cy="429794"/>
          </a:xfrm>
        </p:grpSpPr>
        <p:pic>
          <p:nvPicPr>
            <p:cNvPr id="196" name="그림 19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73358" y="800147"/>
              <a:ext cx="361906" cy="183575"/>
            </a:xfrm>
            <a:prstGeom prst="rect">
              <a:avLst/>
            </a:prstGeom>
          </p:spPr>
        </p:pic>
        <p:sp>
          <p:nvSpPr>
            <p:cNvPr id="197" name="TextBox 196"/>
            <p:cNvSpPr txBox="1"/>
            <p:nvPr/>
          </p:nvSpPr>
          <p:spPr>
            <a:xfrm>
              <a:off x="7591055" y="983720"/>
              <a:ext cx="933174" cy="24622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800" dirty="0" smtClean="0"/>
                <a:t>국민권익위원회</a:t>
              </a:r>
              <a:endParaRPr lang="en-US" altLang="ko-KR" sz="800" dirty="0" smtClean="0"/>
            </a:p>
            <a:p>
              <a:pPr algn="ctr"/>
              <a:r>
                <a:rPr lang="ko-KR" altLang="en-US" sz="800" dirty="0" smtClean="0"/>
                <a:t>국민신문고</a:t>
              </a:r>
              <a:endParaRPr lang="en-US" altLang="ko-KR" sz="800" dirty="0" smtClean="0"/>
            </a:p>
          </p:txBody>
        </p:sp>
      </p:grpSp>
      <p:sp>
        <p:nvSpPr>
          <p:cNvPr id="198" name="TextBox 30"/>
          <p:cNvSpPr txBox="1"/>
          <p:nvPr/>
        </p:nvSpPr>
        <p:spPr>
          <a:xfrm>
            <a:off x="6779411" y="585181"/>
            <a:ext cx="1429625" cy="180000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algn="ctr" defTabSz="914291">
              <a:defRPr sz="400">
                <a:solidFill>
                  <a:schemeClr val="lt1"/>
                </a:solidFill>
              </a:defRPr>
            </a:lvl1pPr>
            <a:lvl2pPr marL="457145" defTabSz="914291">
              <a:defRPr>
                <a:solidFill>
                  <a:schemeClr val="lt1"/>
                </a:solidFill>
              </a:defRPr>
            </a:lvl2pPr>
            <a:lvl3pPr marL="914291" defTabSz="914291">
              <a:defRPr>
                <a:solidFill>
                  <a:schemeClr val="lt1"/>
                </a:solidFill>
              </a:defRPr>
            </a:lvl3pPr>
            <a:lvl4pPr marL="1371436" defTabSz="914291">
              <a:defRPr>
                <a:solidFill>
                  <a:schemeClr val="lt1"/>
                </a:solidFill>
              </a:defRPr>
            </a:lvl4pPr>
            <a:lvl5pPr marL="1828581" defTabSz="914291">
              <a:defRPr>
                <a:solidFill>
                  <a:schemeClr val="lt1"/>
                </a:solidFill>
              </a:defRPr>
            </a:lvl5pPr>
            <a:lvl6pPr marL="2285726" defTabSz="914291">
              <a:defRPr>
                <a:solidFill>
                  <a:schemeClr val="lt1"/>
                </a:solidFill>
              </a:defRPr>
            </a:lvl6pPr>
            <a:lvl7pPr marL="2742872" defTabSz="914291">
              <a:defRPr>
                <a:solidFill>
                  <a:schemeClr val="lt1"/>
                </a:solidFill>
              </a:defRPr>
            </a:lvl7pPr>
            <a:lvl8pPr marL="3200017" defTabSz="914291">
              <a:defRPr>
                <a:solidFill>
                  <a:schemeClr val="lt1"/>
                </a:solidFill>
              </a:defRPr>
            </a:lvl8pPr>
            <a:lvl9pPr marL="3657163" defTabSz="914291"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외부망</a:t>
            </a:r>
            <a:r>
              <a:rPr lang="ko-KR" altLang="en-US" sz="1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연계시스템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200" name="직선 화살표 연결선 199"/>
          <p:cNvCxnSpPr/>
          <p:nvPr/>
        </p:nvCxnSpPr>
        <p:spPr>
          <a:xfrm>
            <a:off x="3283210" y="1429616"/>
            <a:ext cx="1664255" cy="0"/>
          </a:xfrm>
          <a:prstGeom prst="straightConnector1">
            <a:avLst/>
          </a:prstGeom>
          <a:ln w="9525">
            <a:solidFill>
              <a:schemeClr val="accent2">
                <a:lumMod val="75000"/>
              </a:schemeClr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직선 화살표 연결선 200"/>
          <p:cNvCxnSpPr/>
          <p:nvPr/>
        </p:nvCxnSpPr>
        <p:spPr>
          <a:xfrm>
            <a:off x="4947465" y="1429616"/>
            <a:ext cx="0" cy="2957259"/>
          </a:xfrm>
          <a:prstGeom prst="straightConnector1">
            <a:avLst/>
          </a:prstGeom>
          <a:ln w="9525">
            <a:solidFill>
              <a:schemeClr val="accent2">
                <a:lumMod val="75000"/>
              </a:schemeClr>
            </a:solidFill>
            <a:prstDash val="dash"/>
            <a:headEnd type="none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직선 화살표 연결선 206"/>
          <p:cNvCxnSpPr/>
          <p:nvPr/>
        </p:nvCxnSpPr>
        <p:spPr>
          <a:xfrm>
            <a:off x="3666495" y="4721815"/>
            <a:ext cx="1088786" cy="0"/>
          </a:xfrm>
          <a:prstGeom prst="straightConnector1">
            <a:avLst/>
          </a:prstGeom>
          <a:ln w="9525">
            <a:solidFill>
              <a:schemeClr val="accent2">
                <a:lumMod val="75000"/>
              </a:schemeClr>
            </a:solidFill>
            <a:prstDash val="dash"/>
            <a:headEnd type="none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직선 화살표 연결선 208"/>
          <p:cNvCxnSpPr>
            <a:endCxn id="110" idx="1"/>
          </p:cNvCxnSpPr>
          <p:nvPr/>
        </p:nvCxnSpPr>
        <p:spPr>
          <a:xfrm flipV="1">
            <a:off x="5186525" y="4718357"/>
            <a:ext cx="1009044" cy="1183"/>
          </a:xfrm>
          <a:prstGeom prst="straightConnector1">
            <a:avLst/>
          </a:prstGeom>
          <a:ln w="9525">
            <a:solidFill>
              <a:schemeClr val="accent2">
                <a:lumMod val="75000"/>
              </a:schemeClr>
            </a:solidFill>
            <a:prstDash val="dash"/>
            <a:headEnd type="none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1" name="그룹 210"/>
          <p:cNvGrpSpPr/>
          <p:nvPr/>
        </p:nvGrpSpPr>
        <p:grpSpPr>
          <a:xfrm>
            <a:off x="7170643" y="2216885"/>
            <a:ext cx="684000" cy="306684"/>
            <a:chOff x="7712311" y="800147"/>
            <a:chExt cx="684000" cy="306684"/>
          </a:xfrm>
        </p:grpSpPr>
        <p:pic>
          <p:nvPicPr>
            <p:cNvPr id="212" name="그림 21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73358" y="800147"/>
              <a:ext cx="361906" cy="183575"/>
            </a:xfrm>
            <a:prstGeom prst="rect">
              <a:avLst/>
            </a:prstGeom>
          </p:spPr>
        </p:pic>
        <p:sp>
          <p:nvSpPr>
            <p:cNvPr id="213" name="TextBox 212"/>
            <p:cNvSpPr txBox="1"/>
            <p:nvPr/>
          </p:nvSpPr>
          <p:spPr>
            <a:xfrm>
              <a:off x="7712311" y="983720"/>
              <a:ext cx="68400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smtClean="0"/>
                <a:t>Siren24</a:t>
              </a:r>
              <a:endParaRPr lang="en-US" altLang="ko-KR" sz="800" dirty="0" smtClean="0"/>
            </a:p>
          </p:txBody>
        </p:sp>
      </p:grpSp>
      <p:cxnSp>
        <p:nvCxnSpPr>
          <p:cNvPr id="142" name="직선 화살표 연결선 141"/>
          <p:cNvCxnSpPr/>
          <p:nvPr/>
        </p:nvCxnSpPr>
        <p:spPr>
          <a:xfrm flipV="1">
            <a:off x="6858478" y="4717805"/>
            <a:ext cx="1941001" cy="1"/>
          </a:xfrm>
          <a:prstGeom prst="straightConnector1">
            <a:avLst/>
          </a:prstGeom>
          <a:ln w="9525">
            <a:solidFill>
              <a:schemeClr val="accent1">
                <a:lumMod val="75000"/>
              </a:schemeClr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직선 화살표 연결선 145"/>
          <p:cNvCxnSpPr/>
          <p:nvPr/>
        </p:nvCxnSpPr>
        <p:spPr>
          <a:xfrm>
            <a:off x="8804872" y="4717805"/>
            <a:ext cx="0" cy="1267269"/>
          </a:xfrm>
          <a:prstGeom prst="straightConnector1">
            <a:avLst/>
          </a:prstGeom>
          <a:ln w="9525">
            <a:solidFill>
              <a:schemeClr val="accent1">
                <a:lumMod val="75000"/>
              </a:schemeClr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직선 화살표 연결선 148"/>
          <p:cNvCxnSpPr/>
          <p:nvPr/>
        </p:nvCxnSpPr>
        <p:spPr>
          <a:xfrm>
            <a:off x="8747722" y="6211420"/>
            <a:ext cx="0" cy="405208"/>
          </a:xfrm>
          <a:prstGeom prst="straightConnector1">
            <a:avLst/>
          </a:prstGeom>
          <a:ln w="9525">
            <a:solidFill>
              <a:schemeClr val="accent1">
                <a:lumMod val="75000"/>
              </a:schemeClr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TextBox 149"/>
          <p:cNvSpPr txBox="1"/>
          <p:nvPr/>
        </p:nvSpPr>
        <p:spPr>
          <a:xfrm>
            <a:off x="8410056" y="5868705"/>
            <a:ext cx="790614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SAN Storage</a:t>
            </a:r>
            <a:endParaRPr lang="en-US" altLang="ko-KR" sz="800" b="1" dirty="0" smtClean="0"/>
          </a:p>
        </p:txBody>
      </p:sp>
      <p:pic>
        <p:nvPicPr>
          <p:cNvPr id="151" name="Picture 6" descr="D:\00. 템플릿\## 아이콘_템플릿\HIS 제품 아이콘\g200-0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0455" y="5985074"/>
            <a:ext cx="368834" cy="372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2" name="직선 화살표 연결선 151"/>
          <p:cNvCxnSpPr/>
          <p:nvPr/>
        </p:nvCxnSpPr>
        <p:spPr>
          <a:xfrm>
            <a:off x="3452052" y="6623362"/>
            <a:ext cx="5305609" cy="0"/>
          </a:xfrm>
          <a:prstGeom prst="straightConnector1">
            <a:avLst/>
          </a:prstGeom>
          <a:ln w="9525">
            <a:solidFill>
              <a:schemeClr val="accent1">
                <a:lumMod val="75000"/>
              </a:schemeClr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직선 화살표 연결선 152"/>
          <p:cNvCxnSpPr/>
          <p:nvPr/>
        </p:nvCxnSpPr>
        <p:spPr>
          <a:xfrm>
            <a:off x="3461320" y="6616628"/>
            <a:ext cx="0" cy="405208"/>
          </a:xfrm>
          <a:prstGeom prst="straightConnector1">
            <a:avLst/>
          </a:prstGeom>
          <a:ln w="9525">
            <a:solidFill>
              <a:schemeClr val="accent1">
                <a:lumMod val="75000"/>
              </a:schemeClr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TextBox 157"/>
          <p:cNvSpPr txBox="1"/>
          <p:nvPr/>
        </p:nvSpPr>
        <p:spPr>
          <a:xfrm>
            <a:off x="8272783" y="6184541"/>
            <a:ext cx="237708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5T</a:t>
            </a:r>
            <a:endParaRPr lang="en-US" altLang="ko-KR" sz="800" b="1" dirty="0" smtClean="0"/>
          </a:p>
        </p:txBody>
      </p:sp>
      <p:sp>
        <p:nvSpPr>
          <p:cNvPr id="159" name="TextBox 158"/>
          <p:cNvSpPr txBox="1"/>
          <p:nvPr/>
        </p:nvSpPr>
        <p:spPr>
          <a:xfrm>
            <a:off x="8936253" y="6184541"/>
            <a:ext cx="31639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10T</a:t>
            </a:r>
            <a:endParaRPr lang="en-US" altLang="ko-KR" sz="800" b="1" dirty="0" smtClean="0"/>
          </a:p>
        </p:txBody>
      </p:sp>
      <p:sp>
        <p:nvSpPr>
          <p:cNvPr id="160" name="TextBox 159"/>
          <p:cNvSpPr txBox="1"/>
          <p:nvPr/>
        </p:nvSpPr>
        <p:spPr>
          <a:xfrm>
            <a:off x="6867278" y="4592804"/>
            <a:ext cx="237708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>
                <a:solidFill>
                  <a:srgbClr val="2E75B6"/>
                </a:solidFill>
              </a:rPr>
              <a:t> 5T </a:t>
            </a:r>
            <a:endParaRPr lang="en-US" altLang="ko-KR" sz="800" b="1" dirty="0" smtClean="0">
              <a:solidFill>
                <a:srgbClr val="2E75B6"/>
              </a:solidFill>
            </a:endParaRPr>
          </a:p>
        </p:txBody>
      </p:sp>
      <p:sp>
        <p:nvSpPr>
          <p:cNvPr id="161" name="TextBox 160"/>
          <p:cNvSpPr txBox="1"/>
          <p:nvPr/>
        </p:nvSpPr>
        <p:spPr>
          <a:xfrm>
            <a:off x="3406619" y="6489438"/>
            <a:ext cx="237708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>
                <a:solidFill>
                  <a:srgbClr val="2E75B6"/>
                </a:solidFill>
              </a:rPr>
              <a:t> 5T </a:t>
            </a:r>
            <a:endParaRPr lang="en-US" altLang="ko-KR" sz="800" b="1" dirty="0" smtClean="0">
              <a:solidFill>
                <a:srgbClr val="2E75B6"/>
              </a:solidFill>
            </a:endParaRPr>
          </a:p>
        </p:txBody>
      </p:sp>
      <p:cxnSp>
        <p:nvCxnSpPr>
          <p:cNvPr id="14" name="직선 화살표 연결선 13"/>
          <p:cNvCxnSpPr/>
          <p:nvPr/>
        </p:nvCxnSpPr>
        <p:spPr>
          <a:xfrm>
            <a:off x="813833" y="4949216"/>
            <a:ext cx="2363425" cy="1772729"/>
          </a:xfrm>
          <a:prstGeom prst="straightConnector1">
            <a:avLst/>
          </a:prstGeom>
          <a:ln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직선 화살표 연결선 161"/>
          <p:cNvCxnSpPr/>
          <p:nvPr/>
        </p:nvCxnSpPr>
        <p:spPr>
          <a:xfrm>
            <a:off x="857653" y="4820013"/>
            <a:ext cx="3870152" cy="1900669"/>
          </a:xfrm>
          <a:prstGeom prst="straightConnector1">
            <a:avLst/>
          </a:prstGeom>
          <a:ln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TextBox 162"/>
          <p:cNvSpPr txBox="1"/>
          <p:nvPr/>
        </p:nvSpPr>
        <p:spPr>
          <a:xfrm>
            <a:off x="3421006" y="5991257"/>
            <a:ext cx="245029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>
                <a:solidFill>
                  <a:schemeClr val="accent6"/>
                </a:solidFill>
              </a:rPr>
              <a:t>7800</a:t>
            </a:r>
            <a:endParaRPr lang="en-US" altLang="ko-KR" sz="800" b="1" dirty="0" smtClean="0">
              <a:solidFill>
                <a:schemeClr val="accent6"/>
              </a:solidFill>
            </a:endParaRPr>
          </a:p>
        </p:txBody>
      </p:sp>
      <p:sp>
        <p:nvSpPr>
          <p:cNvPr id="164" name="TextBox 163"/>
          <p:cNvSpPr txBox="1"/>
          <p:nvPr/>
        </p:nvSpPr>
        <p:spPr>
          <a:xfrm>
            <a:off x="1902908" y="5770347"/>
            <a:ext cx="588742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>
                <a:solidFill>
                  <a:schemeClr val="accent6"/>
                </a:solidFill>
              </a:rPr>
              <a:t>8081</a:t>
            </a:r>
            <a:endParaRPr lang="en-US" altLang="ko-KR" sz="800" b="1" dirty="0" smtClean="0">
              <a:solidFill>
                <a:schemeClr val="accent6"/>
              </a:solidFill>
            </a:endParaRPr>
          </a:p>
        </p:txBody>
      </p:sp>
      <p:cxnSp>
        <p:nvCxnSpPr>
          <p:cNvPr id="165" name="직선 화살표 연결선 164"/>
          <p:cNvCxnSpPr/>
          <p:nvPr/>
        </p:nvCxnSpPr>
        <p:spPr>
          <a:xfrm>
            <a:off x="5078874" y="4888418"/>
            <a:ext cx="1268401" cy="1795996"/>
          </a:xfrm>
          <a:prstGeom prst="straightConnector1">
            <a:avLst/>
          </a:prstGeom>
          <a:ln>
            <a:solidFill>
              <a:srgbClr val="92D05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TextBox 165"/>
          <p:cNvSpPr txBox="1"/>
          <p:nvPr/>
        </p:nvSpPr>
        <p:spPr>
          <a:xfrm>
            <a:off x="5914043" y="6016804"/>
            <a:ext cx="223503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>
                <a:solidFill>
                  <a:schemeClr val="accent6"/>
                </a:solidFill>
              </a:rPr>
              <a:t>22</a:t>
            </a:r>
            <a:endParaRPr lang="en-US" altLang="ko-KR" sz="800" b="1" dirty="0" smtClean="0">
              <a:solidFill>
                <a:schemeClr val="accent6"/>
              </a:solidFill>
            </a:endParaRPr>
          </a:p>
        </p:txBody>
      </p:sp>
      <p:sp>
        <p:nvSpPr>
          <p:cNvPr id="171" name="TextBox 170"/>
          <p:cNvSpPr txBox="1"/>
          <p:nvPr/>
        </p:nvSpPr>
        <p:spPr>
          <a:xfrm>
            <a:off x="5047402" y="6035007"/>
            <a:ext cx="245029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>
                <a:solidFill>
                  <a:schemeClr val="accent6"/>
                </a:solidFill>
              </a:rPr>
              <a:t>7000</a:t>
            </a:r>
            <a:endParaRPr lang="en-US" altLang="ko-KR" sz="800" b="1" dirty="0" smtClean="0">
              <a:solidFill>
                <a:schemeClr val="accent6"/>
              </a:solidFill>
            </a:endParaRPr>
          </a:p>
        </p:txBody>
      </p:sp>
      <p:cxnSp>
        <p:nvCxnSpPr>
          <p:cNvPr id="172" name="직선 화살표 연결선 171"/>
          <p:cNvCxnSpPr/>
          <p:nvPr/>
        </p:nvCxnSpPr>
        <p:spPr>
          <a:xfrm>
            <a:off x="5165851" y="4882616"/>
            <a:ext cx="2573822" cy="1825799"/>
          </a:xfrm>
          <a:prstGeom prst="straightConnector1">
            <a:avLst/>
          </a:prstGeom>
          <a:ln>
            <a:solidFill>
              <a:srgbClr val="92D05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3" name="TextBox 172"/>
          <p:cNvSpPr txBox="1"/>
          <p:nvPr/>
        </p:nvSpPr>
        <p:spPr>
          <a:xfrm>
            <a:off x="6792719" y="6016805"/>
            <a:ext cx="586913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>
                <a:solidFill>
                  <a:schemeClr val="accent6"/>
                </a:solidFill>
              </a:rPr>
              <a:t>727, 729</a:t>
            </a:r>
            <a:endParaRPr lang="en-US" altLang="ko-KR" sz="800" b="1" dirty="0" smtClean="0">
              <a:solidFill>
                <a:schemeClr val="accent6"/>
              </a:solidFill>
            </a:endParaRPr>
          </a:p>
        </p:txBody>
      </p:sp>
      <p:cxnSp>
        <p:nvCxnSpPr>
          <p:cNvPr id="174" name="직선 화살표 연결선 173"/>
          <p:cNvCxnSpPr>
            <a:endCxn id="97" idx="1"/>
          </p:cNvCxnSpPr>
          <p:nvPr/>
        </p:nvCxnSpPr>
        <p:spPr>
          <a:xfrm>
            <a:off x="907261" y="4799123"/>
            <a:ext cx="5265092" cy="1984378"/>
          </a:xfrm>
          <a:prstGeom prst="straightConnector1">
            <a:avLst/>
          </a:prstGeom>
          <a:ln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5" name="TextBox 174"/>
          <p:cNvSpPr txBox="1"/>
          <p:nvPr/>
        </p:nvSpPr>
        <p:spPr>
          <a:xfrm>
            <a:off x="5723679" y="6696066"/>
            <a:ext cx="245029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>
                <a:solidFill>
                  <a:schemeClr val="accent6"/>
                </a:solidFill>
              </a:rPr>
              <a:t>8001</a:t>
            </a:r>
            <a:endParaRPr lang="en-US" altLang="ko-KR" sz="800" b="1" dirty="0" smtClean="0">
              <a:solidFill>
                <a:schemeClr val="accent6"/>
              </a:solidFill>
            </a:endParaRPr>
          </a:p>
        </p:txBody>
      </p:sp>
      <p:cxnSp>
        <p:nvCxnSpPr>
          <p:cNvPr id="39" name="직선 화살표 연결선 38"/>
          <p:cNvCxnSpPr/>
          <p:nvPr/>
        </p:nvCxnSpPr>
        <p:spPr>
          <a:xfrm>
            <a:off x="5047402" y="4902102"/>
            <a:ext cx="0" cy="1836000"/>
          </a:xfrm>
          <a:prstGeom prst="straightConnector1">
            <a:avLst/>
          </a:prstGeom>
          <a:ln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직선 화살표 연결선 182"/>
          <p:cNvCxnSpPr/>
          <p:nvPr/>
        </p:nvCxnSpPr>
        <p:spPr>
          <a:xfrm>
            <a:off x="3283210" y="6184541"/>
            <a:ext cx="4815128" cy="0"/>
          </a:xfrm>
          <a:prstGeom prst="straightConnector1">
            <a:avLst/>
          </a:prstGeom>
          <a:ln w="9525">
            <a:solidFill>
              <a:schemeClr val="accent1">
                <a:lumMod val="75000"/>
              </a:schemeClr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" name="TextBox 183"/>
          <p:cNvSpPr txBox="1"/>
          <p:nvPr/>
        </p:nvSpPr>
        <p:spPr>
          <a:xfrm>
            <a:off x="7729169" y="5862754"/>
            <a:ext cx="790614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NAS Storage</a:t>
            </a:r>
            <a:endParaRPr lang="en-US" altLang="ko-KR" sz="800" b="1" dirty="0" smtClean="0"/>
          </a:p>
        </p:txBody>
      </p:sp>
      <p:pic>
        <p:nvPicPr>
          <p:cNvPr id="185" name="Picture 6" descr="D:\00. 템플릿\## 아이콘_템플릿\HIS 제품 아이콘\g200-0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9568" y="5979123"/>
            <a:ext cx="368834" cy="372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7" name="직선 화살표 연결선 186"/>
          <p:cNvCxnSpPr/>
          <p:nvPr/>
        </p:nvCxnSpPr>
        <p:spPr>
          <a:xfrm>
            <a:off x="3290130" y="6184541"/>
            <a:ext cx="0" cy="714129"/>
          </a:xfrm>
          <a:prstGeom prst="straightConnector1">
            <a:avLst/>
          </a:prstGeom>
          <a:ln w="9525">
            <a:solidFill>
              <a:schemeClr val="accent1">
                <a:lumMod val="75000"/>
              </a:schemeClr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2" name="TextBox 191"/>
          <p:cNvSpPr txBox="1"/>
          <p:nvPr/>
        </p:nvSpPr>
        <p:spPr>
          <a:xfrm>
            <a:off x="3058450" y="6721945"/>
            <a:ext cx="718740" cy="24622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 b="1" dirty="0" smtClean="0"/>
              <a:t>문서관리서버</a:t>
            </a:r>
            <a:endParaRPr lang="en-US" altLang="ko-KR" sz="800" b="1" dirty="0" smtClean="0"/>
          </a:p>
        </p:txBody>
      </p:sp>
      <p:pic>
        <p:nvPicPr>
          <p:cNvPr id="193" name="그림 19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2198" y="6866680"/>
            <a:ext cx="431244" cy="342092"/>
          </a:xfrm>
          <a:prstGeom prst="rect">
            <a:avLst/>
          </a:prstGeom>
        </p:spPr>
      </p:pic>
      <p:sp>
        <p:nvSpPr>
          <p:cNvPr id="194" name="TextBox 193"/>
          <p:cNvSpPr txBox="1"/>
          <p:nvPr/>
        </p:nvSpPr>
        <p:spPr>
          <a:xfrm>
            <a:off x="3057998" y="6179109"/>
            <a:ext cx="237708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>
                <a:solidFill>
                  <a:srgbClr val="2E75B6"/>
                </a:solidFill>
              </a:rPr>
              <a:t> 5T </a:t>
            </a:r>
            <a:endParaRPr lang="en-US" altLang="ko-KR" sz="800" b="1" dirty="0" smtClean="0">
              <a:solidFill>
                <a:srgbClr val="2E75B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9840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1098</TotalTime>
  <Words>215</Words>
  <Application>Microsoft Office PowerPoint</Application>
  <PresentationFormat>A3 용지(297x420mm)</PresentationFormat>
  <Paragraphs>133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dpkim</dc:creator>
  <cp:lastModifiedBy>dpkim</cp:lastModifiedBy>
  <cp:revision>12</cp:revision>
  <cp:lastPrinted>2018-12-03T07:15:45Z</cp:lastPrinted>
  <dcterms:created xsi:type="dcterms:W3CDTF">2018-12-03T05:46:47Z</dcterms:created>
  <dcterms:modified xsi:type="dcterms:W3CDTF">2018-12-04T00:29:41Z</dcterms:modified>
</cp:coreProperties>
</file>