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>
        <p:scale>
          <a:sx n="200" d="100"/>
          <a:sy n="200" d="100"/>
        </p:scale>
        <p:origin x="-8016" y="-54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139693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2" y="78322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7832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6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316209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61516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352657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427377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887" y="427072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248094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sp>
        <p:nvSpPr>
          <p:cNvPr id="26" name="구름 187">
            <a:extLst>
              <a:ext uri="{FF2B5EF4-FFF2-40B4-BE49-F238E27FC236}">
                <a16:creationId xmlns:a16="http://schemas.microsoft.com/office/drawing/2014/main" id="{720D5F8A-B0BD-9F05-1F39-C191AF63B33F}"/>
              </a:ext>
            </a:extLst>
          </p:cNvPr>
          <p:cNvSpPr/>
          <p:nvPr/>
        </p:nvSpPr>
        <p:spPr>
          <a:xfrm>
            <a:off x="532241" y="219294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6B1BDB-AD2F-D503-7E13-A503B1972A04}"/>
              </a:ext>
            </a:extLst>
          </p:cNvPr>
          <p:cNvSpPr txBox="1"/>
          <p:nvPr/>
        </p:nvSpPr>
        <p:spPr>
          <a:xfrm>
            <a:off x="618607" y="225804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1024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4768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818" y="1059322"/>
            <a:ext cx="577231" cy="99899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307092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493201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796EA-98D2-2E20-AEAA-0BEE83A39D5C}"/>
              </a:ext>
            </a:extLst>
          </p:cNvPr>
          <p:cNvSpPr txBox="1"/>
          <p:nvPr/>
        </p:nvSpPr>
        <p:spPr>
          <a:xfrm>
            <a:off x="2914433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35" name="그림 230">
            <a:extLst>
              <a:ext uri="{FF2B5EF4-FFF2-40B4-BE49-F238E27FC236}">
                <a16:creationId xmlns:a16="http://schemas.microsoft.com/office/drawing/2014/main" id="{07878C36-4674-E498-C3C1-767F0DB4BF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2433" y="789589"/>
            <a:ext cx="324000" cy="257019"/>
          </a:xfrm>
          <a:prstGeom prst="rect">
            <a:avLst/>
          </a:prstGeom>
        </p:spPr>
      </p:pic>
      <p:pic>
        <p:nvPicPr>
          <p:cNvPr id="44" name="Picture 20" descr="http://db.cse.ohio-state.edu/images/db.png">
            <a:extLst>
              <a:ext uri="{FF2B5EF4-FFF2-40B4-BE49-F238E27FC236}">
                <a16:creationId xmlns:a16="http://schemas.microsoft.com/office/drawing/2014/main" id="{9621AE89-F854-9FC0-DA46-9A61AB0B1B3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9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67931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865420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pic>
        <p:nvPicPr>
          <p:cNvPr id="101" name="Picture 2">
            <a:extLst>
              <a:ext uri="{FF2B5EF4-FFF2-40B4-BE49-F238E27FC236}">
                <a16:creationId xmlns:a16="http://schemas.microsoft.com/office/drawing/2014/main" id="{1E6D0021-A06A-6BA9-FC3F-DE882604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477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09683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220605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58742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711198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107161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1043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342237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62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581DFFF6-1EFE-8EFE-4A8F-6883C1A02FCE}"/>
              </a:ext>
            </a:extLst>
          </p:cNvPr>
          <p:cNvSpPr txBox="1"/>
          <p:nvPr/>
        </p:nvSpPr>
        <p:spPr>
          <a:xfrm>
            <a:off x="6006813" y="119451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929" name="직선 연결선 317">
            <a:extLst>
              <a:ext uri="{FF2B5EF4-FFF2-40B4-BE49-F238E27FC236}">
                <a16:creationId xmlns:a16="http://schemas.microsoft.com/office/drawing/2014/main" id="{FA1AD008-22C3-D44C-1538-708447FE9E19}"/>
              </a:ext>
            </a:extLst>
          </p:cNvPr>
          <p:cNvCxnSpPr/>
          <p:nvPr/>
        </p:nvCxnSpPr>
        <p:spPr>
          <a:xfrm rot="5400000" flipH="1" flipV="1">
            <a:off x="6212654" y="156904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0" name="그림 230">
            <a:extLst>
              <a:ext uri="{FF2B5EF4-FFF2-40B4-BE49-F238E27FC236}">
                <a16:creationId xmlns:a16="http://schemas.microsoft.com/office/drawing/2014/main" id="{72E54689-15AF-94A0-6B2E-413B308B63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813" y="1318283"/>
            <a:ext cx="324000" cy="257019"/>
          </a:xfrm>
          <a:prstGeom prst="rect">
            <a:avLst/>
          </a:prstGeom>
        </p:spPr>
      </p:pic>
      <p:cxnSp>
        <p:nvCxnSpPr>
          <p:cNvPr id="934" name="직선 연결선 173">
            <a:extLst>
              <a:ext uri="{FF2B5EF4-FFF2-40B4-BE49-F238E27FC236}">
                <a16:creationId xmlns:a16="http://schemas.microsoft.com/office/drawing/2014/main" id="{B6DC4371-622C-E129-BD6F-34D2131C0596}"/>
              </a:ext>
            </a:extLst>
          </p:cNvPr>
          <p:cNvCxnSpPr>
            <a:cxnSpLocks/>
          </p:cNvCxnSpPr>
          <p:nvPr/>
        </p:nvCxnSpPr>
        <p:spPr>
          <a:xfrm>
            <a:off x="5874375" y="1636004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1" name="화살표: 아래쪽 940">
            <a:extLst>
              <a:ext uri="{FF2B5EF4-FFF2-40B4-BE49-F238E27FC236}">
                <a16:creationId xmlns:a16="http://schemas.microsoft.com/office/drawing/2014/main" id="{BAA7F3E0-A3D0-6004-5B9F-DE74395917E7}"/>
              </a:ext>
            </a:extLst>
          </p:cNvPr>
          <p:cNvSpPr/>
          <p:nvPr/>
        </p:nvSpPr>
        <p:spPr>
          <a:xfrm rot="5400000" flipH="1" flipV="1">
            <a:off x="5913394" y="1242435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2" name="직사각형 941">
            <a:extLst>
              <a:ext uri="{FF2B5EF4-FFF2-40B4-BE49-F238E27FC236}">
                <a16:creationId xmlns:a16="http://schemas.microsoft.com/office/drawing/2014/main" id="{CE9F3DB9-3510-CA21-6E5D-8636409B2EF1}"/>
              </a:ext>
            </a:extLst>
          </p:cNvPr>
          <p:cNvSpPr/>
          <p:nvPr/>
        </p:nvSpPr>
        <p:spPr>
          <a:xfrm>
            <a:off x="3358630" y="1749508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942">
            <a:extLst>
              <a:ext uri="{FF2B5EF4-FFF2-40B4-BE49-F238E27FC236}">
                <a16:creationId xmlns:a16="http://schemas.microsoft.com/office/drawing/2014/main" id="{8C5516FA-BF1E-7480-16F8-299CB01B421C}"/>
              </a:ext>
            </a:extLst>
          </p:cNvPr>
          <p:cNvSpPr/>
          <p:nvPr/>
        </p:nvSpPr>
        <p:spPr>
          <a:xfrm rot="5400000" flipV="1">
            <a:off x="5590280" y="1587568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78958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05106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112724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98833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26738" y="79607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sp>
        <p:nvSpPr>
          <p:cNvPr id="953" name="타원 27">
            <a:extLst>
              <a:ext uri="{FF2B5EF4-FFF2-40B4-BE49-F238E27FC236}">
                <a16:creationId xmlns:a16="http://schemas.microsoft.com/office/drawing/2014/main" id="{5AD22CB7-AE29-181F-FEAF-61437E15971B}"/>
              </a:ext>
            </a:extLst>
          </p:cNvPr>
          <p:cNvSpPr/>
          <p:nvPr/>
        </p:nvSpPr>
        <p:spPr>
          <a:xfrm rot="12454886" flipH="1">
            <a:off x="6192532" y="1666786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954" name="직사각형 28">
            <a:extLst>
              <a:ext uri="{FF2B5EF4-FFF2-40B4-BE49-F238E27FC236}">
                <a16:creationId xmlns:a16="http://schemas.microsoft.com/office/drawing/2014/main" id="{04B66182-5134-37D0-9204-9BA18D26D9B9}"/>
              </a:ext>
            </a:extLst>
          </p:cNvPr>
          <p:cNvSpPr/>
          <p:nvPr/>
        </p:nvSpPr>
        <p:spPr>
          <a:xfrm rot="12454886" flipH="1">
            <a:off x="6720132" y="1847158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955" name="직선 화살표 연결선 29">
            <a:extLst>
              <a:ext uri="{FF2B5EF4-FFF2-40B4-BE49-F238E27FC236}">
                <a16:creationId xmlns:a16="http://schemas.microsoft.com/office/drawing/2014/main" id="{73E1785D-08E1-0063-2171-483BFA0F4A8B}"/>
              </a:ext>
            </a:extLst>
          </p:cNvPr>
          <p:cNvCxnSpPr/>
          <p:nvPr/>
        </p:nvCxnSpPr>
        <p:spPr>
          <a:xfrm rot="12454886" flipH="1">
            <a:off x="6598978" y="2104012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6" name="직선 화살표 연결선 30">
            <a:extLst>
              <a:ext uri="{FF2B5EF4-FFF2-40B4-BE49-F238E27FC236}">
                <a16:creationId xmlns:a16="http://schemas.microsoft.com/office/drawing/2014/main" id="{9BC1C048-3F69-2F85-F3FD-B3F9387A4935}"/>
              </a:ext>
            </a:extLst>
          </p:cNvPr>
          <p:cNvCxnSpPr/>
          <p:nvPr/>
        </p:nvCxnSpPr>
        <p:spPr>
          <a:xfrm rot="12454886" flipH="1">
            <a:off x="6643149" y="2019454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9" name="직선 연결선 173">
            <a:extLst>
              <a:ext uri="{FF2B5EF4-FFF2-40B4-BE49-F238E27FC236}">
                <a16:creationId xmlns:a16="http://schemas.microsoft.com/office/drawing/2014/main" id="{0644FE7E-EB38-72CA-FBFA-37BB47967C59}"/>
              </a:ext>
            </a:extLst>
          </p:cNvPr>
          <p:cNvCxnSpPr>
            <a:cxnSpLocks/>
          </p:cNvCxnSpPr>
          <p:nvPr/>
        </p:nvCxnSpPr>
        <p:spPr>
          <a:xfrm>
            <a:off x="6952036" y="1178413"/>
            <a:ext cx="0" cy="152868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E7D34EA-4AF9-9476-181A-FCD81D6F3340}"/>
              </a:ext>
            </a:extLst>
          </p:cNvPr>
          <p:cNvSpPr txBox="1"/>
          <p:nvPr/>
        </p:nvSpPr>
        <p:spPr>
          <a:xfrm>
            <a:off x="3710174" y="1665541"/>
            <a:ext cx="396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</a:t>
            </a:r>
            <a:endParaRPr lang="ko-KR" altLang="en-US" sz="600" dirty="0"/>
          </a:p>
        </p:txBody>
      </p: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770" y="123870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1" name="TextBox 560">
            <a:extLst>
              <a:ext uri="{FF2B5EF4-FFF2-40B4-BE49-F238E27FC236}">
                <a16:creationId xmlns:a16="http://schemas.microsoft.com/office/drawing/2014/main" id="{CE55DDA9-E0A5-0B75-4A8D-07CFEAC4EB8A}"/>
              </a:ext>
            </a:extLst>
          </p:cNvPr>
          <p:cNvSpPr txBox="1"/>
          <p:nvPr/>
        </p:nvSpPr>
        <p:spPr>
          <a:xfrm>
            <a:off x="10775490" y="1636004"/>
            <a:ext cx="42176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타발관련</a:t>
            </a:r>
            <a:endParaRPr lang="en-US" altLang="ko-KR" sz="6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3EBAA09-FA15-223E-49EC-250B47123494}"/>
              </a:ext>
            </a:extLst>
          </p:cNvPr>
          <p:cNvSpPr txBox="1"/>
          <p:nvPr/>
        </p:nvSpPr>
        <p:spPr>
          <a:xfrm>
            <a:off x="8645837" y="1410241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(ezPostlink)</a:t>
            </a:r>
            <a:endParaRPr lang="ko-KR" altLang="en-US" sz="600" dirty="0"/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476154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C06776B2-6BAF-BC63-73D8-55D6FED8BD37}"/>
              </a:ext>
            </a:extLst>
          </p:cNvPr>
          <p:cNvSpPr/>
          <p:nvPr/>
        </p:nvSpPr>
        <p:spPr>
          <a:xfrm>
            <a:off x="8680349" y="1537925"/>
            <a:ext cx="20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30036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</a:t>
            </a:r>
            <a:r>
              <a:rPr lang="ko-KR" altLang="en-US" sz="600">
                <a:solidFill>
                  <a:srgbClr val="C00000"/>
                </a:solidFill>
                <a:latin typeface="+mn-ea"/>
              </a:rPr>
              <a:t>그린시스템</a:t>
            </a: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A1F9D3A1-B6CE-B4F8-9551-81E1845B7E01}"/>
              </a:ext>
            </a:extLst>
          </p:cNvPr>
          <p:cNvCxnSpPr/>
          <p:nvPr/>
        </p:nvCxnSpPr>
        <p:spPr>
          <a:xfrm flipV="1">
            <a:off x="11126173" y="1107161"/>
            <a:ext cx="0" cy="448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연결선: 꺾임 160">
            <a:extLst>
              <a:ext uri="{FF2B5EF4-FFF2-40B4-BE49-F238E27FC236}">
                <a16:creationId xmlns:a16="http://schemas.microsoft.com/office/drawing/2014/main" id="{1507B326-D49F-B56D-407F-79E998B8B2C0}"/>
              </a:ext>
            </a:extLst>
          </p:cNvPr>
          <p:cNvCxnSpPr>
            <a:cxnSpLocks/>
          </p:cNvCxnSpPr>
          <p:nvPr/>
        </p:nvCxnSpPr>
        <p:spPr>
          <a:xfrm rot="5400000">
            <a:off x="10663687" y="1151243"/>
            <a:ext cx="432000" cy="396000"/>
          </a:xfrm>
          <a:prstGeom prst="bentConnector4">
            <a:avLst>
              <a:gd name="adj1" fmla="val 18809"/>
              <a:gd name="adj2" fmla="val 998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4365736" y="2157783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sp>
        <p:nvSpPr>
          <p:cNvPr id="177" name="Rectangle 135">
            <a:extLst>
              <a:ext uri="{FF2B5EF4-FFF2-40B4-BE49-F238E27FC236}">
                <a16:creationId xmlns:a16="http://schemas.microsoft.com/office/drawing/2014/main" id="{51D06C8B-A951-B7DF-0DFF-C584B5F5B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12" y="175131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8" name="Rectangle 43">
            <a:extLst>
              <a:ext uri="{FF2B5EF4-FFF2-40B4-BE49-F238E27FC236}">
                <a16:creationId xmlns:a16="http://schemas.microsoft.com/office/drawing/2014/main" id="{2742F214-5262-4DB2-49CC-86B77E485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1892" y="181297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45896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17554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087981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7580350" y="1978791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3266209" y="871346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58630" y="1940656"/>
            <a:ext cx="6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82686" y="163424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05BEFE7-1DCB-05FF-B89E-3C97D2A4D571}"/>
              </a:ext>
            </a:extLst>
          </p:cNvPr>
          <p:cNvSpPr/>
          <p:nvPr/>
        </p:nvSpPr>
        <p:spPr>
          <a:xfrm rot="5400000" flipV="1">
            <a:off x="2068331" y="3759049"/>
            <a:ext cx="36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371962" y="2855101"/>
            <a:ext cx="244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21" name="직선 연결선 173">
            <a:extLst>
              <a:ext uri="{FF2B5EF4-FFF2-40B4-BE49-F238E27FC236}">
                <a16:creationId xmlns:a16="http://schemas.microsoft.com/office/drawing/2014/main" id="{CD9A157F-524C-FD86-7EEB-433E2EF1C988}"/>
              </a:ext>
            </a:extLst>
          </p:cNvPr>
          <p:cNvCxnSpPr>
            <a:cxnSpLocks/>
          </p:cNvCxnSpPr>
          <p:nvPr/>
        </p:nvCxnSpPr>
        <p:spPr>
          <a:xfrm>
            <a:off x="6944260" y="2708874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5" name="그룹 834">
            <a:extLst>
              <a:ext uri="{FF2B5EF4-FFF2-40B4-BE49-F238E27FC236}">
                <a16:creationId xmlns:a16="http://schemas.microsoft.com/office/drawing/2014/main" id="{97E7AE50-89BF-7426-58C4-31A1168BA812}"/>
              </a:ext>
            </a:extLst>
          </p:cNvPr>
          <p:cNvGrpSpPr/>
          <p:nvPr/>
        </p:nvGrpSpPr>
        <p:grpSpPr>
          <a:xfrm>
            <a:off x="9450825" y="2275870"/>
            <a:ext cx="577231" cy="1075369"/>
            <a:chOff x="9820566" y="2275870"/>
            <a:chExt cx="577231" cy="107536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AA9635F-96E0-BD2D-2E72-AA2777AA021A}"/>
                </a:ext>
              </a:extLst>
            </p:cNvPr>
            <p:cNvSpPr txBox="1"/>
            <p:nvPr/>
          </p:nvSpPr>
          <p:spPr>
            <a:xfrm>
              <a:off x="9839181" y="227587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ATDSDB</a:t>
              </a:r>
              <a:endParaRPr lang="en-US" altLang="ko-KR" sz="600" b="1" dirty="0"/>
            </a:p>
          </p:txBody>
        </p:sp>
        <p:sp>
          <p:nvSpPr>
            <p:cNvPr id="1016" name="Rectangle 135">
              <a:extLst>
                <a:ext uri="{FF2B5EF4-FFF2-40B4-BE49-F238E27FC236}">
                  <a16:creationId xmlns:a16="http://schemas.microsoft.com/office/drawing/2014/main" id="{58BC427E-1D3C-252D-9BA0-B992133E7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0566" y="2788445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17" name="Rectangle 43">
              <a:extLst>
                <a:ext uri="{FF2B5EF4-FFF2-40B4-BE49-F238E27FC236}">
                  <a16:creationId xmlns:a16="http://schemas.microsoft.com/office/drawing/2014/main" id="{F1C6C375-A92F-FD9A-E789-2E2BB03BC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3146" y="2850106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DB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1022" name="직선 연결선 317">
              <a:extLst>
                <a:ext uri="{FF2B5EF4-FFF2-40B4-BE49-F238E27FC236}">
                  <a16:creationId xmlns:a16="http://schemas.microsoft.com/office/drawing/2014/main" id="{225DC46B-F204-5D5C-95F1-CC4F5D7B8246}"/>
                </a:ext>
              </a:extLst>
            </p:cNvPr>
            <p:cNvCxnSpPr/>
            <p:nvPr/>
          </p:nvCxnSpPr>
          <p:spPr>
            <a:xfrm rot="5400000" flipH="1" flipV="1">
              <a:off x="1003718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7" name="Picture 20" descr="http://db.cse.ohio-state.edu/images/db.png">
              <a:extLst>
                <a:ext uri="{FF2B5EF4-FFF2-40B4-BE49-F238E27FC236}">
                  <a16:creationId xmlns:a16="http://schemas.microsoft.com/office/drawing/2014/main" id="{5469156E-9BE1-8B59-CC4C-BFB6519D6DC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4308" y="2410917"/>
              <a:ext cx="229746" cy="246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18" name="Straight Arrow Connector 63">
            <a:extLst>
              <a:ext uri="{FF2B5EF4-FFF2-40B4-BE49-F238E27FC236}">
                <a16:creationId xmlns:a16="http://schemas.microsoft.com/office/drawing/2014/main" id="{F7520D13-1DEC-E866-B616-3530868B067A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1A43F8AB-C5E3-0AC1-EB22-EEC8A1CA20C5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520" name="Freeform 133">
            <a:extLst>
              <a:ext uri="{FF2B5EF4-FFF2-40B4-BE49-F238E27FC236}">
                <a16:creationId xmlns:a16="http://schemas.microsoft.com/office/drawing/2014/main" id="{5D41E230-B0D6-30A3-1403-8074B342FB53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358D763-C435-3853-5272-BF0140BB73E9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522" name="Picture 31" descr="3D_34">
            <a:extLst>
              <a:ext uri="{FF2B5EF4-FFF2-40B4-BE49-F238E27FC236}">
                <a16:creationId xmlns:a16="http://schemas.microsoft.com/office/drawing/2014/main" id="{643D6E06-DE9C-F70E-56E5-AAEB2AF7E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Arrow Connector 15">
            <a:extLst>
              <a:ext uri="{FF2B5EF4-FFF2-40B4-BE49-F238E27FC236}">
                <a16:creationId xmlns:a16="http://schemas.microsoft.com/office/drawing/2014/main" id="{DB189B8A-4F3E-4221-FB45-2356F2B9AC55}"/>
              </a:ext>
            </a:extLst>
          </p:cNvPr>
          <p:cNvCxnSpPr>
            <a:cxnSpLocks/>
          </p:cNvCxnSpPr>
          <p:nvPr/>
        </p:nvCxnSpPr>
        <p:spPr>
          <a:xfrm>
            <a:off x="8685645" y="2521856"/>
            <a:ext cx="11420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" name="TextBox 542">
            <a:extLst>
              <a:ext uri="{FF2B5EF4-FFF2-40B4-BE49-F238E27FC236}">
                <a16:creationId xmlns:a16="http://schemas.microsoft.com/office/drawing/2014/main" id="{C0AF6C4E-1301-2A9D-82B4-2FB7D129CEE9}"/>
              </a:ext>
            </a:extLst>
          </p:cNvPr>
          <p:cNvSpPr txBox="1"/>
          <p:nvPr/>
        </p:nvSpPr>
        <p:spPr>
          <a:xfrm>
            <a:off x="9034675" y="3379653"/>
            <a:ext cx="4404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  <a:p>
            <a:r>
              <a:rPr lang="en-US" altLang="ko-KR" sz="600"/>
              <a:t>(</a:t>
            </a:r>
            <a:r>
              <a:rPr lang="ko-KR" altLang="en-US" sz="600"/>
              <a:t>실시간</a:t>
            </a:r>
            <a:r>
              <a:rPr lang="en-US" altLang="ko-KR" sz="600"/>
              <a:t>Data)</a:t>
            </a:r>
            <a:endParaRPr lang="ko-KR" altLang="en-US" sz="600" dirty="0"/>
          </a:p>
        </p:txBody>
      </p: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5278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437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198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8958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871">
            <a:extLst>
              <a:ext uri="{FF2B5EF4-FFF2-40B4-BE49-F238E27FC236}">
                <a16:creationId xmlns:a16="http://schemas.microsoft.com/office/drawing/2014/main" id="{FE0C2AC7-1231-8090-7041-702D0F0ED282}"/>
              </a:ext>
            </a:extLst>
          </p:cNvPr>
          <p:cNvCxnSpPr>
            <a:cxnSpLocks/>
          </p:cNvCxnSpPr>
          <p:nvPr/>
        </p:nvCxnSpPr>
        <p:spPr>
          <a:xfrm flipV="1">
            <a:off x="8319660" y="8580469"/>
            <a:ext cx="954998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2" name="Straight Connector 872">
            <a:extLst>
              <a:ext uri="{FF2B5EF4-FFF2-40B4-BE49-F238E27FC236}">
                <a16:creationId xmlns:a16="http://schemas.microsoft.com/office/drawing/2014/main" id="{FC86CD71-117C-793F-654F-B98033837855}"/>
              </a:ext>
            </a:extLst>
          </p:cNvPr>
          <p:cNvCxnSpPr>
            <a:cxnSpLocks/>
          </p:cNvCxnSpPr>
          <p:nvPr/>
        </p:nvCxnSpPr>
        <p:spPr>
          <a:xfrm>
            <a:off x="8319660" y="8700798"/>
            <a:ext cx="1727765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3" name="Straight Connector 873">
            <a:extLst>
              <a:ext uri="{FF2B5EF4-FFF2-40B4-BE49-F238E27FC236}">
                <a16:creationId xmlns:a16="http://schemas.microsoft.com/office/drawing/2014/main" id="{AD81E433-1734-8C6E-F756-D28FA861207E}"/>
              </a:ext>
            </a:extLst>
          </p:cNvPr>
          <p:cNvCxnSpPr>
            <a:cxnSpLocks/>
          </p:cNvCxnSpPr>
          <p:nvPr/>
        </p:nvCxnSpPr>
        <p:spPr>
          <a:xfrm>
            <a:off x="8319660" y="8785055"/>
            <a:ext cx="2464256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54" name="그림 409">
            <a:extLst>
              <a:ext uri="{FF2B5EF4-FFF2-40B4-BE49-F238E27FC236}">
                <a16:creationId xmlns:a16="http://schemas.microsoft.com/office/drawing/2014/main" id="{3D72A849-3315-774C-622C-477F92C7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784" y="8624031"/>
            <a:ext cx="361906" cy="183575"/>
          </a:xfrm>
          <a:prstGeom prst="rect">
            <a:avLst/>
          </a:prstGeom>
        </p:spPr>
      </p:pic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3982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pic>
        <p:nvPicPr>
          <p:cNvPr id="556" name="그림 409">
            <a:extLst>
              <a:ext uri="{FF2B5EF4-FFF2-40B4-BE49-F238E27FC236}">
                <a16:creationId xmlns:a16="http://schemas.microsoft.com/office/drawing/2014/main" id="{36B3B966-DE1F-595E-9261-9322D848C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850" y="8624031"/>
            <a:ext cx="361906" cy="183575"/>
          </a:xfrm>
          <a:prstGeom prst="rect">
            <a:avLst/>
          </a:prstGeom>
        </p:spPr>
      </p:pic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647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9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427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584" y="7786773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7869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75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00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728" y="7760863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446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9026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573" name="직선 연결선 317">
            <a:extLst>
              <a:ext uri="{FF2B5EF4-FFF2-40B4-BE49-F238E27FC236}">
                <a16:creationId xmlns:a16="http://schemas.microsoft.com/office/drawing/2014/main" id="{746D600C-455D-D555-8525-8FB3546318B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745618" y="7851803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640" y="808000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220" y="8141668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255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99497A2D-3E95-B0AD-3C67-7C7132320ABC}"/>
              </a:ext>
            </a:extLst>
          </p:cNvPr>
          <p:cNvSpPr/>
          <p:nvPr/>
        </p:nvSpPr>
        <p:spPr>
          <a:xfrm>
            <a:off x="8915344" y="7497420"/>
            <a:ext cx="1332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2668C962-29C8-10EF-3996-F6A375BF647A}"/>
              </a:ext>
            </a:extLst>
          </p:cNvPr>
          <p:cNvSpPr/>
          <p:nvPr/>
        </p:nvSpPr>
        <p:spPr>
          <a:xfrm rot="5400000" flipV="1">
            <a:off x="8877246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0D0E251B-C64E-A5DA-3032-9792B0BB270E}"/>
              </a:ext>
            </a:extLst>
          </p:cNvPr>
          <p:cNvSpPr/>
          <p:nvPr/>
        </p:nvSpPr>
        <p:spPr>
          <a:xfrm rot="5400000" flipV="1">
            <a:off x="9366250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3D2D6D15-3135-FA0B-9095-DC54E61C0A34}"/>
              </a:ext>
            </a:extLst>
          </p:cNvPr>
          <p:cNvSpPr/>
          <p:nvPr/>
        </p:nvSpPr>
        <p:spPr>
          <a:xfrm rot="5400000" flipV="1">
            <a:off x="9754582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C9DB676D-8166-692C-FE14-B5A469C0EB2F}"/>
              </a:ext>
            </a:extLst>
          </p:cNvPr>
          <p:cNvSpPr/>
          <p:nvPr/>
        </p:nvSpPr>
        <p:spPr>
          <a:xfrm rot="5400000" flipV="1">
            <a:off x="10152542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190157E-DE15-0CE4-7681-7CE387C956DB}"/>
              </a:ext>
            </a:extLst>
          </p:cNvPr>
          <p:cNvSpPr txBox="1"/>
          <p:nvPr/>
        </p:nvSpPr>
        <p:spPr>
          <a:xfrm>
            <a:off x="9135503" y="8217530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3966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그림 230">
            <a:extLst>
              <a:ext uri="{FF2B5EF4-FFF2-40B4-BE49-F238E27FC236}">
                <a16:creationId xmlns:a16="http://schemas.microsoft.com/office/drawing/2014/main" id="{1783F254-E922-994D-3D67-0196B2166B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6685" y="8599970"/>
            <a:ext cx="324000" cy="257019"/>
          </a:xfrm>
          <a:prstGeom prst="rect">
            <a:avLst/>
          </a:prstGeom>
        </p:spPr>
      </p:pic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895" y="7763756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10466" y="7655982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4EE7EA6C-9409-D7D4-13E6-952A985AA417}"/>
              </a:ext>
            </a:extLst>
          </p:cNvPr>
          <p:cNvSpPr/>
          <p:nvPr/>
        </p:nvSpPr>
        <p:spPr>
          <a:xfrm>
            <a:off x="10515395" y="7878560"/>
            <a:ext cx="720000" cy="45719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7" name="화살표: 아래쪽 1086">
            <a:extLst>
              <a:ext uri="{FF2B5EF4-FFF2-40B4-BE49-F238E27FC236}">
                <a16:creationId xmlns:a16="http://schemas.microsoft.com/office/drawing/2014/main" id="{7EDA6445-4DE8-8D0B-3D74-0B41F502FB5B}"/>
              </a:ext>
            </a:extLst>
          </p:cNvPr>
          <p:cNvSpPr/>
          <p:nvPr/>
        </p:nvSpPr>
        <p:spPr>
          <a:xfrm rot="10800000" flipH="1">
            <a:off x="11160715" y="1815119"/>
            <a:ext cx="65565" cy="6084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026227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5832315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5895306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3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86" name="Rectangle 43">
            <a:extLst>
              <a:ext uri="{FF2B5EF4-FFF2-40B4-BE49-F238E27FC236}">
                <a16:creationId xmlns:a16="http://schemas.microsoft.com/office/drawing/2014/main" id="{608E47B0-06C7-4EB9-E24F-A0B9FF1E9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231981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grpSp>
        <p:nvGrpSpPr>
          <p:cNvPr id="753" name="그룹 752">
            <a:extLst>
              <a:ext uri="{FF2B5EF4-FFF2-40B4-BE49-F238E27FC236}">
                <a16:creationId xmlns:a16="http://schemas.microsoft.com/office/drawing/2014/main" id="{4B0002A9-9ECD-41B2-00CC-7DB702C97E28}"/>
              </a:ext>
            </a:extLst>
          </p:cNvPr>
          <p:cNvGrpSpPr/>
          <p:nvPr/>
        </p:nvGrpSpPr>
        <p:grpSpPr>
          <a:xfrm>
            <a:off x="8220193" y="5790190"/>
            <a:ext cx="631339" cy="229541"/>
            <a:chOff x="8183179" y="5790190"/>
            <a:chExt cx="631339" cy="229541"/>
          </a:xfrm>
        </p:grpSpPr>
        <p:sp>
          <p:nvSpPr>
            <p:cNvPr id="590" name="Rectangle 43">
              <a:extLst>
                <a:ext uri="{FF2B5EF4-FFF2-40B4-BE49-F238E27FC236}">
                  <a16:creationId xmlns:a16="http://schemas.microsoft.com/office/drawing/2014/main" id="{3A5FF71C-491F-B3B1-DD0A-6F91CC770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3179" y="5790190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1" name="Rectangle 43">
              <a:extLst>
                <a:ext uri="{FF2B5EF4-FFF2-40B4-BE49-F238E27FC236}">
                  <a16:creationId xmlns:a16="http://schemas.microsoft.com/office/drawing/2014/main" id="{4CB47E3B-8718-A68B-9C2F-221F1D56B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5066" y="5818704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2" name="Rectangle 43">
              <a:extLst>
                <a:ext uri="{FF2B5EF4-FFF2-40B4-BE49-F238E27FC236}">
                  <a16:creationId xmlns:a16="http://schemas.microsoft.com/office/drawing/2014/main" id="{28E29EA9-5F36-F3F5-6085-9A5AF94C3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6953" y="5847218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93" name="Rectangle 43">
              <a:extLst>
                <a:ext uri="{FF2B5EF4-FFF2-40B4-BE49-F238E27FC236}">
                  <a16:creationId xmlns:a16="http://schemas.microsoft.com/office/drawing/2014/main" id="{D0F5E8A8-848C-7058-D588-534522671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8839" y="5875731"/>
              <a:ext cx="535679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</p:grp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30984" y="6045632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42534" y="6071919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375435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0" name="직선 화살표 연결선 30">
            <a:extLst>
              <a:ext uri="{FF2B5EF4-FFF2-40B4-BE49-F238E27FC236}">
                <a16:creationId xmlns:a16="http://schemas.microsoft.com/office/drawing/2014/main" id="{D26B46DB-6B3A-89A2-828C-C3149B5545EB}"/>
              </a:ext>
            </a:extLst>
          </p:cNvPr>
          <p:cNvCxnSpPr/>
          <p:nvPr/>
        </p:nvCxnSpPr>
        <p:spPr>
          <a:xfrm rot="16200000" flipH="1">
            <a:off x="8451801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4" name="화살표: 아래쪽 603">
            <a:extLst>
              <a:ext uri="{FF2B5EF4-FFF2-40B4-BE49-F238E27FC236}">
                <a16:creationId xmlns:a16="http://schemas.microsoft.com/office/drawing/2014/main" id="{14453209-2CD6-54D1-C31B-953B8ACF3F58}"/>
              </a:ext>
            </a:extLst>
          </p:cNvPr>
          <p:cNvSpPr/>
          <p:nvPr/>
        </p:nvSpPr>
        <p:spPr>
          <a:xfrm rot="10800000" flipH="1" flipV="1">
            <a:off x="6909286" y="5686766"/>
            <a:ext cx="65565" cy="241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21789" y="5659105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04277" y="4759982"/>
            <a:ext cx="1548000" cy="4571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103127" y="5540611"/>
            <a:ext cx="27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60899" y="5554810"/>
            <a:ext cx="58177" cy="205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cxnSp>
        <p:nvCxnSpPr>
          <p:cNvPr id="611" name="직선 연결선 173">
            <a:extLst>
              <a:ext uri="{FF2B5EF4-FFF2-40B4-BE49-F238E27FC236}">
                <a16:creationId xmlns:a16="http://schemas.microsoft.com/office/drawing/2014/main" id="{CF3594CA-05F4-01B4-EF9B-A8481674034E}"/>
              </a:ext>
            </a:extLst>
          </p:cNvPr>
          <p:cNvCxnSpPr>
            <a:cxnSpLocks/>
          </p:cNvCxnSpPr>
          <p:nvPr/>
        </p:nvCxnSpPr>
        <p:spPr>
          <a:xfrm>
            <a:off x="7938403" y="5405532"/>
            <a:ext cx="324502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9" name="화살표: 아래쪽 618">
            <a:extLst>
              <a:ext uri="{FF2B5EF4-FFF2-40B4-BE49-F238E27FC236}">
                <a16:creationId xmlns:a16="http://schemas.microsoft.com/office/drawing/2014/main" id="{993D1E07-918C-84FE-BDFD-04C85D44C790}"/>
              </a:ext>
            </a:extLst>
          </p:cNvPr>
          <p:cNvSpPr/>
          <p:nvPr/>
        </p:nvSpPr>
        <p:spPr>
          <a:xfrm rot="10800000" flipH="1" flipV="1">
            <a:off x="8468908" y="6363260"/>
            <a:ext cx="65565" cy="255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20" name="Picture 104">
            <a:extLst>
              <a:ext uri="{FF2B5EF4-FFF2-40B4-BE49-F238E27FC236}">
                <a16:creationId xmlns:a16="http://schemas.microsoft.com/office/drawing/2014/main" id="{AF304552-E3D8-D794-167F-2C333702D910}"/>
              </a:ext>
            </a:extLst>
          </p:cNvPr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888924" y="5590465"/>
            <a:ext cx="40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786542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6" name="그림 230">
            <a:extLst>
              <a:ext uri="{FF2B5EF4-FFF2-40B4-BE49-F238E27FC236}">
                <a16:creationId xmlns:a16="http://schemas.microsoft.com/office/drawing/2014/main" id="{57EFE963-DFC9-8D08-4415-E3E5ED509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426" y="789589"/>
            <a:ext cx="324000" cy="257019"/>
          </a:xfrm>
          <a:prstGeom prst="rect">
            <a:avLst/>
          </a:prstGeom>
        </p:spPr>
      </p:pic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2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pic>
        <p:nvPicPr>
          <p:cNvPr id="1134" name="Picture 20" descr="http://db.cse.ohio-state.edu/images/db.png">
            <a:extLst>
              <a:ext uri="{FF2B5EF4-FFF2-40B4-BE49-F238E27FC236}">
                <a16:creationId xmlns:a16="http://schemas.microsoft.com/office/drawing/2014/main" id="{739E94B5-34AB-D074-108A-07D2F784F96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823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" name="TextBox 1146">
            <a:extLst>
              <a:ext uri="{FF2B5EF4-FFF2-40B4-BE49-F238E27FC236}">
                <a16:creationId xmlns:a16="http://schemas.microsoft.com/office/drawing/2014/main" id="{C410D282-3A52-CF72-D913-5838408A7745}"/>
              </a:ext>
            </a:extLst>
          </p:cNvPr>
          <p:cNvSpPr txBox="1"/>
          <p:nvPr/>
        </p:nvSpPr>
        <p:spPr>
          <a:xfrm>
            <a:off x="1010642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1149" name="그림 230">
            <a:extLst>
              <a:ext uri="{FF2B5EF4-FFF2-40B4-BE49-F238E27FC236}">
                <a16:creationId xmlns:a16="http://schemas.microsoft.com/office/drawing/2014/main" id="{2E6DC275-2C7A-2059-F468-8415BC063E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429" y="789589"/>
            <a:ext cx="324000" cy="257019"/>
          </a:xfrm>
          <a:prstGeom prst="rect">
            <a:avLst/>
          </a:prstGeom>
        </p:spPr>
      </p:pic>
      <p:pic>
        <p:nvPicPr>
          <p:cNvPr id="1150" name="Picture 20" descr="http://db.cse.ohio-state.edu/images/db.png">
            <a:extLst>
              <a:ext uri="{FF2B5EF4-FFF2-40B4-BE49-F238E27FC236}">
                <a16:creationId xmlns:a16="http://schemas.microsoft.com/office/drawing/2014/main" id="{851748FB-B3C0-D39A-EABF-CCE174476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2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4" name="그룹 833">
            <a:extLst>
              <a:ext uri="{FF2B5EF4-FFF2-40B4-BE49-F238E27FC236}">
                <a16:creationId xmlns:a16="http://schemas.microsoft.com/office/drawing/2014/main" id="{BC31D6A3-EBBF-EA04-D9F8-DCBEEC5C089D}"/>
              </a:ext>
            </a:extLst>
          </p:cNvPr>
          <p:cNvGrpSpPr/>
          <p:nvPr/>
        </p:nvGrpSpPr>
        <p:grpSpPr>
          <a:xfrm>
            <a:off x="7124626" y="2273180"/>
            <a:ext cx="577231" cy="1078059"/>
            <a:chOff x="7124626" y="2273180"/>
            <a:chExt cx="577231" cy="1078059"/>
          </a:xfrm>
        </p:grpSpPr>
        <p:sp>
          <p:nvSpPr>
            <p:cNvPr id="512" name="Rectangle 135">
              <a:extLst>
                <a:ext uri="{FF2B5EF4-FFF2-40B4-BE49-F238E27FC236}">
                  <a16:creationId xmlns:a16="http://schemas.microsoft.com/office/drawing/2014/main" id="{65171D18-20F0-F25D-13B8-EB6A5ACB9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4626" y="2788445"/>
              <a:ext cx="577231" cy="5627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513" name="Rectangle 43">
              <a:extLst>
                <a:ext uri="{FF2B5EF4-FFF2-40B4-BE49-F238E27FC236}">
                  <a16:creationId xmlns:a16="http://schemas.microsoft.com/office/drawing/2014/main" id="{4B7FE63F-7382-1728-5105-80299885F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7206" y="2850106"/>
              <a:ext cx="472071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WEB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516" name="직선 연결선 317">
              <a:extLst>
                <a:ext uri="{FF2B5EF4-FFF2-40B4-BE49-F238E27FC236}">
                  <a16:creationId xmlns:a16="http://schemas.microsoft.com/office/drawing/2014/main" id="{BC1BB124-D227-4505-0DBC-EEBDE652331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4124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35C528AC-FDF4-4B85-CD01-F0B4680E111A}"/>
                </a:ext>
              </a:extLst>
            </p:cNvPr>
            <p:cNvSpPr txBox="1"/>
            <p:nvPr/>
          </p:nvSpPr>
          <p:spPr>
            <a:xfrm>
              <a:off x="7143241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ATDSWEB</a:t>
              </a:r>
              <a:endParaRPr lang="en-US" altLang="ko-KR" sz="600" b="1" dirty="0"/>
            </a:p>
          </p:txBody>
        </p:sp>
        <p:pic>
          <p:nvPicPr>
            <p:cNvPr id="719" name="그림 230">
              <a:extLst>
                <a:ext uri="{FF2B5EF4-FFF2-40B4-BE49-F238E27FC236}">
                  <a16:creationId xmlns:a16="http://schemas.microsoft.com/office/drawing/2014/main" id="{092E9F61-F73B-66BF-5FB5-64D3C9BBB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1241" y="2396952"/>
              <a:ext cx="324000" cy="257019"/>
            </a:xfrm>
            <a:prstGeom prst="rect">
              <a:avLst/>
            </a:prstGeom>
          </p:spPr>
        </p:pic>
      </p:grpSp>
      <p:grpSp>
        <p:nvGrpSpPr>
          <p:cNvPr id="833" name="그룹 832">
            <a:extLst>
              <a:ext uri="{FF2B5EF4-FFF2-40B4-BE49-F238E27FC236}">
                <a16:creationId xmlns:a16="http://schemas.microsoft.com/office/drawing/2014/main" id="{F16AB98D-9F14-DE69-C484-E30B51A40726}"/>
              </a:ext>
            </a:extLst>
          </p:cNvPr>
          <p:cNvGrpSpPr/>
          <p:nvPr/>
        </p:nvGrpSpPr>
        <p:grpSpPr>
          <a:xfrm>
            <a:off x="8238898" y="2273180"/>
            <a:ext cx="674886" cy="1575273"/>
            <a:chOff x="8123895" y="2273180"/>
            <a:chExt cx="674886" cy="1575273"/>
          </a:xfrm>
        </p:grpSpPr>
        <p:cxnSp>
          <p:nvCxnSpPr>
            <p:cNvPr id="996" name="직선 연결선 317">
              <a:extLst>
                <a:ext uri="{FF2B5EF4-FFF2-40B4-BE49-F238E27FC236}">
                  <a16:creationId xmlns:a16="http://schemas.microsoft.com/office/drawing/2014/main" id="{0102D30E-B726-17F1-D5F6-926B9B42C9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61066" y="2576565"/>
              <a:ext cx="545" cy="13053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8" name="Rectangle 135">
              <a:extLst>
                <a:ext uri="{FF2B5EF4-FFF2-40B4-BE49-F238E27FC236}">
                  <a16:creationId xmlns:a16="http://schemas.microsoft.com/office/drawing/2014/main" id="{FE7BEA82-162F-F01A-CB25-963203BF8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895" y="2788897"/>
              <a:ext cx="674886" cy="105955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19" name="Rectangle 43">
              <a:extLst>
                <a:ext uri="{FF2B5EF4-FFF2-40B4-BE49-F238E27FC236}">
                  <a16:creationId xmlns:a16="http://schemas.microsoft.com/office/drawing/2014/main" id="{321B70AA-7E7B-3DCF-C935-F6AA3397D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8352" y="2850106"/>
              <a:ext cx="565972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</a:t>
              </a:r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APP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533" name="Rectangle 43">
              <a:extLst>
                <a:ext uri="{FF2B5EF4-FFF2-40B4-BE49-F238E27FC236}">
                  <a16:creationId xmlns:a16="http://schemas.microsoft.com/office/drawing/2014/main" id="{686FE1C0-D2BB-367C-8529-F8C874B01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348632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36" name="Rectangle 43">
              <a:extLst>
                <a:ext uri="{FF2B5EF4-FFF2-40B4-BE49-F238E27FC236}">
                  <a16:creationId xmlns:a16="http://schemas.microsoft.com/office/drawing/2014/main" id="{6BE20E85-153E-80B3-C0D3-90EE66A4A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377146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39" name="Rectangle 43">
              <a:extLst>
                <a:ext uri="{FF2B5EF4-FFF2-40B4-BE49-F238E27FC236}">
                  <a16:creationId xmlns:a16="http://schemas.microsoft.com/office/drawing/2014/main" id="{895473AF-F350-986B-2790-22590DB3A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405660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42" name="Rectangle 43">
              <a:extLst>
                <a:ext uri="{FF2B5EF4-FFF2-40B4-BE49-F238E27FC236}">
                  <a16:creationId xmlns:a16="http://schemas.microsoft.com/office/drawing/2014/main" id="{90A0C70E-B8B0-00FE-9676-578CC5DF1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411" y="3434173"/>
              <a:ext cx="481854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9EBA61B5-4E2B-FC87-1234-9B51FB26713C}"/>
                </a:ext>
              </a:extLst>
            </p:cNvPr>
            <p:cNvSpPr txBox="1"/>
            <p:nvPr/>
          </p:nvSpPr>
          <p:spPr>
            <a:xfrm>
              <a:off x="8191338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ATDSAPP</a:t>
              </a:r>
              <a:endParaRPr lang="en-US" altLang="ko-KR" sz="600" b="1" dirty="0"/>
            </a:p>
          </p:txBody>
        </p:sp>
        <p:pic>
          <p:nvPicPr>
            <p:cNvPr id="739" name="그림 230">
              <a:extLst>
                <a:ext uri="{FF2B5EF4-FFF2-40B4-BE49-F238E27FC236}">
                  <a16:creationId xmlns:a16="http://schemas.microsoft.com/office/drawing/2014/main" id="{637635FE-0BEA-4F26-1CD1-1011932BC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9338" y="2396952"/>
              <a:ext cx="324000" cy="257019"/>
            </a:xfrm>
            <a:prstGeom prst="rect">
              <a:avLst/>
            </a:prstGeom>
          </p:spPr>
        </p:pic>
      </p:grpSp>
      <p:sp>
        <p:nvSpPr>
          <p:cNvPr id="749" name="TextBox 748">
            <a:extLst>
              <a:ext uri="{FF2B5EF4-FFF2-40B4-BE49-F238E27FC236}">
                <a16:creationId xmlns:a16="http://schemas.microsoft.com/office/drawing/2014/main" id="{9CE57596-32E4-7751-4D1B-A4E3354A9E9D}"/>
              </a:ext>
            </a:extLst>
          </p:cNvPr>
          <p:cNvSpPr txBox="1"/>
          <p:nvPr/>
        </p:nvSpPr>
        <p:spPr>
          <a:xfrm>
            <a:off x="6727991" y="7651740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91" y="7763756"/>
            <a:ext cx="361906" cy="183575"/>
          </a:xfrm>
          <a:prstGeom prst="rect">
            <a:avLst/>
          </a:prstGeom>
        </p:spPr>
      </p:pic>
      <p:sp>
        <p:nvSpPr>
          <p:cNvPr id="751" name="TextBox 750">
            <a:extLst>
              <a:ext uri="{FF2B5EF4-FFF2-40B4-BE49-F238E27FC236}">
                <a16:creationId xmlns:a16="http://schemas.microsoft.com/office/drawing/2014/main" id="{D96E12DE-9624-8C54-139A-8CE7A6216881}"/>
              </a:ext>
            </a:extLst>
          </p:cNvPr>
          <p:cNvSpPr txBox="1"/>
          <p:nvPr/>
        </p:nvSpPr>
        <p:spPr>
          <a:xfrm>
            <a:off x="83615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752" name="TextBox 30">
            <a:extLst>
              <a:ext uri="{FF2B5EF4-FFF2-40B4-BE49-F238E27FC236}">
                <a16:creationId xmlns:a16="http://schemas.microsoft.com/office/drawing/2014/main" id="{A1A47FC8-8219-0FF9-CF09-1373441051E1}"/>
              </a:ext>
            </a:extLst>
          </p:cNvPr>
          <p:cNvSpPr txBox="1"/>
          <p:nvPr/>
        </p:nvSpPr>
        <p:spPr>
          <a:xfrm>
            <a:off x="8190816" y="8237753"/>
            <a:ext cx="4385710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59" name="직사각형 758">
            <a:extLst>
              <a:ext uri="{FF2B5EF4-FFF2-40B4-BE49-F238E27FC236}">
                <a16:creationId xmlns:a16="http://schemas.microsoft.com/office/drawing/2014/main" id="{D2075C7B-98AB-E8BB-A60B-9A810AF0BEDB}"/>
              </a:ext>
            </a:extLst>
          </p:cNvPr>
          <p:cNvSpPr/>
          <p:nvPr/>
        </p:nvSpPr>
        <p:spPr>
          <a:xfrm rot="5400000" flipV="1">
            <a:off x="5729017" y="5826614"/>
            <a:ext cx="46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직사각형 762">
            <a:extLst>
              <a:ext uri="{FF2B5EF4-FFF2-40B4-BE49-F238E27FC236}">
                <a16:creationId xmlns:a16="http://schemas.microsoft.com/office/drawing/2014/main" id="{389EB160-7233-0D91-0258-76EDD1936EC9}"/>
              </a:ext>
            </a:extLst>
          </p:cNvPr>
          <p:cNvSpPr/>
          <p:nvPr/>
        </p:nvSpPr>
        <p:spPr>
          <a:xfrm rot="5400000" flipV="1">
            <a:off x="6686136" y="5220087"/>
            <a:ext cx="45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0637" y="5628342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2" name="직사각형 831">
            <a:extLst>
              <a:ext uri="{FF2B5EF4-FFF2-40B4-BE49-F238E27FC236}">
                <a16:creationId xmlns:a16="http://schemas.microsoft.com/office/drawing/2014/main" id="{0FEFC213-CE0C-5561-0A8E-2178D531F321}"/>
              </a:ext>
            </a:extLst>
          </p:cNvPr>
          <p:cNvSpPr/>
          <p:nvPr/>
        </p:nvSpPr>
        <p:spPr>
          <a:xfrm rot="5400000" flipV="1">
            <a:off x="8017797" y="2196583"/>
            <a:ext cx="13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6" name="직사각형 835">
            <a:extLst>
              <a:ext uri="{FF2B5EF4-FFF2-40B4-BE49-F238E27FC236}">
                <a16:creationId xmlns:a16="http://schemas.microsoft.com/office/drawing/2014/main" id="{4AA99E08-2998-C438-FACC-55DFAE03D907}"/>
              </a:ext>
            </a:extLst>
          </p:cNvPr>
          <p:cNvSpPr/>
          <p:nvPr/>
        </p:nvSpPr>
        <p:spPr>
          <a:xfrm>
            <a:off x="8034259" y="3530367"/>
            <a:ext cx="3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7" name="직사각형 836">
            <a:extLst>
              <a:ext uri="{FF2B5EF4-FFF2-40B4-BE49-F238E27FC236}">
                <a16:creationId xmlns:a16="http://schemas.microsoft.com/office/drawing/2014/main" id="{B1972C43-A781-8F30-665B-1527E122F236}"/>
              </a:ext>
            </a:extLst>
          </p:cNvPr>
          <p:cNvSpPr/>
          <p:nvPr/>
        </p:nvSpPr>
        <p:spPr>
          <a:xfrm rot="5400000" flipV="1">
            <a:off x="7460475" y="4720482"/>
            <a:ext cx="248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8" name="직사각형 837">
            <a:extLst>
              <a:ext uri="{FF2B5EF4-FFF2-40B4-BE49-F238E27FC236}">
                <a16:creationId xmlns:a16="http://schemas.microsoft.com/office/drawing/2014/main" id="{6F6E985C-84E9-E6C4-A731-87B9B251564E}"/>
              </a:ext>
            </a:extLst>
          </p:cNvPr>
          <p:cNvSpPr/>
          <p:nvPr/>
        </p:nvSpPr>
        <p:spPr>
          <a:xfrm>
            <a:off x="8655778" y="2947227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59" name="그룹 858">
            <a:extLst>
              <a:ext uri="{FF2B5EF4-FFF2-40B4-BE49-F238E27FC236}">
                <a16:creationId xmlns:a16="http://schemas.microsoft.com/office/drawing/2014/main" id="{2A4AD54F-AF92-31D3-F24D-F9EC8126DFA9}"/>
              </a:ext>
            </a:extLst>
          </p:cNvPr>
          <p:cNvGrpSpPr/>
          <p:nvPr/>
        </p:nvGrpSpPr>
        <p:grpSpPr>
          <a:xfrm>
            <a:off x="8257513" y="4961397"/>
            <a:ext cx="540000" cy="435480"/>
            <a:chOff x="7143241" y="2273180"/>
            <a:chExt cx="540000" cy="435480"/>
          </a:xfrm>
        </p:grpSpPr>
        <p:cxnSp>
          <p:nvCxnSpPr>
            <p:cNvPr id="862" name="직선 연결선 317">
              <a:extLst>
                <a:ext uri="{FF2B5EF4-FFF2-40B4-BE49-F238E27FC236}">
                  <a16:creationId xmlns:a16="http://schemas.microsoft.com/office/drawing/2014/main" id="{279681A0-CF5C-CD10-9CDF-05F5524130FA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41241" y="2636115"/>
              <a:ext cx="144000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7A999F1C-94DA-2946-2DAC-03366649FF65}"/>
                </a:ext>
              </a:extLst>
            </p:cNvPr>
            <p:cNvSpPr txBox="1"/>
            <p:nvPr/>
          </p:nvSpPr>
          <p:spPr>
            <a:xfrm>
              <a:off x="7143241" y="22731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OUTCON</a:t>
              </a:r>
              <a:endParaRPr lang="en-US" altLang="ko-KR" sz="600" b="1" dirty="0"/>
            </a:p>
          </p:txBody>
        </p:sp>
        <p:pic>
          <p:nvPicPr>
            <p:cNvPr id="864" name="그림 230">
              <a:extLst>
                <a:ext uri="{FF2B5EF4-FFF2-40B4-BE49-F238E27FC236}">
                  <a16:creationId xmlns:a16="http://schemas.microsoft.com/office/drawing/2014/main" id="{34E4AF7E-F15D-CCAE-92E3-C8D2F580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1241" y="2396952"/>
              <a:ext cx="324000" cy="257019"/>
            </a:xfrm>
            <a:prstGeom prst="rect">
              <a:avLst/>
            </a:prstGeom>
          </p:spPr>
        </p:pic>
      </p:grpSp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004" y="53383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1061</TotalTime>
  <Words>155</Words>
  <Application>Microsoft Office PowerPoint</Application>
  <PresentationFormat>A3 용지(297x420mm)</PresentationFormat>
  <Paragraphs>95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kim dp</cp:lastModifiedBy>
  <cp:revision>113</cp:revision>
  <dcterms:created xsi:type="dcterms:W3CDTF">2023-03-16T06:56:07Z</dcterms:created>
  <dcterms:modified xsi:type="dcterms:W3CDTF">2023-03-18T01:26:59Z</dcterms:modified>
</cp:coreProperties>
</file>