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22758400" cy="128016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p kim" initials="dk" lastIdx="1" clrIdx="0">
    <p:extLst>
      <p:ext uri="{19B8F6BF-5375-455C-9EA6-DF929625EA0E}">
        <p15:presenceInfo xmlns:p15="http://schemas.microsoft.com/office/powerpoint/2012/main" userId="e5e89f64c589e10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4804" autoAdjust="0"/>
    <p:restoredTop sz="94660"/>
  </p:normalViewPr>
  <p:slideViewPr>
    <p:cSldViewPr snapToGrid="0">
      <p:cViewPr>
        <p:scale>
          <a:sx n="125" d="100"/>
          <a:sy n="125" d="100"/>
        </p:scale>
        <p:origin x="-34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44800" y="2095078"/>
            <a:ext cx="17068800" cy="4456853"/>
          </a:xfrm>
        </p:spPr>
        <p:txBody>
          <a:bodyPr anchor="b"/>
          <a:lstStyle>
            <a:lvl1pPr algn="ctr">
              <a:defRPr sz="11200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44800" y="6723804"/>
            <a:ext cx="17068800" cy="3090756"/>
          </a:xfrm>
        </p:spPr>
        <p:txBody>
          <a:bodyPr/>
          <a:lstStyle>
            <a:lvl1pPr marL="0" indent="0" algn="ctr">
              <a:buNone/>
              <a:defRPr sz="4480"/>
            </a:lvl1pPr>
            <a:lvl2pPr marL="853455" indent="0" algn="ctr">
              <a:buNone/>
              <a:defRPr sz="3733"/>
            </a:lvl2pPr>
            <a:lvl3pPr marL="1706910" indent="0" algn="ctr">
              <a:buNone/>
              <a:defRPr sz="3360"/>
            </a:lvl3pPr>
            <a:lvl4pPr marL="2560366" indent="0" algn="ctr">
              <a:buNone/>
              <a:defRPr sz="2987"/>
            </a:lvl4pPr>
            <a:lvl5pPr marL="3413821" indent="0" algn="ctr">
              <a:buNone/>
              <a:defRPr sz="2987"/>
            </a:lvl5pPr>
            <a:lvl6pPr marL="4267276" indent="0" algn="ctr">
              <a:buNone/>
              <a:defRPr sz="2987"/>
            </a:lvl6pPr>
            <a:lvl7pPr marL="5120731" indent="0" algn="ctr">
              <a:buNone/>
              <a:defRPr sz="2987"/>
            </a:lvl7pPr>
            <a:lvl8pPr marL="5974187" indent="0" algn="ctr">
              <a:buNone/>
              <a:defRPr sz="2987"/>
            </a:lvl8pPr>
            <a:lvl9pPr marL="6827642" indent="0" algn="ctr">
              <a:buNone/>
              <a:defRPr sz="2987"/>
            </a:lvl9pPr>
          </a:lstStyle>
          <a:p>
            <a:r>
              <a:rPr lang="en-US" altLang="ko-KR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9720C-6D2B-44C8-A767-6ED2AB37222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1B11-BC67-455E-AE57-2BFC33848F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1997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9720C-6D2B-44C8-A767-6ED2AB37222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1B11-BC67-455E-AE57-2BFC33848F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9945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6286480" y="681567"/>
            <a:ext cx="4907280" cy="10848764"/>
          </a:xfrm>
        </p:spPr>
        <p:txBody>
          <a:bodyPr vert="eaVert"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64640" y="681567"/>
            <a:ext cx="14437360" cy="10848764"/>
          </a:xfrm>
        </p:spPr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9720C-6D2B-44C8-A767-6ED2AB37222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1B11-BC67-455E-AE57-2BFC33848F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1994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9720C-6D2B-44C8-A767-6ED2AB37222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1B11-BC67-455E-AE57-2BFC33848F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0580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2787" y="3191512"/>
            <a:ext cx="19629120" cy="5325109"/>
          </a:xfrm>
        </p:spPr>
        <p:txBody>
          <a:bodyPr anchor="b"/>
          <a:lstStyle>
            <a:lvl1pPr>
              <a:defRPr sz="11200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2787" y="8566999"/>
            <a:ext cx="19629120" cy="2800349"/>
          </a:xfrm>
        </p:spPr>
        <p:txBody>
          <a:bodyPr/>
          <a:lstStyle>
            <a:lvl1pPr marL="0" indent="0">
              <a:buNone/>
              <a:defRPr sz="4480">
                <a:solidFill>
                  <a:schemeClr val="tx1">
                    <a:tint val="75000"/>
                  </a:schemeClr>
                </a:solidFill>
              </a:defRPr>
            </a:lvl1pPr>
            <a:lvl2pPr marL="853455" indent="0">
              <a:buNone/>
              <a:defRPr sz="3733">
                <a:solidFill>
                  <a:schemeClr val="tx1">
                    <a:tint val="75000"/>
                  </a:schemeClr>
                </a:solidFill>
              </a:defRPr>
            </a:lvl2pPr>
            <a:lvl3pPr marL="1706910" indent="0">
              <a:buNone/>
              <a:defRPr sz="3360">
                <a:solidFill>
                  <a:schemeClr val="tx1">
                    <a:tint val="75000"/>
                  </a:schemeClr>
                </a:solidFill>
              </a:defRPr>
            </a:lvl3pPr>
            <a:lvl4pPr marL="2560366" indent="0">
              <a:buNone/>
              <a:defRPr sz="2987">
                <a:solidFill>
                  <a:schemeClr val="tx1">
                    <a:tint val="75000"/>
                  </a:schemeClr>
                </a:solidFill>
              </a:defRPr>
            </a:lvl4pPr>
            <a:lvl5pPr marL="3413821" indent="0">
              <a:buNone/>
              <a:defRPr sz="2987">
                <a:solidFill>
                  <a:schemeClr val="tx1">
                    <a:tint val="75000"/>
                  </a:schemeClr>
                </a:solidFill>
              </a:defRPr>
            </a:lvl5pPr>
            <a:lvl6pPr marL="4267276" indent="0">
              <a:buNone/>
              <a:defRPr sz="2987">
                <a:solidFill>
                  <a:schemeClr val="tx1">
                    <a:tint val="75000"/>
                  </a:schemeClr>
                </a:solidFill>
              </a:defRPr>
            </a:lvl6pPr>
            <a:lvl7pPr marL="5120731" indent="0">
              <a:buNone/>
              <a:defRPr sz="2987">
                <a:solidFill>
                  <a:schemeClr val="tx1">
                    <a:tint val="75000"/>
                  </a:schemeClr>
                </a:solidFill>
              </a:defRPr>
            </a:lvl7pPr>
            <a:lvl8pPr marL="5974187" indent="0">
              <a:buNone/>
              <a:defRPr sz="2987">
                <a:solidFill>
                  <a:schemeClr val="tx1">
                    <a:tint val="75000"/>
                  </a:schemeClr>
                </a:solidFill>
              </a:defRPr>
            </a:lvl8pPr>
            <a:lvl9pPr marL="6827642" indent="0">
              <a:buNone/>
              <a:defRPr sz="298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9720C-6D2B-44C8-A767-6ED2AB37222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1B11-BC67-455E-AE57-2BFC33848F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4277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64640" y="3407833"/>
            <a:ext cx="9672320" cy="8122498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21440" y="3407833"/>
            <a:ext cx="9672320" cy="8122498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9720C-6D2B-44C8-A767-6ED2AB37222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1B11-BC67-455E-AE57-2BFC33848F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2217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7604" y="681568"/>
            <a:ext cx="19629120" cy="2474384"/>
          </a:xfrm>
        </p:spPr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7605" y="3138171"/>
            <a:ext cx="9627869" cy="1537969"/>
          </a:xfrm>
        </p:spPr>
        <p:txBody>
          <a:bodyPr anchor="b"/>
          <a:lstStyle>
            <a:lvl1pPr marL="0" indent="0">
              <a:buNone/>
              <a:defRPr sz="4480" b="1"/>
            </a:lvl1pPr>
            <a:lvl2pPr marL="853455" indent="0">
              <a:buNone/>
              <a:defRPr sz="3733" b="1"/>
            </a:lvl2pPr>
            <a:lvl3pPr marL="1706910" indent="0">
              <a:buNone/>
              <a:defRPr sz="3360" b="1"/>
            </a:lvl3pPr>
            <a:lvl4pPr marL="2560366" indent="0">
              <a:buNone/>
              <a:defRPr sz="2987" b="1"/>
            </a:lvl4pPr>
            <a:lvl5pPr marL="3413821" indent="0">
              <a:buNone/>
              <a:defRPr sz="2987" b="1"/>
            </a:lvl5pPr>
            <a:lvl6pPr marL="4267276" indent="0">
              <a:buNone/>
              <a:defRPr sz="2987" b="1"/>
            </a:lvl6pPr>
            <a:lvl7pPr marL="5120731" indent="0">
              <a:buNone/>
              <a:defRPr sz="2987" b="1"/>
            </a:lvl7pPr>
            <a:lvl8pPr marL="5974187" indent="0">
              <a:buNone/>
              <a:defRPr sz="2987" b="1"/>
            </a:lvl8pPr>
            <a:lvl9pPr marL="6827642" indent="0">
              <a:buNone/>
              <a:defRPr sz="2987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67605" y="4676140"/>
            <a:ext cx="9627869" cy="6877898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521440" y="3138171"/>
            <a:ext cx="9675284" cy="1537969"/>
          </a:xfrm>
        </p:spPr>
        <p:txBody>
          <a:bodyPr anchor="b"/>
          <a:lstStyle>
            <a:lvl1pPr marL="0" indent="0">
              <a:buNone/>
              <a:defRPr sz="4480" b="1"/>
            </a:lvl1pPr>
            <a:lvl2pPr marL="853455" indent="0">
              <a:buNone/>
              <a:defRPr sz="3733" b="1"/>
            </a:lvl2pPr>
            <a:lvl3pPr marL="1706910" indent="0">
              <a:buNone/>
              <a:defRPr sz="3360" b="1"/>
            </a:lvl3pPr>
            <a:lvl4pPr marL="2560366" indent="0">
              <a:buNone/>
              <a:defRPr sz="2987" b="1"/>
            </a:lvl4pPr>
            <a:lvl5pPr marL="3413821" indent="0">
              <a:buNone/>
              <a:defRPr sz="2987" b="1"/>
            </a:lvl5pPr>
            <a:lvl6pPr marL="4267276" indent="0">
              <a:buNone/>
              <a:defRPr sz="2987" b="1"/>
            </a:lvl6pPr>
            <a:lvl7pPr marL="5120731" indent="0">
              <a:buNone/>
              <a:defRPr sz="2987" b="1"/>
            </a:lvl7pPr>
            <a:lvl8pPr marL="5974187" indent="0">
              <a:buNone/>
              <a:defRPr sz="2987" b="1"/>
            </a:lvl8pPr>
            <a:lvl9pPr marL="6827642" indent="0">
              <a:buNone/>
              <a:defRPr sz="2987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521440" y="4676140"/>
            <a:ext cx="9675284" cy="6877898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9720C-6D2B-44C8-A767-6ED2AB37222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1B11-BC67-455E-AE57-2BFC33848F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8461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9720C-6D2B-44C8-A767-6ED2AB37222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1B11-BC67-455E-AE57-2BFC33848F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0890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9720C-6D2B-44C8-A767-6ED2AB37222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1B11-BC67-455E-AE57-2BFC33848F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7202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7605" y="853440"/>
            <a:ext cx="7340176" cy="2987040"/>
          </a:xfrm>
        </p:spPr>
        <p:txBody>
          <a:bodyPr anchor="b"/>
          <a:lstStyle>
            <a:lvl1pPr>
              <a:defRPr sz="5973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75284" y="1843194"/>
            <a:ext cx="11521440" cy="9097433"/>
          </a:xfrm>
        </p:spPr>
        <p:txBody>
          <a:bodyPr/>
          <a:lstStyle>
            <a:lvl1pPr>
              <a:defRPr sz="5973"/>
            </a:lvl1pPr>
            <a:lvl2pPr>
              <a:defRPr sz="5227"/>
            </a:lvl2pPr>
            <a:lvl3pPr>
              <a:defRPr sz="4480"/>
            </a:lvl3pPr>
            <a:lvl4pPr>
              <a:defRPr sz="3733"/>
            </a:lvl4pPr>
            <a:lvl5pPr>
              <a:defRPr sz="3733"/>
            </a:lvl5pPr>
            <a:lvl6pPr>
              <a:defRPr sz="3733"/>
            </a:lvl6pPr>
            <a:lvl7pPr>
              <a:defRPr sz="3733"/>
            </a:lvl7pPr>
            <a:lvl8pPr>
              <a:defRPr sz="3733"/>
            </a:lvl8pPr>
            <a:lvl9pPr>
              <a:defRPr sz="3733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67605" y="3840480"/>
            <a:ext cx="7340176" cy="7114964"/>
          </a:xfrm>
        </p:spPr>
        <p:txBody>
          <a:bodyPr/>
          <a:lstStyle>
            <a:lvl1pPr marL="0" indent="0">
              <a:buNone/>
              <a:defRPr sz="2987"/>
            </a:lvl1pPr>
            <a:lvl2pPr marL="853455" indent="0">
              <a:buNone/>
              <a:defRPr sz="2613"/>
            </a:lvl2pPr>
            <a:lvl3pPr marL="1706910" indent="0">
              <a:buNone/>
              <a:defRPr sz="2240"/>
            </a:lvl3pPr>
            <a:lvl4pPr marL="2560366" indent="0">
              <a:buNone/>
              <a:defRPr sz="1867"/>
            </a:lvl4pPr>
            <a:lvl5pPr marL="3413821" indent="0">
              <a:buNone/>
              <a:defRPr sz="1867"/>
            </a:lvl5pPr>
            <a:lvl6pPr marL="4267276" indent="0">
              <a:buNone/>
              <a:defRPr sz="1867"/>
            </a:lvl6pPr>
            <a:lvl7pPr marL="5120731" indent="0">
              <a:buNone/>
              <a:defRPr sz="1867"/>
            </a:lvl7pPr>
            <a:lvl8pPr marL="5974187" indent="0">
              <a:buNone/>
              <a:defRPr sz="1867"/>
            </a:lvl8pPr>
            <a:lvl9pPr marL="6827642" indent="0">
              <a:buNone/>
              <a:defRPr sz="1867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9720C-6D2B-44C8-A767-6ED2AB37222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1B11-BC67-455E-AE57-2BFC33848F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2149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7605" y="853440"/>
            <a:ext cx="7340176" cy="2987040"/>
          </a:xfrm>
        </p:spPr>
        <p:txBody>
          <a:bodyPr anchor="b"/>
          <a:lstStyle>
            <a:lvl1pPr>
              <a:defRPr sz="5973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675284" y="1843194"/>
            <a:ext cx="11521440" cy="9097433"/>
          </a:xfrm>
        </p:spPr>
        <p:txBody>
          <a:bodyPr anchor="t"/>
          <a:lstStyle>
            <a:lvl1pPr marL="0" indent="0">
              <a:buNone/>
              <a:defRPr sz="5973"/>
            </a:lvl1pPr>
            <a:lvl2pPr marL="853455" indent="0">
              <a:buNone/>
              <a:defRPr sz="5227"/>
            </a:lvl2pPr>
            <a:lvl3pPr marL="1706910" indent="0">
              <a:buNone/>
              <a:defRPr sz="4480"/>
            </a:lvl3pPr>
            <a:lvl4pPr marL="2560366" indent="0">
              <a:buNone/>
              <a:defRPr sz="3733"/>
            </a:lvl4pPr>
            <a:lvl5pPr marL="3413821" indent="0">
              <a:buNone/>
              <a:defRPr sz="3733"/>
            </a:lvl5pPr>
            <a:lvl6pPr marL="4267276" indent="0">
              <a:buNone/>
              <a:defRPr sz="3733"/>
            </a:lvl6pPr>
            <a:lvl7pPr marL="5120731" indent="0">
              <a:buNone/>
              <a:defRPr sz="3733"/>
            </a:lvl7pPr>
            <a:lvl8pPr marL="5974187" indent="0">
              <a:buNone/>
              <a:defRPr sz="3733"/>
            </a:lvl8pPr>
            <a:lvl9pPr marL="6827642" indent="0">
              <a:buNone/>
              <a:defRPr sz="3733"/>
            </a:lvl9pPr>
          </a:lstStyle>
          <a:p>
            <a:r>
              <a:rPr lang="en-US" altLang="ko-KR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67605" y="3840480"/>
            <a:ext cx="7340176" cy="7114964"/>
          </a:xfrm>
        </p:spPr>
        <p:txBody>
          <a:bodyPr/>
          <a:lstStyle>
            <a:lvl1pPr marL="0" indent="0">
              <a:buNone/>
              <a:defRPr sz="2987"/>
            </a:lvl1pPr>
            <a:lvl2pPr marL="853455" indent="0">
              <a:buNone/>
              <a:defRPr sz="2613"/>
            </a:lvl2pPr>
            <a:lvl3pPr marL="1706910" indent="0">
              <a:buNone/>
              <a:defRPr sz="2240"/>
            </a:lvl3pPr>
            <a:lvl4pPr marL="2560366" indent="0">
              <a:buNone/>
              <a:defRPr sz="1867"/>
            </a:lvl4pPr>
            <a:lvl5pPr marL="3413821" indent="0">
              <a:buNone/>
              <a:defRPr sz="1867"/>
            </a:lvl5pPr>
            <a:lvl6pPr marL="4267276" indent="0">
              <a:buNone/>
              <a:defRPr sz="1867"/>
            </a:lvl6pPr>
            <a:lvl7pPr marL="5120731" indent="0">
              <a:buNone/>
              <a:defRPr sz="1867"/>
            </a:lvl7pPr>
            <a:lvl8pPr marL="5974187" indent="0">
              <a:buNone/>
              <a:defRPr sz="1867"/>
            </a:lvl8pPr>
            <a:lvl9pPr marL="6827642" indent="0">
              <a:buNone/>
              <a:defRPr sz="1867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9720C-6D2B-44C8-A767-6ED2AB37222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1B11-BC67-455E-AE57-2BFC33848F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4681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64640" y="681568"/>
            <a:ext cx="19629120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4640" y="3407833"/>
            <a:ext cx="19629120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64640" y="11865187"/>
            <a:ext cx="512064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29720C-6D2B-44C8-A767-6ED2AB37222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538720" y="11865187"/>
            <a:ext cx="768096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073120" y="11865187"/>
            <a:ext cx="512064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6A1B11-BC67-455E-AE57-2BFC33848F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3406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706910" rtl="0" eaLnBrk="1" latinLnBrk="1" hangingPunct="1">
        <a:lnSpc>
          <a:spcPct val="90000"/>
        </a:lnSpc>
        <a:spcBef>
          <a:spcPct val="0"/>
        </a:spcBef>
        <a:buNone/>
        <a:defRPr sz="821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6728" indent="-426728" algn="l" defTabSz="1706910" rtl="0" eaLnBrk="1" latinLnBrk="1" hangingPunct="1">
        <a:lnSpc>
          <a:spcPct val="90000"/>
        </a:lnSpc>
        <a:spcBef>
          <a:spcPts val="1867"/>
        </a:spcBef>
        <a:buFont typeface="Arial" panose="020B0604020202020204" pitchFamily="34" charset="0"/>
        <a:buChar char="•"/>
        <a:defRPr sz="5227" kern="1200">
          <a:solidFill>
            <a:schemeClr val="tx1"/>
          </a:solidFill>
          <a:latin typeface="+mn-lt"/>
          <a:ea typeface="+mn-ea"/>
          <a:cs typeface="+mn-cs"/>
        </a:defRPr>
      </a:lvl1pPr>
      <a:lvl2pPr marL="1280183" indent="-426728" algn="l" defTabSz="1706910" rtl="0" eaLnBrk="1" latinLnBrk="1" hangingPunct="1">
        <a:lnSpc>
          <a:spcPct val="90000"/>
        </a:lnSpc>
        <a:spcBef>
          <a:spcPts val="933"/>
        </a:spcBef>
        <a:buFont typeface="Arial" panose="020B0604020202020204" pitchFamily="34" charset="0"/>
        <a:buChar char="•"/>
        <a:defRPr sz="4480" kern="1200">
          <a:solidFill>
            <a:schemeClr val="tx1"/>
          </a:solidFill>
          <a:latin typeface="+mn-lt"/>
          <a:ea typeface="+mn-ea"/>
          <a:cs typeface="+mn-cs"/>
        </a:defRPr>
      </a:lvl2pPr>
      <a:lvl3pPr marL="2133638" indent="-426728" algn="l" defTabSz="1706910" rtl="0" eaLnBrk="1" latinLnBrk="1" hangingPunct="1">
        <a:lnSpc>
          <a:spcPct val="90000"/>
        </a:lnSpc>
        <a:spcBef>
          <a:spcPts val="9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3pPr>
      <a:lvl4pPr marL="2987093" indent="-426728" algn="l" defTabSz="1706910" rtl="0" eaLnBrk="1" latinLnBrk="1" hangingPunct="1">
        <a:lnSpc>
          <a:spcPct val="90000"/>
        </a:lnSpc>
        <a:spcBef>
          <a:spcPts val="933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4pPr>
      <a:lvl5pPr marL="3840549" indent="-426728" algn="l" defTabSz="1706910" rtl="0" eaLnBrk="1" latinLnBrk="1" hangingPunct="1">
        <a:lnSpc>
          <a:spcPct val="90000"/>
        </a:lnSpc>
        <a:spcBef>
          <a:spcPts val="933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5pPr>
      <a:lvl6pPr marL="4694004" indent="-426728" algn="l" defTabSz="1706910" rtl="0" eaLnBrk="1" latinLnBrk="1" hangingPunct="1">
        <a:lnSpc>
          <a:spcPct val="90000"/>
        </a:lnSpc>
        <a:spcBef>
          <a:spcPts val="933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6pPr>
      <a:lvl7pPr marL="5547459" indent="-426728" algn="l" defTabSz="1706910" rtl="0" eaLnBrk="1" latinLnBrk="1" hangingPunct="1">
        <a:lnSpc>
          <a:spcPct val="90000"/>
        </a:lnSpc>
        <a:spcBef>
          <a:spcPts val="933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7pPr>
      <a:lvl8pPr marL="6400914" indent="-426728" algn="l" defTabSz="1706910" rtl="0" eaLnBrk="1" latinLnBrk="1" hangingPunct="1">
        <a:lnSpc>
          <a:spcPct val="90000"/>
        </a:lnSpc>
        <a:spcBef>
          <a:spcPts val="933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8pPr>
      <a:lvl9pPr marL="7254370" indent="-426728" algn="l" defTabSz="1706910" rtl="0" eaLnBrk="1" latinLnBrk="1" hangingPunct="1">
        <a:lnSpc>
          <a:spcPct val="90000"/>
        </a:lnSpc>
        <a:spcBef>
          <a:spcPts val="933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706910" rtl="0" eaLnBrk="1" latinLnBrk="1" hangingPunct="1">
        <a:defRPr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853455" algn="l" defTabSz="1706910" rtl="0" eaLnBrk="1" latinLnBrk="1" hangingPunct="1"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706910" algn="l" defTabSz="1706910" rtl="0" eaLnBrk="1" latinLnBrk="1" hangingPunct="1">
        <a:defRPr sz="3360" kern="1200">
          <a:solidFill>
            <a:schemeClr val="tx1"/>
          </a:solidFill>
          <a:latin typeface="+mn-lt"/>
          <a:ea typeface="+mn-ea"/>
          <a:cs typeface="+mn-cs"/>
        </a:defRPr>
      </a:lvl3pPr>
      <a:lvl4pPr marL="2560366" algn="l" defTabSz="1706910" rtl="0" eaLnBrk="1" latinLnBrk="1" hangingPunct="1">
        <a:defRPr sz="3360" kern="1200">
          <a:solidFill>
            <a:schemeClr val="tx1"/>
          </a:solidFill>
          <a:latin typeface="+mn-lt"/>
          <a:ea typeface="+mn-ea"/>
          <a:cs typeface="+mn-cs"/>
        </a:defRPr>
      </a:lvl4pPr>
      <a:lvl5pPr marL="3413821" algn="l" defTabSz="1706910" rtl="0" eaLnBrk="1" latinLnBrk="1" hangingPunct="1">
        <a:defRPr sz="3360" kern="1200">
          <a:solidFill>
            <a:schemeClr val="tx1"/>
          </a:solidFill>
          <a:latin typeface="+mn-lt"/>
          <a:ea typeface="+mn-ea"/>
          <a:cs typeface="+mn-cs"/>
        </a:defRPr>
      </a:lvl5pPr>
      <a:lvl6pPr marL="4267276" algn="l" defTabSz="1706910" rtl="0" eaLnBrk="1" latinLnBrk="1" hangingPunct="1">
        <a:defRPr sz="3360" kern="1200">
          <a:solidFill>
            <a:schemeClr val="tx1"/>
          </a:solidFill>
          <a:latin typeface="+mn-lt"/>
          <a:ea typeface="+mn-ea"/>
          <a:cs typeface="+mn-cs"/>
        </a:defRPr>
      </a:lvl6pPr>
      <a:lvl7pPr marL="5120731" algn="l" defTabSz="1706910" rtl="0" eaLnBrk="1" latinLnBrk="1" hangingPunct="1">
        <a:defRPr sz="3360" kern="1200">
          <a:solidFill>
            <a:schemeClr val="tx1"/>
          </a:solidFill>
          <a:latin typeface="+mn-lt"/>
          <a:ea typeface="+mn-ea"/>
          <a:cs typeface="+mn-cs"/>
        </a:defRPr>
      </a:lvl7pPr>
      <a:lvl8pPr marL="5974187" algn="l" defTabSz="1706910" rtl="0" eaLnBrk="1" latinLnBrk="1" hangingPunct="1">
        <a:defRPr sz="3360" kern="1200">
          <a:solidFill>
            <a:schemeClr val="tx1"/>
          </a:solidFill>
          <a:latin typeface="+mn-lt"/>
          <a:ea typeface="+mn-ea"/>
          <a:cs typeface="+mn-cs"/>
        </a:defRPr>
      </a:lvl8pPr>
      <a:lvl9pPr marL="6827642" algn="l" defTabSz="1706910" rtl="0" eaLnBrk="1" latinLnBrk="1" hangingPunct="1">
        <a:defRPr sz="33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6" name="직사각형 3">
            <a:extLst>
              <a:ext uri="{FF2B5EF4-FFF2-40B4-BE49-F238E27FC236}">
                <a16:creationId xmlns:a16="http://schemas.microsoft.com/office/drawing/2014/main" id="{0CFB1EB9-E9F5-483F-8A88-54F57D740138}"/>
              </a:ext>
            </a:extLst>
          </p:cNvPr>
          <p:cNvSpPr/>
          <p:nvPr/>
        </p:nvSpPr>
        <p:spPr>
          <a:xfrm>
            <a:off x="969603" y="6641616"/>
            <a:ext cx="17290354" cy="160200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1447" name="직사각형 3">
            <a:extLst>
              <a:ext uri="{FF2B5EF4-FFF2-40B4-BE49-F238E27FC236}">
                <a16:creationId xmlns:a16="http://schemas.microsoft.com/office/drawing/2014/main" id="{C7C28E9C-CDFA-4939-8A0E-D63B3AC9862D}"/>
              </a:ext>
            </a:extLst>
          </p:cNvPr>
          <p:cNvSpPr/>
          <p:nvPr/>
        </p:nvSpPr>
        <p:spPr>
          <a:xfrm>
            <a:off x="969603" y="8342780"/>
            <a:ext cx="17290354" cy="1647194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1448" name="직사각형 3">
            <a:extLst>
              <a:ext uri="{FF2B5EF4-FFF2-40B4-BE49-F238E27FC236}">
                <a16:creationId xmlns:a16="http://schemas.microsoft.com/office/drawing/2014/main" id="{F3818CD3-7E12-4753-8FB6-B79FB7C18460}"/>
              </a:ext>
            </a:extLst>
          </p:cNvPr>
          <p:cNvSpPr/>
          <p:nvPr/>
        </p:nvSpPr>
        <p:spPr>
          <a:xfrm>
            <a:off x="969603" y="10268408"/>
            <a:ext cx="17290354" cy="2017403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472" name="직사각형 376">
            <a:extLst>
              <a:ext uri="{FF2B5EF4-FFF2-40B4-BE49-F238E27FC236}">
                <a16:creationId xmlns:a16="http://schemas.microsoft.com/office/drawing/2014/main" id="{83CF0073-ABE1-4021-B834-9CEB6639CD5F}"/>
              </a:ext>
            </a:extLst>
          </p:cNvPr>
          <p:cNvSpPr/>
          <p:nvPr/>
        </p:nvSpPr>
        <p:spPr>
          <a:xfrm>
            <a:off x="2914085" y="924103"/>
            <a:ext cx="1440000" cy="403200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73" name="Rectangle 135">
            <a:extLst>
              <a:ext uri="{FF2B5EF4-FFF2-40B4-BE49-F238E27FC236}">
                <a16:creationId xmlns:a16="http://schemas.microsoft.com/office/drawing/2014/main" id="{9D18A08D-D334-4A00-8794-DDDBAB16CD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9689" y="1218974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571" name="Rectangle 43">
            <a:extLst>
              <a:ext uri="{FF2B5EF4-FFF2-40B4-BE49-F238E27FC236}">
                <a16:creationId xmlns:a16="http://schemas.microsoft.com/office/drawing/2014/main" id="{44101974-9A1C-40B7-B06A-903CB6F74E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4425" y="1264845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AIX 7.2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572" name="Rectangle 43">
            <a:extLst>
              <a:ext uri="{FF2B5EF4-FFF2-40B4-BE49-F238E27FC236}">
                <a16:creationId xmlns:a16="http://schemas.microsoft.com/office/drawing/2014/main" id="{99861771-7540-4C7E-8481-22DF7F5296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4425" y="1436298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 dirty="0">
                <a:solidFill>
                  <a:srgbClr val="C00000"/>
                </a:solidFill>
                <a:latin typeface="+mn-ea"/>
              </a:rPr>
              <a:t>기간계</a:t>
            </a:r>
          </a:p>
        </p:txBody>
      </p:sp>
      <p:sp>
        <p:nvSpPr>
          <p:cNvPr id="573" name="직사각형 4">
            <a:extLst>
              <a:ext uri="{FF2B5EF4-FFF2-40B4-BE49-F238E27FC236}">
                <a16:creationId xmlns:a16="http://schemas.microsoft.com/office/drawing/2014/main" id="{65198FF5-89D6-4383-9F8D-400497E8DAFB}"/>
              </a:ext>
            </a:extLst>
          </p:cNvPr>
          <p:cNvSpPr/>
          <p:nvPr/>
        </p:nvSpPr>
        <p:spPr>
          <a:xfrm>
            <a:off x="1453677" y="1024230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74" name="그림 5">
            <a:extLst>
              <a:ext uri="{FF2B5EF4-FFF2-40B4-BE49-F238E27FC236}">
                <a16:creationId xmlns:a16="http://schemas.microsoft.com/office/drawing/2014/main" id="{3D5893BE-3DD9-43AB-8505-638A5B11327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7835" y="1232790"/>
            <a:ext cx="279170" cy="259797"/>
          </a:xfrm>
          <a:prstGeom prst="rect">
            <a:avLst/>
          </a:prstGeom>
        </p:spPr>
      </p:pic>
      <p:sp>
        <p:nvSpPr>
          <p:cNvPr id="575" name="Rectangle 135">
            <a:extLst>
              <a:ext uri="{FF2B5EF4-FFF2-40B4-BE49-F238E27FC236}">
                <a16:creationId xmlns:a16="http://schemas.microsoft.com/office/drawing/2014/main" id="{502146EB-8D80-4020-87B7-06986D8D55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6882" y="1218974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576" name="Rectangle 43">
            <a:extLst>
              <a:ext uri="{FF2B5EF4-FFF2-40B4-BE49-F238E27FC236}">
                <a16:creationId xmlns:a16="http://schemas.microsoft.com/office/drawing/2014/main" id="{ECE9A9B6-90EC-4010-81C6-A99468C71F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1618" y="1264845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AIX 7.2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577" name="Rectangle 43">
            <a:extLst>
              <a:ext uri="{FF2B5EF4-FFF2-40B4-BE49-F238E27FC236}">
                <a16:creationId xmlns:a16="http://schemas.microsoft.com/office/drawing/2014/main" id="{A4DBD6AF-3422-47E7-9EF7-0747388001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1618" y="1436298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 dirty="0">
                <a:solidFill>
                  <a:srgbClr val="C00000"/>
                </a:solidFill>
                <a:latin typeface="+mn-ea"/>
              </a:rPr>
              <a:t>기간계</a:t>
            </a:r>
          </a:p>
        </p:txBody>
      </p:sp>
      <p:cxnSp>
        <p:nvCxnSpPr>
          <p:cNvPr id="578" name="직선 연결선 70">
            <a:extLst>
              <a:ext uri="{FF2B5EF4-FFF2-40B4-BE49-F238E27FC236}">
                <a16:creationId xmlns:a16="http://schemas.microsoft.com/office/drawing/2014/main" id="{CCE45FEE-BC63-4131-9B37-D0B75C149703}"/>
              </a:ext>
            </a:extLst>
          </p:cNvPr>
          <p:cNvCxnSpPr>
            <a:cxnSpLocks/>
          </p:cNvCxnSpPr>
          <p:nvPr/>
        </p:nvCxnSpPr>
        <p:spPr>
          <a:xfrm>
            <a:off x="1474440" y="1028981"/>
            <a:ext cx="0" cy="3750898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9" name="직사각형 71">
            <a:extLst>
              <a:ext uri="{FF2B5EF4-FFF2-40B4-BE49-F238E27FC236}">
                <a16:creationId xmlns:a16="http://schemas.microsoft.com/office/drawing/2014/main" id="{47137A8B-EF13-4AA6-981F-006565DE6262}"/>
              </a:ext>
            </a:extLst>
          </p:cNvPr>
          <p:cNvSpPr/>
          <p:nvPr/>
        </p:nvSpPr>
        <p:spPr>
          <a:xfrm>
            <a:off x="1396483" y="733590"/>
            <a:ext cx="1440000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E980 #1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80" name="직사각형 72">
            <a:extLst>
              <a:ext uri="{FF2B5EF4-FFF2-40B4-BE49-F238E27FC236}">
                <a16:creationId xmlns:a16="http://schemas.microsoft.com/office/drawing/2014/main" id="{48BFDE10-C928-4879-89C6-23A8EBDBFADB}"/>
              </a:ext>
            </a:extLst>
          </p:cNvPr>
          <p:cNvSpPr/>
          <p:nvPr/>
        </p:nvSpPr>
        <p:spPr>
          <a:xfrm>
            <a:off x="2914085" y="733590"/>
            <a:ext cx="1440000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E980 #2</a:t>
            </a:r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583" name="직선 연결선 79">
            <a:extLst>
              <a:ext uri="{FF2B5EF4-FFF2-40B4-BE49-F238E27FC236}">
                <a16:creationId xmlns:a16="http://schemas.microsoft.com/office/drawing/2014/main" id="{1C8665BA-3523-4675-A371-7CB5A7C6A265}"/>
              </a:ext>
            </a:extLst>
          </p:cNvPr>
          <p:cNvCxnSpPr>
            <a:cxnSpLocks/>
            <a:endCxn id="574" idx="1"/>
          </p:cNvCxnSpPr>
          <p:nvPr/>
        </p:nvCxnSpPr>
        <p:spPr>
          <a:xfrm>
            <a:off x="1474440" y="1362688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4" name="직사각형 81">
            <a:extLst>
              <a:ext uri="{FF2B5EF4-FFF2-40B4-BE49-F238E27FC236}">
                <a16:creationId xmlns:a16="http://schemas.microsoft.com/office/drawing/2014/main" id="{1989CD3F-A983-4190-8A58-BC4890AE3D5F}"/>
              </a:ext>
            </a:extLst>
          </p:cNvPr>
          <p:cNvSpPr/>
          <p:nvPr/>
        </p:nvSpPr>
        <p:spPr>
          <a:xfrm>
            <a:off x="1646274" y="1112706"/>
            <a:ext cx="567463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>
                <a:latin typeface="Consolas" pitchFamily="49" charset="0"/>
              </a:rPr>
              <a:t>기간계</a:t>
            </a:r>
            <a:r>
              <a:rPr lang="en-US" altLang="ko-KR" sz="700" b="1">
                <a:latin typeface="Consolas" pitchFamily="49" charset="0"/>
              </a:rPr>
              <a:t>WAS #1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585" name="직사각형 85">
            <a:extLst>
              <a:ext uri="{FF2B5EF4-FFF2-40B4-BE49-F238E27FC236}">
                <a16:creationId xmlns:a16="http://schemas.microsoft.com/office/drawing/2014/main" id="{B4DFB526-3AC0-43FA-A0D8-F709B17539F2}"/>
              </a:ext>
            </a:extLst>
          </p:cNvPr>
          <p:cNvSpPr/>
          <p:nvPr/>
        </p:nvSpPr>
        <p:spPr>
          <a:xfrm>
            <a:off x="1602411" y="1295798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LPMAWS01</a:t>
            </a:r>
            <a:endParaRPr lang="ko-KR" altLang="en-US" sz="700" b="1" dirty="0">
              <a:latin typeface="Consolas" pitchFamily="49" charset="0"/>
            </a:endParaRPr>
          </a:p>
        </p:txBody>
      </p:sp>
      <p:pic>
        <p:nvPicPr>
          <p:cNvPr id="586" name="그림 100">
            <a:extLst>
              <a:ext uri="{FF2B5EF4-FFF2-40B4-BE49-F238E27FC236}">
                <a16:creationId xmlns:a16="http://schemas.microsoft.com/office/drawing/2014/main" id="{5CF7FA9F-C025-4DEA-B2F0-362EEF7756D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7835" y="1977301"/>
            <a:ext cx="279170" cy="259797"/>
          </a:xfrm>
          <a:prstGeom prst="rect">
            <a:avLst/>
          </a:prstGeom>
        </p:spPr>
      </p:pic>
      <p:sp>
        <p:nvSpPr>
          <p:cNvPr id="587" name="Rectangle 135">
            <a:extLst>
              <a:ext uri="{FF2B5EF4-FFF2-40B4-BE49-F238E27FC236}">
                <a16:creationId xmlns:a16="http://schemas.microsoft.com/office/drawing/2014/main" id="{4C68406E-D7B3-4047-B930-7A695A2016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6882" y="1963485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588" name="Rectangle 43">
            <a:extLst>
              <a:ext uri="{FF2B5EF4-FFF2-40B4-BE49-F238E27FC236}">
                <a16:creationId xmlns:a16="http://schemas.microsoft.com/office/drawing/2014/main" id="{3A77C783-DDE9-44C4-B08B-9D27423005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1618" y="2009356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AIX 7.2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589" name="Rectangle 43">
            <a:extLst>
              <a:ext uri="{FF2B5EF4-FFF2-40B4-BE49-F238E27FC236}">
                <a16:creationId xmlns:a16="http://schemas.microsoft.com/office/drawing/2014/main" id="{88CE2E99-CD71-4D13-A9FF-4407DC06FC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1618" y="2180809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 dirty="0">
                <a:solidFill>
                  <a:srgbClr val="C00000"/>
                </a:solidFill>
                <a:latin typeface="+mn-ea"/>
              </a:rPr>
              <a:t>기간계</a:t>
            </a:r>
          </a:p>
        </p:txBody>
      </p:sp>
      <p:sp>
        <p:nvSpPr>
          <p:cNvPr id="591" name="직사각형 105">
            <a:extLst>
              <a:ext uri="{FF2B5EF4-FFF2-40B4-BE49-F238E27FC236}">
                <a16:creationId xmlns:a16="http://schemas.microsoft.com/office/drawing/2014/main" id="{1C627969-97CB-4480-80B2-0AD45FB1113E}"/>
              </a:ext>
            </a:extLst>
          </p:cNvPr>
          <p:cNvSpPr/>
          <p:nvPr/>
        </p:nvSpPr>
        <p:spPr>
          <a:xfrm>
            <a:off x="1646274" y="1857217"/>
            <a:ext cx="517770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기간계</a:t>
            </a:r>
            <a:r>
              <a:rPr lang="en-US" altLang="ko-KR" sz="700" b="1" dirty="0">
                <a:latin typeface="Consolas" pitchFamily="49" charset="0"/>
              </a:rPr>
              <a:t>DB #1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592" name="직사각형 106">
            <a:extLst>
              <a:ext uri="{FF2B5EF4-FFF2-40B4-BE49-F238E27FC236}">
                <a16:creationId xmlns:a16="http://schemas.microsoft.com/office/drawing/2014/main" id="{37EEF093-E5C4-4D3F-9BF0-A4DD64164293}"/>
              </a:ext>
            </a:extLst>
          </p:cNvPr>
          <p:cNvSpPr/>
          <p:nvPr/>
        </p:nvSpPr>
        <p:spPr>
          <a:xfrm>
            <a:off x="1602411" y="2040309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LPMADB01</a:t>
            </a:r>
            <a:endParaRPr lang="ko-KR" altLang="en-US" sz="700" b="1" dirty="0">
              <a:latin typeface="Consolas" pitchFamily="49" charset="0"/>
            </a:endParaRPr>
          </a:p>
        </p:txBody>
      </p:sp>
      <p:pic>
        <p:nvPicPr>
          <p:cNvPr id="593" name="그림 124">
            <a:extLst>
              <a:ext uri="{FF2B5EF4-FFF2-40B4-BE49-F238E27FC236}">
                <a16:creationId xmlns:a16="http://schemas.microsoft.com/office/drawing/2014/main" id="{621C4254-E0CD-469E-9CCA-13A2DF3E1AA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6862" y="1232790"/>
            <a:ext cx="279170" cy="259797"/>
          </a:xfrm>
          <a:prstGeom prst="rect">
            <a:avLst/>
          </a:prstGeom>
        </p:spPr>
      </p:pic>
      <p:sp>
        <p:nvSpPr>
          <p:cNvPr id="594" name="직사각형 125">
            <a:extLst>
              <a:ext uri="{FF2B5EF4-FFF2-40B4-BE49-F238E27FC236}">
                <a16:creationId xmlns:a16="http://schemas.microsoft.com/office/drawing/2014/main" id="{AC078152-F073-4E83-B168-E939F7EA5113}"/>
              </a:ext>
            </a:extLst>
          </p:cNvPr>
          <p:cNvSpPr/>
          <p:nvPr/>
        </p:nvSpPr>
        <p:spPr>
          <a:xfrm>
            <a:off x="3125301" y="1112706"/>
            <a:ext cx="567463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>
                <a:latin typeface="Consolas" pitchFamily="49" charset="0"/>
              </a:rPr>
              <a:t>기간계</a:t>
            </a:r>
            <a:r>
              <a:rPr lang="en-US" altLang="ko-KR" sz="700" b="1">
                <a:latin typeface="Consolas" pitchFamily="49" charset="0"/>
              </a:rPr>
              <a:t>WAS #2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595" name="직사각형 128">
            <a:extLst>
              <a:ext uri="{FF2B5EF4-FFF2-40B4-BE49-F238E27FC236}">
                <a16:creationId xmlns:a16="http://schemas.microsoft.com/office/drawing/2014/main" id="{9E829601-23D4-4AEB-B316-1F7838F8DCD1}"/>
              </a:ext>
            </a:extLst>
          </p:cNvPr>
          <p:cNvSpPr/>
          <p:nvPr/>
        </p:nvSpPr>
        <p:spPr>
          <a:xfrm>
            <a:off x="3081438" y="1295798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LPMAWS02</a:t>
            </a:r>
            <a:endParaRPr lang="ko-KR" altLang="en-US" sz="700" b="1">
              <a:latin typeface="Consolas" pitchFamily="49" charset="0"/>
            </a:endParaRPr>
          </a:p>
        </p:txBody>
      </p:sp>
      <p:pic>
        <p:nvPicPr>
          <p:cNvPr id="596" name="그림 130">
            <a:extLst>
              <a:ext uri="{FF2B5EF4-FFF2-40B4-BE49-F238E27FC236}">
                <a16:creationId xmlns:a16="http://schemas.microsoft.com/office/drawing/2014/main" id="{9D2ED38E-305E-4ECD-844C-73D895A71EE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4367" y="1461482"/>
            <a:ext cx="279170" cy="259797"/>
          </a:xfrm>
          <a:prstGeom prst="rect">
            <a:avLst/>
          </a:prstGeom>
        </p:spPr>
      </p:pic>
      <p:sp>
        <p:nvSpPr>
          <p:cNvPr id="597" name="직사각형 131">
            <a:extLst>
              <a:ext uri="{FF2B5EF4-FFF2-40B4-BE49-F238E27FC236}">
                <a16:creationId xmlns:a16="http://schemas.microsoft.com/office/drawing/2014/main" id="{94C8F1EE-3B3E-4B62-ACD9-1FAE46A9DA3B}"/>
              </a:ext>
            </a:extLst>
          </p:cNvPr>
          <p:cNvSpPr/>
          <p:nvPr/>
        </p:nvSpPr>
        <p:spPr>
          <a:xfrm>
            <a:off x="3078943" y="1524490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LPMAWS03</a:t>
            </a:r>
            <a:endParaRPr lang="ko-KR" altLang="en-US" sz="700" b="1" dirty="0">
              <a:latin typeface="Consolas" pitchFamily="49" charset="0"/>
            </a:endParaRPr>
          </a:p>
        </p:txBody>
      </p:sp>
      <p:pic>
        <p:nvPicPr>
          <p:cNvPr id="598" name="그림 132">
            <a:extLst>
              <a:ext uri="{FF2B5EF4-FFF2-40B4-BE49-F238E27FC236}">
                <a16:creationId xmlns:a16="http://schemas.microsoft.com/office/drawing/2014/main" id="{922329F5-299D-4F9F-83F2-037CC080C6D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6862" y="1977301"/>
            <a:ext cx="279170" cy="259797"/>
          </a:xfrm>
          <a:prstGeom prst="rect">
            <a:avLst/>
          </a:prstGeom>
        </p:spPr>
      </p:pic>
      <p:sp>
        <p:nvSpPr>
          <p:cNvPr id="599" name="Rectangle 135">
            <a:extLst>
              <a:ext uri="{FF2B5EF4-FFF2-40B4-BE49-F238E27FC236}">
                <a16:creationId xmlns:a16="http://schemas.microsoft.com/office/drawing/2014/main" id="{B324CA15-73E4-44B8-BA6D-88D11A237E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2825" y="1963485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600" name="Rectangle 43">
            <a:extLst>
              <a:ext uri="{FF2B5EF4-FFF2-40B4-BE49-F238E27FC236}">
                <a16:creationId xmlns:a16="http://schemas.microsoft.com/office/drawing/2014/main" id="{D73E608A-07E3-43F3-8105-AEF70A2243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7561" y="2009356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AIX 7.2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601" name="Rectangle 43">
            <a:extLst>
              <a:ext uri="{FF2B5EF4-FFF2-40B4-BE49-F238E27FC236}">
                <a16:creationId xmlns:a16="http://schemas.microsoft.com/office/drawing/2014/main" id="{50C7E510-2091-4D6C-9BD9-B9C22FC584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7561" y="2180809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 dirty="0">
                <a:solidFill>
                  <a:srgbClr val="C00000"/>
                </a:solidFill>
                <a:latin typeface="+mn-ea"/>
              </a:rPr>
              <a:t>기간계</a:t>
            </a:r>
          </a:p>
        </p:txBody>
      </p:sp>
      <p:sp>
        <p:nvSpPr>
          <p:cNvPr id="602" name="직사각형 136">
            <a:extLst>
              <a:ext uri="{FF2B5EF4-FFF2-40B4-BE49-F238E27FC236}">
                <a16:creationId xmlns:a16="http://schemas.microsoft.com/office/drawing/2014/main" id="{64C627A5-2107-49B8-B1FD-6420B5775385}"/>
              </a:ext>
            </a:extLst>
          </p:cNvPr>
          <p:cNvSpPr/>
          <p:nvPr/>
        </p:nvSpPr>
        <p:spPr>
          <a:xfrm>
            <a:off x="3125301" y="1857217"/>
            <a:ext cx="517770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>
                <a:latin typeface="Consolas" pitchFamily="49" charset="0"/>
              </a:rPr>
              <a:t>기간계</a:t>
            </a:r>
            <a:r>
              <a:rPr lang="en-US" altLang="ko-KR" sz="700" b="1">
                <a:latin typeface="Consolas" pitchFamily="49" charset="0"/>
              </a:rPr>
              <a:t>DB #1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603" name="직사각형 137">
            <a:extLst>
              <a:ext uri="{FF2B5EF4-FFF2-40B4-BE49-F238E27FC236}">
                <a16:creationId xmlns:a16="http://schemas.microsoft.com/office/drawing/2014/main" id="{0AF28339-B620-41A9-ACE8-AF6C90FCA512}"/>
              </a:ext>
            </a:extLst>
          </p:cNvPr>
          <p:cNvSpPr/>
          <p:nvPr/>
        </p:nvSpPr>
        <p:spPr>
          <a:xfrm>
            <a:off x="3081438" y="2040309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LPMADB02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604" name="직사각형 226">
            <a:extLst>
              <a:ext uri="{FF2B5EF4-FFF2-40B4-BE49-F238E27FC236}">
                <a16:creationId xmlns:a16="http://schemas.microsoft.com/office/drawing/2014/main" id="{056B9D50-6847-4764-8663-5B784D6D5804}"/>
              </a:ext>
            </a:extLst>
          </p:cNvPr>
          <p:cNvSpPr/>
          <p:nvPr/>
        </p:nvSpPr>
        <p:spPr>
          <a:xfrm>
            <a:off x="2963188" y="1024230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05" name="직선 연결선 227">
            <a:extLst>
              <a:ext uri="{FF2B5EF4-FFF2-40B4-BE49-F238E27FC236}">
                <a16:creationId xmlns:a16="http://schemas.microsoft.com/office/drawing/2014/main" id="{F584A9DA-281E-479E-BFF8-6AF4ACB0ED67}"/>
              </a:ext>
            </a:extLst>
          </p:cNvPr>
          <p:cNvCxnSpPr>
            <a:cxnSpLocks/>
          </p:cNvCxnSpPr>
          <p:nvPr/>
        </p:nvCxnSpPr>
        <p:spPr>
          <a:xfrm>
            <a:off x="2983951" y="1028982"/>
            <a:ext cx="0" cy="3750897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6" name="직선 연결선 228">
            <a:extLst>
              <a:ext uri="{FF2B5EF4-FFF2-40B4-BE49-F238E27FC236}">
                <a16:creationId xmlns:a16="http://schemas.microsoft.com/office/drawing/2014/main" id="{D7E17F87-E07F-45EB-B504-5336D591D4A3}"/>
              </a:ext>
            </a:extLst>
          </p:cNvPr>
          <p:cNvCxnSpPr>
            <a:cxnSpLocks/>
          </p:cNvCxnSpPr>
          <p:nvPr/>
        </p:nvCxnSpPr>
        <p:spPr>
          <a:xfrm>
            <a:off x="2982747" y="1362688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7" name="직선 연결선 230">
            <a:extLst>
              <a:ext uri="{FF2B5EF4-FFF2-40B4-BE49-F238E27FC236}">
                <a16:creationId xmlns:a16="http://schemas.microsoft.com/office/drawing/2014/main" id="{7926D2C3-3D34-473F-A7C1-BC65D10A2AB2}"/>
              </a:ext>
            </a:extLst>
          </p:cNvPr>
          <p:cNvCxnSpPr>
            <a:cxnSpLocks/>
          </p:cNvCxnSpPr>
          <p:nvPr/>
        </p:nvCxnSpPr>
        <p:spPr>
          <a:xfrm>
            <a:off x="2982747" y="2043290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6" name="직사각형 303">
            <a:extLst>
              <a:ext uri="{FF2B5EF4-FFF2-40B4-BE49-F238E27FC236}">
                <a16:creationId xmlns:a16="http://schemas.microsoft.com/office/drawing/2014/main" id="{4E197B39-2A9F-4C25-86CF-001E0025030F}"/>
              </a:ext>
            </a:extLst>
          </p:cNvPr>
          <p:cNvSpPr/>
          <p:nvPr/>
        </p:nvSpPr>
        <p:spPr>
          <a:xfrm>
            <a:off x="2960013" y="4770756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4" name="직사각형 370">
            <a:extLst>
              <a:ext uri="{FF2B5EF4-FFF2-40B4-BE49-F238E27FC236}">
                <a16:creationId xmlns:a16="http://schemas.microsoft.com/office/drawing/2014/main" id="{2FAB9BFD-54A7-4BE8-B12C-8DF6B5DB1746}"/>
              </a:ext>
            </a:extLst>
          </p:cNvPr>
          <p:cNvSpPr/>
          <p:nvPr/>
        </p:nvSpPr>
        <p:spPr>
          <a:xfrm>
            <a:off x="1396483" y="924103"/>
            <a:ext cx="1440000" cy="403200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88" name="직사각형 71">
            <a:extLst>
              <a:ext uri="{FF2B5EF4-FFF2-40B4-BE49-F238E27FC236}">
                <a16:creationId xmlns:a16="http://schemas.microsoft.com/office/drawing/2014/main" id="{89C7FBAF-6CFE-47E2-BF8D-3FE191EEF334}"/>
              </a:ext>
            </a:extLst>
          </p:cNvPr>
          <p:cNvSpPr/>
          <p:nvPr/>
        </p:nvSpPr>
        <p:spPr>
          <a:xfrm>
            <a:off x="1526023" y="6824546"/>
            <a:ext cx="1440000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IBM - P770+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89" name="직사각형 370">
            <a:extLst>
              <a:ext uri="{FF2B5EF4-FFF2-40B4-BE49-F238E27FC236}">
                <a16:creationId xmlns:a16="http://schemas.microsoft.com/office/drawing/2014/main" id="{E0D8D675-1D4F-4B6A-85AA-A494D6FCFBA1}"/>
              </a:ext>
            </a:extLst>
          </p:cNvPr>
          <p:cNvSpPr/>
          <p:nvPr/>
        </p:nvSpPr>
        <p:spPr>
          <a:xfrm>
            <a:off x="1526023" y="7012601"/>
            <a:ext cx="1440000" cy="1053694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090" name="그림 114">
            <a:extLst>
              <a:ext uri="{FF2B5EF4-FFF2-40B4-BE49-F238E27FC236}">
                <a16:creationId xmlns:a16="http://schemas.microsoft.com/office/drawing/2014/main" id="{CC65D9D7-B082-4FD6-B795-E2054D5C951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2376" y="7341081"/>
            <a:ext cx="279170" cy="259797"/>
          </a:xfrm>
          <a:prstGeom prst="rect">
            <a:avLst/>
          </a:prstGeom>
        </p:spPr>
      </p:pic>
      <p:sp>
        <p:nvSpPr>
          <p:cNvPr id="1091" name="Rectangle 135">
            <a:extLst>
              <a:ext uri="{FF2B5EF4-FFF2-40B4-BE49-F238E27FC236}">
                <a16:creationId xmlns:a16="http://schemas.microsoft.com/office/drawing/2014/main" id="{07B4C3EA-D325-4288-A112-DE82B98429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1423" y="7327265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092" name="Rectangle 43">
            <a:extLst>
              <a:ext uri="{FF2B5EF4-FFF2-40B4-BE49-F238E27FC236}">
                <a16:creationId xmlns:a16="http://schemas.microsoft.com/office/drawing/2014/main" id="{B2C0E33C-1749-46E6-A596-138F0C2CF6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6159" y="7373136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Window 2016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093" name="Rectangle 43">
            <a:extLst>
              <a:ext uri="{FF2B5EF4-FFF2-40B4-BE49-F238E27FC236}">
                <a16:creationId xmlns:a16="http://schemas.microsoft.com/office/drawing/2014/main" id="{765B9C26-60F8-44FA-AD17-D927DD0336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6159" y="7544589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 dirty="0">
                <a:solidFill>
                  <a:srgbClr val="C00000"/>
                </a:solidFill>
                <a:latin typeface="+mn-ea"/>
              </a:rPr>
              <a:t>ㅁㅁ</a:t>
            </a:r>
          </a:p>
        </p:txBody>
      </p:sp>
      <p:cxnSp>
        <p:nvCxnSpPr>
          <p:cNvPr id="1094" name="직선 연결선 118">
            <a:extLst>
              <a:ext uri="{FF2B5EF4-FFF2-40B4-BE49-F238E27FC236}">
                <a16:creationId xmlns:a16="http://schemas.microsoft.com/office/drawing/2014/main" id="{66AD658D-736B-4F05-94D4-8AE1766EBDB5}"/>
              </a:ext>
            </a:extLst>
          </p:cNvPr>
          <p:cNvCxnSpPr>
            <a:cxnSpLocks/>
          </p:cNvCxnSpPr>
          <p:nvPr/>
        </p:nvCxnSpPr>
        <p:spPr>
          <a:xfrm>
            <a:off x="1569929" y="7470979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5" name="직사각형 119">
            <a:extLst>
              <a:ext uri="{FF2B5EF4-FFF2-40B4-BE49-F238E27FC236}">
                <a16:creationId xmlns:a16="http://schemas.microsoft.com/office/drawing/2014/main" id="{4C9309B8-9B6A-49E0-A1DD-79CE05D1811B}"/>
              </a:ext>
            </a:extLst>
          </p:cNvPr>
          <p:cNvSpPr/>
          <p:nvPr/>
        </p:nvSpPr>
        <p:spPr>
          <a:xfrm>
            <a:off x="1760815" y="7220997"/>
            <a:ext cx="657231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통합검증</a:t>
            </a:r>
            <a:r>
              <a:rPr lang="en-US" altLang="ko-KR" sz="700" b="1" dirty="0">
                <a:latin typeface="Consolas" pitchFamily="49" charset="0"/>
              </a:rPr>
              <a:t>WAS/DB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096" name="직사각형 120">
            <a:extLst>
              <a:ext uri="{FF2B5EF4-FFF2-40B4-BE49-F238E27FC236}">
                <a16:creationId xmlns:a16="http://schemas.microsoft.com/office/drawing/2014/main" id="{6BD3C804-10A5-4100-A0CD-C69FAC7402C7}"/>
              </a:ext>
            </a:extLst>
          </p:cNvPr>
          <p:cNvSpPr/>
          <p:nvPr/>
        </p:nvSpPr>
        <p:spPr>
          <a:xfrm>
            <a:off x="1716952" y="7404089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LVMOTC01</a:t>
            </a:r>
            <a:endParaRPr lang="ko-KR" altLang="en-US" sz="700" b="1" dirty="0">
              <a:latin typeface="Consolas" pitchFamily="49" charset="0"/>
            </a:endParaRPr>
          </a:p>
        </p:txBody>
      </p:sp>
      <p:cxnSp>
        <p:nvCxnSpPr>
          <p:cNvPr id="1097" name="직선 연결선 70">
            <a:extLst>
              <a:ext uri="{FF2B5EF4-FFF2-40B4-BE49-F238E27FC236}">
                <a16:creationId xmlns:a16="http://schemas.microsoft.com/office/drawing/2014/main" id="{30B7F10F-6481-450D-A668-CA90329DCD3F}"/>
              </a:ext>
            </a:extLst>
          </p:cNvPr>
          <p:cNvCxnSpPr>
            <a:cxnSpLocks/>
          </p:cNvCxnSpPr>
          <p:nvPr/>
        </p:nvCxnSpPr>
        <p:spPr>
          <a:xfrm>
            <a:off x="1568218" y="7312303"/>
            <a:ext cx="0" cy="670605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8" name="직사각형 371">
            <a:extLst>
              <a:ext uri="{FF2B5EF4-FFF2-40B4-BE49-F238E27FC236}">
                <a16:creationId xmlns:a16="http://schemas.microsoft.com/office/drawing/2014/main" id="{7A95730F-3402-4337-A32C-D2FEFA30A4CC}"/>
              </a:ext>
            </a:extLst>
          </p:cNvPr>
          <p:cNvSpPr/>
          <p:nvPr/>
        </p:nvSpPr>
        <p:spPr>
          <a:xfrm>
            <a:off x="1545775" y="7274313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99" name="직사각형 371">
            <a:extLst>
              <a:ext uri="{FF2B5EF4-FFF2-40B4-BE49-F238E27FC236}">
                <a16:creationId xmlns:a16="http://schemas.microsoft.com/office/drawing/2014/main" id="{FE78FBA8-284E-42CB-86F8-C2E6AD32F236}"/>
              </a:ext>
            </a:extLst>
          </p:cNvPr>
          <p:cNvSpPr/>
          <p:nvPr/>
        </p:nvSpPr>
        <p:spPr>
          <a:xfrm>
            <a:off x="1545775" y="7954874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65" name="모서리가 둥근 직사각형 732">
            <a:extLst>
              <a:ext uri="{FF2B5EF4-FFF2-40B4-BE49-F238E27FC236}">
                <a16:creationId xmlns:a16="http://schemas.microsoft.com/office/drawing/2014/main" id="{0388391E-F091-461F-A6A4-25C14A5FE7B6}"/>
              </a:ext>
            </a:extLst>
          </p:cNvPr>
          <p:cNvSpPr/>
          <p:nvPr/>
        </p:nvSpPr>
        <p:spPr>
          <a:xfrm>
            <a:off x="449298" y="6641616"/>
            <a:ext cx="604286" cy="1601555"/>
          </a:xfrm>
          <a:prstGeom prst="roundRect">
            <a:avLst>
              <a:gd name="adj" fmla="val 1038"/>
            </a:avLst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검증</a:t>
            </a:r>
          </a:p>
        </p:txBody>
      </p:sp>
      <p:sp>
        <p:nvSpPr>
          <p:cNvPr id="1167" name="직사각형 71">
            <a:extLst>
              <a:ext uri="{FF2B5EF4-FFF2-40B4-BE49-F238E27FC236}">
                <a16:creationId xmlns:a16="http://schemas.microsoft.com/office/drawing/2014/main" id="{F0150E11-4CF6-44C6-B792-8B641A930CDE}"/>
              </a:ext>
            </a:extLst>
          </p:cNvPr>
          <p:cNvSpPr/>
          <p:nvPr/>
        </p:nvSpPr>
        <p:spPr>
          <a:xfrm>
            <a:off x="1526023" y="8442057"/>
            <a:ext cx="1440000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IBM - P770+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68" name="직사각형 370">
            <a:extLst>
              <a:ext uri="{FF2B5EF4-FFF2-40B4-BE49-F238E27FC236}">
                <a16:creationId xmlns:a16="http://schemas.microsoft.com/office/drawing/2014/main" id="{F8FC0385-5C47-4892-8C92-37A7B44AC5F8}"/>
              </a:ext>
            </a:extLst>
          </p:cNvPr>
          <p:cNvSpPr/>
          <p:nvPr/>
        </p:nvSpPr>
        <p:spPr>
          <a:xfrm>
            <a:off x="1526023" y="8630112"/>
            <a:ext cx="1440000" cy="1205031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169" name="그림 114">
            <a:extLst>
              <a:ext uri="{FF2B5EF4-FFF2-40B4-BE49-F238E27FC236}">
                <a16:creationId xmlns:a16="http://schemas.microsoft.com/office/drawing/2014/main" id="{6844F184-9CAC-4A0D-93D0-034C6A03742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2376" y="8958592"/>
            <a:ext cx="279170" cy="259797"/>
          </a:xfrm>
          <a:prstGeom prst="rect">
            <a:avLst/>
          </a:prstGeom>
        </p:spPr>
      </p:pic>
      <p:sp>
        <p:nvSpPr>
          <p:cNvPr id="1170" name="Rectangle 135">
            <a:extLst>
              <a:ext uri="{FF2B5EF4-FFF2-40B4-BE49-F238E27FC236}">
                <a16:creationId xmlns:a16="http://schemas.microsoft.com/office/drawing/2014/main" id="{802B4BAE-DA0C-4D36-B540-CB6388DD77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1423" y="8944775"/>
            <a:ext cx="828000" cy="65564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171" name="Rectangle 43">
            <a:extLst>
              <a:ext uri="{FF2B5EF4-FFF2-40B4-BE49-F238E27FC236}">
                <a16:creationId xmlns:a16="http://schemas.microsoft.com/office/drawing/2014/main" id="{216B324A-D83A-42BD-B58D-FD14CBE17F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6159" y="8990647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AIX 7.2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172" name="Rectangle 43">
            <a:extLst>
              <a:ext uri="{FF2B5EF4-FFF2-40B4-BE49-F238E27FC236}">
                <a16:creationId xmlns:a16="http://schemas.microsoft.com/office/drawing/2014/main" id="{0177088F-45AF-406A-8576-A0112E7769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6159" y="9162100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 dirty="0">
                <a:solidFill>
                  <a:srgbClr val="C00000"/>
                </a:solidFill>
                <a:latin typeface="+mn-ea"/>
              </a:rPr>
              <a:t>홈페이지</a:t>
            </a:r>
          </a:p>
        </p:txBody>
      </p:sp>
      <p:cxnSp>
        <p:nvCxnSpPr>
          <p:cNvPr id="1173" name="직선 연결선 118">
            <a:extLst>
              <a:ext uri="{FF2B5EF4-FFF2-40B4-BE49-F238E27FC236}">
                <a16:creationId xmlns:a16="http://schemas.microsoft.com/office/drawing/2014/main" id="{B218A039-66F0-43BF-97AE-E2E9F2F57649}"/>
              </a:ext>
            </a:extLst>
          </p:cNvPr>
          <p:cNvCxnSpPr>
            <a:cxnSpLocks/>
          </p:cNvCxnSpPr>
          <p:nvPr/>
        </p:nvCxnSpPr>
        <p:spPr>
          <a:xfrm>
            <a:off x="1569929" y="9088490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4" name="직사각형 119">
            <a:extLst>
              <a:ext uri="{FF2B5EF4-FFF2-40B4-BE49-F238E27FC236}">
                <a16:creationId xmlns:a16="http://schemas.microsoft.com/office/drawing/2014/main" id="{86BD6336-3F68-42B4-9E20-7394339FBC47}"/>
              </a:ext>
            </a:extLst>
          </p:cNvPr>
          <p:cNvSpPr/>
          <p:nvPr/>
        </p:nvSpPr>
        <p:spPr>
          <a:xfrm>
            <a:off x="1760815" y="8838508"/>
            <a:ext cx="527388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 err="1">
                <a:latin typeface="Consolas" pitchFamily="49" charset="0"/>
              </a:rPr>
              <a:t>Tibero</a:t>
            </a:r>
            <a:r>
              <a:rPr lang="en-US" altLang="ko-KR" sz="700" b="1" dirty="0">
                <a:latin typeface="Consolas" pitchFamily="49" charset="0"/>
              </a:rPr>
              <a:t> </a:t>
            </a:r>
            <a:r>
              <a:rPr lang="ko-KR" altLang="en-US" sz="700" b="1" dirty="0">
                <a:latin typeface="Consolas" pitchFamily="49" charset="0"/>
              </a:rPr>
              <a:t>개발</a:t>
            </a:r>
          </a:p>
        </p:txBody>
      </p:sp>
      <p:sp>
        <p:nvSpPr>
          <p:cNvPr id="1175" name="직사각형 120">
            <a:extLst>
              <a:ext uri="{FF2B5EF4-FFF2-40B4-BE49-F238E27FC236}">
                <a16:creationId xmlns:a16="http://schemas.microsoft.com/office/drawing/2014/main" id="{8C7B9C30-51A8-4BD0-9ACE-D7F1E01F546F}"/>
              </a:ext>
            </a:extLst>
          </p:cNvPr>
          <p:cNvSpPr/>
          <p:nvPr/>
        </p:nvSpPr>
        <p:spPr>
          <a:xfrm>
            <a:off x="1716952" y="9021600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LDMBDB01</a:t>
            </a:r>
            <a:endParaRPr lang="ko-KR" altLang="en-US" sz="700" b="1" dirty="0">
              <a:latin typeface="Consolas" pitchFamily="49" charset="0"/>
            </a:endParaRPr>
          </a:p>
        </p:txBody>
      </p:sp>
      <p:cxnSp>
        <p:nvCxnSpPr>
          <p:cNvPr id="1176" name="직선 연결선 70">
            <a:extLst>
              <a:ext uri="{FF2B5EF4-FFF2-40B4-BE49-F238E27FC236}">
                <a16:creationId xmlns:a16="http://schemas.microsoft.com/office/drawing/2014/main" id="{DF7BD3E3-6392-475E-9034-89FA46DD46EA}"/>
              </a:ext>
            </a:extLst>
          </p:cNvPr>
          <p:cNvCxnSpPr>
            <a:cxnSpLocks/>
          </p:cNvCxnSpPr>
          <p:nvPr/>
        </p:nvCxnSpPr>
        <p:spPr>
          <a:xfrm>
            <a:off x="1568218" y="8929814"/>
            <a:ext cx="0" cy="670605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7" name="직사각형 371">
            <a:extLst>
              <a:ext uri="{FF2B5EF4-FFF2-40B4-BE49-F238E27FC236}">
                <a16:creationId xmlns:a16="http://schemas.microsoft.com/office/drawing/2014/main" id="{641DC5F4-5317-40EE-9C7F-CDBCA2B3F26B}"/>
              </a:ext>
            </a:extLst>
          </p:cNvPr>
          <p:cNvSpPr/>
          <p:nvPr/>
        </p:nvSpPr>
        <p:spPr>
          <a:xfrm>
            <a:off x="1545775" y="8891824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78" name="직사각형 371">
            <a:extLst>
              <a:ext uri="{FF2B5EF4-FFF2-40B4-BE49-F238E27FC236}">
                <a16:creationId xmlns:a16="http://schemas.microsoft.com/office/drawing/2014/main" id="{0F442DD3-7CBA-4379-BFCF-0B5F1BA96860}"/>
              </a:ext>
            </a:extLst>
          </p:cNvPr>
          <p:cNvSpPr/>
          <p:nvPr/>
        </p:nvSpPr>
        <p:spPr>
          <a:xfrm>
            <a:off x="1545775" y="9572385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79" name="모서리가 둥근 직사각형 732">
            <a:extLst>
              <a:ext uri="{FF2B5EF4-FFF2-40B4-BE49-F238E27FC236}">
                <a16:creationId xmlns:a16="http://schemas.microsoft.com/office/drawing/2014/main" id="{AC7781DC-7CF4-4CE4-967A-79FE38199229}"/>
              </a:ext>
            </a:extLst>
          </p:cNvPr>
          <p:cNvSpPr/>
          <p:nvPr/>
        </p:nvSpPr>
        <p:spPr>
          <a:xfrm>
            <a:off x="449298" y="8342781"/>
            <a:ext cx="604286" cy="1648090"/>
          </a:xfrm>
          <a:prstGeom prst="roundRect">
            <a:avLst>
              <a:gd name="adj" fmla="val 1038"/>
            </a:avLst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개발</a:t>
            </a:r>
          </a:p>
        </p:txBody>
      </p:sp>
      <p:sp>
        <p:nvSpPr>
          <p:cNvPr id="1181" name="Freeform: Shape 1180">
            <a:extLst>
              <a:ext uri="{FF2B5EF4-FFF2-40B4-BE49-F238E27FC236}">
                <a16:creationId xmlns:a16="http://schemas.microsoft.com/office/drawing/2014/main" id="{9FE0C227-B3FF-4782-9877-3F101C2EFF61}"/>
              </a:ext>
            </a:extLst>
          </p:cNvPr>
          <p:cNvSpPr/>
          <p:nvPr/>
        </p:nvSpPr>
        <p:spPr>
          <a:xfrm>
            <a:off x="1629927" y="7322762"/>
            <a:ext cx="146050" cy="198137"/>
          </a:xfrm>
          <a:custGeom>
            <a:avLst/>
            <a:gdLst>
              <a:gd name="connsiteX0" fmla="*/ 0 w 146050"/>
              <a:gd name="connsiteY0" fmla="*/ 69850 h 198137"/>
              <a:gd name="connsiteX1" fmla="*/ 31750 w 146050"/>
              <a:gd name="connsiteY1" fmla="*/ 196850 h 198137"/>
              <a:gd name="connsiteX2" fmla="*/ 146050 w 146050"/>
              <a:gd name="connsiteY2" fmla="*/ 0 h 198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050" h="198137">
                <a:moveTo>
                  <a:pt x="0" y="69850"/>
                </a:moveTo>
                <a:cubicBezTo>
                  <a:pt x="3704" y="139171"/>
                  <a:pt x="7408" y="208492"/>
                  <a:pt x="31750" y="196850"/>
                </a:cubicBezTo>
                <a:cubicBezTo>
                  <a:pt x="56092" y="185208"/>
                  <a:pt x="101071" y="92604"/>
                  <a:pt x="146050" y="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82" name="Rectangle 43">
            <a:extLst>
              <a:ext uri="{FF2B5EF4-FFF2-40B4-BE49-F238E27FC236}">
                <a16:creationId xmlns:a16="http://schemas.microsoft.com/office/drawing/2014/main" id="{AB52B2F7-657E-496D-931E-644EC03557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3054" y="9373345"/>
            <a:ext cx="777833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 dirty="0">
                <a:solidFill>
                  <a:srgbClr val="C00000"/>
                </a:solidFill>
                <a:latin typeface="+mn-ea"/>
              </a:rPr>
              <a:t>이미지</a:t>
            </a:r>
          </a:p>
        </p:txBody>
      </p:sp>
      <p:sp>
        <p:nvSpPr>
          <p:cNvPr id="1184" name="직사각형 71">
            <a:extLst>
              <a:ext uri="{FF2B5EF4-FFF2-40B4-BE49-F238E27FC236}">
                <a16:creationId xmlns:a16="http://schemas.microsoft.com/office/drawing/2014/main" id="{919C9316-823A-48D6-A60E-D7E4E567379D}"/>
              </a:ext>
            </a:extLst>
          </p:cNvPr>
          <p:cNvSpPr/>
          <p:nvPr/>
        </p:nvSpPr>
        <p:spPr>
          <a:xfrm>
            <a:off x="1526023" y="10403918"/>
            <a:ext cx="1440000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IBM - P780+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85" name="직사각형 370">
            <a:extLst>
              <a:ext uri="{FF2B5EF4-FFF2-40B4-BE49-F238E27FC236}">
                <a16:creationId xmlns:a16="http://schemas.microsoft.com/office/drawing/2014/main" id="{389674D8-9B57-466D-A6D5-0FB1D6C3643B}"/>
              </a:ext>
            </a:extLst>
          </p:cNvPr>
          <p:cNvSpPr/>
          <p:nvPr/>
        </p:nvSpPr>
        <p:spPr>
          <a:xfrm>
            <a:off x="1526023" y="10591973"/>
            <a:ext cx="1440000" cy="1529394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186" name="그림 114">
            <a:extLst>
              <a:ext uri="{FF2B5EF4-FFF2-40B4-BE49-F238E27FC236}">
                <a16:creationId xmlns:a16="http://schemas.microsoft.com/office/drawing/2014/main" id="{CFE02426-38DD-4317-A43F-9A7A9CF365B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2376" y="10920453"/>
            <a:ext cx="279170" cy="259797"/>
          </a:xfrm>
          <a:prstGeom prst="rect">
            <a:avLst/>
          </a:prstGeom>
        </p:spPr>
      </p:pic>
      <p:sp>
        <p:nvSpPr>
          <p:cNvPr id="1187" name="Rectangle 135">
            <a:extLst>
              <a:ext uri="{FF2B5EF4-FFF2-40B4-BE49-F238E27FC236}">
                <a16:creationId xmlns:a16="http://schemas.microsoft.com/office/drawing/2014/main" id="{DA2DBE80-CED4-42D8-9D3D-7BA5701ADC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1423" y="10906637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188" name="Rectangle 43">
            <a:extLst>
              <a:ext uri="{FF2B5EF4-FFF2-40B4-BE49-F238E27FC236}">
                <a16:creationId xmlns:a16="http://schemas.microsoft.com/office/drawing/2014/main" id="{CC5C97C4-F7C5-4DEA-AF73-AE0870D155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6159" y="10952508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AIX 7.2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189" name="Rectangle 43">
            <a:extLst>
              <a:ext uri="{FF2B5EF4-FFF2-40B4-BE49-F238E27FC236}">
                <a16:creationId xmlns:a16="http://schemas.microsoft.com/office/drawing/2014/main" id="{CEA798E8-5A95-468F-B1C7-0C00E47AA3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6159" y="11123961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 dirty="0">
                <a:solidFill>
                  <a:srgbClr val="C00000"/>
                </a:solidFill>
                <a:latin typeface="+mn-ea"/>
              </a:rPr>
              <a:t>ㅁㅁ</a:t>
            </a:r>
          </a:p>
        </p:txBody>
      </p:sp>
      <p:cxnSp>
        <p:nvCxnSpPr>
          <p:cNvPr id="1190" name="직선 연결선 118">
            <a:extLst>
              <a:ext uri="{FF2B5EF4-FFF2-40B4-BE49-F238E27FC236}">
                <a16:creationId xmlns:a16="http://schemas.microsoft.com/office/drawing/2014/main" id="{DC823F18-6F1A-4439-9CA0-92058DE27786}"/>
              </a:ext>
            </a:extLst>
          </p:cNvPr>
          <p:cNvCxnSpPr>
            <a:cxnSpLocks/>
          </p:cNvCxnSpPr>
          <p:nvPr/>
        </p:nvCxnSpPr>
        <p:spPr>
          <a:xfrm>
            <a:off x="1569929" y="11050351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1" name="직사각형 119">
            <a:extLst>
              <a:ext uri="{FF2B5EF4-FFF2-40B4-BE49-F238E27FC236}">
                <a16:creationId xmlns:a16="http://schemas.microsoft.com/office/drawing/2014/main" id="{72E52C45-99F4-4A6F-A8B6-996167E2DE6B}"/>
              </a:ext>
            </a:extLst>
          </p:cNvPr>
          <p:cNvSpPr/>
          <p:nvPr/>
        </p:nvSpPr>
        <p:spPr>
          <a:xfrm>
            <a:off x="1760815" y="10800369"/>
            <a:ext cx="5578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 </a:t>
            </a:r>
            <a:r>
              <a:rPr lang="ko-KR" altLang="en-US" sz="700" b="1" dirty="0">
                <a:latin typeface="Consolas" pitchFamily="49" charset="0"/>
              </a:rPr>
              <a:t>홈페이지 </a:t>
            </a:r>
            <a:r>
              <a:rPr lang="en-US" altLang="ko-KR" sz="700" b="1" dirty="0">
                <a:latin typeface="Consolas" pitchFamily="49" charset="0"/>
              </a:rPr>
              <a:t>DB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192" name="직사각형 120">
            <a:extLst>
              <a:ext uri="{FF2B5EF4-FFF2-40B4-BE49-F238E27FC236}">
                <a16:creationId xmlns:a16="http://schemas.microsoft.com/office/drawing/2014/main" id="{28B397F6-FB4F-42AC-B2EA-A28A20EA3B7E}"/>
              </a:ext>
            </a:extLst>
          </p:cNvPr>
          <p:cNvSpPr/>
          <p:nvPr/>
        </p:nvSpPr>
        <p:spPr>
          <a:xfrm>
            <a:off x="1716952" y="10983461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LRHPDB01</a:t>
            </a:r>
            <a:endParaRPr lang="ko-KR" altLang="en-US" sz="700" b="1" dirty="0">
              <a:latin typeface="Consolas" pitchFamily="49" charset="0"/>
            </a:endParaRPr>
          </a:p>
        </p:txBody>
      </p:sp>
      <p:cxnSp>
        <p:nvCxnSpPr>
          <p:cNvPr id="1193" name="직선 연결선 70">
            <a:extLst>
              <a:ext uri="{FF2B5EF4-FFF2-40B4-BE49-F238E27FC236}">
                <a16:creationId xmlns:a16="http://schemas.microsoft.com/office/drawing/2014/main" id="{021694C9-8213-4026-A692-7C9280E1DBDC}"/>
              </a:ext>
            </a:extLst>
          </p:cNvPr>
          <p:cNvCxnSpPr>
            <a:cxnSpLocks/>
          </p:cNvCxnSpPr>
          <p:nvPr/>
        </p:nvCxnSpPr>
        <p:spPr>
          <a:xfrm>
            <a:off x="1568218" y="10891675"/>
            <a:ext cx="0" cy="670605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4" name="직사각형 371">
            <a:extLst>
              <a:ext uri="{FF2B5EF4-FFF2-40B4-BE49-F238E27FC236}">
                <a16:creationId xmlns:a16="http://schemas.microsoft.com/office/drawing/2014/main" id="{F13362FA-7C23-4A5B-B50A-CD5B7435CD50}"/>
              </a:ext>
            </a:extLst>
          </p:cNvPr>
          <p:cNvSpPr/>
          <p:nvPr/>
        </p:nvSpPr>
        <p:spPr>
          <a:xfrm>
            <a:off x="1545775" y="10853685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95" name="직사각형 371">
            <a:extLst>
              <a:ext uri="{FF2B5EF4-FFF2-40B4-BE49-F238E27FC236}">
                <a16:creationId xmlns:a16="http://schemas.microsoft.com/office/drawing/2014/main" id="{30DD2FE6-EEA5-472F-A454-58B07C3D2BB4}"/>
              </a:ext>
            </a:extLst>
          </p:cNvPr>
          <p:cNvSpPr/>
          <p:nvPr/>
        </p:nvSpPr>
        <p:spPr>
          <a:xfrm>
            <a:off x="1545775" y="11534246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96" name="모서리가 둥근 직사각형 732">
            <a:extLst>
              <a:ext uri="{FF2B5EF4-FFF2-40B4-BE49-F238E27FC236}">
                <a16:creationId xmlns:a16="http://schemas.microsoft.com/office/drawing/2014/main" id="{C3308153-7FFB-4E54-B14F-FAA090686CCD}"/>
              </a:ext>
            </a:extLst>
          </p:cNvPr>
          <p:cNvSpPr/>
          <p:nvPr/>
        </p:nvSpPr>
        <p:spPr>
          <a:xfrm>
            <a:off x="449298" y="10268408"/>
            <a:ext cx="604286" cy="2017403"/>
          </a:xfrm>
          <a:prstGeom prst="roundRect">
            <a:avLst>
              <a:gd name="adj" fmla="val 1038"/>
            </a:avLst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DR</a:t>
            </a:r>
            <a:endParaRPr lang="ko-KR" altLang="en-US" sz="16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98" name="Freeform: Shape 1197">
            <a:extLst>
              <a:ext uri="{FF2B5EF4-FFF2-40B4-BE49-F238E27FC236}">
                <a16:creationId xmlns:a16="http://schemas.microsoft.com/office/drawing/2014/main" id="{858A2D8D-11DD-4775-BFED-549524076BD4}"/>
              </a:ext>
            </a:extLst>
          </p:cNvPr>
          <p:cNvSpPr/>
          <p:nvPr/>
        </p:nvSpPr>
        <p:spPr>
          <a:xfrm>
            <a:off x="1629927" y="10902134"/>
            <a:ext cx="146050" cy="198137"/>
          </a:xfrm>
          <a:custGeom>
            <a:avLst/>
            <a:gdLst>
              <a:gd name="connsiteX0" fmla="*/ 0 w 146050"/>
              <a:gd name="connsiteY0" fmla="*/ 69850 h 198137"/>
              <a:gd name="connsiteX1" fmla="*/ 31750 w 146050"/>
              <a:gd name="connsiteY1" fmla="*/ 196850 h 198137"/>
              <a:gd name="connsiteX2" fmla="*/ 146050 w 146050"/>
              <a:gd name="connsiteY2" fmla="*/ 0 h 198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050" h="198137">
                <a:moveTo>
                  <a:pt x="0" y="69850"/>
                </a:moveTo>
                <a:cubicBezTo>
                  <a:pt x="3704" y="139171"/>
                  <a:pt x="7408" y="208492"/>
                  <a:pt x="31750" y="196850"/>
                </a:cubicBezTo>
                <a:cubicBezTo>
                  <a:pt x="56092" y="185208"/>
                  <a:pt x="101071" y="92604"/>
                  <a:pt x="146050" y="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199" name="그림 114">
            <a:extLst>
              <a:ext uri="{FF2B5EF4-FFF2-40B4-BE49-F238E27FC236}">
                <a16:creationId xmlns:a16="http://schemas.microsoft.com/office/drawing/2014/main" id="{0C4CCE21-B4D2-44AE-AD1A-D37AEF6778C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2376" y="11530236"/>
            <a:ext cx="279170" cy="259797"/>
          </a:xfrm>
          <a:prstGeom prst="rect">
            <a:avLst/>
          </a:prstGeom>
        </p:spPr>
      </p:pic>
      <p:sp>
        <p:nvSpPr>
          <p:cNvPr id="1200" name="Rectangle 135">
            <a:extLst>
              <a:ext uri="{FF2B5EF4-FFF2-40B4-BE49-F238E27FC236}">
                <a16:creationId xmlns:a16="http://schemas.microsoft.com/office/drawing/2014/main" id="{613B123C-14DC-47F6-83A8-77F98CE23B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1423" y="11516420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201" name="Rectangle 43">
            <a:extLst>
              <a:ext uri="{FF2B5EF4-FFF2-40B4-BE49-F238E27FC236}">
                <a16:creationId xmlns:a16="http://schemas.microsoft.com/office/drawing/2014/main" id="{36251408-7ADA-45CE-B24B-3BA40A2449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6159" y="11562291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AIX 7.2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202" name="Rectangle 43">
            <a:extLst>
              <a:ext uri="{FF2B5EF4-FFF2-40B4-BE49-F238E27FC236}">
                <a16:creationId xmlns:a16="http://schemas.microsoft.com/office/drawing/2014/main" id="{F2BC94CF-B9AC-494D-88CC-AB10B3AAB4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6159" y="11733744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 dirty="0">
                <a:solidFill>
                  <a:srgbClr val="C00000"/>
                </a:solidFill>
                <a:latin typeface="+mn-ea"/>
              </a:rPr>
              <a:t>ㅁㅁ</a:t>
            </a:r>
          </a:p>
        </p:txBody>
      </p:sp>
      <p:cxnSp>
        <p:nvCxnSpPr>
          <p:cNvPr id="1203" name="직선 연결선 118">
            <a:extLst>
              <a:ext uri="{FF2B5EF4-FFF2-40B4-BE49-F238E27FC236}">
                <a16:creationId xmlns:a16="http://schemas.microsoft.com/office/drawing/2014/main" id="{8C448CFA-26EF-4CF4-913F-11A5EE604461}"/>
              </a:ext>
            </a:extLst>
          </p:cNvPr>
          <p:cNvCxnSpPr>
            <a:cxnSpLocks/>
            <a:endCxn id="1199" idx="1"/>
          </p:cNvCxnSpPr>
          <p:nvPr/>
        </p:nvCxnSpPr>
        <p:spPr>
          <a:xfrm>
            <a:off x="1588981" y="11660134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4" name="직사각형 119">
            <a:extLst>
              <a:ext uri="{FF2B5EF4-FFF2-40B4-BE49-F238E27FC236}">
                <a16:creationId xmlns:a16="http://schemas.microsoft.com/office/drawing/2014/main" id="{7F7591EF-E5F2-4CD3-A5AE-DBBB74078225}"/>
              </a:ext>
            </a:extLst>
          </p:cNvPr>
          <p:cNvSpPr/>
          <p:nvPr/>
        </p:nvSpPr>
        <p:spPr>
          <a:xfrm>
            <a:off x="1760815" y="11410152"/>
            <a:ext cx="368691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이미지</a:t>
            </a:r>
            <a:r>
              <a:rPr lang="en-US" altLang="ko-KR" sz="700" b="1" dirty="0">
                <a:latin typeface="Consolas" pitchFamily="49" charset="0"/>
              </a:rPr>
              <a:t>DB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205" name="직사각형 120">
            <a:extLst>
              <a:ext uri="{FF2B5EF4-FFF2-40B4-BE49-F238E27FC236}">
                <a16:creationId xmlns:a16="http://schemas.microsoft.com/office/drawing/2014/main" id="{3B9A47CF-47CA-49CE-8416-1960DDFC900A}"/>
              </a:ext>
            </a:extLst>
          </p:cNvPr>
          <p:cNvSpPr/>
          <p:nvPr/>
        </p:nvSpPr>
        <p:spPr>
          <a:xfrm>
            <a:off x="1716952" y="11593244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LRIGDB01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206" name="Freeform: Shape 1205">
            <a:extLst>
              <a:ext uri="{FF2B5EF4-FFF2-40B4-BE49-F238E27FC236}">
                <a16:creationId xmlns:a16="http://schemas.microsoft.com/office/drawing/2014/main" id="{390C4E7E-C73A-4D93-9717-7E6255FA681A}"/>
              </a:ext>
            </a:extLst>
          </p:cNvPr>
          <p:cNvSpPr/>
          <p:nvPr/>
        </p:nvSpPr>
        <p:spPr>
          <a:xfrm>
            <a:off x="1629927" y="11511917"/>
            <a:ext cx="146050" cy="198137"/>
          </a:xfrm>
          <a:custGeom>
            <a:avLst/>
            <a:gdLst>
              <a:gd name="connsiteX0" fmla="*/ 0 w 146050"/>
              <a:gd name="connsiteY0" fmla="*/ 69850 h 198137"/>
              <a:gd name="connsiteX1" fmla="*/ 31750 w 146050"/>
              <a:gd name="connsiteY1" fmla="*/ 196850 h 198137"/>
              <a:gd name="connsiteX2" fmla="*/ 146050 w 146050"/>
              <a:gd name="connsiteY2" fmla="*/ 0 h 198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050" h="198137">
                <a:moveTo>
                  <a:pt x="0" y="69850"/>
                </a:moveTo>
                <a:cubicBezTo>
                  <a:pt x="3704" y="139171"/>
                  <a:pt x="7408" y="208492"/>
                  <a:pt x="31750" y="196850"/>
                </a:cubicBezTo>
                <a:cubicBezTo>
                  <a:pt x="56092" y="185208"/>
                  <a:pt x="101071" y="92604"/>
                  <a:pt x="146050" y="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07" name="Freeform: Shape 1206">
            <a:extLst>
              <a:ext uri="{FF2B5EF4-FFF2-40B4-BE49-F238E27FC236}">
                <a16:creationId xmlns:a16="http://schemas.microsoft.com/office/drawing/2014/main" id="{68FC2AAF-043B-4D70-8922-3E7B137762C3}"/>
              </a:ext>
            </a:extLst>
          </p:cNvPr>
          <p:cNvSpPr/>
          <p:nvPr/>
        </p:nvSpPr>
        <p:spPr>
          <a:xfrm>
            <a:off x="1629927" y="8917206"/>
            <a:ext cx="146050" cy="198137"/>
          </a:xfrm>
          <a:custGeom>
            <a:avLst/>
            <a:gdLst>
              <a:gd name="connsiteX0" fmla="*/ 0 w 146050"/>
              <a:gd name="connsiteY0" fmla="*/ 69850 h 198137"/>
              <a:gd name="connsiteX1" fmla="*/ 31750 w 146050"/>
              <a:gd name="connsiteY1" fmla="*/ 196850 h 198137"/>
              <a:gd name="connsiteX2" fmla="*/ 146050 w 146050"/>
              <a:gd name="connsiteY2" fmla="*/ 0 h 198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050" h="198137">
                <a:moveTo>
                  <a:pt x="0" y="69850"/>
                </a:moveTo>
                <a:cubicBezTo>
                  <a:pt x="3704" y="139171"/>
                  <a:pt x="7408" y="208492"/>
                  <a:pt x="31750" y="196850"/>
                </a:cubicBezTo>
                <a:cubicBezTo>
                  <a:pt x="56092" y="185208"/>
                  <a:pt x="101071" y="92604"/>
                  <a:pt x="146050" y="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38" name="그림 357">
            <a:extLst>
              <a:ext uri="{FF2B5EF4-FFF2-40B4-BE49-F238E27FC236}">
                <a16:creationId xmlns:a16="http://schemas.microsoft.com/office/drawing/2014/main" id="{7AFEC3CC-BAA7-4E4F-ABBA-AB13233C2DC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84459" y="8840457"/>
            <a:ext cx="279170" cy="259797"/>
          </a:xfrm>
          <a:prstGeom prst="rect">
            <a:avLst/>
          </a:prstGeom>
        </p:spPr>
      </p:pic>
      <p:sp>
        <p:nvSpPr>
          <p:cNvPr id="1239" name="Rectangle 135">
            <a:extLst>
              <a:ext uri="{FF2B5EF4-FFF2-40B4-BE49-F238E27FC236}">
                <a16:creationId xmlns:a16="http://schemas.microsoft.com/office/drawing/2014/main" id="{EE5F7320-4ED0-42BA-B2ED-12D6160E4E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63506" y="8903985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240" name="Rectangle 43">
            <a:extLst>
              <a:ext uri="{FF2B5EF4-FFF2-40B4-BE49-F238E27FC236}">
                <a16:creationId xmlns:a16="http://schemas.microsoft.com/office/drawing/2014/main" id="{CB9102FD-0165-4ACC-BC27-C2C6338477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88242" y="8949856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Window 2016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241" name="Rectangle 43">
            <a:extLst>
              <a:ext uri="{FF2B5EF4-FFF2-40B4-BE49-F238E27FC236}">
                <a16:creationId xmlns:a16="http://schemas.microsoft.com/office/drawing/2014/main" id="{A81A6055-818D-471A-9E2D-27502A0371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88242" y="9121309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 dirty="0">
                <a:solidFill>
                  <a:srgbClr val="C00000"/>
                </a:solidFill>
                <a:latin typeface="+mn-ea"/>
              </a:rPr>
              <a:t>ㅁㅁ</a:t>
            </a:r>
          </a:p>
        </p:txBody>
      </p:sp>
      <p:sp>
        <p:nvSpPr>
          <p:cNvPr id="1242" name="직사각형 361">
            <a:extLst>
              <a:ext uri="{FF2B5EF4-FFF2-40B4-BE49-F238E27FC236}">
                <a16:creationId xmlns:a16="http://schemas.microsoft.com/office/drawing/2014/main" id="{C4FD0337-534A-45F5-94D9-22126D38D9B3}"/>
              </a:ext>
            </a:extLst>
          </p:cNvPr>
          <p:cNvSpPr/>
          <p:nvPr/>
        </p:nvSpPr>
        <p:spPr>
          <a:xfrm>
            <a:off x="11962898" y="8797717"/>
            <a:ext cx="7181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통합계정관리개발</a:t>
            </a:r>
          </a:p>
        </p:txBody>
      </p:sp>
      <p:sp>
        <p:nvSpPr>
          <p:cNvPr id="1243" name="직사각형 362">
            <a:extLst>
              <a:ext uri="{FF2B5EF4-FFF2-40B4-BE49-F238E27FC236}">
                <a16:creationId xmlns:a16="http://schemas.microsoft.com/office/drawing/2014/main" id="{5092F65A-652D-41B3-991D-44BA2F261B4B}"/>
              </a:ext>
            </a:extLst>
          </p:cNvPr>
          <p:cNvSpPr/>
          <p:nvPr/>
        </p:nvSpPr>
        <p:spPr>
          <a:xfrm>
            <a:off x="11919035" y="8903465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LDTSTC01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244" name="직사각형 76">
            <a:extLst>
              <a:ext uri="{FF2B5EF4-FFF2-40B4-BE49-F238E27FC236}">
                <a16:creationId xmlns:a16="http://schemas.microsoft.com/office/drawing/2014/main" id="{6FAF2321-20EA-4A3F-AE78-7B828D5064CC}"/>
              </a:ext>
            </a:extLst>
          </p:cNvPr>
          <p:cNvSpPr/>
          <p:nvPr/>
        </p:nvSpPr>
        <p:spPr>
          <a:xfrm>
            <a:off x="11697168" y="8442057"/>
            <a:ext cx="1440000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DELL - MX740C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45" name="직사각형 375">
            <a:extLst>
              <a:ext uri="{FF2B5EF4-FFF2-40B4-BE49-F238E27FC236}">
                <a16:creationId xmlns:a16="http://schemas.microsoft.com/office/drawing/2014/main" id="{8CF8ED78-EB9D-47DB-A633-52EC49E8B8DD}"/>
              </a:ext>
            </a:extLst>
          </p:cNvPr>
          <p:cNvSpPr/>
          <p:nvPr/>
        </p:nvSpPr>
        <p:spPr>
          <a:xfrm>
            <a:off x="11697168" y="8630112"/>
            <a:ext cx="1440000" cy="120600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247" name="그림 357">
            <a:extLst>
              <a:ext uri="{FF2B5EF4-FFF2-40B4-BE49-F238E27FC236}">
                <a16:creationId xmlns:a16="http://schemas.microsoft.com/office/drawing/2014/main" id="{D7686C50-73A7-4BF9-8E93-BCC083CE3D8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7907" y="7345512"/>
            <a:ext cx="279170" cy="259797"/>
          </a:xfrm>
          <a:prstGeom prst="rect">
            <a:avLst/>
          </a:prstGeom>
        </p:spPr>
      </p:pic>
      <p:sp>
        <p:nvSpPr>
          <p:cNvPr id="1248" name="Rectangle 135">
            <a:extLst>
              <a:ext uri="{FF2B5EF4-FFF2-40B4-BE49-F238E27FC236}">
                <a16:creationId xmlns:a16="http://schemas.microsoft.com/office/drawing/2014/main" id="{8C43F794-7BB1-4E4B-AD88-1EAE708CF1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6954" y="7285632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249" name="Rectangle 43">
            <a:extLst>
              <a:ext uri="{FF2B5EF4-FFF2-40B4-BE49-F238E27FC236}">
                <a16:creationId xmlns:a16="http://schemas.microsoft.com/office/drawing/2014/main" id="{2372A046-B870-4ABF-B8DC-0551E5B655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1690" y="7331503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RHEL 7.2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250" name="Rectangle 43">
            <a:extLst>
              <a:ext uri="{FF2B5EF4-FFF2-40B4-BE49-F238E27FC236}">
                <a16:creationId xmlns:a16="http://schemas.microsoft.com/office/drawing/2014/main" id="{BC4C7038-5DFD-43B9-A06C-C06A678954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1690" y="7502956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 dirty="0">
                <a:solidFill>
                  <a:srgbClr val="C00000"/>
                </a:solidFill>
                <a:latin typeface="+mn-ea"/>
              </a:rPr>
              <a:t>ㅁㅁ</a:t>
            </a:r>
          </a:p>
        </p:txBody>
      </p:sp>
      <p:sp>
        <p:nvSpPr>
          <p:cNvPr id="1251" name="직사각형 361">
            <a:extLst>
              <a:ext uri="{FF2B5EF4-FFF2-40B4-BE49-F238E27FC236}">
                <a16:creationId xmlns:a16="http://schemas.microsoft.com/office/drawing/2014/main" id="{EB250C4B-7FC2-4B57-8155-C76176B04754}"/>
              </a:ext>
            </a:extLst>
          </p:cNvPr>
          <p:cNvSpPr/>
          <p:nvPr/>
        </p:nvSpPr>
        <p:spPr>
          <a:xfrm>
            <a:off x="3336346" y="7220997"/>
            <a:ext cx="538609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계리결산검증</a:t>
            </a:r>
          </a:p>
        </p:txBody>
      </p:sp>
      <p:sp>
        <p:nvSpPr>
          <p:cNvPr id="1252" name="직사각형 362">
            <a:extLst>
              <a:ext uri="{FF2B5EF4-FFF2-40B4-BE49-F238E27FC236}">
                <a16:creationId xmlns:a16="http://schemas.microsoft.com/office/drawing/2014/main" id="{B877C177-C3DD-4035-8916-0977FCCCF952}"/>
              </a:ext>
            </a:extLst>
          </p:cNvPr>
          <p:cNvSpPr/>
          <p:nvPr/>
        </p:nvSpPr>
        <p:spPr>
          <a:xfrm>
            <a:off x="3292483" y="7404089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LDTSTC01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253" name="직사각형 76">
            <a:extLst>
              <a:ext uri="{FF2B5EF4-FFF2-40B4-BE49-F238E27FC236}">
                <a16:creationId xmlns:a16="http://schemas.microsoft.com/office/drawing/2014/main" id="{9B308734-3F9C-4608-A282-3022D7AED16F}"/>
              </a:ext>
            </a:extLst>
          </p:cNvPr>
          <p:cNvSpPr/>
          <p:nvPr/>
        </p:nvSpPr>
        <p:spPr>
          <a:xfrm>
            <a:off x="3070616" y="6824546"/>
            <a:ext cx="1440000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DELL - MX740C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54" name="직사각형 375">
            <a:extLst>
              <a:ext uri="{FF2B5EF4-FFF2-40B4-BE49-F238E27FC236}">
                <a16:creationId xmlns:a16="http://schemas.microsoft.com/office/drawing/2014/main" id="{1695FC0F-F077-4146-8C68-D22EBC4F24F8}"/>
              </a:ext>
            </a:extLst>
          </p:cNvPr>
          <p:cNvSpPr/>
          <p:nvPr/>
        </p:nvSpPr>
        <p:spPr>
          <a:xfrm>
            <a:off x="3070616" y="7012601"/>
            <a:ext cx="1440000" cy="1010457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56" name="Freeform: Shape 1255">
            <a:extLst>
              <a:ext uri="{FF2B5EF4-FFF2-40B4-BE49-F238E27FC236}">
                <a16:creationId xmlns:a16="http://schemas.microsoft.com/office/drawing/2014/main" id="{F68589E1-B6ED-41F8-8011-BE14948BE28E}"/>
              </a:ext>
            </a:extLst>
          </p:cNvPr>
          <p:cNvSpPr/>
          <p:nvPr/>
        </p:nvSpPr>
        <p:spPr>
          <a:xfrm>
            <a:off x="11784136" y="8772893"/>
            <a:ext cx="146050" cy="198137"/>
          </a:xfrm>
          <a:custGeom>
            <a:avLst/>
            <a:gdLst>
              <a:gd name="connsiteX0" fmla="*/ 0 w 146050"/>
              <a:gd name="connsiteY0" fmla="*/ 69850 h 198137"/>
              <a:gd name="connsiteX1" fmla="*/ 31750 w 146050"/>
              <a:gd name="connsiteY1" fmla="*/ 196850 h 198137"/>
              <a:gd name="connsiteX2" fmla="*/ 146050 w 146050"/>
              <a:gd name="connsiteY2" fmla="*/ 0 h 198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050" h="198137">
                <a:moveTo>
                  <a:pt x="0" y="69850"/>
                </a:moveTo>
                <a:cubicBezTo>
                  <a:pt x="3704" y="139171"/>
                  <a:pt x="7408" y="208492"/>
                  <a:pt x="31750" y="196850"/>
                </a:cubicBezTo>
                <a:cubicBezTo>
                  <a:pt x="56092" y="185208"/>
                  <a:pt x="101071" y="92604"/>
                  <a:pt x="146050" y="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57" name="Freeform: Shape 1256">
            <a:extLst>
              <a:ext uri="{FF2B5EF4-FFF2-40B4-BE49-F238E27FC236}">
                <a16:creationId xmlns:a16="http://schemas.microsoft.com/office/drawing/2014/main" id="{A7DE6A71-49CF-4D2D-85B8-61F6847BB203}"/>
              </a:ext>
            </a:extLst>
          </p:cNvPr>
          <p:cNvSpPr/>
          <p:nvPr/>
        </p:nvSpPr>
        <p:spPr>
          <a:xfrm>
            <a:off x="3150444" y="7315551"/>
            <a:ext cx="146050" cy="198137"/>
          </a:xfrm>
          <a:custGeom>
            <a:avLst/>
            <a:gdLst>
              <a:gd name="connsiteX0" fmla="*/ 0 w 146050"/>
              <a:gd name="connsiteY0" fmla="*/ 69850 h 198137"/>
              <a:gd name="connsiteX1" fmla="*/ 31750 w 146050"/>
              <a:gd name="connsiteY1" fmla="*/ 196850 h 198137"/>
              <a:gd name="connsiteX2" fmla="*/ 146050 w 146050"/>
              <a:gd name="connsiteY2" fmla="*/ 0 h 198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050" h="198137">
                <a:moveTo>
                  <a:pt x="0" y="69850"/>
                </a:moveTo>
                <a:cubicBezTo>
                  <a:pt x="3704" y="139171"/>
                  <a:pt x="7408" y="208492"/>
                  <a:pt x="31750" y="196850"/>
                </a:cubicBezTo>
                <a:cubicBezTo>
                  <a:pt x="56092" y="185208"/>
                  <a:pt x="101071" y="92604"/>
                  <a:pt x="146050" y="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60" name="직사각형 371">
            <a:extLst>
              <a:ext uri="{FF2B5EF4-FFF2-40B4-BE49-F238E27FC236}">
                <a16:creationId xmlns:a16="http://schemas.microsoft.com/office/drawing/2014/main" id="{E210F6E7-25C5-48B3-975F-8BFE6B86324A}"/>
              </a:ext>
            </a:extLst>
          </p:cNvPr>
          <p:cNvSpPr/>
          <p:nvPr/>
        </p:nvSpPr>
        <p:spPr>
          <a:xfrm>
            <a:off x="1453677" y="4770756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62" name="그림 278">
            <a:extLst>
              <a:ext uri="{FF2B5EF4-FFF2-40B4-BE49-F238E27FC236}">
                <a16:creationId xmlns:a16="http://schemas.microsoft.com/office/drawing/2014/main" id="{F7DF01B0-189B-4ED2-89FB-8033A449F78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1444" y="5825714"/>
            <a:ext cx="279170" cy="259797"/>
          </a:xfrm>
          <a:prstGeom prst="rect">
            <a:avLst/>
          </a:prstGeom>
        </p:spPr>
      </p:pic>
      <p:sp>
        <p:nvSpPr>
          <p:cNvPr id="1263" name="직사각형 279">
            <a:extLst>
              <a:ext uri="{FF2B5EF4-FFF2-40B4-BE49-F238E27FC236}">
                <a16:creationId xmlns:a16="http://schemas.microsoft.com/office/drawing/2014/main" id="{ED8AD01E-B4D8-4184-9E4E-4599CCC35BB4}"/>
              </a:ext>
            </a:extLst>
          </p:cNvPr>
          <p:cNvSpPr/>
          <p:nvPr/>
        </p:nvSpPr>
        <p:spPr>
          <a:xfrm>
            <a:off x="1516020" y="5888722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lpasdb01</a:t>
            </a:r>
            <a:endParaRPr lang="ko-KR" altLang="en-US" sz="700" b="1">
              <a:latin typeface="Consolas" pitchFamily="49" charset="0"/>
            </a:endParaRPr>
          </a:p>
        </p:txBody>
      </p:sp>
      <p:pic>
        <p:nvPicPr>
          <p:cNvPr id="1265" name="그림 281">
            <a:extLst>
              <a:ext uri="{FF2B5EF4-FFF2-40B4-BE49-F238E27FC236}">
                <a16:creationId xmlns:a16="http://schemas.microsoft.com/office/drawing/2014/main" id="{A9ECB83D-7780-4C1C-857C-72FEAC38ED6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22852" y="5825714"/>
            <a:ext cx="279170" cy="259797"/>
          </a:xfrm>
          <a:prstGeom prst="rect">
            <a:avLst/>
          </a:prstGeom>
        </p:spPr>
      </p:pic>
      <p:sp>
        <p:nvSpPr>
          <p:cNvPr id="1266" name="직사각형 282">
            <a:extLst>
              <a:ext uri="{FF2B5EF4-FFF2-40B4-BE49-F238E27FC236}">
                <a16:creationId xmlns:a16="http://schemas.microsoft.com/office/drawing/2014/main" id="{5D4F4EF9-7080-4953-8B7B-DD7ADC3047BE}"/>
              </a:ext>
            </a:extLst>
          </p:cNvPr>
          <p:cNvSpPr/>
          <p:nvPr/>
        </p:nvSpPr>
        <p:spPr>
          <a:xfrm>
            <a:off x="1957428" y="5888722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lpasdb02</a:t>
            </a:r>
            <a:endParaRPr lang="ko-KR" altLang="en-US" sz="700" b="1">
              <a:latin typeface="Consolas" pitchFamily="49" charset="0"/>
            </a:endParaRPr>
          </a:p>
        </p:txBody>
      </p:sp>
      <p:pic>
        <p:nvPicPr>
          <p:cNvPr id="1268" name="그림 284">
            <a:extLst>
              <a:ext uri="{FF2B5EF4-FFF2-40B4-BE49-F238E27FC236}">
                <a16:creationId xmlns:a16="http://schemas.microsoft.com/office/drawing/2014/main" id="{98FDBA4A-ED30-4663-8B74-B170020C202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5132" y="5825714"/>
            <a:ext cx="279170" cy="259797"/>
          </a:xfrm>
          <a:prstGeom prst="rect">
            <a:avLst/>
          </a:prstGeom>
        </p:spPr>
      </p:pic>
      <p:sp>
        <p:nvSpPr>
          <p:cNvPr id="1269" name="직사각형 285">
            <a:extLst>
              <a:ext uri="{FF2B5EF4-FFF2-40B4-BE49-F238E27FC236}">
                <a16:creationId xmlns:a16="http://schemas.microsoft.com/office/drawing/2014/main" id="{0457667A-03D9-45F6-BB2C-A5DF147A3800}"/>
              </a:ext>
            </a:extLst>
          </p:cNvPr>
          <p:cNvSpPr/>
          <p:nvPr/>
        </p:nvSpPr>
        <p:spPr>
          <a:xfrm>
            <a:off x="2439708" y="5888722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lpasdb03</a:t>
            </a:r>
            <a:endParaRPr lang="ko-KR" altLang="en-US" sz="700" b="1">
              <a:latin typeface="Consolas" pitchFamily="49" charset="0"/>
            </a:endParaRPr>
          </a:p>
        </p:txBody>
      </p:sp>
      <p:pic>
        <p:nvPicPr>
          <p:cNvPr id="1271" name="그림 287">
            <a:extLst>
              <a:ext uri="{FF2B5EF4-FFF2-40B4-BE49-F238E27FC236}">
                <a16:creationId xmlns:a16="http://schemas.microsoft.com/office/drawing/2014/main" id="{08320ABA-C966-4321-B747-E22BB4F398B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96880" y="5825714"/>
            <a:ext cx="279170" cy="259797"/>
          </a:xfrm>
          <a:prstGeom prst="rect">
            <a:avLst/>
          </a:prstGeom>
        </p:spPr>
      </p:pic>
      <p:sp>
        <p:nvSpPr>
          <p:cNvPr id="1272" name="직사각형 288">
            <a:extLst>
              <a:ext uri="{FF2B5EF4-FFF2-40B4-BE49-F238E27FC236}">
                <a16:creationId xmlns:a16="http://schemas.microsoft.com/office/drawing/2014/main" id="{163186B3-1BC7-4F40-AE2C-CDE308CC1B5E}"/>
              </a:ext>
            </a:extLst>
          </p:cNvPr>
          <p:cNvSpPr/>
          <p:nvPr/>
        </p:nvSpPr>
        <p:spPr>
          <a:xfrm>
            <a:off x="2931456" y="5888722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lpasdb04</a:t>
            </a:r>
            <a:endParaRPr lang="ko-KR" altLang="en-US" sz="700" b="1">
              <a:latin typeface="Consolas" pitchFamily="49" charset="0"/>
            </a:endParaRPr>
          </a:p>
        </p:txBody>
      </p:sp>
      <p:cxnSp>
        <p:nvCxnSpPr>
          <p:cNvPr id="1273" name="직선 연결선 312">
            <a:extLst>
              <a:ext uri="{FF2B5EF4-FFF2-40B4-BE49-F238E27FC236}">
                <a16:creationId xmlns:a16="http://schemas.microsoft.com/office/drawing/2014/main" id="{CDB23C24-6A79-4885-8492-83C0D3032F68}"/>
              </a:ext>
            </a:extLst>
          </p:cNvPr>
          <p:cNvCxnSpPr>
            <a:cxnSpLocks/>
          </p:cNvCxnSpPr>
          <p:nvPr/>
        </p:nvCxnSpPr>
        <p:spPr>
          <a:xfrm>
            <a:off x="1496304" y="5640949"/>
            <a:ext cx="1819118" cy="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4" name="직사각형 313">
            <a:extLst>
              <a:ext uri="{FF2B5EF4-FFF2-40B4-BE49-F238E27FC236}">
                <a16:creationId xmlns:a16="http://schemas.microsoft.com/office/drawing/2014/main" id="{AD5BB9BC-E819-4023-899C-AD80381E1D77}"/>
              </a:ext>
            </a:extLst>
          </p:cNvPr>
          <p:cNvSpPr/>
          <p:nvPr/>
        </p:nvSpPr>
        <p:spPr>
          <a:xfrm>
            <a:off x="1453677" y="5619348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75" name="직사각형 314">
            <a:extLst>
              <a:ext uri="{FF2B5EF4-FFF2-40B4-BE49-F238E27FC236}">
                <a16:creationId xmlns:a16="http://schemas.microsoft.com/office/drawing/2014/main" id="{60313B24-D4C3-48B5-922E-4065212D66D6}"/>
              </a:ext>
            </a:extLst>
          </p:cNvPr>
          <p:cNvSpPr/>
          <p:nvPr/>
        </p:nvSpPr>
        <p:spPr>
          <a:xfrm>
            <a:off x="3305811" y="5619348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276" name="직선 연결선 324">
            <a:extLst>
              <a:ext uri="{FF2B5EF4-FFF2-40B4-BE49-F238E27FC236}">
                <a16:creationId xmlns:a16="http://schemas.microsoft.com/office/drawing/2014/main" id="{B74626B0-433D-4BC3-80FF-0E9C78DE9699}"/>
              </a:ext>
            </a:extLst>
          </p:cNvPr>
          <p:cNvCxnSpPr>
            <a:cxnSpLocks/>
          </p:cNvCxnSpPr>
          <p:nvPr/>
        </p:nvCxnSpPr>
        <p:spPr>
          <a:xfrm>
            <a:off x="1704892" y="5640949"/>
            <a:ext cx="0" cy="11602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7" name="직선 연결선 325">
            <a:extLst>
              <a:ext uri="{FF2B5EF4-FFF2-40B4-BE49-F238E27FC236}">
                <a16:creationId xmlns:a16="http://schemas.microsoft.com/office/drawing/2014/main" id="{873C890D-142A-43EC-B72F-3424823A3A42}"/>
              </a:ext>
            </a:extLst>
          </p:cNvPr>
          <p:cNvCxnSpPr>
            <a:cxnSpLocks/>
          </p:cNvCxnSpPr>
          <p:nvPr/>
        </p:nvCxnSpPr>
        <p:spPr>
          <a:xfrm>
            <a:off x="2152567" y="5640949"/>
            <a:ext cx="0" cy="11602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8" name="직선 연결선 326">
            <a:extLst>
              <a:ext uri="{FF2B5EF4-FFF2-40B4-BE49-F238E27FC236}">
                <a16:creationId xmlns:a16="http://schemas.microsoft.com/office/drawing/2014/main" id="{073E1103-0427-4222-8AEC-C38859043045}"/>
              </a:ext>
            </a:extLst>
          </p:cNvPr>
          <p:cNvCxnSpPr>
            <a:cxnSpLocks/>
          </p:cNvCxnSpPr>
          <p:nvPr/>
        </p:nvCxnSpPr>
        <p:spPr>
          <a:xfrm>
            <a:off x="2628817" y="5640949"/>
            <a:ext cx="0" cy="11602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9" name="직선 연결선 327">
            <a:extLst>
              <a:ext uri="{FF2B5EF4-FFF2-40B4-BE49-F238E27FC236}">
                <a16:creationId xmlns:a16="http://schemas.microsoft.com/office/drawing/2014/main" id="{987434BF-B34E-49EC-BBF8-2FA61E564DA6}"/>
              </a:ext>
            </a:extLst>
          </p:cNvPr>
          <p:cNvCxnSpPr>
            <a:cxnSpLocks/>
          </p:cNvCxnSpPr>
          <p:nvPr/>
        </p:nvCxnSpPr>
        <p:spPr>
          <a:xfrm>
            <a:off x="3129375" y="5640949"/>
            <a:ext cx="0" cy="11602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0" name="직사각형 378">
            <a:extLst>
              <a:ext uri="{FF2B5EF4-FFF2-40B4-BE49-F238E27FC236}">
                <a16:creationId xmlns:a16="http://schemas.microsoft.com/office/drawing/2014/main" id="{DEE68A68-F86A-4CE7-B889-793E7A8DD74E}"/>
              </a:ext>
            </a:extLst>
          </p:cNvPr>
          <p:cNvSpPr/>
          <p:nvPr/>
        </p:nvSpPr>
        <p:spPr>
          <a:xfrm>
            <a:off x="1396483" y="5317709"/>
            <a:ext cx="2952000" cy="99100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85" name="직사각형 3">
            <a:extLst>
              <a:ext uri="{FF2B5EF4-FFF2-40B4-BE49-F238E27FC236}">
                <a16:creationId xmlns:a16="http://schemas.microsoft.com/office/drawing/2014/main" id="{F2BDDC84-DED8-477A-BCB1-A267A230FC43}"/>
              </a:ext>
            </a:extLst>
          </p:cNvPr>
          <p:cNvSpPr/>
          <p:nvPr/>
        </p:nvSpPr>
        <p:spPr>
          <a:xfrm>
            <a:off x="969603" y="184441"/>
            <a:ext cx="17290354" cy="630530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1286" name="모서리가 둥근 직사각형 732">
            <a:extLst>
              <a:ext uri="{FF2B5EF4-FFF2-40B4-BE49-F238E27FC236}">
                <a16:creationId xmlns:a16="http://schemas.microsoft.com/office/drawing/2014/main" id="{D6311662-0014-4895-9D87-38CBAFDDAB61}"/>
              </a:ext>
            </a:extLst>
          </p:cNvPr>
          <p:cNvSpPr/>
          <p:nvPr/>
        </p:nvSpPr>
        <p:spPr>
          <a:xfrm>
            <a:off x="449298" y="184441"/>
            <a:ext cx="604286" cy="6317000"/>
          </a:xfrm>
          <a:prstGeom prst="roundRect">
            <a:avLst>
              <a:gd name="adj" fmla="val 1038"/>
            </a:avLst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운영</a:t>
            </a:r>
          </a:p>
        </p:txBody>
      </p:sp>
      <p:pic>
        <p:nvPicPr>
          <p:cNvPr id="1418" name="그림 290">
            <a:extLst>
              <a:ext uri="{FF2B5EF4-FFF2-40B4-BE49-F238E27FC236}">
                <a16:creationId xmlns:a16="http://schemas.microsoft.com/office/drawing/2014/main" id="{17F6BC75-0D4C-42CD-8BDD-207F73B1F60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8785" y="9151270"/>
            <a:ext cx="279170" cy="259797"/>
          </a:xfrm>
          <a:prstGeom prst="rect">
            <a:avLst/>
          </a:prstGeom>
        </p:spPr>
      </p:pic>
      <p:sp>
        <p:nvSpPr>
          <p:cNvPr id="1419" name="직사각형 291">
            <a:extLst>
              <a:ext uri="{FF2B5EF4-FFF2-40B4-BE49-F238E27FC236}">
                <a16:creationId xmlns:a16="http://schemas.microsoft.com/office/drawing/2014/main" id="{030756ED-F8C6-43C4-9120-B26ABD600928}"/>
              </a:ext>
            </a:extLst>
          </p:cNvPr>
          <p:cNvSpPr/>
          <p:nvPr/>
        </p:nvSpPr>
        <p:spPr>
          <a:xfrm>
            <a:off x="5193361" y="9214278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lpdwdb01</a:t>
            </a:r>
            <a:endParaRPr lang="ko-KR" altLang="en-US" sz="700" b="1" dirty="0">
              <a:latin typeface="Consolas" pitchFamily="49" charset="0"/>
            </a:endParaRPr>
          </a:p>
        </p:txBody>
      </p:sp>
      <p:pic>
        <p:nvPicPr>
          <p:cNvPr id="1421" name="그림 293">
            <a:extLst>
              <a:ext uri="{FF2B5EF4-FFF2-40B4-BE49-F238E27FC236}">
                <a16:creationId xmlns:a16="http://schemas.microsoft.com/office/drawing/2014/main" id="{F9699E91-F62A-4F9E-A7E0-8F9D595C24C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0193" y="9151270"/>
            <a:ext cx="279170" cy="259797"/>
          </a:xfrm>
          <a:prstGeom prst="rect">
            <a:avLst/>
          </a:prstGeom>
        </p:spPr>
      </p:pic>
      <p:sp>
        <p:nvSpPr>
          <p:cNvPr id="1422" name="직사각형 294">
            <a:extLst>
              <a:ext uri="{FF2B5EF4-FFF2-40B4-BE49-F238E27FC236}">
                <a16:creationId xmlns:a16="http://schemas.microsoft.com/office/drawing/2014/main" id="{2859DC64-84BE-4FC3-A22D-EC2DD5E5E812}"/>
              </a:ext>
            </a:extLst>
          </p:cNvPr>
          <p:cNvSpPr/>
          <p:nvPr/>
        </p:nvSpPr>
        <p:spPr>
          <a:xfrm>
            <a:off x="5634769" y="9214278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lpdwdb02</a:t>
            </a:r>
            <a:endParaRPr lang="ko-KR" altLang="en-US" sz="700" b="1">
              <a:latin typeface="Consolas" pitchFamily="49" charset="0"/>
            </a:endParaRPr>
          </a:p>
        </p:txBody>
      </p:sp>
      <p:cxnSp>
        <p:nvCxnSpPr>
          <p:cNvPr id="1432" name="직선 연결선 315">
            <a:extLst>
              <a:ext uri="{FF2B5EF4-FFF2-40B4-BE49-F238E27FC236}">
                <a16:creationId xmlns:a16="http://schemas.microsoft.com/office/drawing/2014/main" id="{5F87A545-AC15-4C27-924E-92B37DFB3A06}"/>
              </a:ext>
            </a:extLst>
          </p:cNvPr>
          <p:cNvCxnSpPr>
            <a:cxnSpLocks/>
          </p:cNvCxnSpPr>
          <p:nvPr/>
        </p:nvCxnSpPr>
        <p:spPr>
          <a:xfrm>
            <a:off x="5193361" y="8966505"/>
            <a:ext cx="786002" cy="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3" name="직사각형 316">
            <a:extLst>
              <a:ext uri="{FF2B5EF4-FFF2-40B4-BE49-F238E27FC236}">
                <a16:creationId xmlns:a16="http://schemas.microsoft.com/office/drawing/2014/main" id="{35296EFF-4255-4299-8948-0F26FD408B83}"/>
              </a:ext>
            </a:extLst>
          </p:cNvPr>
          <p:cNvSpPr/>
          <p:nvPr/>
        </p:nvSpPr>
        <p:spPr>
          <a:xfrm>
            <a:off x="5150734" y="8944904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34" name="직사각형 317">
            <a:extLst>
              <a:ext uri="{FF2B5EF4-FFF2-40B4-BE49-F238E27FC236}">
                <a16:creationId xmlns:a16="http://schemas.microsoft.com/office/drawing/2014/main" id="{4C198FE6-6348-442D-807F-3F0AF8310ACF}"/>
              </a:ext>
            </a:extLst>
          </p:cNvPr>
          <p:cNvSpPr/>
          <p:nvPr/>
        </p:nvSpPr>
        <p:spPr>
          <a:xfrm>
            <a:off x="5978795" y="8944904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439" name="직선 연결선 328">
            <a:extLst>
              <a:ext uri="{FF2B5EF4-FFF2-40B4-BE49-F238E27FC236}">
                <a16:creationId xmlns:a16="http://schemas.microsoft.com/office/drawing/2014/main" id="{259CB76F-1439-461B-906C-506FBFAA2068}"/>
              </a:ext>
            </a:extLst>
          </p:cNvPr>
          <p:cNvCxnSpPr>
            <a:cxnSpLocks/>
          </p:cNvCxnSpPr>
          <p:nvPr/>
        </p:nvCxnSpPr>
        <p:spPr>
          <a:xfrm>
            <a:off x="5399391" y="8966505"/>
            <a:ext cx="0" cy="11602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0" name="직선 연결선 329">
            <a:extLst>
              <a:ext uri="{FF2B5EF4-FFF2-40B4-BE49-F238E27FC236}">
                <a16:creationId xmlns:a16="http://schemas.microsoft.com/office/drawing/2014/main" id="{EE8CB6A0-18DC-4048-9AAF-414D3CA024CF}"/>
              </a:ext>
            </a:extLst>
          </p:cNvPr>
          <p:cNvCxnSpPr>
            <a:cxnSpLocks/>
          </p:cNvCxnSpPr>
          <p:nvPr/>
        </p:nvCxnSpPr>
        <p:spPr>
          <a:xfrm>
            <a:off x="5837795" y="8966505"/>
            <a:ext cx="0" cy="11602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3" name="직사각형 379">
            <a:extLst>
              <a:ext uri="{FF2B5EF4-FFF2-40B4-BE49-F238E27FC236}">
                <a16:creationId xmlns:a16="http://schemas.microsoft.com/office/drawing/2014/main" id="{78714779-7559-4FD2-8614-393E1BBC2A98}"/>
              </a:ext>
            </a:extLst>
          </p:cNvPr>
          <p:cNvSpPr/>
          <p:nvPr/>
        </p:nvSpPr>
        <p:spPr>
          <a:xfrm>
            <a:off x="4893336" y="8630112"/>
            <a:ext cx="2932958" cy="120600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44" name="직사각형 105">
            <a:extLst>
              <a:ext uri="{FF2B5EF4-FFF2-40B4-BE49-F238E27FC236}">
                <a16:creationId xmlns:a16="http://schemas.microsoft.com/office/drawing/2014/main" id="{2F0D54A6-F1A6-4D25-BA4C-A3989196CC1C}"/>
              </a:ext>
            </a:extLst>
          </p:cNvPr>
          <p:cNvSpPr/>
          <p:nvPr/>
        </p:nvSpPr>
        <p:spPr>
          <a:xfrm>
            <a:off x="6002937" y="8723297"/>
            <a:ext cx="269304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정보계</a:t>
            </a:r>
          </a:p>
        </p:txBody>
      </p:sp>
      <p:sp>
        <p:nvSpPr>
          <p:cNvPr id="1449" name="Rectangle 135">
            <a:extLst>
              <a:ext uri="{FF2B5EF4-FFF2-40B4-BE49-F238E27FC236}">
                <a16:creationId xmlns:a16="http://schemas.microsoft.com/office/drawing/2014/main" id="{7BD75E53-19F7-4457-9346-093302826A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0098" y="5713695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450" name="Rectangle 43">
            <a:extLst>
              <a:ext uri="{FF2B5EF4-FFF2-40B4-BE49-F238E27FC236}">
                <a16:creationId xmlns:a16="http://schemas.microsoft.com/office/drawing/2014/main" id="{E49FBCA7-E6EE-4816-BE3F-305BD6C47E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4834" y="5759566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Oracle Linux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451" name="Rectangle 43">
            <a:extLst>
              <a:ext uri="{FF2B5EF4-FFF2-40B4-BE49-F238E27FC236}">
                <a16:creationId xmlns:a16="http://schemas.microsoft.com/office/drawing/2014/main" id="{1F61F521-D5FC-4E8B-8468-2BA7827C80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4834" y="5931019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 dirty="0">
                <a:solidFill>
                  <a:srgbClr val="C00000"/>
                </a:solidFill>
                <a:latin typeface="+mn-ea"/>
              </a:rPr>
              <a:t>계리</a:t>
            </a:r>
          </a:p>
        </p:txBody>
      </p:sp>
      <p:sp>
        <p:nvSpPr>
          <p:cNvPr id="1456" name="직사각형 71">
            <a:extLst>
              <a:ext uri="{FF2B5EF4-FFF2-40B4-BE49-F238E27FC236}">
                <a16:creationId xmlns:a16="http://schemas.microsoft.com/office/drawing/2014/main" id="{3943DE76-DDEB-450D-B4FA-DB5CF4A75087}"/>
              </a:ext>
            </a:extLst>
          </p:cNvPr>
          <p:cNvSpPr/>
          <p:nvPr/>
        </p:nvSpPr>
        <p:spPr>
          <a:xfrm>
            <a:off x="1396483" y="5137605"/>
            <a:ext cx="2952000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Exadata X3-2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57" name="직사각형 71">
            <a:extLst>
              <a:ext uri="{FF2B5EF4-FFF2-40B4-BE49-F238E27FC236}">
                <a16:creationId xmlns:a16="http://schemas.microsoft.com/office/drawing/2014/main" id="{04DBF87E-5E7A-4827-A707-BC64B6800A11}"/>
              </a:ext>
            </a:extLst>
          </p:cNvPr>
          <p:cNvSpPr/>
          <p:nvPr/>
        </p:nvSpPr>
        <p:spPr>
          <a:xfrm>
            <a:off x="4893335" y="8442057"/>
            <a:ext cx="2932958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Oracle - Exadata X3-2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59" name="Rectangle 135">
            <a:extLst>
              <a:ext uri="{FF2B5EF4-FFF2-40B4-BE49-F238E27FC236}">
                <a16:creationId xmlns:a16="http://schemas.microsoft.com/office/drawing/2014/main" id="{DFEC1972-584B-432D-AA0F-89D9A166A9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2568" y="9046394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460" name="Rectangle 43">
            <a:extLst>
              <a:ext uri="{FF2B5EF4-FFF2-40B4-BE49-F238E27FC236}">
                <a16:creationId xmlns:a16="http://schemas.microsoft.com/office/drawing/2014/main" id="{405099BF-8690-4D08-8E47-4BEABF09EF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7304" y="9092265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Oracle Linux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461" name="Rectangle 43">
            <a:extLst>
              <a:ext uri="{FF2B5EF4-FFF2-40B4-BE49-F238E27FC236}">
                <a16:creationId xmlns:a16="http://schemas.microsoft.com/office/drawing/2014/main" id="{99493DD3-EF59-4F46-99CB-4793B6AB32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7304" y="9263718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 dirty="0">
                <a:solidFill>
                  <a:srgbClr val="C00000"/>
                </a:solidFill>
                <a:latin typeface="+mn-ea"/>
              </a:rPr>
              <a:t>정보계</a:t>
            </a:r>
          </a:p>
        </p:txBody>
      </p:sp>
      <p:pic>
        <p:nvPicPr>
          <p:cNvPr id="1463" name="그림 290">
            <a:extLst>
              <a:ext uri="{FF2B5EF4-FFF2-40B4-BE49-F238E27FC236}">
                <a16:creationId xmlns:a16="http://schemas.microsoft.com/office/drawing/2014/main" id="{CEC7F583-FF8D-4D1C-8317-CAC429D2562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04746" y="9151270"/>
            <a:ext cx="279170" cy="259797"/>
          </a:xfrm>
          <a:prstGeom prst="rect">
            <a:avLst/>
          </a:prstGeom>
        </p:spPr>
      </p:pic>
      <p:sp>
        <p:nvSpPr>
          <p:cNvPr id="1464" name="직사각형 291">
            <a:extLst>
              <a:ext uri="{FF2B5EF4-FFF2-40B4-BE49-F238E27FC236}">
                <a16:creationId xmlns:a16="http://schemas.microsoft.com/office/drawing/2014/main" id="{0657C78C-E893-4D1B-AF69-589DED533670}"/>
              </a:ext>
            </a:extLst>
          </p:cNvPr>
          <p:cNvSpPr/>
          <p:nvPr/>
        </p:nvSpPr>
        <p:spPr>
          <a:xfrm>
            <a:off x="8439322" y="9214278"/>
            <a:ext cx="298159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lplf01</a:t>
            </a:r>
            <a:endParaRPr lang="ko-KR" altLang="en-US" sz="700" b="1" dirty="0">
              <a:latin typeface="Consolas" pitchFamily="49" charset="0"/>
            </a:endParaRPr>
          </a:p>
        </p:txBody>
      </p:sp>
      <p:pic>
        <p:nvPicPr>
          <p:cNvPr id="1466" name="그림 293">
            <a:extLst>
              <a:ext uri="{FF2B5EF4-FFF2-40B4-BE49-F238E27FC236}">
                <a16:creationId xmlns:a16="http://schemas.microsoft.com/office/drawing/2014/main" id="{9AE8F1D5-D497-4169-9C3F-F8D3A19F184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6154" y="9151270"/>
            <a:ext cx="279170" cy="259797"/>
          </a:xfrm>
          <a:prstGeom prst="rect">
            <a:avLst/>
          </a:prstGeom>
        </p:spPr>
      </p:pic>
      <p:sp>
        <p:nvSpPr>
          <p:cNvPr id="1467" name="직사각형 294">
            <a:extLst>
              <a:ext uri="{FF2B5EF4-FFF2-40B4-BE49-F238E27FC236}">
                <a16:creationId xmlns:a16="http://schemas.microsoft.com/office/drawing/2014/main" id="{77456878-C34C-458A-A14D-F3659A001201}"/>
              </a:ext>
            </a:extLst>
          </p:cNvPr>
          <p:cNvSpPr/>
          <p:nvPr/>
        </p:nvSpPr>
        <p:spPr>
          <a:xfrm>
            <a:off x="8880730" y="9214278"/>
            <a:ext cx="298159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lplf02</a:t>
            </a:r>
            <a:endParaRPr lang="ko-KR" altLang="en-US" sz="700" b="1" dirty="0">
              <a:latin typeface="Consolas" pitchFamily="49" charset="0"/>
            </a:endParaRPr>
          </a:p>
        </p:txBody>
      </p:sp>
      <p:cxnSp>
        <p:nvCxnSpPr>
          <p:cNvPr id="1468" name="직선 연결선 315">
            <a:extLst>
              <a:ext uri="{FF2B5EF4-FFF2-40B4-BE49-F238E27FC236}">
                <a16:creationId xmlns:a16="http://schemas.microsoft.com/office/drawing/2014/main" id="{9AD0425E-D4CD-4A83-9149-76326C304C7A}"/>
              </a:ext>
            </a:extLst>
          </p:cNvPr>
          <p:cNvCxnSpPr>
            <a:cxnSpLocks/>
          </p:cNvCxnSpPr>
          <p:nvPr/>
        </p:nvCxnSpPr>
        <p:spPr>
          <a:xfrm>
            <a:off x="8439322" y="8966505"/>
            <a:ext cx="786002" cy="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9" name="직사각형 316">
            <a:extLst>
              <a:ext uri="{FF2B5EF4-FFF2-40B4-BE49-F238E27FC236}">
                <a16:creationId xmlns:a16="http://schemas.microsoft.com/office/drawing/2014/main" id="{9A623E7C-2DAC-4813-B7E0-F34FDF2D7070}"/>
              </a:ext>
            </a:extLst>
          </p:cNvPr>
          <p:cNvSpPr/>
          <p:nvPr/>
        </p:nvSpPr>
        <p:spPr>
          <a:xfrm>
            <a:off x="8396695" y="8944904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70" name="직사각형 317">
            <a:extLst>
              <a:ext uri="{FF2B5EF4-FFF2-40B4-BE49-F238E27FC236}">
                <a16:creationId xmlns:a16="http://schemas.microsoft.com/office/drawing/2014/main" id="{B86C0E12-27CC-4668-80AF-73D36DEFEDD9}"/>
              </a:ext>
            </a:extLst>
          </p:cNvPr>
          <p:cNvSpPr/>
          <p:nvPr/>
        </p:nvSpPr>
        <p:spPr>
          <a:xfrm>
            <a:off x="9224756" y="8944904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471" name="직선 연결선 328">
            <a:extLst>
              <a:ext uri="{FF2B5EF4-FFF2-40B4-BE49-F238E27FC236}">
                <a16:creationId xmlns:a16="http://schemas.microsoft.com/office/drawing/2014/main" id="{E215760F-F0D9-4392-8F20-5D17EADAFF50}"/>
              </a:ext>
            </a:extLst>
          </p:cNvPr>
          <p:cNvCxnSpPr>
            <a:cxnSpLocks/>
          </p:cNvCxnSpPr>
          <p:nvPr/>
        </p:nvCxnSpPr>
        <p:spPr>
          <a:xfrm>
            <a:off x="8645352" y="8966505"/>
            <a:ext cx="0" cy="11602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2" name="직선 연결선 329">
            <a:extLst>
              <a:ext uri="{FF2B5EF4-FFF2-40B4-BE49-F238E27FC236}">
                <a16:creationId xmlns:a16="http://schemas.microsoft.com/office/drawing/2014/main" id="{843630B9-A2A8-4538-B395-2EA56A9DD362}"/>
              </a:ext>
            </a:extLst>
          </p:cNvPr>
          <p:cNvCxnSpPr>
            <a:cxnSpLocks/>
          </p:cNvCxnSpPr>
          <p:nvPr/>
        </p:nvCxnSpPr>
        <p:spPr>
          <a:xfrm>
            <a:off x="9083756" y="8966505"/>
            <a:ext cx="0" cy="11602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3" name="직사각형 379">
            <a:extLst>
              <a:ext uri="{FF2B5EF4-FFF2-40B4-BE49-F238E27FC236}">
                <a16:creationId xmlns:a16="http://schemas.microsoft.com/office/drawing/2014/main" id="{203A1AD6-252B-40B5-BC6E-249B0665B610}"/>
              </a:ext>
            </a:extLst>
          </p:cNvPr>
          <p:cNvSpPr/>
          <p:nvPr/>
        </p:nvSpPr>
        <p:spPr>
          <a:xfrm>
            <a:off x="8139297" y="8630112"/>
            <a:ext cx="2932958" cy="120600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74" name="직사각형 105">
            <a:extLst>
              <a:ext uri="{FF2B5EF4-FFF2-40B4-BE49-F238E27FC236}">
                <a16:creationId xmlns:a16="http://schemas.microsoft.com/office/drawing/2014/main" id="{ADA52B1C-559C-4F9C-93AC-D71099681CFE}"/>
              </a:ext>
            </a:extLst>
          </p:cNvPr>
          <p:cNvSpPr/>
          <p:nvPr/>
        </p:nvSpPr>
        <p:spPr>
          <a:xfrm>
            <a:off x="9248898" y="8723297"/>
            <a:ext cx="269304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정보계</a:t>
            </a:r>
          </a:p>
        </p:txBody>
      </p:sp>
      <p:sp>
        <p:nvSpPr>
          <p:cNvPr id="1475" name="직사각형 71">
            <a:extLst>
              <a:ext uri="{FF2B5EF4-FFF2-40B4-BE49-F238E27FC236}">
                <a16:creationId xmlns:a16="http://schemas.microsoft.com/office/drawing/2014/main" id="{6A190F36-153B-4ED0-9A2E-6493383C0B13}"/>
              </a:ext>
            </a:extLst>
          </p:cNvPr>
          <p:cNvSpPr/>
          <p:nvPr/>
        </p:nvSpPr>
        <p:spPr>
          <a:xfrm>
            <a:off x="8139296" y="8442057"/>
            <a:ext cx="2932958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Oracle - Exadata X7-2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76" name="Rectangle 135">
            <a:extLst>
              <a:ext uri="{FF2B5EF4-FFF2-40B4-BE49-F238E27FC236}">
                <a16:creationId xmlns:a16="http://schemas.microsoft.com/office/drawing/2014/main" id="{F4A7E60C-6366-460E-9BC7-A46577E7B9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28529" y="9046394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477" name="Rectangle 43">
            <a:extLst>
              <a:ext uri="{FF2B5EF4-FFF2-40B4-BE49-F238E27FC236}">
                <a16:creationId xmlns:a16="http://schemas.microsoft.com/office/drawing/2014/main" id="{82D079FB-F204-41FE-BF6C-3F430CCE19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53265" y="9092265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Oracle Linux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478" name="Rectangle 43">
            <a:extLst>
              <a:ext uri="{FF2B5EF4-FFF2-40B4-BE49-F238E27FC236}">
                <a16:creationId xmlns:a16="http://schemas.microsoft.com/office/drawing/2014/main" id="{19C02FE6-060D-46E9-A83E-7B9E0ECB30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53265" y="9263718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 dirty="0">
                <a:solidFill>
                  <a:srgbClr val="C00000"/>
                </a:solidFill>
                <a:latin typeface="+mn-ea"/>
              </a:rPr>
              <a:t>IFRS17</a:t>
            </a:r>
            <a:endParaRPr lang="ko-KR" altLang="en-US" sz="600" dirty="0">
              <a:solidFill>
                <a:srgbClr val="C00000"/>
              </a:solidFill>
              <a:latin typeface="+mn-ea"/>
            </a:endParaRPr>
          </a:p>
        </p:txBody>
      </p:sp>
      <p:pic>
        <p:nvPicPr>
          <p:cNvPr id="1479" name="그림 357">
            <a:extLst>
              <a:ext uri="{FF2B5EF4-FFF2-40B4-BE49-F238E27FC236}">
                <a16:creationId xmlns:a16="http://schemas.microsoft.com/office/drawing/2014/main" id="{AC193C06-A3D6-48A4-B29F-D76A4EFC9ED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63992" y="1137747"/>
            <a:ext cx="279170" cy="259797"/>
          </a:xfrm>
          <a:prstGeom prst="rect">
            <a:avLst/>
          </a:prstGeom>
        </p:spPr>
      </p:pic>
      <p:sp>
        <p:nvSpPr>
          <p:cNvPr id="1480" name="Rectangle 135">
            <a:extLst>
              <a:ext uri="{FF2B5EF4-FFF2-40B4-BE49-F238E27FC236}">
                <a16:creationId xmlns:a16="http://schemas.microsoft.com/office/drawing/2014/main" id="{C679DE6F-348E-4ED7-895D-A4D444BB44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43039" y="1201275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481" name="Rectangle 43">
            <a:extLst>
              <a:ext uri="{FF2B5EF4-FFF2-40B4-BE49-F238E27FC236}">
                <a16:creationId xmlns:a16="http://schemas.microsoft.com/office/drawing/2014/main" id="{131FA5C2-276A-4448-8D2C-3B57416D1F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67775" y="1247146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RHEL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482" name="Rectangle 43">
            <a:extLst>
              <a:ext uri="{FF2B5EF4-FFF2-40B4-BE49-F238E27FC236}">
                <a16:creationId xmlns:a16="http://schemas.microsoft.com/office/drawing/2014/main" id="{D25021D7-CE9A-47CE-AA0A-CEE08B705C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67775" y="1418599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 dirty="0">
                <a:solidFill>
                  <a:srgbClr val="C00000"/>
                </a:solidFill>
                <a:latin typeface="+mn-ea"/>
              </a:rPr>
              <a:t>SSO/EAM</a:t>
            </a:r>
            <a:endParaRPr lang="ko-KR" altLang="en-US" sz="6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83" name="직사각형 361">
            <a:extLst>
              <a:ext uri="{FF2B5EF4-FFF2-40B4-BE49-F238E27FC236}">
                <a16:creationId xmlns:a16="http://schemas.microsoft.com/office/drawing/2014/main" id="{85DDCB5F-E9B9-4996-9144-0B45383FF67B}"/>
              </a:ext>
            </a:extLst>
          </p:cNvPr>
          <p:cNvSpPr/>
          <p:nvPr/>
        </p:nvSpPr>
        <p:spPr>
          <a:xfrm>
            <a:off x="12042431" y="1095007"/>
            <a:ext cx="775853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SSO_EAM</a:t>
            </a:r>
            <a:r>
              <a:rPr lang="ko-KR" altLang="en-US" sz="700" b="1">
                <a:latin typeface="Consolas" pitchFamily="49" charset="0"/>
              </a:rPr>
              <a:t>운영</a:t>
            </a:r>
            <a:r>
              <a:rPr lang="en-US" altLang="ko-KR" sz="700" b="1">
                <a:latin typeface="Consolas" pitchFamily="49" charset="0"/>
              </a:rPr>
              <a:t>AP #1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484" name="직사각형 362">
            <a:extLst>
              <a:ext uri="{FF2B5EF4-FFF2-40B4-BE49-F238E27FC236}">
                <a16:creationId xmlns:a16="http://schemas.microsoft.com/office/drawing/2014/main" id="{D73B4F18-ECDE-44C2-A4A4-74B82292D922}"/>
              </a:ext>
            </a:extLst>
          </p:cNvPr>
          <p:cNvSpPr/>
          <p:nvPr/>
        </p:nvSpPr>
        <p:spPr>
          <a:xfrm>
            <a:off x="11998568" y="1200755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LPBSWS01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490" name="모서리가 둥근 직사각형 732">
            <a:extLst>
              <a:ext uri="{FF2B5EF4-FFF2-40B4-BE49-F238E27FC236}">
                <a16:creationId xmlns:a16="http://schemas.microsoft.com/office/drawing/2014/main" id="{8AFF2DC6-C05C-465B-93D7-EFFBBF6C870E}"/>
              </a:ext>
            </a:extLst>
          </p:cNvPr>
          <p:cNvSpPr/>
          <p:nvPr/>
        </p:nvSpPr>
        <p:spPr>
          <a:xfrm>
            <a:off x="11697168" y="355891"/>
            <a:ext cx="6062400" cy="399600"/>
          </a:xfrm>
          <a:prstGeom prst="roundRect">
            <a:avLst>
              <a:gd name="adj" fmla="val 1038"/>
            </a:avLst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92" name="직사각형 76">
            <a:extLst>
              <a:ext uri="{FF2B5EF4-FFF2-40B4-BE49-F238E27FC236}">
                <a16:creationId xmlns:a16="http://schemas.microsoft.com/office/drawing/2014/main" id="{36D9DD91-0B22-43C8-AA28-455E808727CF}"/>
              </a:ext>
            </a:extLst>
          </p:cNvPr>
          <p:cNvSpPr/>
          <p:nvPr/>
        </p:nvSpPr>
        <p:spPr>
          <a:xfrm>
            <a:off x="11776701" y="733590"/>
            <a:ext cx="1440000" cy="188054"/>
          </a:xfrm>
          <a:prstGeom prst="rect">
            <a:avLst/>
          </a:prstGeom>
          <a:solidFill>
            <a:srgbClr val="FF0000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??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93" name="직사각형 375">
            <a:extLst>
              <a:ext uri="{FF2B5EF4-FFF2-40B4-BE49-F238E27FC236}">
                <a16:creationId xmlns:a16="http://schemas.microsoft.com/office/drawing/2014/main" id="{DC97E915-7526-4497-8D39-D52E4DE7529B}"/>
              </a:ext>
            </a:extLst>
          </p:cNvPr>
          <p:cNvSpPr/>
          <p:nvPr/>
        </p:nvSpPr>
        <p:spPr>
          <a:xfrm>
            <a:off x="11776701" y="924103"/>
            <a:ext cx="1440000" cy="1010457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494" name="그림 357">
            <a:extLst>
              <a:ext uri="{FF2B5EF4-FFF2-40B4-BE49-F238E27FC236}">
                <a16:creationId xmlns:a16="http://schemas.microsoft.com/office/drawing/2014/main" id="{5185E872-B22E-41B9-8809-C0EB5EF98A9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64414" y="1137747"/>
            <a:ext cx="279170" cy="259797"/>
          </a:xfrm>
          <a:prstGeom prst="rect">
            <a:avLst/>
          </a:prstGeom>
        </p:spPr>
      </p:pic>
      <p:sp>
        <p:nvSpPr>
          <p:cNvPr id="1495" name="Rectangle 135">
            <a:extLst>
              <a:ext uri="{FF2B5EF4-FFF2-40B4-BE49-F238E27FC236}">
                <a16:creationId xmlns:a16="http://schemas.microsoft.com/office/drawing/2014/main" id="{269EB816-D3E6-4D75-B460-61A826E22A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43461" y="1201275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496" name="Rectangle 43">
            <a:extLst>
              <a:ext uri="{FF2B5EF4-FFF2-40B4-BE49-F238E27FC236}">
                <a16:creationId xmlns:a16="http://schemas.microsoft.com/office/drawing/2014/main" id="{9862B55B-6593-4A7B-BC42-F2E2069862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68197" y="1247146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RHEL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497" name="Rectangle 43">
            <a:extLst>
              <a:ext uri="{FF2B5EF4-FFF2-40B4-BE49-F238E27FC236}">
                <a16:creationId xmlns:a16="http://schemas.microsoft.com/office/drawing/2014/main" id="{A9FBCC5D-5F39-4B6A-A945-A5651A5577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68197" y="1418599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 dirty="0">
                <a:solidFill>
                  <a:srgbClr val="C00000"/>
                </a:solidFill>
                <a:latin typeface="+mn-ea"/>
              </a:rPr>
              <a:t>SSO/EAM</a:t>
            </a:r>
            <a:endParaRPr lang="ko-KR" altLang="en-US" sz="6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98" name="직사각형 361">
            <a:extLst>
              <a:ext uri="{FF2B5EF4-FFF2-40B4-BE49-F238E27FC236}">
                <a16:creationId xmlns:a16="http://schemas.microsoft.com/office/drawing/2014/main" id="{6DC58C53-84BD-4592-95A1-81D7D2EE165A}"/>
              </a:ext>
            </a:extLst>
          </p:cNvPr>
          <p:cNvSpPr/>
          <p:nvPr/>
        </p:nvSpPr>
        <p:spPr>
          <a:xfrm>
            <a:off x="13542853" y="1095007"/>
            <a:ext cx="775853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SSO_EAM</a:t>
            </a:r>
            <a:r>
              <a:rPr lang="ko-KR" altLang="en-US" sz="700" b="1" dirty="0">
                <a:latin typeface="Consolas" pitchFamily="49" charset="0"/>
              </a:rPr>
              <a:t>운영</a:t>
            </a:r>
            <a:r>
              <a:rPr lang="en-US" altLang="ko-KR" sz="700" b="1" dirty="0">
                <a:latin typeface="Consolas" pitchFamily="49" charset="0"/>
              </a:rPr>
              <a:t>AP #2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499" name="직사각형 362">
            <a:extLst>
              <a:ext uri="{FF2B5EF4-FFF2-40B4-BE49-F238E27FC236}">
                <a16:creationId xmlns:a16="http://schemas.microsoft.com/office/drawing/2014/main" id="{13A57D1C-10CC-4972-B14D-6A302A39DD4B}"/>
              </a:ext>
            </a:extLst>
          </p:cNvPr>
          <p:cNvSpPr/>
          <p:nvPr/>
        </p:nvSpPr>
        <p:spPr>
          <a:xfrm>
            <a:off x="13498990" y="1200755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LPBSWS02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500" name="직사각형 76">
            <a:extLst>
              <a:ext uri="{FF2B5EF4-FFF2-40B4-BE49-F238E27FC236}">
                <a16:creationId xmlns:a16="http://schemas.microsoft.com/office/drawing/2014/main" id="{8385D15D-7996-486D-937A-92686C0FD61E}"/>
              </a:ext>
            </a:extLst>
          </p:cNvPr>
          <p:cNvSpPr/>
          <p:nvPr/>
        </p:nvSpPr>
        <p:spPr>
          <a:xfrm>
            <a:off x="13277123" y="733590"/>
            <a:ext cx="1440000" cy="188054"/>
          </a:xfrm>
          <a:prstGeom prst="rect">
            <a:avLst/>
          </a:prstGeom>
          <a:solidFill>
            <a:srgbClr val="FF0000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??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01" name="직사각형 375">
            <a:extLst>
              <a:ext uri="{FF2B5EF4-FFF2-40B4-BE49-F238E27FC236}">
                <a16:creationId xmlns:a16="http://schemas.microsoft.com/office/drawing/2014/main" id="{35EFAB97-D433-4663-944B-0EAFED899A11}"/>
              </a:ext>
            </a:extLst>
          </p:cNvPr>
          <p:cNvSpPr/>
          <p:nvPr/>
        </p:nvSpPr>
        <p:spPr>
          <a:xfrm>
            <a:off x="13277123" y="924103"/>
            <a:ext cx="1440000" cy="1010457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502" name="그림 357">
            <a:extLst>
              <a:ext uri="{FF2B5EF4-FFF2-40B4-BE49-F238E27FC236}">
                <a16:creationId xmlns:a16="http://schemas.microsoft.com/office/drawing/2014/main" id="{AB950179-708C-42B2-8847-A060A7242E0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25259" y="1173125"/>
            <a:ext cx="279170" cy="259797"/>
          </a:xfrm>
          <a:prstGeom prst="rect">
            <a:avLst/>
          </a:prstGeom>
        </p:spPr>
      </p:pic>
      <p:sp>
        <p:nvSpPr>
          <p:cNvPr id="1503" name="Rectangle 135">
            <a:extLst>
              <a:ext uri="{FF2B5EF4-FFF2-40B4-BE49-F238E27FC236}">
                <a16:creationId xmlns:a16="http://schemas.microsoft.com/office/drawing/2014/main" id="{E44553CC-CA9C-4CDC-BB6A-481671C1F8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04306" y="1236653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504" name="Rectangle 43">
            <a:extLst>
              <a:ext uri="{FF2B5EF4-FFF2-40B4-BE49-F238E27FC236}">
                <a16:creationId xmlns:a16="http://schemas.microsoft.com/office/drawing/2014/main" id="{A91975CA-836B-4DF6-8023-D82FCEFD34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29042" y="1282524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Window 2016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505" name="Rectangle 43">
            <a:extLst>
              <a:ext uri="{FF2B5EF4-FFF2-40B4-BE49-F238E27FC236}">
                <a16:creationId xmlns:a16="http://schemas.microsoft.com/office/drawing/2014/main" id="{6499FF5B-FD96-4650-B690-971C0A5244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29042" y="1453977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 dirty="0">
                <a:solidFill>
                  <a:srgbClr val="C00000"/>
                </a:solidFill>
                <a:latin typeface="+mn-ea"/>
              </a:rPr>
              <a:t>통합계정관리</a:t>
            </a:r>
          </a:p>
        </p:txBody>
      </p:sp>
      <p:sp>
        <p:nvSpPr>
          <p:cNvPr id="1506" name="직사각형 361">
            <a:extLst>
              <a:ext uri="{FF2B5EF4-FFF2-40B4-BE49-F238E27FC236}">
                <a16:creationId xmlns:a16="http://schemas.microsoft.com/office/drawing/2014/main" id="{A3B3F333-7308-4E41-9665-73ED1AEDC9EE}"/>
              </a:ext>
            </a:extLst>
          </p:cNvPr>
          <p:cNvSpPr/>
          <p:nvPr/>
        </p:nvSpPr>
        <p:spPr>
          <a:xfrm>
            <a:off x="15103698" y="1130385"/>
            <a:ext cx="78707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통합계정관리</a:t>
            </a:r>
            <a:r>
              <a:rPr lang="en-US" altLang="ko-KR" sz="700" b="1" dirty="0">
                <a:latin typeface="Consolas" pitchFamily="49" charset="0"/>
              </a:rPr>
              <a:t>DB #1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507" name="직사각형 362">
            <a:extLst>
              <a:ext uri="{FF2B5EF4-FFF2-40B4-BE49-F238E27FC236}">
                <a16:creationId xmlns:a16="http://schemas.microsoft.com/office/drawing/2014/main" id="{D9729584-B61B-4DFF-9F7A-4A6FA27BBB5D}"/>
              </a:ext>
            </a:extLst>
          </p:cNvPr>
          <p:cNvSpPr/>
          <p:nvPr/>
        </p:nvSpPr>
        <p:spPr>
          <a:xfrm>
            <a:off x="15059835" y="1236133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LPTSDB01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508" name="직사각형 76">
            <a:extLst>
              <a:ext uri="{FF2B5EF4-FFF2-40B4-BE49-F238E27FC236}">
                <a16:creationId xmlns:a16="http://schemas.microsoft.com/office/drawing/2014/main" id="{7E9AC330-7057-4E74-A2B5-0ADE52714A84}"/>
              </a:ext>
            </a:extLst>
          </p:cNvPr>
          <p:cNvSpPr/>
          <p:nvPr/>
        </p:nvSpPr>
        <p:spPr>
          <a:xfrm>
            <a:off x="14837968" y="733590"/>
            <a:ext cx="1440000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DELL </a:t>
            </a:r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en-US" altLang="ko-KR" sz="1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VxRail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09" name="직사각형 375">
            <a:extLst>
              <a:ext uri="{FF2B5EF4-FFF2-40B4-BE49-F238E27FC236}">
                <a16:creationId xmlns:a16="http://schemas.microsoft.com/office/drawing/2014/main" id="{F26C7592-7332-4BA5-9233-3E13336CDD44}"/>
              </a:ext>
            </a:extLst>
          </p:cNvPr>
          <p:cNvSpPr/>
          <p:nvPr/>
        </p:nvSpPr>
        <p:spPr>
          <a:xfrm>
            <a:off x="14837968" y="924103"/>
            <a:ext cx="1440000" cy="1010457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510" name="그림 357">
            <a:extLst>
              <a:ext uri="{FF2B5EF4-FFF2-40B4-BE49-F238E27FC236}">
                <a16:creationId xmlns:a16="http://schemas.microsoft.com/office/drawing/2014/main" id="{EFDEB25A-8FC2-456B-A657-A7433EF1A20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87454" y="1173125"/>
            <a:ext cx="279170" cy="259797"/>
          </a:xfrm>
          <a:prstGeom prst="rect">
            <a:avLst/>
          </a:prstGeom>
        </p:spPr>
      </p:pic>
      <p:sp>
        <p:nvSpPr>
          <p:cNvPr id="1511" name="Rectangle 135">
            <a:extLst>
              <a:ext uri="{FF2B5EF4-FFF2-40B4-BE49-F238E27FC236}">
                <a16:creationId xmlns:a16="http://schemas.microsoft.com/office/drawing/2014/main" id="{65F41594-45E1-4EB2-9122-B6936D7C08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66501" y="1236653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512" name="Rectangle 43">
            <a:extLst>
              <a:ext uri="{FF2B5EF4-FFF2-40B4-BE49-F238E27FC236}">
                <a16:creationId xmlns:a16="http://schemas.microsoft.com/office/drawing/2014/main" id="{EBD18DD3-0524-4B05-A050-853CA4EE15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91237" y="1282524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Window 2016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513" name="Rectangle 43">
            <a:extLst>
              <a:ext uri="{FF2B5EF4-FFF2-40B4-BE49-F238E27FC236}">
                <a16:creationId xmlns:a16="http://schemas.microsoft.com/office/drawing/2014/main" id="{12CEF904-3736-4854-BA75-889FC53808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91237" y="1453977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 dirty="0">
                <a:solidFill>
                  <a:srgbClr val="C00000"/>
                </a:solidFill>
                <a:latin typeface="+mn-ea"/>
              </a:rPr>
              <a:t>통합계정관리</a:t>
            </a:r>
          </a:p>
        </p:txBody>
      </p:sp>
      <p:sp>
        <p:nvSpPr>
          <p:cNvPr id="1514" name="직사각형 361">
            <a:extLst>
              <a:ext uri="{FF2B5EF4-FFF2-40B4-BE49-F238E27FC236}">
                <a16:creationId xmlns:a16="http://schemas.microsoft.com/office/drawing/2014/main" id="{37166317-2788-4799-80CD-2942361CD4CD}"/>
              </a:ext>
            </a:extLst>
          </p:cNvPr>
          <p:cNvSpPr/>
          <p:nvPr/>
        </p:nvSpPr>
        <p:spPr>
          <a:xfrm>
            <a:off x="16665893" y="1130385"/>
            <a:ext cx="78707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통합계정관리</a:t>
            </a:r>
            <a:r>
              <a:rPr lang="en-US" altLang="ko-KR" sz="700" b="1" dirty="0">
                <a:latin typeface="Consolas" pitchFamily="49" charset="0"/>
              </a:rPr>
              <a:t>DB #2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515" name="직사각형 362">
            <a:extLst>
              <a:ext uri="{FF2B5EF4-FFF2-40B4-BE49-F238E27FC236}">
                <a16:creationId xmlns:a16="http://schemas.microsoft.com/office/drawing/2014/main" id="{4DD94384-8978-4D8A-BF3E-5FA349E612AC}"/>
              </a:ext>
            </a:extLst>
          </p:cNvPr>
          <p:cNvSpPr/>
          <p:nvPr/>
        </p:nvSpPr>
        <p:spPr>
          <a:xfrm>
            <a:off x="16622030" y="1236133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LPTSDB02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516" name="직사각형 76">
            <a:extLst>
              <a:ext uri="{FF2B5EF4-FFF2-40B4-BE49-F238E27FC236}">
                <a16:creationId xmlns:a16="http://schemas.microsoft.com/office/drawing/2014/main" id="{7B8FE176-C872-44C9-AE32-F097CDF611D8}"/>
              </a:ext>
            </a:extLst>
          </p:cNvPr>
          <p:cNvSpPr/>
          <p:nvPr/>
        </p:nvSpPr>
        <p:spPr>
          <a:xfrm>
            <a:off x="16400163" y="733590"/>
            <a:ext cx="1440000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DELL - </a:t>
            </a:r>
            <a:r>
              <a:rPr lang="en-US" altLang="ko-KR" sz="1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VxRail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17" name="직사각형 375">
            <a:extLst>
              <a:ext uri="{FF2B5EF4-FFF2-40B4-BE49-F238E27FC236}">
                <a16:creationId xmlns:a16="http://schemas.microsoft.com/office/drawing/2014/main" id="{A416114B-D57A-45EE-804C-AF88D9C9DA95}"/>
              </a:ext>
            </a:extLst>
          </p:cNvPr>
          <p:cNvSpPr/>
          <p:nvPr/>
        </p:nvSpPr>
        <p:spPr>
          <a:xfrm>
            <a:off x="16400163" y="924103"/>
            <a:ext cx="1440000" cy="1010457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18" name="Freeform: Shape 1517">
            <a:extLst>
              <a:ext uri="{FF2B5EF4-FFF2-40B4-BE49-F238E27FC236}">
                <a16:creationId xmlns:a16="http://schemas.microsoft.com/office/drawing/2014/main" id="{2D9697CC-E84E-49CE-9D04-6407AFBD3E6E}"/>
              </a:ext>
            </a:extLst>
          </p:cNvPr>
          <p:cNvSpPr/>
          <p:nvPr/>
        </p:nvSpPr>
        <p:spPr>
          <a:xfrm>
            <a:off x="14941148" y="1051613"/>
            <a:ext cx="146050" cy="198137"/>
          </a:xfrm>
          <a:custGeom>
            <a:avLst/>
            <a:gdLst>
              <a:gd name="connsiteX0" fmla="*/ 0 w 146050"/>
              <a:gd name="connsiteY0" fmla="*/ 69850 h 198137"/>
              <a:gd name="connsiteX1" fmla="*/ 31750 w 146050"/>
              <a:gd name="connsiteY1" fmla="*/ 196850 h 198137"/>
              <a:gd name="connsiteX2" fmla="*/ 146050 w 146050"/>
              <a:gd name="connsiteY2" fmla="*/ 0 h 198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050" h="198137">
                <a:moveTo>
                  <a:pt x="0" y="69850"/>
                </a:moveTo>
                <a:cubicBezTo>
                  <a:pt x="3704" y="139171"/>
                  <a:pt x="7408" y="208492"/>
                  <a:pt x="31750" y="196850"/>
                </a:cubicBezTo>
                <a:cubicBezTo>
                  <a:pt x="56092" y="185208"/>
                  <a:pt x="101071" y="92604"/>
                  <a:pt x="146050" y="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19" name="Freeform: Shape 1518">
            <a:extLst>
              <a:ext uri="{FF2B5EF4-FFF2-40B4-BE49-F238E27FC236}">
                <a16:creationId xmlns:a16="http://schemas.microsoft.com/office/drawing/2014/main" id="{5D454769-7DBE-4EB6-B3D6-F2F5525B66F7}"/>
              </a:ext>
            </a:extLst>
          </p:cNvPr>
          <p:cNvSpPr/>
          <p:nvPr/>
        </p:nvSpPr>
        <p:spPr>
          <a:xfrm>
            <a:off x="16456073" y="1095007"/>
            <a:ext cx="146050" cy="198137"/>
          </a:xfrm>
          <a:custGeom>
            <a:avLst/>
            <a:gdLst>
              <a:gd name="connsiteX0" fmla="*/ 0 w 146050"/>
              <a:gd name="connsiteY0" fmla="*/ 69850 h 198137"/>
              <a:gd name="connsiteX1" fmla="*/ 31750 w 146050"/>
              <a:gd name="connsiteY1" fmla="*/ 196850 h 198137"/>
              <a:gd name="connsiteX2" fmla="*/ 146050 w 146050"/>
              <a:gd name="connsiteY2" fmla="*/ 0 h 198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050" h="198137">
                <a:moveTo>
                  <a:pt x="0" y="69850"/>
                </a:moveTo>
                <a:cubicBezTo>
                  <a:pt x="3704" y="139171"/>
                  <a:pt x="7408" y="208492"/>
                  <a:pt x="31750" y="196850"/>
                </a:cubicBezTo>
                <a:cubicBezTo>
                  <a:pt x="56092" y="185208"/>
                  <a:pt x="101071" y="92604"/>
                  <a:pt x="146050" y="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20" name="직사각형 75">
            <a:extLst>
              <a:ext uri="{FF2B5EF4-FFF2-40B4-BE49-F238E27FC236}">
                <a16:creationId xmlns:a16="http://schemas.microsoft.com/office/drawing/2014/main" id="{B6C6CD20-0F90-4031-91C4-D937D60F70FC}"/>
              </a:ext>
            </a:extLst>
          </p:cNvPr>
          <p:cNvSpPr/>
          <p:nvPr/>
        </p:nvSpPr>
        <p:spPr>
          <a:xfrm>
            <a:off x="8072062" y="733590"/>
            <a:ext cx="1440000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E980 #5</a:t>
            </a:r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21" name="직사각형 76">
            <a:extLst>
              <a:ext uri="{FF2B5EF4-FFF2-40B4-BE49-F238E27FC236}">
                <a16:creationId xmlns:a16="http://schemas.microsoft.com/office/drawing/2014/main" id="{F4485B9A-CAC7-4AB6-AFA3-367CCAAA2451}"/>
              </a:ext>
            </a:extLst>
          </p:cNvPr>
          <p:cNvSpPr/>
          <p:nvPr/>
        </p:nvSpPr>
        <p:spPr>
          <a:xfrm>
            <a:off x="9664080" y="733590"/>
            <a:ext cx="1440000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E980 #6</a:t>
            </a:r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22" name="직사각형 247">
            <a:extLst>
              <a:ext uri="{FF2B5EF4-FFF2-40B4-BE49-F238E27FC236}">
                <a16:creationId xmlns:a16="http://schemas.microsoft.com/office/drawing/2014/main" id="{7F3B0454-A276-4822-8139-6023CDB3FB5C}"/>
              </a:ext>
            </a:extLst>
          </p:cNvPr>
          <p:cNvSpPr/>
          <p:nvPr/>
        </p:nvSpPr>
        <p:spPr>
          <a:xfrm>
            <a:off x="8141954" y="1017087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523" name="직선 연결선 248">
            <a:extLst>
              <a:ext uri="{FF2B5EF4-FFF2-40B4-BE49-F238E27FC236}">
                <a16:creationId xmlns:a16="http://schemas.microsoft.com/office/drawing/2014/main" id="{E92F0188-7F6E-41A9-97A9-D2D20724A14A}"/>
              </a:ext>
            </a:extLst>
          </p:cNvPr>
          <p:cNvCxnSpPr>
            <a:cxnSpLocks/>
          </p:cNvCxnSpPr>
          <p:nvPr/>
        </p:nvCxnSpPr>
        <p:spPr>
          <a:xfrm>
            <a:off x="8162717" y="1021839"/>
            <a:ext cx="0" cy="375120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5" name="직사각형 254">
            <a:extLst>
              <a:ext uri="{FF2B5EF4-FFF2-40B4-BE49-F238E27FC236}">
                <a16:creationId xmlns:a16="http://schemas.microsoft.com/office/drawing/2014/main" id="{DE3566C0-72B9-48FA-A46C-83D0A197DFAE}"/>
              </a:ext>
            </a:extLst>
          </p:cNvPr>
          <p:cNvSpPr/>
          <p:nvPr/>
        </p:nvSpPr>
        <p:spPr>
          <a:xfrm>
            <a:off x="9721909" y="1017087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526" name="직선 연결선 255">
            <a:extLst>
              <a:ext uri="{FF2B5EF4-FFF2-40B4-BE49-F238E27FC236}">
                <a16:creationId xmlns:a16="http://schemas.microsoft.com/office/drawing/2014/main" id="{54E395CF-AD2A-4875-B2B2-0AE912725503}"/>
              </a:ext>
            </a:extLst>
          </p:cNvPr>
          <p:cNvCxnSpPr>
            <a:cxnSpLocks/>
          </p:cNvCxnSpPr>
          <p:nvPr/>
        </p:nvCxnSpPr>
        <p:spPr>
          <a:xfrm>
            <a:off x="9742672" y="1021839"/>
            <a:ext cx="0" cy="375120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8" name="직사각형 306">
            <a:extLst>
              <a:ext uri="{FF2B5EF4-FFF2-40B4-BE49-F238E27FC236}">
                <a16:creationId xmlns:a16="http://schemas.microsoft.com/office/drawing/2014/main" id="{5210D21D-E7BC-40AD-B133-26B248DA8663}"/>
              </a:ext>
            </a:extLst>
          </p:cNvPr>
          <p:cNvSpPr/>
          <p:nvPr/>
        </p:nvSpPr>
        <p:spPr>
          <a:xfrm>
            <a:off x="8138779" y="4770756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29" name="직사각형 73">
            <a:extLst>
              <a:ext uri="{FF2B5EF4-FFF2-40B4-BE49-F238E27FC236}">
                <a16:creationId xmlns:a16="http://schemas.microsoft.com/office/drawing/2014/main" id="{8C58CCED-85CD-4DB7-A443-6D6C1B370B21}"/>
              </a:ext>
            </a:extLst>
          </p:cNvPr>
          <p:cNvSpPr/>
          <p:nvPr/>
        </p:nvSpPr>
        <p:spPr>
          <a:xfrm>
            <a:off x="4799621" y="733590"/>
            <a:ext cx="1440000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E980 #3</a:t>
            </a:r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30" name="직사각형 74">
            <a:extLst>
              <a:ext uri="{FF2B5EF4-FFF2-40B4-BE49-F238E27FC236}">
                <a16:creationId xmlns:a16="http://schemas.microsoft.com/office/drawing/2014/main" id="{291DE14A-49AE-404A-BF66-21F377F9E04A}"/>
              </a:ext>
            </a:extLst>
          </p:cNvPr>
          <p:cNvSpPr/>
          <p:nvPr/>
        </p:nvSpPr>
        <p:spPr>
          <a:xfrm>
            <a:off x="6346701" y="733590"/>
            <a:ext cx="1440000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E980 #4</a:t>
            </a:r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37" name="직사각형 233">
            <a:extLst>
              <a:ext uri="{FF2B5EF4-FFF2-40B4-BE49-F238E27FC236}">
                <a16:creationId xmlns:a16="http://schemas.microsoft.com/office/drawing/2014/main" id="{356DAE85-3AFC-421C-ADD7-438896DC20F3}"/>
              </a:ext>
            </a:extLst>
          </p:cNvPr>
          <p:cNvSpPr/>
          <p:nvPr/>
        </p:nvSpPr>
        <p:spPr>
          <a:xfrm>
            <a:off x="4869624" y="1017087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538" name="직선 연결선 234">
            <a:extLst>
              <a:ext uri="{FF2B5EF4-FFF2-40B4-BE49-F238E27FC236}">
                <a16:creationId xmlns:a16="http://schemas.microsoft.com/office/drawing/2014/main" id="{92B3713C-3310-47E6-83B0-D929889E9A84}"/>
              </a:ext>
            </a:extLst>
          </p:cNvPr>
          <p:cNvCxnSpPr>
            <a:cxnSpLocks/>
          </p:cNvCxnSpPr>
          <p:nvPr/>
        </p:nvCxnSpPr>
        <p:spPr>
          <a:xfrm>
            <a:off x="4893999" y="1020320"/>
            <a:ext cx="0" cy="375120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9" name="직사각형 240">
            <a:extLst>
              <a:ext uri="{FF2B5EF4-FFF2-40B4-BE49-F238E27FC236}">
                <a16:creationId xmlns:a16="http://schemas.microsoft.com/office/drawing/2014/main" id="{DF0EFD4B-51B7-4304-94DF-E24D51E3F8F8}"/>
              </a:ext>
            </a:extLst>
          </p:cNvPr>
          <p:cNvSpPr/>
          <p:nvPr/>
        </p:nvSpPr>
        <p:spPr>
          <a:xfrm>
            <a:off x="6397090" y="1017087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540" name="직선 연결선 241">
            <a:extLst>
              <a:ext uri="{FF2B5EF4-FFF2-40B4-BE49-F238E27FC236}">
                <a16:creationId xmlns:a16="http://schemas.microsoft.com/office/drawing/2014/main" id="{CCDF18E9-8AD6-4806-B910-1B519CB5A14F}"/>
              </a:ext>
            </a:extLst>
          </p:cNvPr>
          <p:cNvCxnSpPr>
            <a:cxnSpLocks/>
          </p:cNvCxnSpPr>
          <p:nvPr/>
        </p:nvCxnSpPr>
        <p:spPr>
          <a:xfrm>
            <a:off x="6417853" y="1021839"/>
            <a:ext cx="0" cy="375120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2" name="직사각형 304">
            <a:extLst>
              <a:ext uri="{FF2B5EF4-FFF2-40B4-BE49-F238E27FC236}">
                <a16:creationId xmlns:a16="http://schemas.microsoft.com/office/drawing/2014/main" id="{FBADE4C1-3125-47DA-A8D0-8A82A56E92CB}"/>
              </a:ext>
            </a:extLst>
          </p:cNvPr>
          <p:cNvSpPr/>
          <p:nvPr/>
        </p:nvSpPr>
        <p:spPr>
          <a:xfrm>
            <a:off x="4869624" y="4770756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43" name="직사각형 305">
            <a:extLst>
              <a:ext uri="{FF2B5EF4-FFF2-40B4-BE49-F238E27FC236}">
                <a16:creationId xmlns:a16="http://schemas.microsoft.com/office/drawing/2014/main" id="{0BBF7E0D-D15E-48D7-9EBA-11F25C065E5E}"/>
              </a:ext>
            </a:extLst>
          </p:cNvPr>
          <p:cNvSpPr/>
          <p:nvPr/>
        </p:nvSpPr>
        <p:spPr>
          <a:xfrm>
            <a:off x="6398185" y="4770756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44" name="직사각형 372">
            <a:extLst>
              <a:ext uri="{FF2B5EF4-FFF2-40B4-BE49-F238E27FC236}">
                <a16:creationId xmlns:a16="http://schemas.microsoft.com/office/drawing/2014/main" id="{061902A0-3D0D-414F-8C8E-5449FB6AAAB7}"/>
              </a:ext>
            </a:extLst>
          </p:cNvPr>
          <p:cNvSpPr/>
          <p:nvPr/>
        </p:nvSpPr>
        <p:spPr>
          <a:xfrm>
            <a:off x="4799621" y="924103"/>
            <a:ext cx="1440000" cy="403200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45" name="직사각형 373">
            <a:extLst>
              <a:ext uri="{FF2B5EF4-FFF2-40B4-BE49-F238E27FC236}">
                <a16:creationId xmlns:a16="http://schemas.microsoft.com/office/drawing/2014/main" id="{F6B6FC0F-E90F-4DEE-8A8C-501D56D3CD21}"/>
              </a:ext>
            </a:extLst>
          </p:cNvPr>
          <p:cNvSpPr/>
          <p:nvPr/>
        </p:nvSpPr>
        <p:spPr>
          <a:xfrm>
            <a:off x="6346701" y="924103"/>
            <a:ext cx="1440000" cy="403200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46" name="직사각형 374">
            <a:extLst>
              <a:ext uri="{FF2B5EF4-FFF2-40B4-BE49-F238E27FC236}">
                <a16:creationId xmlns:a16="http://schemas.microsoft.com/office/drawing/2014/main" id="{25D59C75-C7B2-4B12-8678-0E9B84CC07E0}"/>
              </a:ext>
            </a:extLst>
          </p:cNvPr>
          <p:cNvSpPr/>
          <p:nvPr/>
        </p:nvSpPr>
        <p:spPr>
          <a:xfrm>
            <a:off x="8072062" y="924103"/>
            <a:ext cx="1440000" cy="403200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47" name="직사각형 375">
            <a:extLst>
              <a:ext uri="{FF2B5EF4-FFF2-40B4-BE49-F238E27FC236}">
                <a16:creationId xmlns:a16="http://schemas.microsoft.com/office/drawing/2014/main" id="{C2CBBEF8-C7EA-43CE-85F0-C883BB6BA0C2}"/>
              </a:ext>
            </a:extLst>
          </p:cNvPr>
          <p:cNvSpPr/>
          <p:nvPr/>
        </p:nvSpPr>
        <p:spPr>
          <a:xfrm>
            <a:off x="9664080" y="924103"/>
            <a:ext cx="1440000" cy="403200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548" name="직선 연결선 239">
            <a:extLst>
              <a:ext uri="{FF2B5EF4-FFF2-40B4-BE49-F238E27FC236}">
                <a16:creationId xmlns:a16="http://schemas.microsoft.com/office/drawing/2014/main" id="{88D0966E-BFFB-484C-8A89-10CFDE9615BC}"/>
              </a:ext>
            </a:extLst>
          </p:cNvPr>
          <p:cNvCxnSpPr>
            <a:cxnSpLocks/>
          </p:cNvCxnSpPr>
          <p:nvPr/>
        </p:nvCxnSpPr>
        <p:spPr>
          <a:xfrm>
            <a:off x="4902105" y="1314939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9" name="직선 연결선 246">
            <a:extLst>
              <a:ext uri="{FF2B5EF4-FFF2-40B4-BE49-F238E27FC236}">
                <a16:creationId xmlns:a16="http://schemas.microsoft.com/office/drawing/2014/main" id="{DEEE8980-D416-43DE-8F6A-BD6A0C35C1AF}"/>
              </a:ext>
            </a:extLst>
          </p:cNvPr>
          <p:cNvCxnSpPr>
            <a:cxnSpLocks/>
          </p:cNvCxnSpPr>
          <p:nvPr/>
        </p:nvCxnSpPr>
        <p:spPr>
          <a:xfrm>
            <a:off x="6424368" y="1316458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50" name="그림 333">
            <a:extLst>
              <a:ext uri="{FF2B5EF4-FFF2-40B4-BE49-F238E27FC236}">
                <a16:creationId xmlns:a16="http://schemas.microsoft.com/office/drawing/2014/main" id="{B608FDDE-8160-4A38-95A9-D9976124324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6261" y="1248950"/>
            <a:ext cx="279170" cy="259797"/>
          </a:xfrm>
          <a:prstGeom prst="rect">
            <a:avLst/>
          </a:prstGeom>
        </p:spPr>
      </p:pic>
      <p:sp>
        <p:nvSpPr>
          <p:cNvPr id="1551" name="Rectangle 135">
            <a:extLst>
              <a:ext uri="{FF2B5EF4-FFF2-40B4-BE49-F238E27FC236}">
                <a16:creationId xmlns:a16="http://schemas.microsoft.com/office/drawing/2014/main" id="{19A19717-5EC5-43A8-BD1A-88644C38E2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5308" y="1235134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552" name="Rectangle 43">
            <a:extLst>
              <a:ext uri="{FF2B5EF4-FFF2-40B4-BE49-F238E27FC236}">
                <a16:creationId xmlns:a16="http://schemas.microsoft.com/office/drawing/2014/main" id="{6750340E-389E-4F26-9702-0E87529E6E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0044" y="1281005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AIX 7.2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553" name="Rectangle 43">
            <a:extLst>
              <a:ext uri="{FF2B5EF4-FFF2-40B4-BE49-F238E27FC236}">
                <a16:creationId xmlns:a16="http://schemas.microsoft.com/office/drawing/2014/main" id="{1D45786E-42B3-463A-90EB-AAE9E4A02D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0044" y="1452458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 dirty="0">
                <a:solidFill>
                  <a:srgbClr val="C00000"/>
                </a:solidFill>
                <a:latin typeface="+mn-ea"/>
              </a:rPr>
              <a:t>홈페이지</a:t>
            </a:r>
          </a:p>
        </p:txBody>
      </p:sp>
      <p:sp>
        <p:nvSpPr>
          <p:cNvPr id="1554" name="직사각형 337">
            <a:extLst>
              <a:ext uri="{FF2B5EF4-FFF2-40B4-BE49-F238E27FC236}">
                <a16:creationId xmlns:a16="http://schemas.microsoft.com/office/drawing/2014/main" id="{E434C769-7723-4D24-A9A2-3B38AE43829B}"/>
              </a:ext>
            </a:extLst>
          </p:cNvPr>
          <p:cNvSpPr/>
          <p:nvPr/>
        </p:nvSpPr>
        <p:spPr>
          <a:xfrm>
            <a:off x="5024700" y="1128866"/>
            <a:ext cx="78707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홈페이지운영</a:t>
            </a:r>
            <a:r>
              <a:rPr lang="en-US" altLang="ko-KR" sz="700" b="1" dirty="0">
                <a:latin typeface="Consolas" pitchFamily="49" charset="0"/>
              </a:rPr>
              <a:t>DB #1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555" name="직사각형 338">
            <a:extLst>
              <a:ext uri="{FF2B5EF4-FFF2-40B4-BE49-F238E27FC236}">
                <a16:creationId xmlns:a16="http://schemas.microsoft.com/office/drawing/2014/main" id="{5B3E73E4-48F3-48AC-87E3-CB9CE45ADB48}"/>
              </a:ext>
            </a:extLst>
          </p:cNvPr>
          <p:cNvSpPr/>
          <p:nvPr/>
        </p:nvSpPr>
        <p:spPr>
          <a:xfrm>
            <a:off x="4980837" y="1311958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LPHPDB01</a:t>
            </a:r>
            <a:endParaRPr lang="ko-KR" altLang="en-US" sz="700" b="1" dirty="0">
              <a:latin typeface="Consolas" pitchFamily="49" charset="0"/>
            </a:endParaRPr>
          </a:p>
        </p:txBody>
      </p:sp>
      <p:pic>
        <p:nvPicPr>
          <p:cNvPr id="1556" name="그림 339">
            <a:extLst>
              <a:ext uri="{FF2B5EF4-FFF2-40B4-BE49-F238E27FC236}">
                <a16:creationId xmlns:a16="http://schemas.microsoft.com/office/drawing/2014/main" id="{999D152B-4DFD-499D-916A-EFA040F8C7A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5377" y="1250469"/>
            <a:ext cx="279170" cy="259797"/>
          </a:xfrm>
          <a:prstGeom prst="rect">
            <a:avLst/>
          </a:prstGeom>
        </p:spPr>
      </p:pic>
      <p:sp>
        <p:nvSpPr>
          <p:cNvPr id="1557" name="Rectangle 135">
            <a:extLst>
              <a:ext uri="{FF2B5EF4-FFF2-40B4-BE49-F238E27FC236}">
                <a16:creationId xmlns:a16="http://schemas.microsoft.com/office/drawing/2014/main" id="{D93D9FB5-5534-4050-9DA5-CE0CF8BB25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4424" y="1236653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558" name="Rectangle 43">
            <a:extLst>
              <a:ext uri="{FF2B5EF4-FFF2-40B4-BE49-F238E27FC236}">
                <a16:creationId xmlns:a16="http://schemas.microsoft.com/office/drawing/2014/main" id="{9DC6EBA4-9C1F-4A8F-A804-2614BE56FC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99160" y="1282524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AIX 7.2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559" name="Rectangle 43">
            <a:extLst>
              <a:ext uri="{FF2B5EF4-FFF2-40B4-BE49-F238E27FC236}">
                <a16:creationId xmlns:a16="http://schemas.microsoft.com/office/drawing/2014/main" id="{1CA7F0D2-AB69-4D6F-9D4E-5A1D870D2B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99160" y="1453977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 dirty="0">
                <a:solidFill>
                  <a:srgbClr val="C00000"/>
                </a:solidFill>
                <a:latin typeface="+mn-ea"/>
              </a:rPr>
              <a:t>홈페이지</a:t>
            </a:r>
          </a:p>
        </p:txBody>
      </p:sp>
      <p:sp>
        <p:nvSpPr>
          <p:cNvPr id="1560" name="직사각형 343">
            <a:extLst>
              <a:ext uri="{FF2B5EF4-FFF2-40B4-BE49-F238E27FC236}">
                <a16:creationId xmlns:a16="http://schemas.microsoft.com/office/drawing/2014/main" id="{A97F0109-4CBB-4AAA-9282-1111591BE0B2}"/>
              </a:ext>
            </a:extLst>
          </p:cNvPr>
          <p:cNvSpPr/>
          <p:nvPr/>
        </p:nvSpPr>
        <p:spPr>
          <a:xfrm>
            <a:off x="6573816" y="1130385"/>
            <a:ext cx="78707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홈페이지운영</a:t>
            </a:r>
            <a:r>
              <a:rPr lang="en-US" altLang="ko-KR" sz="700" b="1" dirty="0">
                <a:latin typeface="Consolas" pitchFamily="49" charset="0"/>
              </a:rPr>
              <a:t>DB #2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561" name="직사각형 344">
            <a:extLst>
              <a:ext uri="{FF2B5EF4-FFF2-40B4-BE49-F238E27FC236}">
                <a16:creationId xmlns:a16="http://schemas.microsoft.com/office/drawing/2014/main" id="{3A13E91A-B0BC-4EF5-A2EF-284527BD5514}"/>
              </a:ext>
            </a:extLst>
          </p:cNvPr>
          <p:cNvSpPr/>
          <p:nvPr/>
        </p:nvSpPr>
        <p:spPr>
          <a:xfrm>
            <a:off x="6529953" y="1313477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LPHPDB02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562" name="Freeform: Shape 1561">
            <a:extLst>
              <a:ext uri="{FF2B5EF4-FFF2-40B4-BE49-F238E27FC236}">
                <a16:creationId xmlns:a16="http://schemas.microsoft.com/office/drawing/2014/main" id="{5697AA7B-6BE2-4D37-818C-91FFDF130E95}"/>
              </a:ext>
            </a:extLst>
          </p:cNvPr>
          <p:cNvSpPr/>
          <p:nvPr/>
        </p:nvSpPr>
        <p:spPr>
          <a:xfrm>
            <a:off x="4898872" y="1209668"/>
            <a:ext cx="146050" cy="198137"/>
          </a:xfrm>
          <a:custGeom>
            <a:avLst/>
            <a:gdLst>
              <a:gd name="connsiteX0" fmla="*/ 0 w 146050"/>
              <a:gd name="connsiteY0" fmla="*/ 69850 h 198137"/>
              <a:gd name="connsiteX1" fmla="*/ 31750 w 146050"/>
              <a:gd name="connsiteY1" fmla="*/ 196850 h 198137"/>
              <a:gd name="connsiteX2" fmla="*/ 146050 w 146050"/>
              <a:gd name="connsiteY2" fmla="*/ 0 h 198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050" h="198137">
                <a:moveTo>
                  <a:pt x="0" y="69850"/>
                </a:moveTo>
                <a:cubicBezTo>
                  <a:pt x="3704" y="139171"/>
                  <a:pt x="7408" y="208492"/>
                  <a:pt x="31750" y="196850"/>
                </a:cubicBezTo>
                <a:cubicBezTo>
                  <a:pt x="56092" y="185208"/>
                  <a:pt x="101071" y="92604"/>
                  <a:pt x="146050" y="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63" name="Freeform: Shape 1562">
            <a:extLst>
              <a:ext uri="{FF2B5EF4-FFF2-40B4-BE49-F238E27FC236}">
                <a16:creationId xmlns:a16="http://schemas.microsoft.com/office/drawing/2014/main" id="{BE4D83B2-DE6B-460C-8E78-CA0F00CD5670}"/>
              </a:ext>
            </a:extLst>
          </p:cNvPr>
          <p:cNvSpPr/>
          <p:nvPr/>
        </p:nvSpPr>
        <p:spPr>
          <a:xfrm>
            <a:off x="6419892" y="1208737"/>
            <a:ext cx="146050" cy="198137"/>
          </a:xfrm>
          <a:custGeom>
            <a:avLst/>
            <a:gdLst>
              <a:gd name="connsiteX0" fmla="*/ 0 w 146050"/>
              <a:gd name="connsiteY0" fmla="*/ 69850 h 198137"/>
              <a:gd name="connsiteX1" fmla="*/ 31750 w 146050"/>
              <a:gd name="connsiteY1" fmla="*/ 196850 h 198137"/>
              <a:gd name="connsiteX2" fmla="*/ 146050 w 146050"/>
              <a:gd name="connsiteY2" fmla="*/ 0 h 198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050" h="198137">
                <a:moveTo>
                  <a:pt x="0" y="69850"/>
                </a:moveTo>
                <a:cubicBezTo>
                  <a:pt x="3704" y="139171"/>
                  <a:pt x="7408" y="208492"/>
                  <a:pt x="31750" y="196850"/>
                </a:cubicBezTo>
                <a:cubicBezTo>
                  <a:pt x="56092" y="185208"/>
                  <a:pt x="101071" y="92604"/>
                  <a:pt x="146050" y="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64" name="직사각형 305">
            <a:extLst>
              <a:ext uri="{FF2B5EF4-FFF2-40B4-BE49-F238E27FC236}">
                <a16:creationId xmlns:a16="http://schemas.microsoft.com/office/drawing/2014/main" id="{711B8199-2ED9-4C38-8CE5-A760CC1A35AE}"/>
              </a:ext>
            </a:extLst>
          </p:cNvPr>
          <p:cNvSpPr/>
          <p:nvPr/>
        </p:nvSpPr>
        <p:spPr>
          <a:xfrm>
            <a:off x="9719152" y="4770756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565" name="직선 연결선 239">
            <a:extLst>
              <a:ext uri="{FF2B5EF4-FFF2-40B4-BE49-F238E27FC236}">
                <a16:creationId xmlns:a16="http://schemas.microsoft.com/office/drawing/2014/main" id="{5DDCB568-C1BB-4714-B045-141EC65E2F1E}"/>
              </a:ext>
            </a:extLst>
          </p:cNvPr>
          <p:cNvCxnSpPr>
            <a:cxnSpLocks/>
          </p:cNvCxnSpPr>
          <p:nvPr/>
        </p:nvCxnSpPr>
        <p:spPr>
          <a:xfrm>
            <a:off x="8167669" y="2043290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6" name="직선 연결선 246">
            <a:extLst>
              <a:ext uri="{FF2B5EF4-FFF2-40B4-BE49-F238E27FC236}">
                <a16:creationId xmlns:a16="http://schemas.microsoft.com/office/drawing/2014/main" id="{3197D7F7-13CA-4F94-B096-99BAD0DFCA04}"/>
              </a:ext>
            </a:extLst>
          </p:cNvPr>
          <p:cNvCxnSpPr>
            <a:cxnSpLocks/>
          </p:cNvCxnSpPr>
          <p:nvPr/>
        </p:nvCxnSpPr>
        <p:spPr>
          <a:xfrm>
            <a:off x="9742672" y="2043290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67" name="그림 333">
            <a:extLst>
              <a:ext uri="{FF2B5EF4-FFF2-40B4-BE49-F238E27FC236}">
                <a16:creationId xmlns:a16="http://schemas.microsoft.com/office/drawing/2014/main" id="{ABFDEC08-8A4B-4D5D-B7E8-2611511D82B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0870" y="1977301"/>
            <a:ext cx="279170" cy="259797"/>
          </a:xfrm>
          <a:prstGeom prst="rect">
            <a:avLst/>
          </a:prstGeom>
        </p:spPr>
      </p:pic>
      <p:sp>
        <p:nvSpPr>
          <p:cNvPr id="1568" name="Rectangle 135">
            <a:extLst>
              <a:ext uri="{FF2B5EF4-FFF2-40B4-BE49-F238E27FC236}">
                <a16:creationId xmlns:a16="http://schemas.microsoft.com/office/drawing/2014/main" id="{3E81B8B5-F6A2-4411-9F7F-490D987D9F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09917" y="1963485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569" name="Rectangle 43">
            <a:extLst>
              <a:ext uri="{FF2B5EF4-FFF2-40B4-BE49-F238E27FC236}">
                <a16:creationId xmlns:a16="http://schemas.microsoft.com/office/drawing/2014/main" id="{9E2403AB-2704-4187-82BE-B13D35F032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34653" y="2009356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AIX 7.2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570" name="Rectangle 43">
            <a:extLst>
              <a:ext uri="{FF2B5EF4-FFF2-40B4-BE49-F238E27FC236}">
                <a16:creationId xmlns:a16="http://schemas.microsoft.com/office/drawing/2014/main" id="{C5F5F29A-7D33-4622-BD82-8B9738EC04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34653" y="2180809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 dirty="0">
                <a:solidFill>
                  <a:srgbClr val="C00000"/>
                </a:solidFill>
                <a:latin typeface="+mn-ea"/>
              </a:rPr>
              <a:t>홈페이지</a:t>
            </a:r>
          </a:p>
        </p:txBody>
      </p:sp>
      <p:sp>
        <p:nvSpPr>
          <p:cNvPr id="1571" name="직사각형 337">
            <a:extLst>
              <a:ext uri="{FF2B5EF4-FFF2-40B4-BE49-F238E27FC236}">
                <a16:creationId xmlns:a16="http://schemas.microsoft.com/office/drawing/2014/main" id="{375736C1-84BE-4C28-9A16-1892DFB1477E}"/>
              </a:ext>
            </a:extLst>
          </p:cNvPr>
          <p:cNvSpPr/>
          <p:nvPr/>
        </p:nvSpPr>
        <p:spPr>
          <a:xfrm>
            <a:off x="8309309" y="1857217"/>
            <a:ext cx="836768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홈페이지운영</a:t>
            </a:r>
            <a:r>
              <a:rPr lang="en-US" altLang="ko-KR" sz="700" b="1" dirty="0">
                <a:latin typeface="Consolas" pitchFamily="49" charset="0"/>
              </a:rPr>
              <a:t>WAS #1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572" name="직사각형 338">
            <a:extLst>
              <a:ext uri="{FF2B5EF4-FFF2-40B4-BE49-F238E27FC236}">
                <a16:creationId xmlns:a16="http://schemas.microsoft.com/office/drawing/2014/main" id="{9E156324-B136-4ACE-B95A-7C46DA4F73C7}"/>
              </a:ext>
            </a:extLst>
          </p:cNvPr>
          <p:cNvSpPr/>
          <p:nvPr/>
        </p:nvSpPr>
        <p:spPr>
          <a:xfrm>
            <a:off x="8265446" y="2040309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LPHPWS01</a:t>
            </a:r>
            <a:endParaRPr lang="ko-KR" altLang="en-US" sz="700" b="1" dirty="0">
              <a:latin typeface="Consolas" pitchFamily="49" charset="0"/>
            </a:endParaRPr>
          </a:p>
        </p:txBody>
      </p:sp>
      <p:pic>
        <p:nvPicPr>
          <p:cNvPr id="1573" name="그림 339">
            <a:extLst>
              <a:ext uri="{FF2B5EF4-FFF2-40B4-BE49-F238E27FC236}">
                <a16:creationId xmlns:a16="http://schemas.microsoft.com/office/drawing/2014/main" id="{E68CE920-88EE-4CDD-B5F3-F573ACEA731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16041" y="1977301"/>
            <a:ext cx="279170" cy="259797"/>
          </a:xfrm>
          <a:prstGeom prst="rect">
            <a:avLst/>
          </a:prstGeom>
        </p:spPr>
      </p:pic>
      <p:sp>
        <p:nvSpPr>
          <p:cNvPr id="1574" name="Rectangle 135">
            <a:extLst>
              <a:ext uri="{FF2B5EF4-FFF2-40B4-BE49-F238E27FC236}">
                <a16:creationId xmlns:a16="http://schemas.microsoft.com/office/drawing/2014/main" id="{39227724-FE52-421C-90F5-0C7246BD53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95088" y="1963485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575" name="Rectangle 43">
            <a:extLst>
              <a:ext uri="{FF2B5EF4-FFF2-40B4-BE49-F238E27FC236}">
                <a16:creationId xmlns:a16="http://schemas.microsoft.com/office/drawing/2014/main" id="{60CDF498-46C9-489C-A6A8-3A485E466D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19824" y="2009356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AIX 7.2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576" name="Rectangle 43">
            <a:extLst>
              <a:ext uri="{FF2B5EF4-FFF2-40B4-BE49-F238E27FC236}">
                <a16:creationId xmlns:a16="http://schemas.microsoft.com/office/drawing/2014/main" id="{1D83A515-ED6B-4532-827B-6C616E686D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19824" y="2180809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 dirty="0">
                <a:solidFill>
                  <a:srgbClr val="C00000"/>
                </a:solidFill>
                <a:latin typeface="+mn-ea"/>
              </a:rPr>
              <a:t>홈페이지</a:t>
            </a:r>
          </a:p>
        </p:txBody>
      </p:sp>
      <p:sp>
        <p:nvSpPr>
          <p:cNvPr id="1577" name="직사각형 343">
            <a:extLst>
              <a:ext uri="{FF2B5EF4-FFF2-40B4-BE49-F238E27FC236}">
                <a16:creationId xmlns:a16="http://schemas.microsoft.com/office/drawing/2014/main" id="{43882660-7798-4D70-82D3-CCF3A422F595}"/>
              </a:ext>
            </a:extLst>
          </p:cNvPr>
          <p:cNvSpPr/>
          <p:nvPr/>
        </p:nvSpPr>
        <p:spPr>
          <a:xfrm>
            <a:off x="9794480" y="1857217"/>
            <a:ext cx="836768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홈페이지운영</a:t>
            </a:r>
            <a:r>
              <a:rPr lang="en-US" altLang="ko-KR" sz="700" b="1" dirty="0">
                <a:latin typeface="Consolas" pitchFamily="49" charset="0"/>
              </a:rPr>
              <a:t>WAS #2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578" name="직사각형 344">
            <a:extLst>
              <a:ext uri="{FF2B5EF4-FFF2-40B4-BE49-F238E27FC236}">
                <a16:creationId xmlns:a16="http://schemas.microsoft.com/office/drawing/2014/main" id="{9838230F-09F5-4EE4-98BC-CCEDF576F613}"/>
              </a:ext>
            </a:extLst>
          </p:cNvPr>
          <p:cNvSpPr/>
          <p:nvPr/>
        </p:nvSpPr>
        <p:spPr>
          <a:xfrm>
            <a:off x="9750617" y="2040309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LPHPWS02</a:t>
            </a:r>
            <a:endParaRPr lang="ko-KR" altLang="en-US" sz="700" b="1" dirty="0">
              <a:latin typeface="Consolas" pitchFamily="49" charset="0"/>
            </a:endParaRPr>
          </a:p>
        </p:txBody>
      </p:sp>
      <p:cxnSp>
        <p:nvCxnSpPr>
          <p:cNvPr id="1579" name="직선 연결선 239">
            <a:extLst>
              <a:ext uri="{FF2B5EF4-FFF2-40B4-BE49-F238E27FC236}">
                <a16:creationId xmlns:a16="http://schemas.microsoft.com/office/drawing/2014/main" id="{B636FB00-1D00-4C4F-9FE1-2FD6EABFDBC9}"/>
              </a:ext>
            </a:extLst>
          </p:cNvPr>
          <p:cNvCxnSpPr>
            <a:cxnSpLocks/>
          </p:cNvCxnSpPr>
          <p:nvPr/>
        </p:nvCxnSpPr>
        <p:spPr>
          <a:xfrm>
            <a:off x="8167669" y="1326487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0" name="직선 연결선 246">
            <a:extLst>
              <a:ext uri="{FF2B5EF4-FFF2-40B4-BE49-F238E27FC236}">
                <a16:creationId xmlns:a16="http://schemas.microsoft.com/office/drawing/2014/main" id="{4C38D0C4-3812-4495-9A80-DFF0FAC93307}"/>
              </a:ext>
            </a:extLst>
          </p:cNvPr>
          <p:cNvCxnSpPr>
            <a:cxnSpLocks/>
          </p:cNvCxnSpPr>
          <p:nvPr/>
        </p:nvCxnSpPr>
        <p:spPr>
          <a:xfrm>
            <a:off x="9742672" y="1326487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81" name="그림 333">
            <a:extLst>
              <a:ext uri="{FF2B5EF4-FFF2-40B4-BE49-F238E27FC236}">
                <a16:creationId xmlns:a16="http://schemas.microsoft.com/office/drawing/2014/main" id="{4C057F0F-BABF-43B0-890E-FC2373AB1F1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0870" y="1260498"/>
            <a:ext cx="279170" cy="259797"/>
          </a:xfrm>
          <a:prstGeom prst="rect">
            <a:avLst/>
          </a:prstGeom>
        </p:spPr>
      </p:pic>
      <p:sp>
        <p:nvSpPr>
          <p:cNvPr id="1582" name="Rectangle 135">
            <a:extLst>
              <a:ext uri="{FF2B5EF4-FFF2-40B4-BE49-F238E27FC236}">
                <a16:creationId xmlns:a16="http://schemas.microsoft.com/office/drawing/2014/main" id="{38CB3265-3BCF-41BF-AA86-5B822AF387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09917" y="1246682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583" name="Rectangle 43">
            <a:extLst>
              <a:ext uri="{FF2B5EF4-FFF2-40B4-BE49-F238E27FC236}">
                <a16:creationId xmlns:a16="http://schemas.microsoft.com/office/drawing/2014/main" id="{473AD750-019C-44CD-8996-F788BB837F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34653" y="1292553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AIX 7.2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584" name="Rectangle 43">
            <a:extLst>
              <a:ext uri="{FF2B5EF4-FFF2-40B4-BE49-F238E27FC236}">
                <a16:creationId xmlns:a16="http://schemas.microsoft.com/office/drawing/2014/main" id="{1C4C5D4E-1BCF-4A8D-A60D-3B7A264DC1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34653" y="1464006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 dirty="0">
                <a:solidFill>
                  <a:srgbClr val="C00000"/>
                </a:solidFill>
                <a:latin typeface="+mn-ea"/>
              </a:rPr>
              <a:t>홈페이지</a:t>
            </a:r>
          </a:p>
        </p:txBody>
      </p:sp>
      <p:sp>
        <p:nvSpPr>
          <p:cNvPr id="1585" name="직사각형 337">
            <a:extLst>
              <a:ext uri="{FF2B5EF4-FFF2-40B4-BE49-F238E27FC236}">
                <a16:creationId xmlns:a16="http://schemas.microsoft.com/office/drawing/2014/main" id="{0585EF6D-65FC-4D5B-A7F0-77D241AC6888}"/>
              </a:ext>
            </a:extLst>
          </p:cNvPr>
          <p:cNvSpPr/>
          <p:nvPr/>
        </p:nvSpPr>
        <p:spPr>
          <a:xfrm>
            <a:off x="8309309" y="1140414"/>
            <a:ext cx="836768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홈페이지운영</a:t>
            </a:r>
            <a:r>
              <a:rPr lang="en-US" altLang="ko-KR" sz="700" b="1" dirty="0">
                <a:latin typeface="Consolas" pitchFamily="49" charset="0"/>
              </a:rPr>
              <a:t>WEB #1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586" name="직사각형 338">
            <a:extLst>
              <a:ext uri="{FF2B5EF4-FFF2-40B4-BE49-F238E27FC236}">
                <a16:creationId xmlns:a16="http://schemas.microsoft.com/office/drawing/2014/main" id="{5505EFBC-D210-496D-9FA0-6DC0B78C03DB}"/>
              </a:ext>
            </a:extLst>
          </p:cNvPr>
          <p:cNvSpPr/>
          <p:nvPr/>
        </p:nvSpPr>
        <p:spPr>
          <a:xfrm>
            <a:off x="8265446" y="1323506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LPHPWB01</a:t>
            </a:r>
            <a:endParaRPr lang="ko-KR" altLang="en-US" sz="700" b="1" dirty="0">
              <a:latin typeface="Consolas" pitchFamily="49" charset="0"/>
            </a:endParaRPr>
          </a:p>
        </p:txBody>
      </p:sp>
      <p:pic>
        <p:nvPicPr>
          <p:cNvPr id="1587" name="그림 339">
            <a:extLst>
              <a:ext uri="{FF2B5EF4-FFF2-40B4-BE49-F238E27FC236}">
                <a16:creationId xmlns:a16="http://schemas.microsoft.com/office/drawing/2014/main" id="{271D92D9-1A42-4E6C-9B4A-A72C8BE9DCB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16041" y="1260498"/>
            <a:ext cx="279170" cy="259797"/>
          </a:xfrm>
          <a:prstGeom prst="rect">
            <a:avLst/>
          </a:prstGeom>
        </p:spPr>
      </p:pic>
      <p:sp>
        <p:nvSpPr>
          <p:cNvPr id="1588" name="Rectangle 135">
            <a:extLst>
              <a:ext uri="{FF2B5EF4-FFF2-40B4-BE49-F238E27FC236}">
                <a16:creationId xmlns:a16="http://schemas.microsoft.com/office/drawing/2014/main" id="{6B2D8B89-BFEE-46D1-BDBE-9B3BB3BDB7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95088" y="1246682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589" name="Rectangle 43">
            <a:extLst>
              <a:ext uri="{FF2B5EF4-FFF2-40B4-BE49-F238E27FC236}">
                <a16:creationId xmlns:a16="http://schemas.microsoft.com/office/drawing/2014/main" id="{4BD9EB5D-0B72-4557-B9A9-09BAC92ABA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19824" y="1292553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AIX 7.2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590" name="Rectangle 43">
            <a:extLst>
              <a:ext uri="{FF2B5EF4-FFF2-40B4-BE49-F238E27FC236}">
                <a16:creationId xmlns:a16="http://schemas.microsoft.com/office/drawing/2014/main" id="{8C81AC20-B331-4689-9AD5-AF9A8E0A14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19824" y="1464006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 dirty="0">
                <a:solidFill>
                  <a:srgbClr val="C00000"/>
                </a:solidFill>
                <a:latin typeface="+mn-ea"/>
              </a:rPr>
              <a:t>홈페이지</a:t>
            </a:r>
          </a:p>
        </p:txBody>
      </p:sp>
      <p:sp>
        <p:nvSpPr>
          <p:cNvPr id="1591" name="직사각형 343">
            <a:extLst>
              <a:ext uri="{FF2B5EF4-FFF2-40B4-BE49-F238E27FC236}">
                <a16:creationId xmlns:a16="http://schemas.microsoft.com/office/drawing/2014/main" id="{D94C69DC-FBC9-422E-8C70-A9647F5B667A}"/>
              </a:ext>
            </a:extLst>
          </p:cNvPr>
          <p:cNvSpPr/>
          <p:nvPr/>
        </p:nvSpPr>
        <p:spPr>
          <a:xfrm>
            <a:off x="9794480" y="1140414"/>
            <a:ext cx="836768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홈페이지운영</a:t>
            </a:r>
            <a:r>
              <a:rPr lang="en-US" altLang="ko-KR" sz="700" b="1" dirty="0">
                <a:latin typeface="Consolas" pitchFamily="49" charset="0"/>
              </a:rPr>
              <a:t>WEB #2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592" name="직사각형 344">
            <a:extLst>
              <a:ext uri="{FF2B5EF4-FFF2-40B4-BE49-F238E27FC236}">
                <a16:creationId xmlns:a16="http://schemas.microsoft.com/office/drawing/2014/main" id="{5A4630B7-0DB3-4EF9-9860-122060DDE578}"/>
              </a:ext>
            </a:extLst>
          </p:cNvPr>
          <p:cNvSpPr/>
          <p:nvPr/>
        </p:nvSpPr>
        <p:spPr>
          <a:xfrm>
            <a:off x="9750617" y="1323506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LPHPWB02</a:t>
            </a:r>
            <a:endParaRPr lang="ko-KR" altLang="en-US" sz="700" b="1" dirty="0">
              <a:latin typeface="Consolas" pitchFamily="49" charset="0"/>
            </a:endParaRPr>
          </a:p>
        </p:txBody>
      </p:sp>
      <p:cxnSp>
        <p:nvCxnSpPr>
          <p:cNvPr id="1593" name="직선 연결선 239">
            <a:extLst>
              <a:ext uri="{FF2B5EF4-FFF2-40B4-BE49-F238E27FC236}">
                <a16:creationId xmlns:a16="http://schemas.microsoft.com/office/drawing/2014/main" id="{5BA2B11B-FA15-42B7-9D2B-AC4B5C9B04AD}"/>
              </a:ext>
            </a:extLst>
          </p:cNvPr>
          <p:cNvCxnSpPr>
            <a:cxnSpLocks/>
          </p:cNvCxnSpPr>
          <p:nvPr/>
        </p:nvCxnSpPr>
        <p:spPr>
          <a:xfrm>
            <a:off x="4894959" y="2778270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4" name="직선 연결선 246">
            <a:extLst>
              <a:ext uri="{FF2B5EF4-FFF2-40B4-BE49-F238E27FC236}">
                <a16:creationId xmlns:a16="http://schemas.microsoft.com/office/drawing/2014/main" id="{06107EC5-19A0-46FB-B6E5-6E81F05A04A8}"/>
              </a:ext>
            </a:extLst>
          </p:cNvPr>
          <p:cNvCxnSpPr>
            <a:cxnSpLocks/>
          </p:cNvCxnSpPr>
          <p:nvPr/>
        </p:nvCxnSpPr>
        <p:spPr>
          <a:xfrm>
            <a:off x="6424368" y="2779789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95" name="그림 333">
            <a:extLst>
              <a:ext uri="{FF2B5EF4-FFF2-40B4-BE49-F238E27FC236}">
                <a16:creationId xmlns:a16="http://schemas.microsoft.com/office/drawing/2014/main" id="{8362105D-B5ED-4266-AE96-A474B68E689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1512" y="2712281"/>
            <a:ext cx="279170" cy="259797"/>
          </a:xfrm>
          <a:prstGeom prst="rect">
            <a:avLst/>
          </a:prstGeom>
        </p:spPr>
      </p:pic>
      <p:sp>
        <p:nvSpPr>
          <p:cNvPr id="1596" name="Rectangle 135">
            <a:extLst>
              <a:ext uri="{FF2B5EF4-FFF2-40B4-BE49-F238E27FC236}">
                <a16:creationId xmlns:a16="http://schemas.microsoft.com/office/drawing/2014/main" id="{165E8FB9-BA02-4774-8B4B-4E844E3E73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0559" y="2698465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597" name="Rectangle 43">
            <a:extLst>
              <a:ext uri="{FF2B5EF4-FFF2-40B4-BE49-F238E27FC236}">
                <a16:creationId xmlns:a16="http://schemas.microsoft.com/office/drawing/2014/main" id="{970A4245-9701-44DB-A52D-EDC93E78A9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5295" y="2744336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AIX 7.2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598" name="Rectangle 43">
            <a:extLst>
              <a:ext uri="{FF2B5EF4-FFF2-40B4-BE49-F238E27FC236}">
                <a16:creationId xmlns:a16="http://schemas.microsoft.com/office/drawing/2014/main" id="{FB66CD89-FFEA-4FE1-B99C-CFD7BF02F5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5295" y="2915789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 dirty="0">
                <a:solidFill>
                  <a:srgbClr val="C00000"/>
                </a:solidFill>
                <a:latin typeface="+mn-ea"/>
              </a:rPr>
              <a:t>이미지</a:t>
            </a:r>
          </a:p>
        </p:txBody>
      </p:sp>
      <p:sp>
        <p:nvSpPr>
          <p:cNvPr id="1599" name="직사각형 337">
            <a:extLst>
              <a:ext uri="{FF2B5EF4-FFF2-40B4-BE49-F238E27FC236}">
                <a16:creationId xmlns:a16="http://schemas.microsoft.com/office/drawing/2014/main" id="{CE2080F1-DBD2-4B3B-8C99-D23DCB4D5AD5}"/>
              </a:ext>
            </a:extLst>
          </p:cNvPr>
          <p:cNvSpPr/>
          <p:nvPr/>
        </p:nvSpPr>
        <p:spPr>
          <a:xfrm>
            <a:off x="5049951" y="2592197"/>
            <a:ext cx="697307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이미지운영</a:t>
            </a:r>
            <a:r>
              <a:rPr lang="en-US" altLang="ko-KR" sz="700" b="1" dirty="0">
                <a:latin typeface="Consolas" pitchFamily="49" charset="0"/>
              </a:rPr>
              <a:t>AP #1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600" name="직사각형 338">
            <a:extLst>
              <a:ext uri="{FF2B5EF4-FFF2-40B4-BE49-F238E27FC236}">
                <a16:creationId xmlns:a16="http://schemas.microsoft.com/office/drawing/2014/main" id="{513C7C6F-766E-4E2B-B475-8EEA444665F3}"/>
              </a:ext>
            </a:extLst>
          </p:cNvPr>
          <p:cNvSpPr/>
          <p:nvPr/>
        </p:nvSpPr>
        <p:spPr>
          <a:xfrm>
            <a:off x="5006088" y="2775289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LPIGAP01</a:t>
            </a:r>
            <a:endParaRPr lang="ko-KR" altLang="en-US" sz="700" b="1" dirty="0">
              <a:latin typeface="Consolas" pitchFamily="49" charset="0"/>
            </a:endParaRPr>
          </a:p>
        </p:txBody>
      </p:sp>
      <p:pic>
        <p:nvPicPr>
          <p:cNvPr id="1601" name="그림 339">
            <a:extLst>
              <a:ext uri="{FF2B5EF4-FFF2-40B4-BE49-F238E27FC236}">
                <a16:creationId xmlns:a16="http://schemas.microsoft.com/office/drawing/2014/main" id="{D1E7EEF7-600A-4AFD-B805-931521BB02A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0628" y="2713800"/>
            <a:ext cx="279170" cy="259797"/>
          </a:xfrm>
          <a:prstGeom prst="rect">
            <a:avLst/>
          </a:prstGeom>
        </p:spPr>
      </p:pic>
      <p:sp>
        <p:nvSpPr>
          <p:cNvPr id="1602" name="Rectangle 135">
            <a:extLst>
              <a:ext uri="{FF2B5EF4-FFF2-40B4-BE49-F238E27FC236}">
                <a16:creationId xmlns:a16="http://schemas.microsoft.com/office/drawing/2014/main" id="{CC93BBB2-A154-4F9D-BCCF-3F1AF561E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99675" y="2699984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603" name="Rectangle 43">
            <a:extLst>
              <a:ext uri="{FF2B5EF4-FFF2-40B4-BE49-F238E27FC236}">
                <a16:creationId xmlns:a16="http://schemas.microsoft.com/office/drawing/2014/main" id="{756188FD-1730-4D69-BC32-3EA7AC7727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4411" y="2745855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AIX 7.2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604" name="Rectangle 43">
            <a:extLst>
              <a:ext uri="{FF2B5EF4-FFF2-40B4-BE49-F238E27FC236}">
                <a16:creationId xmlns:a16="http://schemas.microsoft.com/office/drawing/2014/main" id="{3A180668-3A63-4958-AD3E-61073FB979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4411" y="2917308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 dirty="0">
                <a:solidFill>
                  <a:srgbClr val="C00000"/>
                </a:solidFill>
                <a:latin typeface="+mn-ea"/>
              </a:rPr>
              <a:t>이미지</a:t>
            </a:r>
          </a:p>
        </p:txBody>
      </p:sp>
      <p:sp>
        <p:nvSpPr>
          <p:cNvPr id="1605" name="직사각형 343">
            <a:extLst>
              <a:ext uri="{FF2B5EF4-FFF2-40B4-BE49-F238E27FC236}">
                <a16:creationId xmlns:a16="http://schemas.microsoft.com/office/drawing/2014/main" id="{4FF203F4-A541-4246-A965-9A12468501AE}"/>
              </a:ext>
            </a:extLst>
          </p:cNvPr>
          <p:cNvSpPr/>
          <p:nvPr/>
        </p:nvSpPr>
        <p:spPr>
          <a:xfrm>
            <a:off x="6599067" y="2593716"/>
            <a:ext cx="697307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이미지운영</a:t>
            </a:r>
            <a:r>
              <a:rPr lang="en-US" altLang="ko-KR" sz="700" b="1" dirty="0">
                <a:latin typeface="Consolas" pitchFamily="49" charset="0"/>
              </a:rPr>
              <a:t>AP #2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606" name="직사각형 344">
            <a:extLst>
              <a:ext uri="{FF2B5EF4-FFF2-40B4-BE49-F238E27FC236}">
                <a16:creationId xmlns:a16="http://schemas.microsoft.com/office/drawing/2014/main" id="{DF386984-3D8D-45DB-91BF-220D4311BFD2}"/>
              </a:ext>
            </a:extLst>
          </p:cNvPr>
          <p:cNvSpPr/>
          <p:nvPr/>
        </p:nvSpPr>
        <p:spPr>
          <a:xfrm>
            <a:off x="6555204" y="2776808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LPIGAP02</a:t>
            </a:r>
            <a:endParaRPr lang="ko-KR" altLang="en-US" sz="700" b="1" dirty="0">
              <a:latin typeface="Consolas" pitchFamily="49" charset="0"/>
            </a:endParaRPr>
          </a:p>
        </p:txBody>
      </p:sp>
      <p:cxnSp>
        <p:nvCxnSpPr>
          <p:cNvPr id="1607" name="직선 연결선 239">
            <a:extLst>
              <a:ext uri="{FF2B5EF4-FFF2-40B4-BE49-F238E27FC236}">
                <a16:creationId xmlns:a16="http://schemas.microsoft.com/office/drawing/2014/main" id="{88272962-7054-4D6E-B1D0-6F570D656069}"/>
              </a:ext>
            </a:extLst>
          </p:cNvPr>
          <p:cNvCxnSpPr>
            <a:cxnSpLocks/>
          </p:cNvCxnSpPr>
          <p:nvPr/>
        </p:nvCxnSpPr>
        <p:spPr>
          <a:xfrm>
            <a:off x="4894959" y="3522160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8" name="직선 연결선 246">
            <a:extLst>
              <a:ext uri="{FF2B5EF4-FFF2-40B4-BE49-F238E27FC236}">
                <a16:creationId xmlns:a16="http://schemas.microsoft.com/office/drawing/2014/main" id="{1E9730D7-C871-451A-8A43-FD935F16A941}"/>
              </a:ext>
            </a:extLst>
          </p:cNvPr>
          <p:cNvCxnSpPr>
            <a:cxnSpLocks/>
          </p:cNvCxnSpPr>
          <p:nvPr/>
        </p:nvCxnSpPr>
        <p:spPr>
          <a:xfrm>
            <a:off x="6424368" y="3523679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09" name="그림 333">
            <a:extLst>
              <a:ext uri="{FF2B5EF4-FFF2-40B4-BE49-F238E27FC236}">
                <a16:creationId xmlns:a16="http://schemas.microsoft.com/office/drawing/2014/main" id="{0E1B3AD3-FC33-49B8-B157-DE47FC7DA5E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6261" y="3456171"/>
            <a:ext cx="279170" cy="259797"/>
          </a:xfrm>
          <a:prstGeom prst="rect">
            <a:avLst/>
          </a:prstGeom>
        </p:spPr>
      </p:pic>
      <p:sp>
        <p:nvSpPr>
          <p:cNvPr id="1610" name="Rectangle 135">
            <a:extLst>
              <a:ext uri="{FF2B5EF4-FFF2-40B4-BE49-F238E27FC236}">
                <a16:creationId xmlns:a16="http://schemas.microsoft.com/office/drawing/2014/main" id="{B2B3B70E-F2D2-4B59-830F-A157BF48EA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5308" y="3442355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611" name="Rectangle 43">
            <a:extLst>
              <a:ext uri="{FF2B5EF4-FFF2-40B4-BE49-F238E27FC236}">
                <a16:creationId xmlns:a16="http://schemas.microsoft.com/office/drawing/2014/main" id="{2340B3C2-B627-4635-8E96-AA0D041C43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0044" y="3488226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AIX 7.2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612" name="Rectangle 43">
            <a:extLst>
              <a:ext uri="{FF2B5EF4-FFF2-40B4-BE49-F238E27FC236}">
                <a16:creationId xmlns:a16="http://schemas.microsoft.com/office/drawing/2014/main" id="{E60E4E84-6ECB-4F0E-B34B-990A64D68A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0044" y="3659679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 dirty="0">
                <a:solidFill>
                  <a:srgbClr val="C00000"/>
                </a:solidFill>
                <a:latin typeface="+mn-ea"/>
              </a:rPr>
              <a:t>이미지</a:t>
            </a:r>
          </a:p>
        </p:txBody>
      </p:sp>
      <p:sp>
        <p:nvSpPr>
          <p:cNvPr id="1613" name="직사각형 337">
            <a:extLst>
              <a:ext uri="{FF2B5EF4-FFF2-40B4-BE49-F238E27FC236}">
                <a16:creationId xmlns:a16="http://schemas.microsoft.com/office/drawing/2014/main" id="{572A9A64-787E-4473-9D83-01B042A1DCC0}"/>
              </a:ext>
            </a:extLst>
          </p:cNvPr>
          <p:cNvSpPr/>
          <p:nvPr/>
        </p:nvSpPr>
        <p:spPr>
          <a:xfrm>
            <a:off x="5024700" y="3336087"/>
            <a:ext cx="697307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이미지운영</a:t>
            </a:r>
            <a:r>
              <a:rPr lang="en-US" altLang="ko-KR" sz="700" b="1" dirty="0">
                <a:latin typeface="Consolas" pitchFamily="49" charset="0"/>
              </a:rPr>
              <a:t>DB #1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614" name="직사각형 338">
            <a:extLst>
              <a:ext uri="{FF2B5EF4-FFF2-40B4-BE49-F238E27FC236}">
                <a16:creationId xmlns:a16="http://schemas.microsoft.com/office/drawing/2014/main" id="{6B4F429F-26D4-4C06-A6B1-29F01AE92AEF}"/>
              </a:ext>
            </a:extLst>
          </p:cNvPr>
          <p:cNvSpPr/>
          <p:nvPr/>
        </p:nvSpPr>
        <p:spPr>
          <a:xfrm>
            <a:off x="4980837" y="3519179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LPIGDB01</a:t>
            </a:r>
            <a:endParaRPr lang="ko-KR" altLang="en-US" sz="700" b="1" dirty="0">
              <a:latin typeface="Consolas" pitchFamily="49" charset="0"/>
            </a:endParaRPr>
          </a:p>
        </p:txBody>
      </p:sp>
      <p:pic>
        <p:nvPicPr>
          <p:cNvPr id="1615" name="그림 339">
            <a:extLst>
              <a:ext uri="{FF2B5EF4-FFF2-40B4-BE49-F238E27FC236}">
                <a16:creationId xmlns:a16="http://schemas.microsoft.com/office/drawing/2014/main" id="{3D67752A-117D-4856-8AEB-CE76F3EE0A0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5377" y="3457690"/>
            <a:ext cx="279170" cy="259797"/>
          </a:xfrm>
          <a:prstGeom prst="rect">
            <a:avLst/>
          </a:prstGeom>
        </p:spPr>
      </p:pic>
      <p:sp>
        <p:nvSpPr>
          <p:cNvPr id="1616" name="Rectangle 135">
            <a:extLst>
              <a:ext uri="{FF2B5EF4-FFF2-40B4-BE49-F238E27FC236}">
                <a16:creationId xmlns:a16="http://schemas.microsoft.com/office/drawing/2014/main" id="{D720DD0C-A0B4-4987-9D02-08D205A9E1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4424" y="3443874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617" name="Rectangle 43">
            <a:extLst>
              <a:ext uri="{FF2B5EF4-FFF2-40B4-BE49-F238E27FC236}">
                <a16:creationId xmlns:a16="http://schemas.microsoft.com/office/drawing/2014/main" id="{D3630B91-9987-4075-9C8C-1BB6A2ED1E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99160" y="3489745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AIX 7.2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618" name="Rectangle 43">
            <a:extLst>
              <a:ext uri="{FF2B5EF4-FFF2-40B4-BE49-F238E27FC236}">
                <a16:creationId xmlns:a16="http://schemas.microsoft.com/office/drawing/2014/main" id="{5A8E360D-6349-447E-A073-B6DD28C4E1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99160" y="3661198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 dirty="0">
                <a:solidFill>
                  <a:srgbClr val="C00000"/>
                </a:solidFill>
                <a:latin typeface="+mn-ea"/>
              </a:rPr>
              <a:t>이미지</a:t>
            </a:r>
          </a:p>
        </p:txBody>
      </p:sp>
      <p:sp>
        <p:nvSpPr>
          <p:cNvPr id="1619" name="직사각형 343">
            <a:extLst>
              <a:ext uri="{FF2B5EF4-FFF2-40B4-BE49-F238E27FC236}">
                <a16:creationId xmlns:a16="http://schemas.microsoft.com/office/drawing/2014/main" id="{F5046915-02A5-4C30-B0C9-63E249E18A27}"/>
              </a:ext>
            </a:extLst>
          </p:cNvPr>
          <p:cNvSpPr/>
          <p:nvPr/>
        </p:nvSpPr>
        <p:spPr>
          <a:xfrm>
            <a:off x="6573816" y="3337606"/>
            <a:ext cx="697307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이미지운영</a:t>
            </a:r>
            <a:r>
              <a:rPr lang="en-US" altLang="ko-KR" sz="700" b="1" dirty="0">
                <a:latin typeface="Consolas" pitchFamily="49" charset="0"/>
              </a:rPr>
              <a:t>DB #2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620" name="직사각형 344">
            <a:extLst>
              <a:ext uri="{FF2B5EF4-FFF2-40B4-BE49-F238E27FC236}">
                <a16:creationId xmlns:a16="http://schemas.microsoft.com/office/drawing/2014/main" id="{BCF3615B-4C25-401E-AB44-BE5AA9CF8985}"/>
              </a:ext>
            </a:extLst>
          </p:cNvPr>
          <p:cNvSpPr/>
          <p:nvPr/>
        </p:nvSpPr>
        <p:spPr>
          <a:xfrm>
            <a:off x="6529953" y="3520698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LPIGDB02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621" name="Freeform: Shape 1620">
            <a:extLst>
              <a:ext uri="{FF2B5EF4-FFF2-40B4-BE49-F238E27FC236}">
                <a16:creationId xmlns:a16="http://schemas.microsoft.com/office/drawing/2014/main" id="{ED8A2597-BF24-4579-80B6-4ACD2FC24B54}"/>
              </a:ext>
            </a:extLst>
          </p:cNvPr>
          <p:cNvSpPr/>
          <p:nvPr/>
        </p:nvSpPr>
        <p:spPr>
          <a:xfrm>
            <a:off x="4898872" y="3416889"/>
            <a:ext cx="146050" cy="198137"/>
          </a:xfrm>
          <a:custGeom>
            <a:avLst/>
            <a:gdLst>
              <a:gd name="connsiteX0" fmla="*/ 0 w 146050"/>
              <a:gd name="connsiteY0" fmla="*/ 69850 h 198137"/>
              <a:gd name="connsiteX1" fmla="*/ 31750 w 146050"/>
              <a:gd name="connsiteY1" fmla="*/ 196850 h 198137"/>
              <a:gd name="connsiteX2" fmla="*/ 146050 w 146050"/>
              <a:gd name="connsiteY2" fmla="*/ 0 h 198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050" h="198137">
                <a:moveTo>
                  <a:pt x="0" y="69850"/>
                </a:moveTo>
                <a:cubicBezTo>
                  <a:pt x="3704" y="139171"/>
                  <a:pt x="7408" y="208492"/>
                  <a:pt x="31750" y="196850"/>
                </a:cubicBezTo>
                <a:cubicBezTo>
                  <a:pt x="56092" y="185208"/>
                  <a:pt x="101071" y="92604"/>
                  <a:pt x="146050" y="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22" name="Freeform: Shape 1621">
            <a:extLst>
              <a:ext uri="{FF2B5EF4-FFF2-40B4-BE49-F238E27FC236}">
                <a16:creationId xmlns:a16="http://schemas.microsoft.com/office/drawing/2014/main" id="{C4ECFEAD-9A11-4C51-BF44-B582B52AFADB}"/>
              </a:ext>
            </a:extLst>
          </p:cNvPr>
          <p:cNvSpPr/>
          <p:nvPr/>
        </p:nvSpPr>
        <p:spPr>
          <a:xfrm>
            <a:off x="6419892" y="3415958"/>
            <a:ext cx="146050" cy="198137"/>
          </a:xfrm>
          <a:custGeom>
            <a:avLst/>
            <a:gdLst>
              <a:gd name="connsiteX0" fmla="*/ 0 w 146050"/>
              <a:gd name="connsiteY0" fmla="*/ 69850 h 198137"/>
              <a:gd name="connsiteX1" fmla="*/ 31750 w 146050"/>
              <a:gd name="connsiteY1" fmla="*/ 196850 h 198137"/>
              <a:gd name="connsiteX2" fmla="*/ 146050 w 146050"/>
              <a:gd name="connsiteY2" fmla="*/ 0 h 198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050" h="198137">
                <a:moveTo>
                  <a:pt x="0" y="69850"/>
                </a:moveTo>
                <a:cubicBezTo>
                  <a:pt x="3704" y="139171"/>
                  <a:pt x="7408" y="208492"/>
                  <a:pt x="31750" y="196850"/>
                </a:cubicBezTo>
                <a:cubicBezTo>
                  <a:pt x="56092" y="185208"/>
                  <a:pt x="101071" y="92604"/>
                  <a:pt x="146050" y="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25" name="Rectangle 135">
            <a:extLst>
              <a:ext uri="{FF2B5EF4-FFF2-40B4-BE49-F238E27FC236}">
                <a16:creationId xmlns:a16="http://schemas.microsoft.com/office/drawing/2014/main" id="{80A0BF01-3BDD-4B98-B012-44911C0A64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7628" y="4283569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626" name="Rectangle 43">
            <a:extLst>
              <a:ext uri="{FF2B5EF4-FFF2-40B4-BE49-F238E27FC236}">
                <a16:creationId xmlns:a16="http://schemas.microsoft.com/office/drawing/2014/main" id="{FCD5028D-E0F5-41E1-A040-FF97318CAF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2364" y="4329440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AIX 7.2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627" name="Rectangle 43">
            <a:extLst>
              <a:ext uri="{FF2B5EF4-FFF2-40B4-BE49-F238E27FC236}">
                <a16:creationId xmlns:a16="http://schemas.microsoft.com/office/drawing/2014/main" id="{3AD54953-64B3-4DB9-B171-86B223AB31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2364" y="4500893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 dirty="0">
                <a:solidFill>
                  <a:srgbClr val="C00000"/>
                </a:solidFill>
                <a:latin typeface="+mn-ea"/>
              </a:rPr>
              <a:t>IFRS</a:t>
            </a:r>
            <a:endParaRPr lang="ko-KR" altLang="en-US" sz="600" dirty="0">
              <a:solidFill>
                <a:srgbClr val="C00000"/>
              </a:solidFill>
              <a:latin typeface="+mn-ea"/>
            </a:endParaRPr>
          </a:p>
        </p:txBody>
      </p:sp>
      <p:cxnSp>
        <p:nvCxnSpPr>
          <p:cNvPr id="1630" name="직선 연결선 244">
            <a:extLst>
              <a:ext uri="{FF2B5EF4-FFF2-40B4-BE49-F238E27FC236}">
                <a16:creationId xmlns:a16="http://schemas.microsoft.com/office/drawing/2014/main" id="{1F80A41A-2D3C-4C12-A340-67FC9EF70C7D}"/>
              </a:ext>
            </a:extLst>
          </p:cNvPr>
          <p:cNvCxnSpPr>
            <a:cxnSpLocks/>
          </p:cNvCxnSpPr>
          <p:nvPr/>
        </p:nvCxnSpPr>
        <p:spPr>
          <a:xfrm>
            <a:off x="6424368" y="4413467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1" name="직사각형 370">
            <a:extLst>
              <a:ext uri="{FF2B5EF4-FFF2-40B4-BE49-F238E27FC236}">
                <a16:creationId xmlns:a16="http://schemas.microsoft.com/office/drawing/2014/main" id="{2964A29C-2726-4CBD-9829-526224C60E55}"/>
              </a:ext>
            </a:extLst>
          </p:cNvPr>
          <p:cNvSpPr/>
          <p:nvPr/>
        </p:nvSpPr>
        <p:spPr>
          <a:xfrm>
            <a:off x="1235767" y="440336"/>
            <a:ext cx="3262491" cy="598674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632" name="모서리가 둥근 직사각형 732">
            <a:extLst>
              <a:ext uri="{FF2B5EF4-FFF2-40B4-BE49-F238E27FC236}">
                <a16:creationId xmlns:a16="http://schemas.microsoft.com/office/drawing/2014/main" id="{B6AFCEDF-EDF5-4058-AD09-A74299F7B163}"/>
              </a:ext>
            </a:extLst>
          </p:cNvPr>
          <p:cNvSpPr/>
          <p:nvPr/>
        </p:nvSpPr>
        <p:spPr>
          <a:xfrm>
            <a:off x="2506289" y="363399"/>
            <a:ext cx="868040" cy="172075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기간계</a:t>
            </a:r>
          </a:p>
        </p:txBody>
      </p:sp>
      <p:sp>
        <p:nvSpPr>
          <p:cNvPr id="1633" name="직사각형 370">
            <a:extLst>
              <a:ext uri="{FF2B5EF4-FFF2-40B4-BE49-F238E27FC236}">
                <a16:creationId xmlns:a16="http://schemas.microsoft.com/office/drawing/2014/main" id="{51C8F7D4-4024-4B6A-B4C2-12E87AC278EA}"/>
              </a:ext>
            </a:extLst>
          </p:cNvPr>
          <p:cNvSpPr/>
          <p:nvPr/>
        </p:nvSpPr>
        <p:spPr>
          <a:xfrm>
            <a:off x="4641859" y="440336"/>
            <a:ext cx="6759939" cy="598674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634" name="직사각형 370">
            <a:extLst>
              <a:ext uri="{FF2B5EF4-FFF2-40B4-BE49-F238E27FC236}">
                <a16:creationId xmlns:a16="http://schemas.microsoft.com/office/drawing/2014/main" id="{8C4EB5A2-3D1A-4CD8-9359-D118B14D4329}"/>
              </a:ext>
            </a:extLst>
          </p:cNvPr>
          <p:cNvSpPr/>
          <p:nvPr/>
        </p:nvSpPr>
        <p:spPr>
          <a:xfrm>
            <a:off x="11611886" y="440336"/>
            <a:ext cx="6565545" cy="598674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641" name="모서리가 둥근 직사각형 732">
            <a:extLst>
              <a:ext uri="{FF2B5EF4-FFF2-40B4-BE49-F238E27FC236}">
                <a16:creationId xmlns:a16="http://schemas.microsoft.com/office/drawing/2014/main" id="{645C5CA6-84B0-4A93-A3F1-EE5187515298}"/>
              </a:ext>
            </a:extLst>
          </p:cNvPr>
          <p:cNvSpPr/>
          <p:nvPr/>
        </p:nvSpPr>
        <p:spPr>
          <a:xfrm>
            <a:off x="7585566" y="355892"/>
            <a:ext cx="867600" cy="172075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정보계</a:t>
            </a:r>
          </a:p>
        </p:txBody>
      </p:sp>
      <p:sp>
        <p:nvSpPr>
          <p:cNvPr id="1642" name="직사각형 370">
            <a:extLst>
              <a:ext uri="{FF2B5EF4-FFF2-40B4-BE49-F238E27FC236}">
                <a16:creationId xmlns:a16="http://schemas.microsoft.com/office/drawing/2014/main" id="{8314B0E4-180A-4527-8619-704C80E1C3A6}"/>
              </a:ext>
            </a:extLst>
          </p:cNvPr>
          <p:cNvSpPr/>
          <p:nvPr/>
        </p:nvSpPr>
        <p:spPr>
          <a:xfrm>
            <a:off x="7929011" y="601448"/>
            <a:ext cx="3330119" cy="4475378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643" name="모서리가 둥근 직사각형 732">
            <a:extLst>
              <a:ext uri="{FF2B5EF4-FFF2-40B4-BE49-F238E27FC236}">
                <a16:creationId xmlns:a16="http://schemas.microsoft.com/office/drawing/2014/main" id="{BD320C89-B0BE-4A75-84F8-99A760BED510}"/>
              </a:ext>
            </a:extLst>
          </p:cNvPr>
          <p:cNvSpPr/>
          <p:nvPr/>
        </p:nvSpPr>
        <p:spPr>
          <a:xfrm>
            <a:off x="9175578" y="520240"/>
            <a:ext cx="867600" cy="172075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채널계</a:t>
            </a:r>
          </a:p>
        </p:txBody>
      </p:sp>
      <p:sp>
        <p:nvSpPr>
          <p:cNvPr id="1644" name="모서리가 둥근 직사각형 732">
            <a:extLst>
              <a:ext uri="{FF2B5EF4-FFF2-40B4-BE49-F238E27FC236}">
                <a16:creationId xmlns:a16="http://schemas.microsoft.com/office/drawing/2014/main" id="{317F277E-D699-40F9-82CE-ECB81559DF3B}"/>
              </a:ext>
            </a:extLst>
          </p:cNvPr>
          <p:cNvSpPr/>
          <p:nvPr/>
        </p:nvSpPr>
        <p:spPr>
          <a:xfrm>
            <a:off x="14251198" y="355892"/>
            <a:ext cx="867600" cy="172075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기타</a:t>
            </a:r>
          </a:p>
        </p:txBody>
      </p:sp>
      <p:pic>
        <p:nvPicPr>
          <p:cNvPr id="1645" name="그림 171">
            <a:extLst>
              <a:ext uri="{FF2B5EF4-FFF2-40B4-BE49-F238E27FC236}">
                <a16:creationId xmlns:a16="http://schemas.microsoft.com/office/drawing/2014/main" id="{00A9206C-413F-4F15-81DD-8A11958B19D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8581" y="4297385"/>
            <a:ext cx="279170" cy="259797"/>
          </a:xfrm>
          <a:prstGeom prst="rect">
            <a:avLst/>
          </a:prstGeom>
        </p:spPr>
      </p:pic>
      <p:sp>
        <p:nvSpPr>
          <p:cNvPr id="1646" name="직사각형 175">
            <a:extLst>
              <a:ext uri="{FF2B5EF4-FFF2-40B4-BE49-F238E27FC236}">
                <a16:creationId xmlns:a16="http://schemas.microsoft.com/office/drawing/2014/main" id="{EE0E7259-EAD4-4806-AB35-2394936BDC18}"/>
              </a:ext>
            </a:extLst>
          </p:cNvPr>
          <p:cNvSpPr/>
          <p:nvPr/>
        </p:nvSpPr>
        <p:spPr>
          <a:xfrm>
            <a:off x="6547020" y="4177301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IFRS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647" name="직사각형 176">
            <a:extLst>
              <a:ext uri="{FF2B5EF4-FFF2-40B4-BE49-F238E27FC236}">
                <a16:creationId xmlns:a16="http://schemas.microsoft.com/office/drawing/2014/main" id="{E4D5AA8F-DA8C-4FC8-AA12-8F2D48D49F87}"/>
              </a:ext>
            </a:extLst>
          </p:cNvPr>
          <p:cNvSpPr/>
          <p:nvPr/>
        </p:nvSpPr>
        <p:spPr>
          <a:xfrm>
            <a:off x="6503157" y="4360393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LPDAAP02</a:t>
            </a:r>
            <a:endParaRPr lang="ko-KR" altLang="en-US" sz="700" b="1">
              <a:latin typeface="Consolas" pitchFamily="49" charset="0"/>
            </a:endParaRPr>
          </a:p>
        </p:txBody>
      </p:sp>
      <p:cxnSp>
        <p:nvCxnSpPr>
          <p:cNvPr id="1651" name="직선 연결선 70">
            <a:extLst>
              <a:ext uri="{FF2B5EF4-FFF2-40B4-BE49-F238E27FC236}">
                <a16:creationId xmlns:a16="http://schemas.microsoft.com/office/drawing/2014/main" id="{0715A87A-6F74-4710-8864-1FBCF8219F1A}"/>
              </a:ext>
            </a:extLst>
          </p:cNvPr>
          <p:cNvCxnSpPr>
            <a:cxnSpLocks/>
          </p:cNvCxnSpPr>
          <p:nvPr/>
        </p:nvCxnSpPr>
        <p:spPr>
          <a:xfrm>
            <a:off x="3121293" y="7312303"/>
            <a:ext cx="0" cy="670605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2" name="직사각형 371">
            <a:extLst>
              <a:ext uri="{FF2B5EF4-FFF2-40B4-BE49-F238E27FC236}">
                <a16:creationId xmlns:a16="http://schemas.microsoft.com/office/drawing/2014/main" id="{1AE6D750-9582-403F-B3E5-FB68683E4A0F}"/>
              </a:ext>
            </a:extLst>
          </p:cNvPr>
          <p:cNvSpPr/>
          <p:nvPr/>
        </p:nvSpPr>
        <p:spPr>
          <a:xfrm>
            <a:off x="3098850" y="7274313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53" name="직사각형 371">
            <a:extLst>
              <a:ext uri="{FF2B5EF4-FFF2-40B4-BE49-F238E27FC236}">
                <a16:creationId xmlns:a16="http://schemas.microsoft.com/office/drawing/2014/main" id="{76780C6B-4AC5-43F3-98C7-DD75BD1CBC18}"/>
              </a:ext>
            </a:extLst>
          </p:cNvPr>
          <p:cNvSpPr/>
          <p:nvPr/>
        </p:nvSpPr>
        <p:spPr>
          <a:xfrm>
            <a:off x="3098850" y="7954874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654" name="직선 연결선 118">
            <a:extLst>
              <a:ext uri="{FF2B5EF4-FFF2-40B4-BE49-F238E27FC236}">
                <a16:creationId xmlns:a16="http://schemas.microsoft.com/office/drawing/2014/main" id="{9C4F483A-9C6A-4BE8-A7C2-612E1852FEDE}"/>
              </a:ext>
            </a:extLst>
          </p:cNvPr>
          <p:cNvCxnSpPr>
            <a:cxnSpLocks/>
          </p:cNvCxnSpPr>
          <p:nvPr/>
        </p:nvCxnSpPr>
        <p:spPr>
          <a:xfrm>
            <a:off x="3121293" y="7437367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5" name="직선 연결선 230">
            <a:extLst>
              <a:ext uri="{FF2B5EF4-FFF2-40B4-BE49-F238E27FC236}">
                <a16:creationId xmlns:a16="http://schemas.microsoft.com/office/drawing/2014/main" id="{9525DA2A-7877-4FAC-AA90-0642ED55D4C1}"/>
              </a:ext>
            </a:extLst>
          </p:cNvPr>
          <p:cNvCxnSpPr>
            <a:cxnSpLocks/>
          </p:cNvCxnSpPr>
          <p:nvPr/>
        </p:nvCxnSpPr>
        <p:spPr>
          <a:xfrm>
            <a:off x="1474440" y="2043290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07462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332</TotalTime>
  <Words>277</Words>
  <Application>Microsoft Office PowerPoint</Application>
  <PresentationFormat>Custom</PresentationFormat>
  <Paragraphs>144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맑은 고딕</vt:lpstr>
      <vt:lpstr>Arial</vt:lpstr>
      <vt:lpstr>Calibri</vt:lpstr>
      <vt:lpstr>Calibri Light</vt:lpstr>
      <vt:lpstr>Consolas</vt:lpstr>
      <vt:lpstr>Office 테마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dp kim</dc:creator>
  <cp:lastModifiedBy>doopo kim</cp:lastModifiedBy>
  <cp:revision>97</cp:revision>
  <dcterms:created xsi:type="dcterms:W3CDTF">2023-12-23T15:21:17Z</dcterms:created>
  <dcterms:modified xsi:type="dcterms:W3CDTF">2023-12-26T04:20:36Z</dcterms:modified>
</cp:coreProperties>
</file>