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1" autoAdjust="0"/>
    <p:restoredTop sz="94660"/>
  </p:normalViewPr>
  <p:slideViewPr>
    <p:cSldViewPr snapToGrid="0">
      <p:cViewPr>
        <p:scale>
          <a:sx n="300" d="100"/>
          <a:sy n="300" d="100"/>
        </p:scale>
        <p:origin x="432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ko-K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EE4A-0A75-4239-8B13-0C503911092A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BD15C-11C7-4378-BBBA-6577510511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7551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EE4A-0A75-4239-8B13-0C503911092A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BD15C-11C7-4378-BBBA-6577510511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7502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EE4A-0A75-4239-8B13-0C503911092A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BD15C-11C7-4378-BBBA-6577510511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3202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EE4A-0A75-4239-8B13-0C503911092A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BD15C-11C7-4378-BBBA-6577510511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8378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EE4A-0A75-4239-8B13-0C503911092A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BD15C-11C7-4378-BBBA-6577510511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9123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EE4A-0A75-4239-8B13-0C503911092A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BD15C-11C7-4378-BBBA-6577510511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2180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EE4A-0A75-4239-8B13-0C503911092A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BD15C-11C7-4378-BBBA-6577510511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668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EE4A-0A75-4239-8B13-0C503911092A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BD15C-11C7-4378-BBBA-6577510511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7831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EE4A-0A75-4239-8B13-0C503911092A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BD15C-11C7-4378-BBBA-6577510511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6997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EE4A-0A75-4239-8B13-0C503911092A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BD15C-11C7-4378-BBBA-6577510511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0640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8EE4A-0A75-4239-8B13-0C503911092A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BBD15C-11C7-4378-BBBA-6577510511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7037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8EE4A-0A75-4239-8B13-0C503911092A}" type="datetimeFigureOut">
              <a:rPr lang="ko-KR" altLang="en-US" smtClean="0"/>
              <a:t>2023-12-30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BD15C-11C7-4378-BBBA-6577510511C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5380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" name="Picture 20" descr="http://db.cse.ohio-state.edu/images/db.png">
            <a:extLst>
              <a:ext uri="{FF2B5EF4-FFF2-40B4-BE49-F238E27FC236}">
                <a16:creationId xmlns:a16="http://schemas.microsoft.com/office/drawing/2014/main" id="{E58E876C-4F34-4591-BA62-24AC6B51764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210" y="5414236"/>
            <a:ext cx="223200" cy="21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0" name="Picture 20" descr="http://db.cse.ohio-state.edu/images/db.png">
            <a:extLst>
              <a:ext uri="{FF2B5EF4-FFF2-40B4-BE49-F238E27FC236}">
                <a16:creationId xmlns:a16="http://schemas.microsoft.com/office/drawing/2014/main" id="{5577C7A2-E164-4E14-A781-2BBE2682FD4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210" y="5086189"/>
            <a:ext cx="221965" cy="21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2" name="직사각형 3">
            <a:extLst>
              <a:ext uri="{FF2B5EF4-FFF2-40B4-BE49-F238E27FC236}">
                <a16:creationId xmlns:a16="http://schemas.microsoft.com/office/drawing/2014/main" id="{A530744E-17D0-4815-945D-7D4AC8DFFA5A}"/>
              </a:ext>
            </a:extLst>
          </p:cNvPr>
          <p:cNvSpPr/>
          <p:nvPr/>
        </p:nvSpPr>
        <p:spPr>
          <a:xfrm>
            <a:off x="17347" y="0"/>
            <a:ext cx="9878893" cy="22320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334" name="직사각형 370">
            <a:extLst>
              <a:ext uri="{FF2B5EF4-FFF2-40B4-BE49-F238E27FC236}">
                <a16:creationId xmlns:a16="http://schemas.microsoft.com/office/drawing/2014/main" id="{099E03C0-80DC-42E9-B87D-F5498B2EABFA}"/>
              </a:ext>
            </a:extLst>
          </p:cNvPr>
          <p:cNvSpPr/>
          <p:nvPr/>
        </p:nvSpPr>
        <p:spPr>
          <a:xfrm>
            <a:off x="287236" y="136504"/>
            <a:ext cx="3262491" cy="666192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5" name="모서리가 둥근 직사각형 732">
            <a:extLst>
              <a:ext uri="{FF2B5EF4-FFF2-40B4-BE49-F238E27FC236}">
                <a16:creationId xmlns:a16="http://schemas.microsoft.com/office/drawing/2014/main" id="{297F32B5-EED3-4AE7-B450-C9A4BE5788E7}"/>
              </a:ext>
            </a:extLst>
          </p:cNvPr>
          <p:cNvSpPr/>
          <p:nvPr/>
        </p:nvSpPr>
        <p:spPr>
          <a:xfrm>
            <a:off x="1557758" y="59568"/>
            <a:ext cx="868040" cy="172075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기간계</a:t>
            </a:r>
          </a:p>
        </p:txBody>
      </p:sp>
      <p:grpSp>
        <p:nvGrpSpPr>
          <p:cNvPr id="706" name="Group 705">
            <a:extLst>
              <a:ext uri="{FF2B5EF4-FFF2-40B4-BE49-F238E27FC236}">
                <a16:creationId xmlns:a16="http://schemas.microsoft.com/office/drawing/2014/main" id="{50339F46-9B89-4F1D-9E58-515D896AD6A5}"/>
              </a:ext>
            </a:extLst>
          </p:cNvPr>
          <p:cNvGrpSpPr/>
          <p:nvPr/>
        </p:nvGrpSpPr>
        <p:grpSpPr>
          <a:xfrm>
            <a:off x="2038758" y="496941"/>
            <a:ext cx="1354765" cy="1014714"/>
            <a:chOff x="2150033" y="264054"/>
            <a:chExt cx="1354765" cy="1014714"/>
          </a:xfrm>
        </p:grpSpPr>
        <p:cxnSp>
          <p:nvCxnSpPr>
            <p:cNvPr id="321" name="직선 연결선 79">
              <a:extLst>
                <a:ext uri="{FF2B5EF4-FFF2-40B4-BE49-F238E27FC236}">
                  <a16:creationId xmlns:a16="http://schemas.microsoft.com/office/drawing/2014/main" id="{9AA32904-5BB5-4E7C-B43D-5A143B9299EA}"/>
                </a:ext>
              </a:extLst>
            </p:cNvPr>
            <p:cNvCxnSpPr>
              <a:cxnSpLocks/>
            </p:cNvCxnSpPr>
            <p:nvPr/>
          </p:nvCxnSpPr>
          <p:spPr>
            <a:xfrm>
              <a:off x="2151488" y="558562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6" name="그림 5">
              <a:extLst>
                <a:ext uri="{FF2B5EF4-FFF2-40B4-BE49-F238E27FC236}">
                  <a16:creationId xmlns:a16="http://schemas.microsoft.com/office/drawing/2014/main" id="{493350E8-E591-4762-8C00-B7140947E3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48185" y="428664"/>
              <a:ext cx="279170" cy="259797"/>
            </a:xfrm>
            <a:prstGeom prst="rect">
              <a:avLst/>
            </a:prstGeom>
          </p:spPr>
        </p:pic>
        <p:sp>
          <p:nvSpPr>
            <p:cNvPr id="322" name="직사각형 81">
              <a:extLst>
                <a:ext uri="{FF2B5EF4-FFF2-40B4-BE49-F238E27FC236}">
                  <a16:creationId xmlns:a16="http://schemas.microsoft.com/office/drawing/2014/main" id="{AC7242E4-D501-45DD-B09D-F417FADCBB78}"/>
                </a:ext>
              </a:extLst>
            </p:cNvPr>
            <p:cNvSpPr/>
            <p:nvPr/>
          </p:nvSpPr>
          <p:spPr>
            <a:xfrm>
              <a:off x="2166910" y="351960"/>
              <a:ext cx="567463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기간계</a:t>
              </a:r>
              <a:r>
                <a:rPr lang="en-US" altLang="ko-KR" sz="700" b="1" dirty="0">
                  <a:latin typeface="Consolas" pitchFamily="49" charset="0"/>
                </a:rPr>
                <a:t>WAS #1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323" name="직사각형 85">
              <a:extLst>
                <a:ext uri="{FF2B5EF4-FFF2-40B4-BE49-F238E27FC236}">
                  <a16:creationId xmlns:a16="http://schemas.microsoft.com/office/drawing/2014/main" id="{CF9643E7-9977-4B3F-B7E0-770D1049F50D}"/>
                </a:ext>
              </a:extLst>
            </p:cNvPr>
            <p:cNvSpPr/>
            <p:nvPr/>
          </p:nvSpPr>
          <p:spPr>
            <a:xfrm>
              <a:off x="2182761" y="491672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MA WS01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cxnSp>
          <p:nvCxnSpPr>
            <p:cNvPr id="339" name="직선 연결선 70">
              <a:extLst>
                <a:ext uri="{FF2B5EF4-FFF2-40B4-BE49-F238E27FC236}">
                  <a16:creationId xmlns:a16="http://schemas.microsoft.com/office/drawing/2014/main" id="{C32C09FF-5C8B-4A0E-8D6B-4C4AF1EF12E2}"/>
                </a:ext>
              </a:extLst>
            </p:cNvPr>
            <p:cNvCxnSpPr>
              <a:cxnSpLocks/>
            </p:cNvCxnSpPr>
            <p:nvPr/>
          </p:nvCxnSpPr>
          <p:spPr>
            <a:xfrm>
              <a:off x="2150033" y="264054"/>
              <a:ext cx="0" cy="1008000"/>
            </a:xfrm>
            <a:prstGeom prst="line">
              <a:avLst/>
            </a:prstGeom>
            <a:ln w="9525">
              <a:solidFill>
                <a:srgbClr val="C0000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0" name="직선 연결선 79">
              <a:extLst>
                <a:ext uri="{FF2B5EF4-FFF2-40B4-BE49-F238E27FC236}">
                  <a16:creationId xmlns:a16="http://schemas.microsoft.com/office/drawing/2014/main" id="{4D6CB2A7-639D-4B57-89AF-24CCE6443198}"/>
                </a:ext>
              </a:extLst>
            </p:cNvPr>
            <p:cNvCxnSpPr>
              <a:cxnSpLocks/>
            </p:cNvCxnSpPr>
            <p:nvPr/>
          </p:nvCxnSpPr>
          <p:spPr>
            <a:xfrm>
              <a:off x="2151488" y="853716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1" name="그림 5">
              <a:extLst>
                <a:ext uri="{FF2B5EF4-FFF2-40B4-BE49-F238E27FC236}">
                  <a16:creationId xmlns:a16="http://schemas.microsoft.com/office/drawing/2014/main" id="{B74D8B9C-5736-4A2A-841A-2F4D19492B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48185" y="723818"/>
              <a:ext cx="279170" cy="259797"/>
            </a:xfrm>
            <a:prstGeom prst="rect">
              <a:avLst/>
            </a:prstGeom>
          </p:spPr>
        </p:pic>
        <p:sp>
          <p:nvSpPr>
            <p:cNvPr id="382" name="직사각형 81">
              <a:extLst>
                <a:ext uri="{FF2B5EF4-FFF2-40B4-BE49-F238E27FC236}">
                  <a16:creationId xmlns:a16="http://schemas.microsoft.com/office/drawing/2014/main" id="{6FA16CBC-CD9D-4243-8D2F-E38B6395E566}"/>
                </a:ext>
              </a:extLst>
            </p:cNvPr>
            <p:cNvSpPr/>
            <p:nvPr/>
          </p:nvSpPr>
          <p:spPr>
            <a:xfrm>
              <a:off x="2166910" y="647114"/>
              <a:ext cx="567463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기간계</a:t>
              </a:r>
              <a:r>
                <a:rPr lang="en-US" altLang="ko-KR" sz="700" b="1" dirty="0">
                  <a:latin typeface="Consolas" pitchFamily="49" charset="0"/>
                </a:rPr>
                <a:t>WAS #2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383" name="직사각형 85">
              <a:extLst>
                <a:ext uri="{FF2B5EF4-FFF2-40B4-BE49-F238E27FC236}">
                  <a16:creationId xmlns:a16="http://schemas.microsoft.com/office/drawing/2014/main" id="{F97C7B36-DA80-4A3E-810A-57B223200358}"/>
                </a:ext>
              </a:extLst>
            </p:cNvPr>
            <p:cNvSpPr/>
            <p:nvPr/>
          </p:nvSpPr>
          <p:spPr>
            <a:xfrm>
              <a:off x="2182761" y="786826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MA WS02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cxnSp>
          <p:nvCxnSpPr>
            <p:cNvPr id="385" name="직선 연결선 79">
              <a:extLst>
                <a:ext uri="{FF2B5EF4-FFF2-40B4-BE49-F238E27FC236}">
                  <a16:creationId xmlns:a16="http://schemas.microsoft.com/office/drawing/2014/main" id="{8BB4B2CA-D97E-436F-9CAD-B212BFCDF511}"/>
                </a:ext>
              </a:extLst>
            </p:cNvPr>
            <p:cNvCxnSpPr>
              <a:cxnSpLocks/>
            </p:cNvCxnSpPr>
            <p:nvPr/>
          </p:nvCxnSpPr>
          <p:spPr>
            <a:xfrm>
              <a:off x="2151488" y="1148869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6" name="그림 5">
              <a:extLst>
                <a:ext uri="{FF2B5EF4-FFF2-40B4-BE49-F238E27FC236}">
                  <a16:creationId xmlns:a16="http://schemas.microsoft.com/office/drawing/2014/main" id="{63715756-3B9B-4631-907E-A243C7E43B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48185" y="1018971"/>
              <a:ext cx="279170" cy="259797"/>
            </a:xfrm>
            <a:prstGeom prst="rect">
              <a:avLst/>
            </a:prstGeom>
          </p:spPr>
        </p:pic>
        <p:sp>
          <p:nvSpPr>
            <p:cNvPr id="387" name="직사각형 81">
              <a:extLst>
                <a:ext uri="{FF2B5EF4-FFF2-40B4-BE49-F238E27FC236}">
                  <a16:creationId xmlns:a16="http://schemas.microsoft.com/office/drawing/2014/main" id="{61470512-2BC4-46CB-8859-C71806362282}"/>
                </a:ext>
              </a:extLst>
            </p:cNvPr>
            <p:cNvSpPr/>
            <p:nvPr/>
          </p:nvSpPr>
          <p:spPr>
            <a:xfrm>
              <a:off x="2166910" y="942267"/>
              <a:ext cx="567463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기간계</a:t>
              </a:r>
              <a:r>
                <a:rPr lang="en-US" altLang="ko-KR" sz="700" b="1" dirty="0">
                  <a:latin typeface="Consolas" pitchFamily="49" charset="0"/>
                </a:rPr>
                <a:t>WAS #3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388" name="직사각형 85">
              <a:extLst>
                <a:ext uri="{FF2B5EF4-FFF2-40B4-BE49-F238E27FC236}">
                  <a16:creationId xmlns:a16="http://schemas.microsoft.com/office/drawing/2014/main" id="{EAF4C7F3-8769-4677-AAF7-EB317480F124}"/>
                </a:ext>
              </a:extLst>
            </p:cNvPr>
            <p:cNvSpPr/>
            <p:nvPr/>
          </p:nvSpPr>
          <p:spPr>
            <a:xfrm>
              <a:off x="2182761" y="1081979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MA WS03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395" name="Rectangle 135">
              <a:extLst>
                <a:ext uri="{FF2B5EF4-FFF2-40B4-BE49-F238E27FC236}">
                  <a16:creationId xmlns:a16="http://schemas.microsoft.com/office/drawing/2014/main" id="{000A4F1D-7157-4A44-827B-0668DC54B1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6798" y="448182"/>
              <a:ext cx="828000" cy="535922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396" name="Rectangle 43">
              <a:extLst>
                <a:ext uri="{FF2B5EF4-FFF2-40B4-BE49-F238E27FC236}">
                  <a16:creationId xmlns:a16="http://schemas.microsoft.com/office/drawing/2014/main" id="{3B18E054-270B-4B3E-A198-55151A6493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1534" y="477660"/>
              <a:ext cx="777600" cy="90453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>
                  <a:solidFill>
                    <a:srgbClr val="000099"/>
                  </a:solidFill>
                  <a:latin typeface="+mn-ea"/>
                </a:rPr>
                <a:t>AIX 7.2</a:t>
              </a:r>
              <a:endParaRPr lang="ko-KR" altLang="en-US" sz="600" dirty="0">
                <a:solidFill>
                  <a:srgbClr val="000099"/>
                </a:solidFill>
                <a:latin typeface="+mn-ea"/>
              </a:endParaRPr>
            </a:p>
          </p:txBody>
        </p:sp>
        <p:sp>
          <p:nvSpPr>
            <p:cNvPr id="397" name="Rectangle 43">
              <a:extLst>
                <a:ext uri="{FF2B5EF4-FFF2-40B4-BE49-F238E27FC236}">
                  <a16:creationId xmlns:a16="http://schemas.microsoft.com/office/drawing/2014/main" id="{5E887486-55D5-48A8-9762-A3E10660AA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1534" y="595195"/>
              <a:ext cx="777600" cy="90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ko-KR" altLang="en-US" sz="600" dirty="0">
                  <a:solidFill>
                    <a:srgbClr val="C00000"/>
                  </a:solidFill>
                  <a:latin typeface="+mn-ea"/>
                </a:rPr>
                <a:t>기간계</a:t>
              </a:r>
            </a:p>
          </p:txBody>
        </p:sp>
      </p:grpSp>
      <p:grpSp>
        <p:nvGrpSpPr>
          <p:cNvPr id="502" name="Group 501">
            <a:extLst>
              <a:ext uri="{FF2B5EF4-FFF2-40B4-BE49-F238E27FC236}">
                <a16:creationId xmlns:a16="http://schemas.microsoft.com/office/drawing/2014/main" id="{2563B058-BBCF-4297-8AE3-DAC951DEA992}"/>
              </a:ext>
            </a:extLst>
          </p:cNvPr>
          <p:cNvGrpSpPr/>
          <p:nvPr/>
        </p:nvGrpSpPr>
        <p:grpSpPr>
          <a:xfrm>
            <a:off x="5286492" y="1365555"/>
            <a:ext cx="1354765" cy="756000"/>
            <a:chOff x="5717383" y="1242334"/>
            <a:chExt cx="1354765" cy="756000"/>
          </a:xfrm>
        </p:grpSpPr>
        <p:cxnSp>
          <p:nvCxnSpPr>
            <p:cNvPr id="483" name="직선 연결선 79">
              <a:extLst>
                <a:ext uri="{FF2B5EF4-FFF2-40B4-BE49-F238E27FC236}">
                  <a16:creationId xmlns:a16="http://schemas.microsoft.com/office/drawing/2014/main" id="{CFF92ADB-79D7-4326-837A-3FC1DFE0A2EA}"/>
                </a:ext>
              </a:extLst>
            </p:cNvPr>
            <p:cNvCxnSpPr>
              <a:cxnSpLocks/>
            </p:cNvCxnSpPr>
            <p:nvPr/>
          </p:nvCxnSpPr>
          <p:spPr>
            <a:xfrm>
              <a:off x="5718838" y="1536842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84" name="그림 5">
              <a:extLst>
                <a:ext uri="{FF2B5EF4-FFF2-40B4-BE49-F238E27FC236}">
                  <a16:creationId xmlns:a16="http://schemas.microsoft.com/office/drawing/2014/main" id="{692A1C45-B357-48D2-914E-4165F51ABF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15535" y="1406944"/>
              <a:ext cx="279170" cy="259797"/>
            </a:xfrm>
            <a:prstGeom prst="rect">
              <a:avLst/>
            </a:prstGeom>
          </p:spPr>
        </p:pic>
        <p:sp>
          <p:nvSpPr>
            <p:cNvPr id="485" name="직사각형 81">
              <a:extLst>
                <a:ext uri="{FF2B5EF4-FFF2-40B4-BE49-F238E27FC236}">
                  <a16:creationId xmlns:a16="http://schemas.microsoft.com/office/drawing/2014/main" id="{3A894D9B-DFC8-4505-9BC7-0E64A5F5A920}"/>
                </a:ext>
              </a:extLst>
            </p:cNvPr>
            <p:cNvSpPr/>
            <p:nvPr/>
          </p:nvSpPr>
          <p:spPr>
            <a:xfrm>
              <a:off x="5734260" y="1330240"/>
              <a:ext cx="517770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이미지</a:t>
              </a:r>
              <a:r>
                <a:rPr lang="en-US" altLang="ko-KR" sz="700" b="1" dirty="0">
                  <a:latin typeface="Consolas" pitchFamily="49" charset="0"/>
                </a:rPr>
                <a:t>AP #1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486" name="직사각형 85">
              <a:extLst>
                <a:ext uri="{FF2B5EF4-FFF2-40B4-BE49-F238E27FC236}">
                  <a16:creationId xmlns:a16="http://schemas.microsoft.com/office/drawing/2014/main" id="{6ECF3487-99D4-4201-9D9C-023A54052C2D}"/>
                </a:ext>
              </a:extLst>
            </p:cNvPr>
            <p:cNvSpPr/>
            <p:nvPr/>
          </p:nvSpPr>
          <p:spPr>
            <a:xfrm>
              <a:off x="5750111" y="1469952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IG AP01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cxnSp>
          <p:nvCxnSpPr>
            <p:cNvPr id="487" name="직선 연결선 70">
              <a:extLst>
                <a:ext uri="{FF2B5EF4-FFF2-40B4-BE49-F238E27FC236}">
                  <a16:creationId xmlns:a16="http://schemas.microsoft.com/office/drawing/2014/main" id="{8DCF112C-2B84-4D85-8974-D81A8C55EDBB}"/>
                </a:ext>
              </a:extLst>
            </p:cNvPr>
            <p:cNvCxnSpPr>
              <a:cxnSpLocks/>
            </p:cNvCxnSpPr>
            <p:nvPr/>
          </p:nvCxnSpPr>
          <p:spPr>
            <a:xfrm>
              <a:off x="5717383" y="1242334"/>
              <a:ext cx="0" cy="756000"/>
            </a:xfrm>
            <a:prstGeom prst="line">
              <a:avLst/>
            </a:prstGeom>
            <a:ln w="9525">
              <a:solidFill>
                <a:srgbClr val="C0000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8" name="직선 연결선 79">
              <a:extLst>
                <a:ext uri="{FF2B5EF4-FFF2-40B4-BE49-F238E27FC236}">
                  <a16:creationId xmlns:a16="http://schemas.microsoft.com/office/drawing/2014/main" id="{3917E51D-4088-4822-B151-F0AADEF72783}"/>
                </a:ext>
              </a:extLst>
            </p:cNvPr>
            <p:cNvCxnSpPr>
              <a:cxnSpLocks/>
            </p:cNvCxnSpPr>
            <p:nvPr/>
          </p:nvCxnSpPr>
          <p:spPr>
            <a:xfrm>
              <a:off x="5718838" y="1831996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89" name="그림 5">
              <a:extLst>
                <a:ext uri="{FF2B5EF4-FFF2-40B4-BE49-F238E27FC236}">
                  <a16:creationId xmlns:a16="http://schemas.microsoft.com/office/drawing/2014/main" id="{AFDC216A-3950-466E-8FBE-146E96AFF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15535" y="1702098"/>
              <a:ext cx="279170" cy="259797"/>
            </a:xfrm>
            <a:prstGeom prst="rect">
              <a:avLst/>
            </a:prstGeom>
          </p:spPr>
        </p:pic>
        <p:sp>
          <p:nvSpPr>
            <p:cNvPr id="490" name="직사각형 81">
              <a:extLst>
                <a:ext uri="{FF2B5EF4-FFF2-40B4-BE49-F238E27FC236}">
                  <a16:creationId xmlns:a16="http://schemas.microsoft.com/office/drawing/2014/main" id="{5801BA3B-BB86-47C9-9D44-8B5F0550AC49}"/>
                </a:ext>
              </a:extLst>
            </p:cNvPr>
            <p:cNvSpPr/>
            <p:nvPr/>
          </p:nvSpPr>
          <p:spPr>
            <a:xfrm>
              <a:off x="5734260" y="1625394"/>
              <a:ext cx="517770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이미지</a:t>
              </a:r>
              <a:r>
                <a:rPr lang="en-US" altLang="ko-KR" sz="700" b="1" dirty="0">
                  <a:latin typeface="Consolas" pitchFamily="49" charset="0"/>
                </a:rPr>
                <a:t>AP #2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491" name="직사각형 85">
              <a:extLst>
                <a:ext uri="{FF2B5EF4-FFF2-40B4-BE49-F238E27FC236}">
                  <a16:creationId xmlns:a16="http://schemas.microsoft.com/office/drawing/2014/main" id="{C67E7895-6718-44F0-A72F-D44277A8192E}"/>
                </a:ext>
              </a:extLst>
            </p:cNvPr>
            <p:cNvSpPr/>
            <p:nvPr/>
          </p:nvSpPr>
          <p:spPr>
            <a:xfrm>
              <a:off x="5750111" y="1765106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IG AP02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496" name="Rectangle 135">
              <a:extLst>
                <a:ext uri="{FF2B5EF4-FFF2-40B4-BE49-F238E27FC236}">
                  <a16:creationId xmlns:a16="http://schemas.microsoft.com/office/drawing/2014/main" id="{3BF3C9D7-B482-4E45-8D3F-88DA739848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4148" y="1426462"/>
              <a:ext cx="828000" cy="535922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497" name="Rectangle 43">
              <a:extLst>
                <a:ext uri="{FF2B5EF4-FFF2-40B4-BE49-F238E27FC236}">
                  <a16:creationId xmlns:a16="http://schemas.microsoft.com/office/drawing/2014/main" id="{12B719F0-05B1-4311-A47A-94CCD66E78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8884" y="1455940"/>
              <a:ext cx="777600" cy="90453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>
                  <a:solidFill>
                    <a:srgbClr val="000099"/>
                  </a:solidFill>
                  <a:latin typeface="+mn-ea"/>
                </a:rPr>
                <a:t>AIX 7.2</a:t>
              </a:r>
              <a:endParaRPr lang="ko-KR" altLang="en-US" sz="600" dirty="0">
                <a:solidFill>
                  <a:srgbClr val="000099"/>
                </a:solidFill>
                <a:latin typeface="+mn-ea"/>
              </a:endParaRPr>
            </a:p>
          </p:txBody>
        </p:sp>
        <p:sp>
          <p:nvSpPr>
            <p:cNvPr id="498" name="Rectangle 43">
              <a:extLst>
                <a:ext uri="{FF2B5EF4-FFF2-40B4-BE49-F238E27FC236}">
                  <a16:creationId xmlns:a16="http://schemas.microsoft.com/office/drawing/2014/main" id="{F274459D-0DE9-481C-AE7C-2E76376B46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8884" y="1573475"/>
              <a:ext cx="777600" cy="90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ko-KR" altLang="en-US" sz="600" dirty="0">
                  <a:solidFill>
                    <a:srgbClr val="C00000"/>
                  </a:solidFill>
                  <a:latin typeface="+mn-ea"/>
                </a:rPr>
                <a:t>이미지</a:t>
              </a:r>
            </a:p>
          </p:txBody>
        </p:sp>
      </p:grpSp>
      <p:grpSp>
        <p:nvGrpSpPr>
          <p:cNvPr id="503" name="Group 502">
            <a:extLst>
              <a:ext uri="{FF2B5EF4-FFF2-40B4-BE49-F238E27FC236}">
                <a16:creationId xmlns:a16="http://schemas.microsoft.com/office/drawing/2014/main" id="{E76BF1C2-FDFA-4351-94BF-1682611A6668}"/>
              </a:ext>
            </a:extLst>
          </p:cNvPr>
          <p:cNvGrpSpPr/>
          <p:nvPr/>
        </p:nvGrpSpPr>
        <p:grpSpPr>
          <a:xfrm>
            <a:off x="5286492" y="496941"/>
            <a:ext cx="1354765" cy="756000"/>
            <a:chOff x="5717383" y="1242334"/>
            <a:chExt cx="1354765" cy="756000"/>
          </a:xfrm>
        </p:grpSpPr>
        <p:cxnSp>
          <p:nvCxnSpPr>
            <p:cNvPr id="504" name="직선 연결선 79">
              <a:extLst>
                <a:ext uri="{FF2B5EF4-FFF2-40B4-BE49-F238E27FC236}">
                  <a16:creationId xmlns:a16="http://schemas.microsoft.com/office/drawing/2014/main" id="{9A7A6497-7A79-466A-81BF-2E29C8A1DF61}"/>
                </a:ext>
              </a:extLst>
            </p:cNvPr>
            <p:cNvCxnSpPr>
              <a:cxnSpLocks/>
            </p:cNvCxnSpPr>
            <p:nvPr/>
          </p:nvCxnSpPr>
          <p:spPr>
            <a:xfrm>
              <a:off x="5718838" y="1536842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05" name="그림 5">
              <a:extLst>
                <a:ext uri="{FF2B5EF4-FFF2-40B4-BE49-F238E27FC236}">
                  <a16:creationId xmlns:a16="http://schemas.microsoft.com/office/drawing/2014/main" id="{CF8D5B24-BE7E-48B7-A982-4464EF8E6D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15535" y="1406944"/>
              <a:ext cx="279170" cy="259797"/>
            </a:xfrm>
            <a:prstGeom prst="rect">
              <a:avLst/>
            </a:prstGeom>
          </p:spPr>
        </p:pic>
        <p:sp>
          <p:nvSpPr>
            <p:cNvPr id="506" name="직사각형 81">
              <a:extLst>
                <a:ext uri="{FF2B5EF4-FFF2-40B4-BE49-F238E27FC236}">
                  <a16:creationId xmlns:a16="http://schemas.microsoft.com/office/drawing/2014/main" id="{8EDAFC82-001D-48B6-A660-C38296F4F366}"/>
                </a:ext>
              </a:extLst>
            </p:cNvPr>
            <p:cNvSpPr/>
            <p:nvPr/>
          </p:nvSpPr>
          <p:spPr>
            <a:xfrm>
              <a:off x="5734260" y="1330240"/>
              <a:ext cx="6572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홈페이지</a:t>
              </a:r>
              <a:r>
                <a:rPr lang="en-US" altLang="ko-KR" sz="700" b="1" dirty="0">
                  <a:latin typeface="Consolas" pitchFamily="49" charset="0"/>
                </a:rPr>
                <a:t>WAS #1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507" name="직사각형 85">
              <a:extLst>
                <a:ext uri="{FF2B5EF4-FFF2-40B4-BE49-F238E27FC236}">
                  <a16:creationId xmlns:a16="http://schemas.microsoft.com/office/drawing/2014/main" id="{835073B9-2349-4303-9148-72F85CE0E1D2}"/>
                </a:ext>
              </a:extLst>
            </p:cNvPr>
            <p:cNvSpPr/>
            <p:nvPr/>
          </p:nvSpPr>
          <p:spPr>
            <a:xfrm>
              <a:off x="5750111" y="1469952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HP WS01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cxnSp>
          <p:nvCxnSpPr>
            <p:cNvPr id="508" name="직선 연결선 70">
              <a:extLst>
                <a:ext uri="{FF2B5EF4-FFF2-40B4-BE49-F238E27FC236}">
                  <a16:creationId xmlns:a16="http://schemas.microsoft.com/office/drawing/2014/main" id="{C63F850D-62F4-43C9-9A83-E0996546380D}"/>
                </a:ext>
              </a:extLst>
            </p:cNvPr>
            <p:cNvCxnSpPr>
              <a:cxnSpLocks/>
            </p:cNvCxnSpPr>
            <p:nvPr/>
          </p:nvCxnSpPr>
          <p:spPr>
            <a:xfrm>
              <a:off x="5717383" y="1242334"/>
              <a:ext cx="0" cy="756000"/>
            </a:xfrm>
            <a:prstGeom prst="line">
              <a:avLst/>
            </a:prstGeom>
            <a:ln w="9525">
              <a:solidFill>
                <a:srgbClr val="C0000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9" name="직선 연결선 79">
              <a:extLst>
                <a:ext uri="{FF2B5EF4-FFF2-40B4-BE49-F238E27FC236}">
                  <a16:creationId xmlns:a16="http://schemas.microsoft.com/office/drawing/2014/main" id="{F1A124A0-A243-4476-A181-74FAE5532CD2}"/>
                </a:ext>
              </a:extLst>
            </p:cNvPr>
            <p:cNvCxnSpPr>
              <a:cxnSpLocks/>
            </p:cNvCxnSpPr>
            <p:nvPr/>
          </p:nvCxnSpPr>
          <p:spPr>
            <a:xfrm>
              <a:off x="5718838" y="1831996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10" name="그림 5">
              <a:extLst>
                <a:ext uri="{FF2B5EF4-FFF2-40B4-BE49-F238E27FC236}">
                  <a16:creationId xmlns:a16="http://schemas.microsoft.com/office/drawing/2014/main" id="{1C37C849-1FD9-448F-BA53-1F2B45BF5A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CrisscrossEtch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15535" y="1702098"/>
              <a:ext cx="279170" cy="259797"/>
            </a:xfrm>
            <a:prstGeom prst="rect">
              <a:avLst/>
            </a:prstGeom>
          </p:spPr>
        </p:pic>
        <p:sp>
          <p:nvSpPr>
            <p:cNvPr id="511" name="직사각형 81">
              <a:extLst>
                <a:ext uri="{FF2B5EF4-FFF2-40B4-BE49-F238E27FC236}">
                  <a16:creationId xmlns:a16="http://schemas.microsoft.com/office/drawing/2014/main" id="{682D75DF-E51E-4BDB-AFFF-58B7FC8A9A20}"/>
                </a:ext>
              </a:extLst>
            </p:cNvPr>
            <p:cNvSpPr/>
            <p:nvPr/>
          </p:nvSpPr>
          <p:spPr>
            <a:xfrm>
              <a:off x="5734260" y="1625394"/>
              <a:ext cx="6572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홈페이지</a:t>
              </a:r>
              <a:r>
                <a:rPr lang="en-US" altLang="ko-KR" sz="700" b="1" dirty="0">
                  <a:latin typeface="Consolas" pitchFamily="49" charset="0"/>
                </a:rPr>
                <a:t>WAS #2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512" name="직사각형 85">
              <a:extLst>
                <a:ext uri="{FF2B5EF4-FFF2-40B4-BE49-F238E27FC236}">
                  <a16:creationId xmlns:a16="http://schemas.microsoft.com/office/drawing/2014/main" id="{4C314F4A-160A-4DA7-8F29-FA6AE81FD35B}"/>
                </a:ext>
              </a:extLst>
            </p:cNvPr>
            <p:cNvSpPr/>
            <p:nvPr/>
          </p:nvSpPr>
          <p:spPr>
            <a:xfrm>
              <a:off x="5750111" y="1765106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HP WS02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513" name="Rectangle 135">
              <a:extLst>
                <a:ext uri="{FF2B5EF4-FFF2-40B4-BE49-F238E27FC236}">
                  <a16:creationId xmlns:a16="http://schemas.microsoft.com/office/drawing/2014/main" id="{0C49CBD6-00CC-4FDD-8CE5-2DDCDBBB79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4148" y="1426462"/>
              <a:ext cx="828000" cy="535922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514" name="Rectangle 43">
              <a:extLst>
                <a:ext uri="{FF2B5EF4-FFF2-40B4-BE49-F238E27FC236}">
                  <a16:creationId xmlns:a16="http://schemas.microsoft.com/office/drawing/2014/main" id="{F1718C20-2430-49EA-B6E4-FA0A3D63D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8884" y="1455940"/>
              <a:ext cx="777600" cy="90453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>
                  <a:solidFill>
                    <a:srgbClr val="000099"/>
                  </a:solidFill>
                  <a:latin typeface="+mn-ea"/>
                </a:rPr>
                <a:t>AIX 7.2</a:t>
              </a:r>
              <a:endParaRPr lang="ko-KR" altLang="en-US" sz="600" dirty="0">
                <a:solidFill>
                  <a:srgbClr val="000099"/>
                </a:solidFill>
                <a:latin typeface="+mn-ea"/>
              </a:endParaRPr>
            </a:p>
          </p:txBody>
        </p:sp>
        <p:sp>
          <p:nvSpPr>
            <p:cNvPr id="515" name="Rectangle 43">
              <a:extLst>
                <a:ext uri="{FF2B5EF4-FFF2-40B4-BE49-F238E27FC236}">
                  <a16:creationId xmlns:a16="http://schemas.microsoft.com/office/drawing/2014/main" id="{702441DA-5A96-48F7-8287-90C72F7F1B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68884" y="1573475"/>
              <a:ext cx="777600" cy="90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ko-KR" altLang="en-US" sz="600" dirty="0">
                  <a:solidFill>
                    <a:srgbClr val="C00000"/>
                  </a:solidFill>
                  <a:latin typeface="+mn-ea"/>
                </a:rPr>
                <a:t>홈페이지</a:t>
              </a:r>
            </a:p>
          </p:txBody>
        </p:sp>
      </p:grpSp>
      <p:grpSp>
        <p:nvGrpSpPr>
          <p:cNvPr id="705" name="Group 704">
            <a:extLst>
              <a:ext uri="{FF2B5EF4-FFF2-40B4-BE49-F238E27FC236}">
                <a16:creationId xmlns:a16="http://schemas.microsoft.com/office/drawing/2014/main" id="{CC7C34E2-45DA-4574-B3BC-FDF85BE0DE12}"/>
              </a:ext>
            </a:extLst>
          </p:cNvPr>
          <p:cNvGrpSpPr/>
          <p:nvPr/>
        </p:nvGrpSpPr>
        <p:grpSpPr>
          <a:xfrm>
            <a:off x="451285" y="496941"/>
            <a:ext cx="1354765" cy="1683337"/>
            <a:chOff x="375821" y="264054"/>
            <a:chExt cx="1354765" cy="1683337"/>
          </a:xfrm>
        </p:grpSpPr>
        <p:pic>
          <p:nvPicPr>
            <p:cNvPr id="629" name="Picture 20" descr="http://db.cse.ohio-state.edu/images/db.png">
              <a:extLst>
                <a:ext uri="{FF2B5EF4-FFF2-40B4-BE49-F238E27FC236}">
                  <a16:creationId xmlns:a16="http://schemas.microsoft.com/office/drawing/2014/main" id="{40C2E4E8-4A01-4EB7-8125-F5636B14D392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016" y="441402"/>
              <a:ext cx="223200" cy="21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0" name="Picture 20" descr="http://db.cse.ohio-state.edu/images/db.png">
              <a:extLst>
                <a:ext uri="{FF2B5EF4-FFF2-40B4-BE49-F238E27FC236}">
                  <a16:creationId xmlns:a16="http://schemas.microsoft.com/office/drawing/2014/main" id="{86C37464-01D3-4831-8526-052E3EEBE292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016" y="732240"/>
              <a:ext cx="223200" cy="21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1" name="Picture 20" descr="http://db.cse.ohio-state.edu/images/db.png">
              <a:extLst>
                <a:ext uri="{FF2B5EF4-FFF2-40B4-BE49-F238E27FC236}">
                  <a16:creationId xmlns:a16="http://schemas.microsoft.com/office/drawing/2014/main" id="{61E04B2C-4BF2-4E07-A7D6-248731B12229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016" y="1034040"/>
              <a:ext cx="223200" cy="21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2" name="Picture 20" descr="http://db.cse.ohio-state.edu/images/db.png">
              <a:extLst>
                <a:ext uri="{FF2B5EF4-FFF2-40B4-BE49-F238E27FC236}">
                  <a16:creationId xmlns:a16="http://schemas.microsoft.com/office/drawing/2014/main" id="{5730EA78-6A38-42A5-BE77-6C2DB69CB093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016" y="1347707"/>
              <a:ext cx="223200" cy="21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89" name="직선 연결선 79">
              <a:extLst>
                <a:ext uri="{FF2B5EF4-FFF2-40B4-BE49-F238E27FC236}">
                  <a16:creationId xmlns:a16="http://schemas.microsoft.com/office/drawing/2014/main" id="{5ED3A127-BAB9-4708-B8FC-8819DE46000F}"/>
                </a:ext>
              </a:extLst>
            </p:cNvPr>
            <p:cNvCxnSpPr>
              <a:cxnSpLocks/>
            </p:cNvCxnSpPr>
            <p:nvPr/>
          </p:nvCxnSpPr>
          <p:spPr>
            <a:xfrm>
              <a:off x="377276" y="558562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1" name="직사각형 81">
              <a:extLst>
                <a:ext uri="{FF2B5EF4-FFF2-40B4-BE49-F238E27FC236}">
                  <a16:creationId xmlns:a16="http://schemas.microsoft.com/office/drawing/2014/main" id="{A5A31E26-00D8-492D-9D73-B32650847D91}"/>
                </a:ext>
              </a:extLst>
            </p:cNvPr>
            <p:cNvSpPr/>
            <p:nvPr/>
          </p:nvSpPr>
          <p:spPr>
            <a:xfrm>
              <a:off x="392698" y="351960"/>
              <a:ext cx="428002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계리</a:t>
              </a:r>
              <a:r>
                <a:rPr lang="en-US" altLang="ko-KR" sz="700" b="1" dirty="0">
                  <a:latin typeface="Consolas" pitchFamily="49" charset="0"/>
                </a:rPr>
                <a:t>DB #1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592" name="직사각형 85">
              <a:extLst>
                <a:ext uri="{FF2B5EF4-FFF2-40B4-BE49-F238E27FC236}">
                  <a16:creationId xmlns:a16="http://schemas.microsoft.com/office/drawing/2014/main" id="{F2390D93-ACCF-4F4C-85ED-4C73A2348D53}"/>
                </a:ext>
              </a:extLst>
            </p:cNvPr>
            <p:cNvSpPr/>
            <p:nvPr/>
          </p:nvSpPr>
          <p:spPr>
            <a:xfrm>
              <a:off x="408549" y="491672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AS DB01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cxnSp>
          <p:nvCxnSpPr>
            <p:cNvPr id="593" name="직선 연결선 70">
              <a:extLst>
                <a:ext uri="{FF2B5EF4-FFF2-40B4-BE49-F238E27FC236}">
                  <a16:creationId xmlns:a16="http://schemas.microsoft.com/office/drawing/2014/main" id="{9AF81051-BFC4-491A-A846-CE11B06E1B19}"/>
                </a:ext>
              </a:extLst>
            </p:cNvPr>
            <p:cNvCxnSpPr>
              <a:cxnSpLocks/>
            </p:cNvCxnSpPr>
            <p:nvPr/>
          </p:nvCxnSpPr>
          <p:spPr>
            <a:xfrm>
              <a:off x="375821" y="264054"/>
              <a:ext cx="0" cy="1683337"/>
            </a:xfrm>
            <a:prstGeom prst="line">
              <a:avLst/>
            </a:prstGeom>
            <a:ln w="9525">
              <a:solidFill>
                <a:srgbClr val="C0000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4" name="직선 연결선 79">
              <a:extLst>
                <a:ext uri="{FF2B5EF4-FFF2-40B4-BE49-F238E27FC236}">
                  <a16:creationId xmlns:a16="http://schemas.microsoft.com/office/drawing/2014/main" id="{55F74DD6-1DC1-47D6-BB80-B7D044ED80F8}"/>
                </a:ext>
              </a:extLst>
            </p:cNvPr>
            <p:cNvCxnSpPr>
              <a:cxnSpLocks/>
            </p:cNvCxnSpPr>
            <p:nvPr/>
          </p:nvCxnSpPr>
          <p:spPr>
            <a:xfrm>
              <a:off x="377276" y="853716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6" name="직사각형 81">
              <a:extLst>
                <a:ext uri="{FF2B5EF4-FFF2-40B4-BE49-F238E27FC236}">
                  <a16:creationId xmlns:a16="http://schemas.microsoft.com/office/drawing/2014/main" id="{357A5EC6-8640-46F0-9E01-290CE8E8E0A8}"/>
                </a:ext>
              </a:extLst>
            </p:cNvPr>
            <p:cNvSpPr/>
            <p:nvPr/>
          </p:nvSpPr>
          <p:spPr>
            <a:xfrm>
              <a:off x="392698" y="647114"/>
              <a:ext cx="428002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계리</a:t>
              </a:r>
              <a:r>
                <a:rPr lang="en-US" altLang="ko-KR" sz="700" b="1" dirty="0">
                  <a:latin typeface="Consolas" pitchFamily="49" charset="0"/>
                </a:rPr>
                <a:t>DB #2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597" name="직사각형 85">
              <a:extLst>
                <a:ext uri="{FF2B5EF4-FFF2-40B4-BE49-F238E27FC236}">
                  <a16:creationId xmlns:a16="http://schemas.microsoft.com/office/drawing/2014/main" id="{3FE4785E-3BA8-4ACA-B9E0-FF87A82636C5}"/>
                </a:ext>
              </a:extLst>
            </p:cNvPr>
            <p:cNvSpPr/>
            <p:nvPr/>
          </p:nvSpPr>
          <p:spPr>
            <a:xfrm>
              <a:off x="408549" y="786826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AS DB02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cxnSp>
          <p:nvCxnSpPr>
            <p:cNvPr id="598" name="직선 연결선 79">
              <a:extLst>
                <a:ext uri="{FF2B5EF4-FFF2-40B4-BE49-F238E27FC236}">
                  <a16:creationId xmlns:a16="http://schemas.microsoft.com/office/drawing/2014/main" id="{44A40CDF-3751-486C-8871-C12DD233020D}"/>
                </a:ext>
              </a:extLst>
            </p:cNvPr>
            <p:cNvCxnSpPr>
              <a:cxnSpLocks/>
            </p:cNvCxnSpPr>
            <p:nvPr/>
          </p:nvCxnSpPr>
          <p:spPr>
            <a:xfrm>
              <a:off x="377276" y="1148869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0" name="직사각형 81">
              <a:extLst>
                <a:ext uri="{FF2B5EF4-FFF2-40B4-BE49-F238E27FC236}">
                  <a16:creationId xmlns:a16="http://schemas.microsoft.com/office/drawing/2014/main" id="{F782FE67-D244-4199-B3FC-D344F3E67D82}"/>
                </a:ext>
              </a:extLst>
            </p:cNvPr>
            <p:cNvSpPr/>
            <p:nvPr/>
          </p:nvSpPr>
          <p:spPr>
            <a:xfrm>
              <a:off x="392698" y="942267"/>
              <a:ext cx="428002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계리</a:t>
              </a:r>
              <a:r>
                <a:rPr lang="en-US" altLang="ko-KR" sz="700" b="1" dirty="0">
                  <a:latin typeface="Consolas" pitchFamily="49" charset="0"/>
                </a:rPr>
                <a:t>DB #3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601" name="직사각형 85">
              <a:extLst>
                <a:ext uri="{FF2B5EF4-FFF2-40B4-BE49-F238E27FC236}">
                  <a16:creationId xmlns:a16="http://schemas.microsoft.com/office/drawing/2014/main" id="{B7EABC08-27AE-4AD8-8521-EA2D30E6BED1}"/>
                </a:ext>
              </a:extLst>
            </p:cNvPr>
            <p:cNvSpPr/>
            <p:nvPr/>
          </p:nvSpPr>
          <p:spPr>
            <a:xfrm>
              <a:off x="408549" y="1081979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AS DB03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602" name="Rectangle 135">
              <a:extLst>
                <a:ext uri="{FF2B5EF4-FFF2-40B4-BE49-F238E27FC236}">
                  <a16:creationId xmlns:a16="http://schemas.microsoft.com/office/drawing/2014/main" id="{2FD7D7E5-020B-4BDF-BA96-B2C44472AD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2586" y="448182"/>
              <a:ext cx="828000" cy="1296000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603" name="Rectangle 43">
              <a:extLst>
                <a:ext uri="{FF2B5EF4-FFF2-40B4-BE49-F238E27FC236}">
                  <a16:creationId xmlns:a16="http://schemas.microsoft.com/office/drawing/2014/main" id="{1BF651B3-4121-4502-891C-7A9D89843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322" y="477660"/>
              <a:ext cx="777600" cy="90453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>
                  <a:solidFill>
                    <a:srgbClr val="000099"/>
                  </a:solidFill>
                  <a:latin typeface="+mn-ea"/>
                </a:rPr>
                <a:t>Oracle Linux</a:t>
              </a:r>
              <a:endParaRPr lang="ko-KR" altLang="en-US" sz="600" dirty="0">
                <a:solidFill>
                  <a:srgbClr val="000099"/>
                </a:solidFill>
                <a:latin typeface="+mn-ea"/>
              </a:endParaRPr>
            </a:p>
          </p:txBody>
        </p:sp>
        <p:sp>
          <p:nvSpPr>
            <p:cNvPr id="604" name="Rectangle 43">
              <a:extLst>
                <a:ext uri="{FF2B5EF4-FFF2-40B4-BE49-F238E27FC236}">
                  <a16:creationId xmlns:a16="http://schemas.microsoft.com/office/drawing/2014/main" id="{1A3B7845-F07B-47A3-995B-84AB57EBC6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322" y="1278654"/>
              <a:ext cx="777600" cy="90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600" dirty="0">
                  <a:solidFill>
                    <a:srgbClr val="C00000"/>
                  </a:solidFill>
                  <a:latin typeface="+mn-ea"/>
                </a:rPr>
                <a:t>LPAS1 (ASM1)</a:t>
              </a:r>
              <a:endParaRPr lang="ko-KR" altLang="en-US" sz="600" dirty="0">
                <a:solidFill>
                  <a:srgbClr val="C00000"/>
                </a:solidFill>
                <a:latin typeface="+mn-ea"/>
              </a:endParaRPr>
            </a:p>
          </p:txBody>
        </p:sp>
        <p:cxnSp>
          <p:nvCxnSpPr>
            <p:cNvPr id="606" name="직선 연결선 79">
              <a:extLst>
                <a:ext uri="{FF2B5EF4-FFF2-40B4-BE49-F238E27FC236}">
                  <a16:creationId xmlns:a16="http://schemas.microsoft.com/office/drawing/2014/main" id="{272FBB03-D4B5-4AA4-BCDA-B9FF555CC401}"/>
                </a:ext>
              </a:extLst>
            </p:cNvPr>
            <p:cNvCxnSpPr>
              <a:cxnSpLocks/>
            </p:cNvCxnSpPr>
            <p:nvPr/>
          </p:nvCxnSpPr>
          <p:spPr>
            <a:xfrm>
              <a:off x="377276" y="1451539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8" name="직사각형 81">
              <a:extLst>
                <a:ext uri="{FF2B5EF4-FFF2-40B4-BE49-F238E27FC236}">
                  <a16:creationId xmlns:a16="http://schemas.microsoft.com/office/drawing/2014/main" id="{1628A64F-E8DC-4A84-9226-0619068DE163}"/>
                </a:ext>
              </a:extLst>
            </p:cNvPr>
            <p:cNvSpPr/>
            <p:nvPr/>
          </p:nvSpPr>
          <p:spPr>
            <a:xfrm>
              <a:off x="392698" y="1244937"/>
              <a:ext cx="428002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계리</a:t>
              </a:r>
              <a:r>
                <a:rPr lang="en-US" altLang="ko-KR" sz="700" b="1" dirty="0">
                  <a:latin typeface="Consolas" pitchFamily="49" charset="0"/>
                </a:rPr>
                <a:t>DB #4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609" name="직사각형 85">
              <a:extLst>
                <a:ext uri="{FF2B5EF4-FFF2-40B4-BE49-F238E27FC236}">
                  <a16:creationId xmlns:a16="http://schemas.microsoft.com/office/drawing/2014/main" id="{7440D698-186D-4A91-91A9-1D9405462F5E}"/>
                </a:ext>
              </a:extLst>
            </p:cNvPr>
            <p:cNvSpPr/>
            <p:nvPr/>
          </p:nvSpPr>
          <p:spPr>
            <a:xfrm>
              <a:off x="408549" y="1384649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AS DB04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610" name="Rectangle 43">
              <a:extLst>
                <a:ext uri="{FF2B5EF4-FFF2-40B4-BE49-F238E27FC236}">
                  <a16:creationId xmlns:a16="http://schemas.microsoft.com/office/drawing/2014/main" id="{D846189C-D114-434D-AED3-97559B8FCD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258" y="581031"/>
              <a:ext cx="420768" cy="90000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400" dirty="0">
                  <a:latin typeface="+mn-ea"/>
                </a:rPr>
                <a:t>172.16.4.21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611" name="Rectangle 43">
              <a:extLst>
                <a:ext uri="{FF2B5EF4-FFF2-40B4-BE49-F238E27FC236}">
                  <a16:creationId xmlns:a16="http://schemas.microsoft.com/office/drawing/2014/main" id="{CE8873E4-23DF-42C0-8A13-E06BA519E3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258" y="876497"/>
              <a:ext cx="420768" cy="90000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400" dirty="0">
                  <a:latin typeface="+mn-ea"/>
                </a:rPr>
                <a:t>172.16.4.22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612" name="Rectangle 43">
              <a:extLst>
                <a:ext uri="{FF2B5EF4-FFF2-40B4-BE49-F238E27FC236}">
                  <a16:creationId xmlns:a16="http://schemas.microsoft.com/office/drawing/2014/main" id="{8C79EA52-D636-4898-AD14-C79D8AACFA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258" y="1172249"/>
              <a:ext cx="420768" cy="90000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400" dirty="0">
                  <a:latin typeface="+mn-ea"/>
                </a:rPr>
                <a:t>172.16.4.23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613" name="Rectangle 43">
              <a:extLst>
                <a:ext uri="{FF2B5EF4-FFF2-40B4-BE49-F238E27FC236}">
                  <a16:creationId xmlns:a16="http://schemas.microsoft.com/office/drawing/2014/main" id="{B1979356-89C3-4652-9013-C765367AF9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258" y="1489164"/>
              <a:ext cx="420768" cy="90000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400" dirty="0">
                  <a:latin typeface="+mn-ea"/>
                </a:rPr>
                <a:t>172.16.4.24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614" name="Rectangle 43">
              <a:extLst>
                <a:ext uri="{FF2B5EF4-FFF2-40B4-BE49-F238E27FC236}">
                  <a16:creationId xmlns:a16="http://schemas.microsoft.com/office/drawing/2014/main" id="{F4232CEB-FFCC-4BE1-804D-5EA50F3B28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322" y="592476"/>
              <a:ext cx="777600" cy="90000"/>
            </a:xfrm>
            <a:prstGeom prst="rect">
              <a:avLst/>
            </a:prstGeom>
            <a:solidFill>
              <a:srgbClr val="FFE1E1"/>
            </a:solidFill>
            <a:ln w="3175" algn="ctr">
              <a:solidFill>
                <a:srgbClr val="C000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>
                  <a:latin typeface="+mn-ea"/>
                </a:rPr>
                <a:t>Oracle Grid Infrastructure 19c</a:t>
              </a:r>
              <a:endParaRPr lang="ko-KR" altLang="en-US" sz="600" dirty="0">
                <a:latin typeface="+mn-ea"/>
              </a:endParaRPr>
            </a:p>
          </p:txBody>
        </p:sp>
        <p:sp>
          <p:nvSpPr>
            <p:cNvPr id="617" name="Rectangle 43">
              <a:extLst>
                <a:ext uri="{FF2B5EF4-FFF2-40B4-BE49-F238E27FC236}">
                  <a16:creationId xmlns:a16="http://schemas.microsoft.com/office/drawing/2014/main" id="{D42DF86A-CC43-494B-9E89-30EB097BF0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322" y="706839"/>
              <a:ext cx="777600" cy="90000"/>
            </a:xfrm>
            <a:prstGeom prst="rect">
              <a:avLst/>
            </a:prstGeom>
            <a:solidFill>
              <a:srgbClr val="FFE1E1"/>
            </a:solidFill>
            <a:ln w="3175" algn="ctr">
              <a:solidFill>
                <a:srgbClr val="C000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>
                  <a:latin typeface="+mn-ea"/>
                </a:rPr>
                <a:t>Oracle 19.8.0.0.200714</a:t>
              </a:r>
              <a:endParaRPr lang="ko-KR" altLang="en-US" sz="600" dirty="0">
                <a:latin typeface="+mn-ea"/>
              </a:endParaRPr>
            </a:p>
          </p:txBody>
        </p:sp>
        <p:sp>
          <p:nvSpPr>
            <p:cNvPr id="618" name="Rectangle 43">
              <a:extLst>
                <a:ext uri="{FF2B5EF4-FFF2-40B4-BE49-F238E27FC236}">
                  <a16:creationId xmlns:a16="http://schemas.microsoft.com/office/drawing/2014/main" id="{0C334A39-BAFE-4C67-BEBE-BDCA3CDF0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322" y="821202"/>
              <a:ext cx="777600" cy="90000"/>
            </a:xfrm>
            <a:prstGeom prst="rect">
              <a:avLst/>
            </a:prstGeom>
            <a:solidFill>
              <a:srgbClr val="FFE1E1"/>
            </a:solidFill>
            <a:ln w="3175" algn="ctr">
              <a:solidFill>
                <a:srgbClr val="C000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 err="1">
                  <a:latin typeface="+mn-ea"/>
                </a:rPr>
                <a:t>dbSafer</a:t>
              </a:r>
              <a:endParaRPr lang="ko-KR" altLang="en-US" sz="600" dirty="0">
                <a:latin typeface="+mn-ea"/>
              </a:endParaRPr>
            </a:p>
          </p:txBody>
        </p:sp>
        <p:sp>
          <p:nvSpPr>
            <p:cNvPr id="619" name="Rectangle 43">
              <a:extLst>
                <a:ext uri="{FF2B5EF4-FFF2-40B4-BE49-F238E27FC236}">
                  <a16:creationId xmlns:a16="http://schemas.microsoft.com/office/drawing/2014/main" id="{0D3DEDD6-AD3E-4F68-9E23-A6C54BE2E7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322" y="935565"/>
              <a:ext cx="777600" cy="90000"/>
            </a:xfrm>
            <a:prstGeom prst="rect">
              <a:avLst/>
            </a:prstGeom>
            <a:solidFill>
              <a:srgbClr val="FFE1E1"/>
            </a:solidFill>
            <a:ln w="3175" algn="ctr">
              <a:solidFill>
                <a:srgbClr val="C000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 err="1">
                  <a:latin typeface="+mn-ea"/>
                </a:rPr>
                <a:t>SecuveTOS</a:t>
              </a:r>
              <a:endParaRPr lang="ko-KR" altLang="en-US" sz="600" dirty="0">
                <a:latin typeface="+mn-ea"/>
              </a:endParaRPr>
            </a:p>
          </p:txBody>
        </p:sp>
        <p:sp>
          <p:nvSpPr>
            <p:cNvPr id="620" name="Rectangle 43">
              <a:extLst>
                <a:ext uri="{FF2B5EF4-FFF2-40B4-BE49-F238E27FC236}">
                  <a16:creationId xmlns:a16="http://schemas.microsoft.com/office/drawing/2014/main" id="{D0A18BEF-3CF0-4E82-B266-0A0CFB3CD3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322" y="1049928"/>
              <a:ext cx="777600" cy="90000"/>
            </a:xfrm>
            <a:prstGeom prst="rect">
              <a:avLst/>
            </a:prstGeom>
            <a:solidFill>
              <a:srgbClr val="FFE1E1"/>
            </a:solidFill>
            <a:ln w="3175" algn="ctr">
              <a:solidFill>
                <a:srgbClr val="C000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 err="1">
                  <a:latin typeface="+mn-ea"/>
                </a:rPr>
                <a:t>netbackup</a:t>
              </a:r>
              <a:endParaRPr lang="ko-KR" altLang="en-US" sz="600" dirty="0">
                <a:latin typeface="+mn-ea"/>
              </a:endParaRPr>
            </a:p>
          </p:txBody>
        </p:sp>
        <p:sp>
          <p:nvSpPr>
            <p:cNvPr id="621" name="Rectangle 43">
              <a:extLst>
                <a:ext uri="{FF2B5EF4-FFF2-40B4-BE49-F238E27FC236}">
                  <a16:creationId xmlns:a16="http://schemas.microsoft.com/office/drawing/2014/main" id="{446A6F1B-0827-4AED-9882-84DA170F55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322" y="1164291"/>
              <a:ext cx="777600" cy="90000"/>
            </a:xfrm>
            <a:prstGeom prst="rect">
              <a:avLst/>
            </a:prstGeom>
            <a:solidFill>
              <a:srgbClr val="FFE1E1"/>
            </a:solidFill>
            <a:ln w="3175" algn="ctr">
              <a:solidFill>
                <a:srgbClr val="C000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 err="1">
                  <a:latin typeface="+mn-ea"/>
                </a:rPr>
                <a:t>Openview</a:t>
              </a:r>
              <a:r>
                <a:rPr lang="en-US" altLang="ko-KR" sz="600" dirty="0">
                  <a:latin typeface="+mn-ea"/>
                </a:rPr>
                <a:t> OV</a:t>
              </a:r>
              <a:endParaRPr lang="ko-KR" altLang="en-US" sz="600" dirty="0">
                <a:latin typeface="+mn-ea"/>
              </a:endParaRPr>
            </a:p>
          </p:txBody>
        </p:sp>
        <p:sp>
          <p:nvSpPr>
            <p:cNvPr id="622" name="Rectangle 43">
              <a:extLst>
                <a:ext uri="{FF2B5EF4-FFF2-40B4-BE49-F238E27FC236}">
                  <a16:creationId xmlns:a16="http://schemas.microsoft.com/office/drawing/2014/main" id="{0668CF41-E2C9-4821-BBF2-6D8DF5975E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322" y="1393017"/>
              <a:ext cx="777600" cy="90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600" dirty="0">
                  <a:solidFill>
                    <a:srgbClr val="C00000"/>
                  </a:solidFill>
                  <a:latin typeface="+mn-ea"/>
                </a:rPr>
                <a:t>LPAS2 (ASM2)</a:t>
              </a:r>
              <a:endParaRPr lang="ko-KR" altLang="en-US" sz="6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623" name="Rectangle 43">
              <a:extLst>
                <a:ext uri="{FF2B5EF4-FFF2-40B4-BE49-F238E27FC236}">
                  <a16:creationId xmlns:a16="http://schemas.microsoft.com/office/drawing/2014/main" id="{836C5FF0-50F0-4C39-A22E-89AFD15095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322" y="1507380"/>
              <a:ext cx="777600" cy="90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600" dirty="0">
                  <a:solidFill>
                    <a:srgbClr val="C00000"/>
                  </a:solidFill>
                  <a:latin typeface="+mn-ea"/>
                </a:rPr>
                <a:t>LPAS3 (ASM3)</a:t>
              </a:r>
              <a:endParaRPr lang="ko-KR" altLang="en-US" sz="6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624" name="Rectangle 43">
              <a:extLst>
                <a:ext uri="{FF2B5EF4-FFF2-40B4-BE49-F238E27FC236}">
                  <a16:creationId xmlns:a16="http://schemas.microsoft.com/office/drawing/2014/main" id="{261DEE1B-A2F1-47B7-BC18-75C0406FE0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322" y="1621741"/>
              <a:ext cx="777600" cy="90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600" dirty="0">
                  <a:solidFill>
                    <a:srgbClr val="C00000"/>
                  </a:solidFill>
                  <a:latin typeface="+mn-ea"/>
                </a:rPr>
                <a:t>LPAS4 (ASM4)</a:t>
              </a:r>
              <a:endParaRPr lang="ko-KR" altLang="en-US" sz="600" dirty="0">
                <a:solidFill>
                  <a:srgbClr val="C00000"/>
                </a:solidFill>
                <a:latin typeface="+mn-ea"/>
              </a:endParaRPr>
            </a:p>
          </p:txBody>
        </p:sp>
      </p:grpSp>
      <p:grpSp>
        <p:nvGrpSpPr>
          <p:cNvPr id="708" name="Group 707">
            <a:extLst>
              <a:ext uri="{FF2B5EF4-FFF2-40B4-BE49-F238E27FC236}">
                <a16:creationId xmlns:a16="http://schemas.microsoft.com/office/drawing/2014/main" id="{3B61C020-E2CB-4B54-8036-28F68E949D10}"/>
              </a:ext>
            </a:extLst>
          </p:cNvPr>
          <p:cNvGrpSpPr/>
          <p:nvPr/>
        </p:nvGrpSpPr>
        <p:grpSpPr>
          <a:xfrm>
            <a:off x="3802809" y="1365555"/>
            <a:ext cx="1354765" cy="756000"/>
            <a:chOff x="3915936" y="1242334"/>
            <a:chExt cx="1354765" cy="756000"/>
          </a:xfrm>
        </p:grpSpPr>
        <p:cxnSp>
          <p:nvCxnSpPr>
            <p:cNvPr id="455" name="직선 연결선 79">
              <a:extLst>
                <a:ext uri="{FF2B5EF4-FFF2-40B4-BE49-F238E27FC236}">
                  <a16:creationId xmlns:a16="http://schemas.microsoft.com/office/drawing/2014/main" id="{C2F29705-9E6C-401C-B5FA-1E25AB5D34EB}"/>
                </a:ext>
              </a:extLst>
            </p:cNvPr>
            <p:cNvCxnSpPr>
              <a:cxnSpLocks/>
            </p:cNvCxnSpPr>
            <p:nvPr/>
          </p:nvCxnSpPr>
          <p:spPr>
            <a:xfrm>
              <a:off x="3917391" y="1536842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8" name="직선 연결선 70">
              <a:extLst>
                <a:ext uri="{FF2B5EF4-FFF2-40B4-BE49-F238E27FC236}">
                  <a16:creationId xmlns:a16="http://schemas.microsoft.com/office/drawing/2014/main" id="{5BD7E41E-D760-4082-AEC8-820215AE7B64}"/>
                </a:ext>
              </a:extLst>
            </p:cNvPr>
            <p:cNvCxnSpPr>
              <a:cxnSpLocks/>
            </p:cNvCxnSpPr>
            <p:nvPr/>
          </p:nvCxnSpPr>
          <p:spPr>
            <a:xfrm>
              <a:off x="3915936" y="1242334"/>
              <a:ext cx="0" cy="756000"/>
            </a:xfrm>
            <a:prstGeom prst="line">
              <a:avLst/>
            </a:prstGeom>
            <a:ln w="9525">
              <a:solidFill>
                <a:srgbClr val="C0000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9" name="직선 연결선 79">
              <a:extLst>
                <a:ext uri="{FF2B5EF4-FFF2-40B4-BE49-F238E27FC236}">
                  <a16:creationId xmlns:a16="http://schemas.microsoft.com/office/drawing/2014/main" id="{2E561CE6-5080-423D-B4AB-48991B9A6756}"/>
                </a:ext>
              </a:extLst>
            </p:cNvPr>
            <p:cNvCxnSpPr>
              <a:cxnSpLocks/>
            </p:cNvCxnSpPr>
            <p:nvPr/>
          </p:nvCxnSpPr>
          <p:spPr>
            <a:xfrm>
              <a:off x="3917391" y="1831996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81" name="Picture 20" descr="http://db.cse.ohio-state.edu/images/db.png">
              <a:extLst>
                <a:ext uri="{FF2B5EF4-FFF2-40B4-BE49-F238E27FC236}">
                  <a16:creationId xmlns:a16="http://schemas.microsoft.com/office/drawing/2014/main" id="{479C545F-0418-4C61-A300-AEE90D4E5EE6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1933" y="1734991"/>
              <a:ext cx="223200" cy="21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2" name="Picture 20" descr="http://db.cse.ohio-state.edu/images/db.png">
              <a:extLst>
                <a:ext uri="{FF2B5EF4-FFF2-40B4-BE49-F238E27FC236}">
                  <a16:creationId xmlns:a16="http://schemas.microsoft.com/office/drawing/2014/main" id="{E4127CFF-CA85-4C8F-8753-24C072413B64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1933" y="1406944"/>
              <a:ext cx="221965" cy="2108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83" name="직사각형 81">
              <a:extLst>
                <a:ext uri="{FF2B5EF4-FFF2-40B4-BE49-F238E27FC236}">
                  <a16:creationId xmlns:a16="http://schemas.microsoft.com/office/drawing/2014/main" id="{3D346250-D4D4-4261-B97E-C05CEB6A2F0F}"/>
                </a:ext>
              </a:extLst>
            </p:cNvPr>
            <p:cNvSpPr/>
            <p:nvPr/>
          </p:nvSpPr>
          <p:spPr>
            <a:xfrm>
              <a:off x="3932813" y="1330240"/>
              <a:ext cx="517770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이미지</a:t>
              </a:r>
              <a:r>
                <a:rPr lang="en-US" altLang="ko-KR" sz="700" b="1" dirty="0">
                  <a:latin typeface="Consolas" pitchFamily="49" charset="0"/>
                </a:rPr>
                <a:t>DB #1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684" name="직사각형 85">
              <a:extLst>
                <a:ext uri="{FF2B5EF4-FFF2-40B4-BE49-F238E27FC236}">
                  <a16:creationId xmlns:a16="http://schemas.microsoft.com/office/drawing/2014/main" id="{EE81F665-4A58-430B-887F-887F4F25274E}"/>
                </a:ext>
              </a:extLst>
            </p:cNvPr>
            <p:cNvSpPr/>
            <p:nvPr/>
          </p:nvSpPr>
          <p:spPr>
            <a:xfrm>
              <a:off x="3948664" y="1469952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IG DB01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685" name="직사각형 81">
              <a:extLst>
                <a:ext uri="{FF2B5EF4-FFF2-40B4-BE49-F238E27FC236}">
                  <a16:creationId xmlns:a16="http://schemas.microsoft.com/office/drawing/2014/main" id="{D7FC8A44-6125-4303-AA8B-ACCB5044859A}"/>
                </a:ext>
              </a:extLst>
            </p:cNvPr>
            <p:cNvSpPr/>
            <p:nvPr/>
          </p:nvSpPr>
          <p:spPr>
            <a:xfrm>
              <a:off x="3932813" y="1625394"/>
              <a:ext cx="517770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이미지</a:t>
              </a:r>
              <a:r>
                <a:rPr lang="en-US" altLang="ko-KR" sz="700" b="1" dirty="0">
                  <a:latin typeface="Consolas" pitchFamily="49" charset="0"/>
                </a:rPr>
                <a:t>DB #2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686" name="직사각형 85">
              <a:extLst>
                <a:ext uri="{FF2B5EF4-FFF2-40B4-BE49-F238E27FC236}">
                  <a16:creationId xmlns:a16="http://schemas.microsoft.com/office/drawing/2014/main" id="{E2A7417F-8331-4197-913B-9E39E484C30E}"/>
                </a:ext>
              </a:extLst>
            </p:cNvPr>
            <p:cNvSpPr/>
            <p:nvPr/>
          </p:nvSpPr>
          <p:spPr>
            <a:xfrm>
              <a:off x="3948664" y="1765106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IG DB02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687" name="Rectangle 135">
              <a:extLst>
                <a:ext uri="{FF2B5EF4-FFF2-40B4-BE49-F238E27FC236}">
                  <a16:creationId xmlns:a16="http://schemas.microsoft.com/office/drawing/2014/main" id="{ACD9CC05-ACD3-4887-9256-16F079BD47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2701" y="1426462"/>
              <a:ext cx="828000" cy="535922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688" name="Rectangle 43">
              <a:extLst>
                <a:ext uri="{FF2B5EF4-FFF2-40B4-BE49-F238E27FC236}">
                  <a16:creationId xmlns:a16="http://schemas.microsoft.com/office/drawing/2014/main" id="{0CE898C9-568C-4109-AFD3-0D7E6A9F1C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7437" y="1455940"/>
              <a:ext cx="777600" cy="90453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>
                  <a:solidFill>
                    <a:srgbClr val="000099"/>
                  </a:solidFill>
                  <a:latin typeface="+mn-ea"/>
                </a:rPr>
                <a:t>AIX 7.2</a:t>
              </a:r>
              <a:endParaRPr lang="ko-KR" altLang="en-US" sz="600" dirty="0">
                <a:solidFill>
                  <a:srgbClr val="000099"/>
                </a:solidFill>
                <a:latin typeface="+mn-ea"/>
              </a:endParaRPr>
            </a:p>
          </p:txBody>
        </p:sp>
        <p:sp>
          <p:nvSpPr>
            <p:cNvPr id="689" name="Rectangle 43">
              <a:extLst>
                <a:ext uri="{FF2B5EF4-FFF2-40B4-BE49-F238E27FC236}">
                  <a16:creationId xmlns:a16="http://schemas.microsoft.com/office/drawing/2014/main" id="{3617536C-7C8D-448B-81B6-3D81524C9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7437" y="1573475"/>
              <a:ext cx="777600" cy="90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600" dirty="0">
                  <a:solidFill>
                    <a:srgbClr val="C00000"/>
                  </a:solidFill>
                  <a:latin typeface="+mn-ea"/>
                </a:rPr>
                <a:t>LPIG1</a:t>
              </a:r>
              <a:endParaRPr lang="ko-KR" altLang="en-US" sz="6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690" name="Rectangle 43">
              <a:extLst>
                <a:ext uri="{FF2B5EF4-FFF2-40B4-BE49-F238E27FC236}">
                  <a16:creationId xmlns:a16="http://schemas.microsoft.com/office/drawing/2014/main" id="{C601C583-84A2-4CB6-A6FF-2C86DD8719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8935" y="1546393"/>
              <a:ext cx="420768" cy="90000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400" dirty="0">
                  <a:latin typeface="+mn-ea"/>
                </a:rPr>
                <a:t>172.16.1.56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691" name="Rectangle 43">
              <a:extLst>
                <a:ext uri="{FF2B5EF4-FFF2-40B4-BE49-F238E27FC236}">
                  <a16:creationId xmlns:a16="http://schemas.microsoft.com/office/drawing/2014/main" id="{1CBB79CC-C9C8-4EDD-9DF0-7B42D76F94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8935" y="1870927"/>
              <a:ext cx="420768" cy="90000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400" dirty="0">
                  <a:latin typeface="+mn-ea"/>
                </a:rPr>
                <a:t>172.16.1.57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703" name="Rectangle 43">
              <a:extLst>
                <a:ext uri="{FF2B5EF4-FFF2-40B4-BE49-F238E27FC236}">
                  <a16:creationId xmlns:a16="http://schemas.microsoft.com/office/drawing/2014/main" id="{C99A3586-27FC-40A5-90C6-CB7F238AC7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7437" y="1688116"/>
              <a:ext cx="777600" cy="90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600" dirty="0">
                  <a:solidFill>
                    <a:srgbClr val="C00000"/>
                  </a:solidFill>
                  <a:latin typeface="+mn-ea"/>
                </a:rPr>
                <a:t>LPIG2</a:t>
              </a:r>
              <a:endParaRPr lang="ko-KR" altLang="en-US" sz="600" dirty="0">
                <a:solidFill>
                  <a:srgbClr val="C00000"/>
                </a:solidFill>
                <a:latin typeface="+mn-ea"/>
              </a:endParaRPr>
            </a:p>
          </p:txBody>
        </p:sp>
      </p:grpSp>
      <p:grpSp>
        <p:nvGrpSpPr>
          <p:cNvPr id="707" name="Group 706">
            <a:extLst>
              <a:ext uri="{FF2B5EF4-FFF2-40B4-BE49-F238E27FC236}">
                <a16:creationId xmlns:a16="http://schemas.microsoft.com/office/drawing/2014/main" id="{867F7B8D-C73E-4B78-8F96-F0BF688B4449}"/>
              </a:ext>
            </a:extLst>
          </p:cNvPr>
          <p:cNvGrpSpPr/>
          <p:nvPr/>
        </p:nvGrpSpPr>
        <p:grpSpPr>
          <a:xfrm>
            <a:off x="3802809" y="496941"/>
            <a:ext cx="1354765" cy="756000"/>
            <a:chOff x="3915936" y="264054"/>
            <a:chExt cx="1354765" cy="756000"/>
          </a:xfrm>
        </p:grpSpPr>
        <p:cxnSp>
          <p:nvCxnSpPr>
            <p:cNvPr id="420" name="직선 연결선 79">
              <a:extLst>
                <a:ext uri="{FF2B5EF4-FFF2-40B4-BE49-F238E27FC236}">
                  <a16:creationId xmlns:a16="http://schemas.microsoft.com/office/drawing/2014/main" id="{2301FFC8-A8EC-4FB1-A4F5-0733D5FFCF36}"/>
                </a:ext>
              </a:extLst>
            </p:cNvPr>
            <p:cNvCxnSpPr>
              <a:cxnSpLocks/>
            </p:cNvCxnSpPr>
            <p:nvPr/>
          </p:nvCxnSpPr>
          <p:spPr>
            <a:xfrm>
              <a:off x="3917391" y="558562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4" name="직선 연결선 70">
              <a:extLst>
                <a:ext uri="{FF2B5EF4-FFF2-40B4-BE49-F238E27FC236}">
                  <a16:creationId xmlns:a16="http://schemas.microsoft.com/office/drawing/2014/main" id="{E8AC7E5F-76BF-4CB9-B8F5-4271766D067D}"/>
                </a:ext>
              </a:extLst>
            </p:cNvPr>
            <p:cNvCxnSpPr>
              <a:cxnSpLocks/>
            </p:cNvCxnSpPr>
            <p:nvPr/>
          </p:nvCxnSpPr>
          <p:spPr>
            <a:xfrm>
              <a:off x="3915936" y="264054"/>
              <a:ext cx="0" cy="756000"/>
            </a:xfrm>
            <a:prstGeom prst="line">
              <a:avLst/>
            </a:prstGeom>
            <a:ln w="9525">
              <a:solidFill>
                <a:srgbClr val="C0000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5" name="직선 연결선 79">
              <a:extLst>
                <a:ext uri="{FF2B5EF4-FFF2-40B4-BE49-F238E27FC236}">
                  <a16:creationId xmlns:a16="http://schemas.microsoft.com/office/drawing/2014/main" id="{8E994CB8-5508-4E9F-B8BE-09B42F49EBBF}"/>
                </a:ext>
              </a:extLst>
            </p:cNvPr>
            <p:cNvCxnSpPr>
              <a:cxnSpLocks/>
            </p:cNvCxnSpPr>
            <p:nvPr/>
          </p:nvCxnSpPr>
          <p:spPr>
            <a:xfrm>
              <a:off x="3917391" y="853716"/>
              <a:ext cx="193395" cy="1"/>
            </a:xfrm>
            <a:prstGeom prst="line">
              <a:avLst/>
            </a:prstGeom>
            <a:ln w="31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92" name="Picture 20" descr="http://db.cse.ohio-state.edu/images/db.png">
              <a:extLst>
                <a:ext uri="{FF2B5EF4-FFF2-40B4-BE49-F238E27FC236}">
                  <a16:creationId xmlns:a16="http://schemas.microsoft.com/office/drawing/2014/main" id="{AF266D73-7161-4CA4-B746-152A62FE7975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1933" y="756711"/>
              <a:ext cx="223200" cy="21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93" name="Picture 20" descr="http://db.cse.ohio-state.edu/images/db.png">
              <a:extLst>
                <a:ext uri="{FF2B5EF4-FFF2-40B4-BE49-F238E27FC236}">
                  <a16:creationId xmlns:a16="http://schemas.microsoft.com/office/drawing/2014/main" id="{E6AA02A2-7401-47CF-9517-51CB027E3CF9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1933" y="428664"/>
              <a:ext cx="221965" cy="2108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4" name="직사각형 81">
              <a:extLst>
                <a:ext uri="{FF2B5EF4-FFF2-40B4-BE49-F238E27FC236}">
                  <a16:creationId xmlns:a16="http://schemas.microsoft.com/office/drawing/2014/main" id="{5AED65DC-748D-4203-AC2D-BD65F5360EC5}"/>
                </a:ext>
              </a:extLst>
            </p:cNvPr>
            <p:cNvSpPr/>
            <p:nvPr/>
          </p:nvSpPr>
          <p:spPr>
            <a:xfrm>
              <a:off x="3932813" y="351960"/>
              <a:ext cx="607539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홈페이지</a:t>
              </a:r>
              <a:r>
                <a:rPr lang="en-US" altLang="ko-KR" sz="700" b="1" dirty="0">
                  <a:latin typeface="Consolas" pitchFamily="49" charset="0"/>
                </a:rPr>
                <a:t>DB #1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695" name="직사각형 85">
              <a:extLst>
                <a:ext uri="{FF2B5EF4-FFF2-40B4-BE49-F238E27FC236}">
                  <a16:creationId xmlns:a16="http://schemas.microsoft.com/office/drawing/2014/main" id="{8AE986D3-1A1F-4E24-9646-1DE4B360CE54}"/>
                </a:ext>
              </a:extLst>
            </p:cNvPr>
            <p:cNvSpPr/>
            <p:nvPr/>
          </p:nvSpPr>
          <p:spPr>
            <a:xfrm>
              <a:off x="3948664" y="491672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HP DB01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696" name="직사각형 81">
              <a:extLst>
                <a:ext uri="{FF2B5EF4-FFF2-40B4-BE49-F238E27FC236}">
                  <a16:creationId xmlns:a16="http://schemas.microsoft.com/office/drawing/2014/main" id="{AA8F5EB8-935F-4E9B-AE53-EF0468BE2DB0}"/>
                </a:ext>
              </a:extLst>
            </p:cNvPr>
            <p:cNvSpPr/>
            <p:nvPr/>
          </p:nvSpPr>
          <p:spPr>
            <a:xfrm>
              <a:off x="3932813" y="647114"/>
              <a:ext cx="607539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ko-KR" altLang="en-US" sz="700" b="1" dirty="0">
                  <a:latin typeface="Consolas" pitchFamily="49" charset="0"/>
                </a:rPr>
                <a:t>홈페이지</a:t>
              </a:r>
              <a:r>
                <a:rPr lang="en-US" altLang="ko-KR" sz="700" b="1" dirty="0">
                  <a:latin typeface="Consolas" pitchFamily="49" charset="0"/>
                </a:rPr>
                <a:t>DB #2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697" name="직사각형 85">
              <a:extLst>
                <a:ext uri="{FF2B5EF4-FFF2-40B4-BE49-F238E27FC236}">
                  <a16:creationId xmlns:a16="http://schemas.microsoft.com/office/drawing/2014/main" id="{83665379-36CD-4C5D-BA85-9586E86BB5AC}"/>
                </a:ext>
              </a:extLst>
            </p:cNvPr>
            <p:cNvSpPr/>
            <p:nvPr/>
          </p:nvSpPr>
          <p:spPr>
            <a:xfrm>
              <a:off x="3948664" y="786826"/>
              <a:ext cx="49693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700" b="1" dirty="0">
                  <a:latin typeface="Consolas" pitchFamily="49" charset="0"/>
                </a:rPr>
                <a:t>LP HP DB02</a:t>
              </a:r>
              <a:endParaRPr lang="ko-KR" altLang="en-US" sz="700" b="1" dirty="0">
                <a:latin typeface="Consolas" pitchFamily="49" charset="0"/>
              </a:endParaRPr>
            </a:p>
          </p:txBody>
        </p:sp>
        <p:sp>
          <p:nvSpPr>
            <p:cNvPr id="698" name="Rectangle 135">
              <a:extLst>
                <a:ext uri="{FF2B5EF4-FFF2-40B4-BE49-F238E27FC236}">
                  <a16:creationId xmlns:a16="http://schemas.microsoft.com/office/drawing/2014/main" id="{D14FFE35-7CA8-46B6-B5FA-AE585E378B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2701" y="448182"/>
              <a:ext cx="828000" cy="535922"/>
            </a:xfrm>
            <a:prstGeom prst="rect">
              <a:avLst/>
            </a:prstGeom>
            <a:solidFill>
              <a:schemeClr val="bg1"/>
            </a:solidFill>
            <a:ln w="317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ko-KR" altLang="en-US" sz="400">
                <a:latin typeface="+mn-ea"/>
              </a:endParaRPr>
            </a:p>
          </p:txBody>
        </p:sp>
        <p:sp>
          <p:nvSpPr>
            <p:cNvPr id="699" name="Rectangle 43">
              <a:extLst>
                <a:ext uri="{FF2B5EF4-FFF2-40B4-BE49-F238E27FC236}">
                  <a16:creationId xmlns:a16="http://schemas.microsoft.com/office/drawing/2014/main" id="{4D02A733-3FDE-4B0E-8695-B13090874F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7437" y="477660"/>
              <a:ext cx="777600" cy="90453"/>
            </a:xfrm>
            <a:prstGeom prst="rect">
              <a:avLst/>
            </a:prstGeom>
            <a:solidFill>
              <a:srgbClr val="DBEEF4"/>
            </a:solidFill>
            <a:ln w="3175" algn="ctr">
              <a:solidFill>
                <a:srgbClr val="3399FF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r>
                <a:rPr lang="en-US" altLang="ko-KR" sz="600" dirty="0">
                  <a:solidFill>
                    <a:srgbClr val="000099"/>
                  </a:solidFill>
                  <a:latin typeface="+mn-ea"/>
                </a:rPr>
                <a:t>AIX 7.2</a:t>
              </a:r>
              <a:endParaRPr lang="ko-KR" altLang="en-US" sz="600" dirty="0">
                <a:solidFill>
                  <a:srgbClr val="000099"/>
                </a:solidFill>
                <a:latin typeface="+mn-ea"/>
              </a:endParaRPr>
            </a:p>
          </p:txBody>
        </p:sp>
        <p:sp>
          <p:nvSpPr>
            <p:cNvPr id="700" name="Rectangle 43">
              <a:extLst>
                <a:ext uri="{FF2B5EF4-FFF2-40B4-BE49-F238E27FC236}">
                  <a16:creationId xmlns:a16="http://schemas.microsoft.com/office/drawing/2014/main" id="{81CD27E2-53B4-4469-8174-5DFD3F229D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7437" y="595195"/>
              <a:ext cx="777600" cy="90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600" dirty="0">
                  <a:solidFill>
                    <a:srgbClr val="C00000"/>
                  </a:solidFill>
                  <a:latin typeface="+mn-ea"/>
                </a:rPr>
                <a:t>LPHP1</a:t>
              </a:r>
              <a:endParaRPr lang="ko-KR" altLang="en-US" sz="600" dirty="0">
                <a:solidFill>
                  <a:srgbClr val="C00000"/>
                </a:solidFill>
                <a:latin typeface="+mn-ea"/>
              </a:endParaRPr>
            </a:p>
          </p:txBody>
        </p:sp>
        <p:sp>
          <p:nvSpPr>
            <p:cNvPr id="701" name="Rectangle 43">
              <a:extLst>
                <a:ext uri="{FF2B5EF4-FFF2-40B4-BE49-F238E27FC236}">
                  <a16:creationId xmlns:a16="http://schemas.microsoft.com/office/drawing/2014/main" id="{C504656E-2080-45DC-91CF-3F9F2F41AD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8935" y="568113"/>
              <a:ext cx="420768" cy="90000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400" dirty="0">
                  <a:latin typeface="+mn-ea"/>
                </a:rPr>
                <a:t>172.16.3.53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702" name="Rectangle 43">
              <a:extLst>
                <a:ext uri="{FF2B5EF4-FFF2-40B4-BE49-F238E27FC236}">
                  <a16:creationId xmlns:a16="http://schemas.microsoft.com/office/drawing/2014/main" id="{4980DA02-84F3-435C-96DA-14087C2BD2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8935" y="892647"/>
              <a:ext cx="420768" cy="90000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400" dirty="0">
                  <a:latin typeface="+mn-ea"/>
                </a:rPr>
                <a:t>172.16.3.54</a:t>
              </a:r>
              <a:endParaRPr lang="ko-KR" altLang="en-US" sz="400" dirty="0">
                <a:latin typeface="+mn-ea"/>
              </a:endParaRPr>
            </a:p>
          </p:txBody>
        </p:sp>
        <p:sp>
          <p:nvSpPr>
            <p:cNvPr id="704" name="Rectangle 43">
              <a:extLst>
                <a:ext uri="{FF2B5EF4-FFF2-40B4-BE49-F238E27FC236}">
                  <a16:creationId xmlns:a16="http://schemas.microsoft.com/office/drawing/2014/main" id="{E1F82B03-78D6-4188-B09C-9B74E6F6F3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7437" y="704565"/>
              <a:ext cx="777600" cy="90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7800" tIns="0" rIns="0" bIns="0" anchor="ctr"/>
            <a:lstStyle/>
            <a:p>
              <a:pPr defTabSz="1075334"/>
              <a:r>
                <a:rPr lang="en-US" altLang="ko-KR" sz="600" dirty="0">
                  <a:solidFill>
                    <a:srgbClr val="C00000"/>
                  </a:solidFill>
                  <a:latin typeface="+mn-ea"/>
                </a:rPr>
                <a:t>LPHP2</a:t>
              </a:r>
              <a:endParaRPr lang="ko-KR" altLang="en-US" sz="600" dirty="0">
                <a:solidFill>
                  <a:srgbClr val="C00000"/>
                </a:solidFill>
                <a:latin typeface="+mn-ea"/>
              </a:endParaRPr>
            </a:p>
          </p:txBody>
        </p:sp>
      </p:grpSp>
      <p:sp>
        <p:nvSpPr>
          <p:cNvPr id="712" name="직사각형 3">
            <a:extLst>
              <a:ext uri="{FF2B5EF4-FFF2-40B4-BE49-F238E27FC236}">
                <a16:creationId xmlns:a16="http://schemas.microsoft.com/office/drawing/2014/main" id="{225F99B0-0D54-4B9C-A719-8C9974ECB1B7}"/>
              </a:ext>
            </a:extLst>
          </p:cNvPr>
          <p:cNvSpPr/>
          <p:nvPr/>
        </p:nvSpPr>
        <p:spPr>
          <a:xfrm>
            <a:off x="363464" y="379247"/>
            <a:ext cx="1512000" cy="1801031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714" name="직사각형 3">
            <a:extLst>
              <a:ext uri="{FF2B5EF4-FFF2-40B4-BE49-F238E27FC236}">
                <a16:creationId xmlns:a16="http://schemas.microsoft.com/office/drawing/2014/main" id="{2D442910-1BD1-411A-87F4-83E9C85AF1FB}"/>
              </a:ext>
            </a:extLst>
          </p:cNvPr>
          <p:cNvSpPr/>
          <p:nvPr/>
        </p:nvSpPr>
        <p:spPr>
          <a:xfrm>
            <a:off x="1944356" y="379247"/>
            <a:ext cx="1512000" cy="1801031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715" name="직사각형 71">
            <a:extLst>
              <a:ext uri="{FF2B5EF4-FFF2-40B4-BE49-F238E27FC236}">
                <a16:creationId xmlns:a16="http://schemas.microsoft.com/office/drawing/2014/main" id="{EA5FC84E-3DD4-427A-9953-359489F28967}"/>
              </a:ext>
            </a:extLst>
          </p:cNvPr>
          <p:cNvSpPr/>
          <p:nvPr/>
        </p:nvSpPr>
        <p:spPr>
          <a:xfrm>
            <a:off x="363464" y="253146"/>
            <a:ext cx="1512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Exadata</a:t>
            </a:r>
            <a:r>
              <a: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X3-2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16" name="직사각형 71">
            <a:extLst>
              <a:ext uri="{FF2B5EF4-FFF2-40B4-BE49-F238E27FC236}">
                <a16:creationId xmlns:a16="http://schemas.microsoft.com/office/drawing/2014/main" id="{2BD2896E-DB22-4F6B-B615-FF4FD2F95A3D}"/>
              </a:ext>
            </a:extLst>
          </p:cNvPr>
          <p:cNvSpPr/>
          <p:nvPr/>
        </p:nvSpPr>
        <p:spPr>
          <a:xfrm>
            <a:off x="1944356" y="253146"/>
            <a:ext cx="1512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17" name="직사각형 370">
            <a:extLst>
              <a:ext uri="{FF2B5EF4-FFF2-40B4-BE49-F238E27FC236}">
                <a16:creationId xmlns:a16="http://schemas.microsoft.com/office/drawing/2014/main" id="{A1887241-6633-43A9-B9C8-DAA079E6BD58}"/>
              </a:ext>
            </a:extLst>
          </p:cNvPr>
          <p:cNvSpPr/>
          <p:nvPr/>
        </p:nvSpPr>
        <p:spPr>
          <a:xfrm>
            <a:off x="3617899" y="136505"/>
            <a:ext cx="3171229" cy="6661926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18" name="모서리가 둥근 직사각형 732">
            <a:extLst>
              <a:ext uri="{FF2B5EF4-FFF2-40B4-BE49-F238E27FC236}">
                <a16:creationId xmlns:a16="http://schemas.microsoft.com/office/drawing/2014/main" id="{4F111808-CF29-4925-AF67-DA43A55980A3}"/>
              </a:ext>
            </a:extLst>
          </p:cNvPr>
          <p:cNvSpPr/>
          <p:nvPr/>
        </p:nvSpPr>
        <p:spPr>
          <a:xfrm>
            <a:off x="4252341" y="59568"/>
            <a:ext cx="868040" cy="172075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정보계</a:t>
            </a:r>
          </a:p>
        </p:txBody>
      </p:sp>
      <p:sp>
        <p:nvSpPr>
          <p:cNvPr id="719" name="직사각형 370">
            <a:extLst>
              <a:ext uri="{FF2B5EF4-FFF2-40B4-BE49-F238E27FC236}">
                <a16:creationId xmlns:a16="http://schemas.microsoft.com/office/drawing/2014/main" id="{79360E33-3739-412A-A7F6-1F6FC35279D2}"/>
              </a:ext>
            </a:extLst>
          </p:cNvPr>
          <p:cNvSpPr/>
          <p:nvPr/>
        </p:nvSpPr>
        <p:spPr>
          <a:xfrm>
            <a:off x="6847437" y="136504"/>
            <a:ext cx="3030607" cy="6661925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10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20" name="모서리가 둥근 직사각형 732">
            <a:extLst>
              <a:ext uri="{FF2B5EF4-FFF2-40B4-BE49-F238E27FC236}">
                <a16:creationId xmlns:a16="http://schemas.microsoft.com/office/drawing/2014/main" id="{B8AB33DE-22EE-4C11-9571-201DCB0F66F8}"/>
              </a:ext>
            </a:extLst>
          </p:cNvPr>
          <p:cNvSpPr/>
          <p:nvPr/>
        </p:nvSpPr>
        <p:spPr>
          <a:xfrm>
            <a:off x="8117959" y="59568"/>
            <a:ext cx="868040" cy="172075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기타</a:t>
            </a:r>
          </a:p>
        </p:txBody>
      </p:sp>
      <p:sp>
        <p:nvSpPr>
          <p:cNvPr id="721" name="모서리가 둥근 직사각형 732">
            <a:extLst>
              <a:ext uri="{FF2B5EF4-FFF2-40B4-BE49-F238E27FC236}">
                <a16:creationId xmlns:a16="http://schemas.microsoft.com/office/drawing/2014/main" id="{5DEA5046-8B3B-4910-A8AF-C6826F774393}"/>
              </a:ext>
            </a:extLst>
          </p:cNvPr>
          <p:cNvSpPr/>
          <p:nvPr/>
        </p:nvSpPr>
        <p:spPr>
          <a:xfrm>
            <a:off x="5128234" y="59568"/>
            <a:ext cx="868040" cy="172075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채널계</a:t>
            </a:r>
          </a:p>
        </p:txBody>
      </p:sp>
      <p:sp>
        <p:nvSpPr>
          <p:cNvPr id="722" name="직사각형 3">
            <a:extLst>
              <a:ext uri="{FF2B5EF4-FFF2-40B4-BE49-F238E27FC236}">
                <a16:creationId xmlns:a16="http://schemas.microsoft.com/office/drawing/2014/main" id="{3D6B5558-763C-4D54-AC88-C2C07768D8AB}"/>
              </a:ext>
            </a:extLst>
          </p:cNvPr>
          <p:cNvSpPr/>
          <p:nvPr/>
        </p:nvSpPr>
        <p:spPr>
          <a:xfrm>
            <a:off x="17347" y="2306379"/>
            <a:ext cx="9878400" cy="22320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723" name="직사각형 3">
            <a:extLst>
              <a:ext uri="{FF2B5EF4-FFF2-40B4-BE49-F238E27FC236}">
                <a16:creationId xmlns:a16="http://schemas.microsoft.com/office/drawing/2014/main" id="{AF9F3F58-1FAD-4F9E-90C5-3C13EDAA0CD4}"/>
              </a:ext>
            </a:extLst>
          </p:cNvPr>
          <p:cNvSpPr/>
          <p:nvPr/>
        </p:nvSpPr>
        <p:spPr>
          <a:xfrm>
            <a:off x="17347" y="4572000"/>
            <a:ext cx="9878400" cy="22320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dirty="0">
              <a:solidFill>
                <a:schemeClr val="tx1"/>
              </a:solidFill>
            </a:endParaRPr>
          </a:p>
        </p:txBody>
      </p:sp>
      <p:grpSp>
        <p:nvGrpSpPr>
          <p:cNvPr id="745" name="Group 744">
            <a:extLst>
              <a:ext uri="{FF2B5EF4-FFF2-40B4-BE49-F238E27FC236}">
                <a16:creationId xmlns:a16="http://schemas.microsoft.com/office/drawing/2014/main" id="{EE7F380B-7890-468B-B3DB-45DD10B259B1}"/>
              </a:ext>
            </a:extLst>
          </p:cNvPr>
          <p:cNvGrpSpPr/>
          <p:nvPr/>
        </p:nvGrpSpPr>
        <p:grpSpPr>
          <a:xfrm>
            <a:off x="363464" y="2400407"/>
            <a:ext cx="1512000" cy="1404832"/>
            <a:chOff x="363464" y="2400407"/>
            <a:chExt cx="1512000" cy="1404832"/>
          </a:xfrm>
        </p:grpSpPr>
        <p:grpSp>
          <p:nvGrpSpPr>
            <p:cNvPr id="724" name="Group 723">
              <a:extLst>
                <a:ext uri="{FF2B5EF4-FFF2-40B4-BE49-F238E27FC236}">
                  <a16:creationId xmlns:a16="http://schemas.microsoft.com/office/drawing/2014/main" id="{B8E238D3-F0D8-40FB-BE1E-EA77B80FCB84}"/>
                </a:ext>
              </a:extLst>
            </p:cNvPr>
            <p:cNvGrpSpPr/>
            <p:nvPr/>
          </p:nvGrpSpPr>
          <p:grpSpPr>
            <a:xfrm>
              <a:off x="451285" y="2806205"/>
              <a:ext cx="1354765" cy="851946"/>
              <a:chOff x="3915936" y="1242334"/>
              <a:chExt cx="1354765" cy="851946"/>
            </a:xfrm>
          </p:grpSpPr>
          <p:cxnSp>
            <p:nvCxnSpPr>
              <p:cNvPr id="725" name="직선 연결선 79">
                <a:extLst>
                  <a:ext uri="{FF2B5EF4-FFF2-40B4-BE49-F238E27FC236}">
                    <a16:creationId xmlns:a16="http://schemas.microsoft.com/office/drawing/2014/main" id="{27D36974-628D-4C62-8B6D-E047C759AF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7391" y="1536842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6" name="직선 연결선 70">
                <a:extLst>
                  <a:ext uri="{FF2B5EF4-FFF2-40B4-BE49-F238E27FC236}">
                    <a16:creationId xmlns:a16="http://schemas.microsoft.com/office/drawing/2014/main" id="{9084A48C-4954-42CD-B546-EAA1891CC3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5936" y="1242334"/>
                <a:ext cx="0" cy="851946"/>
              </a:xfrm>
              <a:prstGeom prst="line">
                <a:avLst/>
              </a:prstGeom>
              <a:ln w="9525">
                <a:solidFill>
                  <a:srgbClr val="C00000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729" name="Picture 20" descr="http://db.cse.ohio-state.edu/images/db.png">
                <a:extLst>
                  <a:ext uri="{FF2B5EF4-FFF2-40B4-BE49-F238E27FC236}">
                    <a16:creationId xmlns:a16="http://schemas.microsoft.com/office/drawing/2014/main" id="{8D777C87-1924-470A-9B44-2AF270352A00}"/>
                  </a:ext>
                </a:extLst>
              </p:cNvPr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21933" y="1406944"/>
                <a:ext cx="221965" cy="2108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30" name="직사각형 81">
                <a:extLst>
                  <a:ext uri="{FF2B5EF4-FFF2-40B4-BE49-F238E27FC236}">
                    <a16:creationId xmlns:a16="http://schemas.microsoft.com/office/drawing/2014/main" id="{15D8977F-C0F9-4C08-B973-48F0A6BB708D}"/>
                  </a:ext>
                </a:extLst>
              </p:cNvPr>
              <p:cNvSpPr/>
              <p:nvPr/>
            </p:nvSpPr>
            <p:spPr>
              <a:xfrm>
                <a:off x="3932813" y="1330240"/>
                <a:ext cx="687689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ko-KR" altLang="en-US" sz="700" b="1" dirty="0">
                    <a:latin typeface="Consolas" pitchFamily="49" charset="0"/>
                  </a:rPr>
                  <a:t>계리결산검증 </a:t>
                </a:r>
                <a:r>
                  <a:rPr lang="en-US" altLang="ko-KR" sz="700" b="1" dirty="0">
                    <a:latin typeface="Consolas" pitchFamily="49" charset="0"/>
                  </a:rPr>
                  <a:t>#1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731" name="직사각형 85">
                <a:extLst>
                  <a:ext uri="{FF2B5EF4-FFF2-40B4-BE49-F238E27FC236}">
                    <a16:creationId xmlns:a16="http://schemas.microsoft.com/office/drawing/2014/main" id="{DDDEF6D5-14FD-49EB-820B-FA508A79F594}"/>
                  </a:ext>
                </a:extLst>
              </p:cNvPr>
              <p:cNvSpPr/>
              <p:nvPr/>
            </p:nvSpPr>
            <p:spPr>
              <a:xfrm>
                <a:off x="3948664" y="1469952"/>
                <a:ext cx="496931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LD TS TC01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734" name="Rectangle 135">
                <a:extLst>
                  <a:ext uri="{FF2B5EF4-FFF2-40B4-BE49-F238E27FC236}">
                    <a16:creationId xmlns:a16="http://schemas.microsoft.com/office/drawing/2014/main" id="{1AA1CB91-7F58-4437-8E79-76C6E35FCD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42701" y="1426462"/>
                <a:ext cx="828000" cy="535922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00">
                  <a:latin typeface="+mn-ea"/>
                </a:endParaRPr>
              </a:p>
            </p:txBody>
          </p:sp>
          <p:sp>
            <p:nvSpPr>
              <p:cNvPr id="735" name="Rectangle 43">
                <a:extLst>
                  <a:ext uri="{FF2B5EF4-FFF2-40B4-BE49-F238E27FC236}">
                    <a16:creationId xmlns:a16="http://schemas.microsoft.com/office/drawing/2014/main" id="{AC1BCAD4-13CF-41C9-905F-273A208611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7437" y="1455940"/>
                <a:ext cx="777600" cy="90453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 dirty="0">
                    <a:solidFill>
                      <a:srgbClr val="000099"/>
                    </a:solidFill>
                    <a:latin typeface="+mn-ea"/>
                  </a:rPr>
                  <a:t>AIX 7.2</a:t>
                </a:r>
                <a:endParaRPr lang="ko-KR" altLang="en-US" sz="600" dirty="0">
                  <a:solidFill>
                    <a:srgbClr val="000099"/>
                  </a:solidFill>
                  <a:latin typeface="+mn-ea"/>
                </a:endParaRPr>
              </a:p>
            </p:txBody>
          </p:sp>
          <p:sp>
            <p:nvSpPr>
              <p:cNvPr id="736" name="Rectangle 43">
                <a:extLst>
                  <a:ext uri="{FF2B5EF4-FFF2-40B4-BE49-F238E27FC236}">
                    <a16:creationId xmlns:a16="http://schemas.microsoft.com/office/drawing/2014/main" id="{FC6C8BCB-FF64-4C2B-95BC-1AAE8352AE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7437" y="1573475"/>
                <a:ext cx="777600" cy="90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ko-KR" altLang="en-US" sz="600" dirty="0">
                    <a:solidFill>
                      <a:srgbClr val="C00000"/>
                    </a:solidFill>
                    <a:latin typeface="+mn-ea"/>
                  </a:rPr>
                  <a:t>계리결산검증</a:t>
                </a:r>
              </a:p>
            </p:txBody>
          </p:sp>
          <p:sp>
            <p:nvSpPr>
              <p:cNvPr id="737" name="Rectangle 43">
                <a:extLst>
                  <a:ext uri="{FF2B5EF4-FFF2-40B4-BE49-F238E27FC236}">
                    <a16:creationId xmlns:a16="http://schemas.microsoft.com/office/drawing/2014/main" id="{D6234D36-0180-4317-807E-641ADABF3E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8935" y="1546393"/>
                <a:ext cx="420768" cy="90000"/>
              </a:xfrm>
              <a:prstGeom prst="rect">
                <a:avLst/>
              </a:prstGeom>
              <a:noFill/>
              <a:ln w="3175" algn="ctr">
                <a:noFill/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400" dirty="0">
                    <a:latin typeface="+mn-ea"/>
                  </a:rPr>
                  <a:t>10.20.112.71</a:t>
                </a:r>
                <a:endParaRPr lang="ko-KR" altLang="en-US" sz="400" dirty="0">
                  <a:latin typeface="+mn-ea"/>
                </a:endParaRPr>
              </a:p>
            </p:txBody>
          </p:sp>
        </p:grpSp>
        <p:sp>
          <p:nvSpPr>
            <p:cNvPr id="740" name="직사각형 3">
              <a:extLst>
                <a:ext uri="{FF2B5EF4-FFF2-40B4-BE49-F238E27FC236}">
                  <a16:creationId xmlns:a16="http://schemas.microsoft.com/office/drawing/2014/main" id="{0E3EB5A3-AF27-4B5D-AAB7-CD74CA0BF3C9}"/>
                </a:ext>
              </a:extLst>
            </p:cNvPr>
            <p:cNvSpPr/>
            <p:nvPr/>
          </p:nvSpPr>
          <p:spPr>
            <a:xfrm>
              <a:off x="363464" y="2526509"/>
              <a:ext cx="1512000" cy="127873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 dirty="0">
                <a:solidFill>
                  <a:schemeClr val="tx1"/>
                </a:solidFill>
              </a:endParaRPr>
            </a:p>
          </p:txBody>
        </p:sp>
        <p:sp>
          <p:nvSpPr>
            <p:cNvPr id="741" name="직사각형 71">
              <a:extLst>
                <a:ext uri="{FF2B5EF4-FFF2-40B4-BE49-F238E27FC236}">
                  <a16:creationId xmlns:a16="http://schemas.microsoft.com/office/drawing/2014/main" id="{AB33ADC3-DA39-4ABF-A7B2-5B79FCAA2BCC}"/>
                </a:ext>
              </a:extLst>
            </p:cNvPr>
            <p:cNvSpPr/>
            <p:nvPr/>
          </p:nvSpPr>
          <p:spPr>
            <a:xfrm>
              <a:off x="363464" y="2400407"/>
              <a:ext cx="1512000" cy="1880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en-US" altLang="ko-KR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DELL</a:t>
              </a:r>
              <a:r>
                <a:rPr lang="ko-KR" altLang="en-US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–</a:t>
              </a:r>
              <a:r>
                <a:rPr lang="ko-KR" altLang="en-US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MX740C</a:t>
              </a:r>
              <a:endPara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742" name="모서리가 둥근 직사각형 732">
            <a:extLst>
              <a:ext uri="{FF2B5EF4-FFF2-40B4-BE49-F238E27FC236}">
                <a16:creationId xmlns:a16="http://schemas.microsoft.com/office/drawing/2014/main" id="{714723F1-7F4F-4F2D-8F33-D23AE8C4227E}"/>
              </a:ext>
            </a:extLst>
          </p:cNvPr>
          <p:cNvSpPr/>
          <p:nvPr/>
        </p:nvSpPr>
        <p:spPr>
          <a:xfrm>
            <a:off x="9760" y="0"/>
            <a:ext cx="210581" cy="2232000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</a:t>
            </a:r>
            <a:endParaRPr lang="en-US" altLang="ko-KR" sz="1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영</a:t>
            </a:r>
          </a:p>
        </p:txBody>
      </p:sp>
      <p:sp>
        <p:nvSpPr>
          <p:cNvPr id="743" name="모서리가 둥근 직사각형 732">
            <a:extLst>
              <a:ext uri="{FF2B5EF4-FFF2-40B4-BE49-F238E27FC236}">
                <a16:creationId xmlns:a16="http://schemas.microsoft.com/office/drawing/2014/main" id="{B516467D-A8AF-49D5-8EF8-38FA2FD756EF}"/>
              </a:ext>
            </a:extLst>
          </p:cNvPr>
          <p:cNvSpPr/>
          <p:nvPr/>
        </p:nvSpPr>
        <p:spPr>
          <a:xfrm>
            <a:off x="9760" y="2313000"/>
            <a:ext cx="210581" cy="2232000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</a:t>
            </a:r>
            <a:endParaRPr lang="en-US" altLang="ko-KR" sz="1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증</a:t>
            </a:r>
          </a:p>
        </p:txBody>
      </p:sp>
      <p:sp>
        <p:nvSpPr>
          <p:cNvPr id="744" name="모서리가 둥근 직사각형 732">
            <a:extLst>
              <a:ext uri="{FF2B5EF4-FFF2-40B4-BE49-F238E27FC236}">
                <a16:creationId xmlns:a16="http://schemas.microsoft.com/office/drawing/2014/main" id="{1EB0A1D7-917F-45C8-B173-61823F67D167}"/>
              </a:ext>
            </a:extLst>
          </p:cNvPr>
          <p:cNvSpPr/>
          <p:nvPr/>
        </p:nvSpPr>
        <p:spPr>
          <a:xfrm>
            <a:off x="9760" y="4576254"/>
            <a:ext cx="210581" cy="2232000"/>
          </a:xfrm>
          <a:prstGeom prst="roundRect">
            <a:avLst>
              <a:gd name="adj" fmla="val 1038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</a:t>
            </a:r>
            <a:endParaRPr lang="en-US" altLang="ko-KR" sz="16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960006"/>
            <a:r>
              <a:rPr lang="ko-KR" alt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</a:t>
            </a:r>
          </a:p>
        </p:txBody>
      </p:sp>
      <p:grpSp>
        <p:nvGrpSpPr>
          <p:cNvPr id="746" name="Group 745">
            <a:extLst>
              <a:ext uri="{FF2B5EF4-FFF2-40B4-BE49-F238E27FC236}">
                <a16:creationId xmlns:a16="http://schemas.microsoft.com/office/drawing/2014/main" id="{4BB1612E-F0D9-447E-BE44-62C68209CE51}"/>
              </a:ext>
            </a:extLst>
          </p:cNvPr>
          <p:cNvGrpSpPr/>
          <p:nvPr/>
        </p:nvGrpSpPr>
        <p:grpSpPr>
          <a:xfrm>
            <a:off x="6925710" y="2400407"/>
            <a:ext cx="1512000" cy="1404101"/>
            <a:chOff x="363464" y="2400407"/>
            <a:chExt cx="1512000" cy="1404101"/>
          </a:xfrm>
        </p:grpSpPr>
        <p:grpSp>
          <p:nvGrpSpPr>
            <p:cNvPr id="747" name="Group 746">
              <a:extLst>
                <a:ext uri="{FF2B5EF4-FFF2-40B4-BE49-F238E27FC236}">
                  <a16:creationId xmlns:a16="http://schemas.microsoft.com/office/drawing/2014/main" id="{27019F6E-DACF-471F-881B-3BEB081B9A8E}"/>
                </a:ext>
              </a:extLst>
            </p:cNvPr>
            <p:cNvGrpSpPr/>
            <p:nvPr/>
          </p:nvGrpSpPr>
          <p:grpSpPr>
            <a:xfrm>
              <a:off x="451285" y="2806205"/>
              <a:ext cx="1354765" cy="851946"/>
              <a:chOff x="3915936" y="1242334"/>
              <a:chExt cx="1354765" cy="851946"/>
            </a:xfrm>
          </p:grpSpPr>
          <p:cxnSp>
            <p:nvCxnSpPr>
              <p:cNvPr id="750" name="직선 연결선 79">
                <a:extLst>
                  <a:ext uri="{FF2B5EF4-FFF2-40B4-BE49-F238E27FC236}">
                    <a16:creationId xmlns:a16="http://schemas.microsoft.com/office/drawing/2014/main" id="{6F147AC6-8173-4597-98D2-7F8EE58D61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7391" y="1536842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1" name="직선 연결선 70">
                <a:extLst>
                  <a:ext uri="{FF2B5EF4-FFF2-40B4-BE49-F238E27FC236}">
                    <a16:creationId xmlns:a16="http://schemas.microsoft.com/office/drawing/2014/main" id="{2B61FF8C-CCF2-4508-85DD-EA304C1A82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5936" y="1242334"/>
                <a:ext cx="0" cy="851946"/>
              </a:xfrm>
              <a:prstGeom prst="line">
                <a:avLst/>
              </a:prstGeom>
              <a:ln w="9525">
                <a:solidFill>
                  <a:srgbClr val="C00000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752" name="Picture 20" descr="http://db.cse.ohio-state.edu/images/db.png">
                <a:extLst>
                  <a:ext uri="{FF2B5EF4-FFF2-40B4-BE49-F238E27FC236}">
                    <a16:creationId xmlns:a16="http://schemas.microsoft.com/office/drawing/2014/main" id="{BF594138-62DA-4058-AEFC-395003655DC9}"/>
                  </a:ext>
                </a:extLst>
              </p:cNvPr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21933" y="1406944"/>
                <a:ext cx="221965" cy="2108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53" name="직사각형 81">
                <a:extLst>
                  <a:ext uri="{FF2B5EF4-FFF2-40B4-BE49-F238E27FC236}">
                    <a16:creationId xmlns:a16="http://schemas.microsoft.com/office/drawing/2014/main" id="{98D1DDDF-0BF0-4120-9DC2-F5DBBC8CBE92}"/>
                  </a:ext>
                </a:extLst>
              </p:cNvPr>
              <p:cNvSpPr/>
              <p:nvPr/>
            </p:nvSpPr>
            <p:spPr>
              <a:xfrm>
                <a:off x="3932813" y="1330240"/>
                <a:ext cx="806311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ko-KR" altLang="en-US" sz="700" b="1" dirty="0">
                    <a:latin typeface="Consolas" pitchFamily="49" charset="0"/>
                  </a:rPr>
                  <a:t>통합검증</a:t>
                </a:r>
                <a:r>
                  <a:rPr lang="en-US" altLang="ko-KR" sz="700" b="1" dirty="0">
                    <a:latin typeface="Consolas" pitchFamily="49" charset="0"/>
                  </a:rPr>
                  <a:t>WAS/DB #1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754" name="직사각형 85">
                <a:extLst>
                  <a:ext uri="{FF2B5EF4-FFF2-40B4-BE49-F238E27FC236}">
                    <a16:creationId xmlns:a16="http://schemas.microsoft.com/office/drawing/2014/main" id="{D2C918D8-34BC-41F7-89B9-9CFDB1F1BA55}"/>
                  </a:ext>
                </a:extLst>
              </p:cNvPr>
              <p:cNvSpPr/>
              <p:nvPr/>
            </p:nvSpPr>
            <p:spPr>
              <a:xfrm>
                <a:off x="3948664" y="1469952"/>
                <a:ext cx="496931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LV MO TC01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755" name="Rectangle 135">
                <a:extLst>
                  <a:ext uri="{FF2B5EF4-FFF2-40B4-BE49-F238E27FC236}">
                    <a16:creationId xmlns:a16="http://schemas.microsoft.com/office/drawing/2014/main" id="{11956C5B-C548-48D4-8F42-A32C11EEB5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42701" y="1426462"/>
                <a:ext cx="828000" cy="535922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00">
                  <a:latin typeface="+mn-ea"/>
                </a:endParaRPr>
              </a:p>
            </p:txBody>
          </p:sp>
          <p:sp>
            <p:nvSpPr>
              <p:cNvPr id="756" name="Rectangle 43">
                <a:extLst>
                  <a:ext uri="{FF2B5EF4-FFF2-40B4-BE49-F238E27FC236}">
                    <a16:creationId xmlns:a16="http://schemas.microsoft.com/office/drawing/2014/main" id="{FC143670-8B68-47B8-ABBA-C3D173AAE1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7437" y="1455940"/>
                <a:ext cx="777600" cy="90453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 dirty="0">
                    <a:solidFill>
                      <a:srgbClr val="000099"/>
                    </a:solidFill>
                    <a:latin typeface="+mn-ea"/>
                  </a:rPr>
                  <a:t>AIX 7.2</a:t>
                </a:r>
                <a:endParaRPr lang="ko-KR" altLang="en-US" sz="600" dirty="0">
                  <a:solidFill>
                    <a:srgbClr val="000099"/>
                  </a:solidFill>
                  <a:latin typeface="+mn-ea"/>
                </a:endParaRPr>
              </a:p>
            </p:txBody>
          </p:sp>
          <p:sp>
            <p:nvSpPr>
              <p:cNvPr id="757" name="Rectangle 43">
                <a:extLst>
                  <a:ext uri="{FF2B5EF4-FFF2-40B4-BE49-F238E27FC236}">
                    <a16:creationId xmlns:a16="http://schemas.microsoft.com/office/drawing/2014/main" id="{FED9B1FB-69FE-4C91-9161-9280E941A9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7437" y="1573475"/>
                <a:ext cx="777600" cy="90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ko-KR" altLang="en-US" sz="600" dirty="0">
                    <a:solidFill>
                      <a:srgbClr val="C00000"/>
                    </a:solidFill>
                    <a:latin typeface="+mn-ea"/>
                  </a:rPr>
                  <a:t>통합검증</a:t>
                </a:r>
              </a:p>
            </p:txBody>
          </p:sp>
          <p:sp>
            <p:nvSpPr>
              <p:cNvPr id="758" name="Rectangle 43">
                <a:extLst>
                  <a:ext uri="{FF2B5EF4-FFF2-40B4-BE49-F238E27FC236}">
                    <a16:creationId xmlns:a16="http://schemas.microsoft.com/office/drawing/2014/main" id="{9AD809F7-CD64-4C88-9D9B-14C734B963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8935" y="1546393"/>
                <a:ext cx="420768" cy="90000"/>
              </a:xfrm>
              <a:prstGeom prst="rect">
                <a:avLst/>
              </a:prstGeom>
              <a:noFill/>
              <a:ln w="3175" algn="ctr">
                <a:noFill/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400" dirty="0">
                    <a:latin typeface="+mn-ea"/>
                  </a:rPr>
                  <a:t>10.20.112.51</a:t>
                </a:r>
                <a:endParaRPr lang="ko-KR" altLang="en-US" sz="400" dirty="0">
                  <a:latin typeface="+mn-ea"/>
                </a:endParaRPr>
              </a:p>
            </p:txBody>
          </p:sp>
        </p:grpSp>
        <p:sp>
          <p:nvSpPr>
            <p:cNvPr id="748" name="직사각형 3">
              <a:extLst>
                <a:ext uri="{FF2B5EF4-FFF2-40B4-BE49-F238E27FC236}">
                  <a16:creationId xmlns:a16="http://schemas.microsoft.com/office/drawing/2014/main" id="{CA2EA956-0F69-4CEE-8F81-1E974EE21A9F}"/>
                </a:ext>
              </a:extLst>
            </p:cNvPr>
            <p:cNvSpPr/>
            <p:nvPr/>
          </p:nvSpPr>
          <p:spPr>
            <a:xfrm>
              <a:off x="363464" y="2526508"/>
              <a:ext cx="1512000" cy="1278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 dirty="0">
                <a:solidFill>
                  <a:schemeClr val="tx1"/>
                </a:solidFill>
              </a:endParaRPr>
            </a:p>
          </p:txBody>
        </p:sp>
        <p:sp>
          <p:nvSpPr>
            <p:cNvPr id="749" name="직사각형 71">
              <a:extLst>
                <a:ext uri="{FF2B5EF4-FFF2-40B4-BE49-F238E27FC236}">
                  <a16:creationId xmlns:a16="http://schemas.microsoft.com/office/drawing/2014/main" id="{59FFB141-6000-4329-9315-DF759C95F941}"/>
                </a:ext>
              </a:extLst>
            </p:cNvPr>
            <p:cNvSpPr/>
            <p:nvPr/>
          </p:nvSpPr>
          <p:spPr>
            <a:xfrm>
              <a:off x="363464" y="2400407"/>
              <a:ext cx="1512000" cy="1880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en-US" altLang="ko-KR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IBM – P770+</a:t>
              </a:r>
              <a:endPara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759" name="직사각형 3">
            <a:extLst>
              <a:ext uri="{FF2B5EF4-FFF2-40B4-BE49-F238E27FC236}">
                <a16:creationId xmlns:a16="http://schemas.microsoft.com/office/drawing/2014/main" id="{2F60494F-C3F5-4973-8B91-67DB44E44ECC}"/>
              </a:ext>
            </a:extLst>
          </p:cNvPr>
          <p:cNvSpPr/>
          <p:nvPr/>
        </p:nvSpPr>
        <p:spPr>
          <a:xfrm>
            <a:off x="3706839" y="290619"/>
            <a:ext cx="3006000" cy="188966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760" name="직사각형 71">
            <a:extLst>
              <a:ext uri="{FF2B5EF4-FFF2-40B4-BE49-F238E27FC236}">
                <a16:creationId xmlns:a16="http://schemas.microsoft.com/office/drawing/2014/main" id="{81529B64-A6C2-4048-AC14-48A085644662}"/>
              </a:ext>
            </a:extLst>
          </p:cNvPr>
          <p:cNvSpPr/>
          <p:nvPr/>
        </p:nvSpPr>
        <p:spPr>
          <a:xfrm>
            <a:off x="3706840" y="253146"/>
            <a:ext cx="3006000" cy="18805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en-US" altLang="ko-KR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E980</a:t>
            </a:r>
            <a:endParaRPr lang="ko-KR" alt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763" name="Group 762">
            <a:extLst>
              <a:ext uri="{FF2B5EF4-FFF2-40B4-BE49-F238E27FC236}">
                <a16:creationId xmlns:a16="http://schemas.microsoft.com/office/drawing/2014/main" id="{61619AD6-373F-4620-AA3E-8E1D00CD62FA}"/>
              </a:ext>
            </a:extLst>
          </p:cNvPr>
          <p:cNvGrpSpPr/>
          <p:nvPr/>
        </p:nvGrpSpPr>
        <p:grpSpPr>
          <a:xfrm>
            <a:off x="6921527" y="253146"/>
            <a:ext cx="2898545" cy="1927133"/>
            <a:chOff x="6921527" y="253146"/>
            <a:chExt cx="2898545" cy="1927133"/>
          </a:xfrm>
        </p:grpSpPr>
        <p:grpSp>
          <p:nvGrpSpPr>
            <p:cNvPr id="709" name="Group 708">
              <a:extLst>
                <a:ext uri="{FF2B5EF4-FFF2-40B4-BE49-F238E27FC236}">
                  <a16:creationId xmlns:a16="http://schemas.microsoft.com/office/drawing/2014/main" id="{89DE53C9-8030-4011-8FFD-1CF9E5825723}"/>
                </a:ext>
              </a:extLst>
            </p:cNvPr>
            <p:cNvGrpSpPr/>
            <p:nvPr/>
          </p:nvGrpSpPr>
          <p:grpSpPr>
            <a:xfrm>
              <a:off x="6980866" y="496941"/>
              <a:ext cx="1354765" cy="851946"/>
              <a:chOff x="7387132" y="264054"/>
              <a:chExt cx="1354765" cy="851946"/>
            </a:xfrm>
          </p:grpSpPr>
          <p:cxnSp>
            <p:nvCxnSpPr>
              <p:cNvPr id="636" name="직선 연결선 79">
                <a:extLst>
                  <a:ext uri="{FF2B5EF4-FFF2-40B4-BE49-F238E27FC236}">
                    <a16:creationId xmlns:a16="http://schemas.microsoft.com/office/drawing/2014/main" id="{58340ECE-5F4A-4841-A29A-E38F980CCD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88587" y="558562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9" name="직선 연결선 70">
                <a:extLst>
                  <a:ext uri="{FF2B5EF4-FFF2-40B4-BE49-F238E27FC236}">
                    <a16:creationId xmlns:a16="http://schemas.microsoft.com/office/drawing/2014/main" id="{A876F35C-726D-4295-A254-B54C3053F7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87132" y="264054"/>
                <a:ext cx="0" cy="851946"/>
              </a:xfrm>
              <a:prstGeom prst="line">
                <a:avLst/>
              </a:prstGeom>
              <a:ln w="9525">
                <a:solidFill>
                  <a:srgbClr val="C00000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0" name="직선 연결선 79">
                <a:extLst>
                  <a:ext uri="{FF2B5EF4-FFF2-40B4-BE49-F238E27FC236}">
                    <a16:creationId xmlns:a16="http://schemas.microsoft.com/office/drawing/2014/main" id="{D45AC48F-036A-4290-80B0-944EDE467F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88587" y="853716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661" name="Picture 20" descr="http://db.cse.ohio-state.edu/images/db.png">
                <a:extLst>
                  <a:ext uri="{FF2B5EF4-FFF2-40B4-BE49-F238E27FC236}">
                    <a16:creationId xmlns:a16="http://schemas.microsoft.com/office/drawing/2014/main" id="{E3B0865D-728D-4610-A3AD-EA5D6864BF6D}"/>
                  </a:ext>
                </a:extLst>
              </p:cNvPr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93129" y="756711"/>
                <a:ext cx="223200" cy="2124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62" name="Picture 20" descr="http://db.cse.ohio-state.edu/images/db.png">
                <a:extLst>
                  <a:ext uri="{FF2B5EF4-FFF2-40B4-BE49-F238E27FC236}">
                    <a16:creationId xmlns:a16="http://schemas.microsoft.com/office/drawing/2014/main" id="{8665348D-FD43-4A51-86DC-27495C8843E4}"/>
                  </a:ext>
                </a:extLst>
              </p:cNvPr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93129" y="428664"/>
                <a:ext cx="221965" cy="2108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63" name="직사각형 81">
                <a:extLst>
                  <a:ext uri="{FF2B5EF4-FFF2-40B4-BE49-F238E27FC236}">
                    <a16:creationId xmlns:a16="http://schemas.microsoft.com/office/drawing/2014/main" id="{B199D771-ED2A-4C9F-9101-3864B88CF700}"/>
                  </a:ext>
                </a:extLst>
              </p:cNvPr>
              <p:cNvSpPr/>
              <p:nvPr/>
            </p:nvSpPr>
            <p:spPr>
              <a:xfrm>
                <a:off x="7404009" y="351960"/>
                <a:ext cx="787075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ko-KR" altLang="en-US" sz="700" b="1" dirty="0">
                    <a:latin typeface="Consolas" pitchFamily="49" charset="0"/>
                  </a:rPr>
                  <a:t>통합계정관리</a:t>
                </a:r>
                <a:r>
                  <a:rPr lang="en-US" altLang="ko-KR" sz="700" b="1" dirty="0">
                    <a:latin typeface="Consolas" pitchFamily="49" charset="0"/>
                  </a:rPr>
                  <a:t>DB #1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664" name="직사각형 85">
                <a:extLst>
                  <a:ext uri="{FF2B5EF4-FFF2-40B4-BE49-F238E27FC236}">
                    <a16:creationId xmlns:a16="http://schemas.microsoft.com/office/drawing/2014/main" id="{0A5D1A88-6FA4-46D9-A0E9-E529F507B7B8}"/>
                  </a:ext>
                </a:extLst>
              </p:cNvPr>
              <p:cNvSpPr/>
              <p:nvPr/>
            </p:nvSpPr>
            <p:spPr>
              <a:xfrm>
                <a:off x="7419860" y="491672"/>
                <a:ext cx="496931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LP TS DB01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665" name="직사각형 81">
                <a:extLst>
                  <a:ext uri="{FF2B5EF4-FFF2-40B4-BE49-F238E27FC236}">
                    <a16:creationId xmlns:a16="http://schemas.microsoft.com/office/drawing/2014/main" id="{162DBF45-91E5-4E69-B7A7-E9E63D320DBE}"/>
                  </a:ext>
                </a:extLst>
              </p:cNvPr>
              <p:cNvSpPr/>
              <p:nvPr/>
            </p:nvSpPr>
            <p:spPr>
              <a:xfrm>
                <a:off x="7404009" y="647114"/>
                <a:ext cx="787075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ko-KR" altLang="en-US" sz="700" b="1" dirty="0">
                    <a:latin typeface="Consolas" pitchFamily="49" charset="0"/>
                  </a:rPr>
                  <a:t>통합계정관리</a:t>
                </a:r>
                <a:r>
                  <a:rPr lang="en-US" altLang="ko-KR" sz="700" b="1" dirty="0">
                    <a:latin typeface="Consolas" pitchFamily="49" charset="0"/>
                  </a:rPr>
                  <a:t>DB #2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666" name="직사각형 85">
                <a:extLst>
                  <a:ext uri="{FF2B5EF4-FFF2-40B4-BE49-F238E27FC236}">
                    <a16:creationId xmlns:a16="http://schemas.microsoft.com/office/drawing/2014/main" id="{1334F3BA-6F6F-49D3-B714-EDCA55A0577D}"/>
                  </a:ext>
                </a:extLst>
              </p:cNvPr>
              <p:cNvSpPr/>
              <p:nvPr/>
            </p:nvSpPr>
            <p:spPr>
              <a:xfrm>
                <a:off x="7419860" y="786826"/>
                <a:ext cx="496931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LP TS DB02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667" name="Rectangle 135">
                <a:extLst>
                  <a:ext uri="{FF2B5EF4-FFF2-40B4-BE49-F238E27FC236}">
                    <a16:creationId xmlns:a16="http://schemas.microsoft.com/office/drawing/2014/main" id="{B0D63255-420C-4288-93AD-AB0C825ED6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13897" y="448182"/>
                <a:ext cx="828000" cy="535922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00">
                  <a:latin typeface="+mn-ea"/>
                </a:endParaRPr>
              </a:p>
            </p:txBody>
          </p:sp>
          <p:sp>
            <p:nvSpPr>
              <p:cNvPr id="668" name="Rectangle 43">
                <a:extLst>
                  <a:ext uri="{FF2B5EF4-FFF2-40B4-BE49-F238E27FC236}">
                    <a16:creationId xmlns:a16="http://schemas.microsoft.com/office/drawing/2014/main" id="{B021AAD9-B2C9-4975-B344-C53B89F18F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38633" y="477660"/>
                <a:ext cx="777600" cy="90453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 dirty="0">
                    <a:solidFill>
                      <a:srgbClr val="000099"/>
                    </a:solidFill>
                    <a:latin typeface="+mn-ea"/>
                  </a:rPr>
                  <a:t>Window 2016</a:t>
                </a:r>
                <a:endParaRPr lang="ko-KR" altLang="en-US" sz="600" dirty="0">
                  <a:solidFill>
                    <a:srgbClr val="000099"/>
                  </a:solidFill>
                  <a:latin typeface="+mn-ea"/>
                </a:endParaRPr>
              </a:p>
            </p:txBody>
          </p:sp>
          <p:sp>
            <p:nvSpPr>
              <p:cNvPr id="669" name="Rectangle 43">
                <a:extLst>
                  <a:ext uri="{FF2B5EF4-FFF2-40B4-BE49-F238E27FC236}">
                    <a16:creationId xmlns:a16="http://schemas.microsoft.com/office/drawing/2014/main" id="{F90553D2-4720-4D07-B73E-2C8575E356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38633" y="595195"/>
                <a:ext cx="777600" cy="90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ko-KR" altLang="en-US" sz="600" dirty="0">
                    <a:solidFill>
                      <a:srgbClr val="C00000"/>
                    </a:solidFill>
                    <a:latin typeface="+mn-ea"/>
                  </a:rPr>
                  <a:t>통합계정관리</a:t>
                </a:r>
              </a:p>
            </p:txBody>
          </p:sp>
          <p:sp>
            <p:nvSpPr>
              <p:cNvPr id="670" name="Rectangle 43">
                <a:extLst>
                  <a:ext uri="{FF2B5EF4-FFF2-40B4-BE49-F238E27FC236}">
                    <a16:creationId xmlns:a16="http://schemas.microsoft.com/office/drawing/2014/main" id="{C31CBE35-951B-4F1D-9F41-8C23C19922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40131" y="568113"/>
                <a:ext cx="420768" cy="90000"/>
              </a:xfrm>
              <a:prstGeom prst="rect">
                <a:avLst/>
              </a:prstGeom>
              <a:noFill/>
              <a:ln w="3175" algn="ctr">
                <a:noFill/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400" dirty="0">
                    <a:latin typeface="+mn-ea"/>
                  </a:rPr>
                  <a:t>10.20.19.161</a:t>
                </a:r>
                <a:endParaRPr lang="ko-KR" altLang="en-US" sz="400" dirty="0">
                  <a:latin typeface="+mn-ea"/>
                </a:endParaRPr>
              </a:p>
            </p:txBody>
          </p:sp>
          <p:sp>
            <p:nvSpPr>
              <p:cNvPr id="671" name="Rectangle 43">
                <a:extLst>
                  <a:ext uri="{FF2B5EF4-FFF2-40B4-BE49-F238E27FC236}">
                    <a16:creationId xmlns:a16="http://schemas.microsoft.com/office/drawing/2014/main" id="{E4C195B7-FE84-4358-AA69-D5C01650BA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40131" y="892647"/>
                <a:ext cx="420768" cy="90000"/>
              </a:xfrm>
              <a:prstGeom prst="rect">
                <a:avLst/>
              </a:prstGeom>
              <a:noFill/>
              <a:ln w="3175" algn="ctr">
                <a:noFill/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400" dirty="0">
                    <a:latin typeface="+mn-ea"/>
                  </a:rPr>
                  <a:t>10.20.19.162</a:t>
                </a:r>
                <a:endParaRPr lang="ko-KR" altLang="en-US" sz="400" dirty="0">
                  <a:latin typeface="+mn-ea"/>
                </a:endParaRPr>
              </a:p>
            </p:txBody>
          </p:sp>
        </p:grpSp>
        <p:grpSp>
          <p:nvGrpSpPr>
            <p:cNvPr id="710" name="Group 709">
              <a:extLst>
                <a:ext uri="{FF2B5EF4-FFF2-40B4-BE49-F238E27FC236}">
                  <a16:creationId xmlns:a16="http://schemas.microsoft.com/office/drawing/2014/main" id="{E97B1940-F8BD-4393-97A0-8E5D7CD6B161}"/>
                </a:ext>
              </a:extLst>
            </p:cNvPr>
            <p:cNvGrpSpPr/>
            <p:nvPr/>
          </p:nvGrpSpPr>
          <p:grpSpPr>
            <a:xfrm>
              <a:off x="8417676" y="496941"/>
              <a:ext cx="1354765" cy="853200"/>
              <a:chOff x="9188579" y="264054"/>
              <a:chExt cx="1354765" cy="853200"/>
            </a:xfrm>
          </p:grpSpPr>
          <p:cxnSp>
            <p:nvCxnSpPr>
              <p:cNvPr id="649" name="직선 연결선 79">
                <a:extLst>
                  <a:ext uri="{FF2B5EF4-FFF2-40B4-BE49-F238E27FC236}">
                    <a16:creationId xmlns:a16="http://schemas.microsoft.com/office/drawing/2014/main" id="{6929D9A2-BEE4-43F2-A14A-0A397099D9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90034" y="558562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3" name="직선 연결선 70">
                <a:extLst>
                  <a:ext uri="{FF2B5EF4-FFF2-40B4-BE49-F238E27FC236}">
                    <a16:creationId xmlns:a16="http://schemas.microsoft.com/office/drawing/2014/main" id="{44E6EA97-3FBB-4AF7-89DF-ADB3E436D4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88579" y="264054"/>
                <a:ext cx="0" cy="853200"/>
              </a:xfrm>
              <a:prstGeom prst="line">
                <a:avLst/>
              </a:prstGeom>
              <a:ln w="9525">
                <a:solidFill>
                  <a:srgbClr val="C00000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4" name="직선 연결선 79">
                <a:extLst>
                  <a:ext uri="{FF2B5EF4-FFF2-40B4-BE49-F238E27FC236}">
                    <a16:creationId xmlns:a16="http://schemas.microsoft.com/office/drawing/2014/main" id="{037AEF30-CA4A-40C2-85C2-36C9188BD8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90034" y="853716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672" name="그림 5">
                <a:extLst>
                  <a:ext uri="{FF2B5EF4-FFF2-40B4-BE49-F238E27FC236}">
                    <a16:creationId xmlns:a16="http://schemas.microsoft.com/office/drawing/2014/main" id="{150B7DC9-DBF6-4353-B08E-271D20323A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artisticCrisscrossEtching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286731" y="428664"/>
                <a:ext cx="279170" cy="259797"/>
              </a:xfrm>
              <a:prstGeom prst="rect">
                <a:avLst/>
              </a:prstGeom>
            </p:spPr>
          </p:pic>
          <p:sp>
            <p:nvSpPr>
              <p:cNvPr id="673" name="직사각형 81">
                <a:extLst>
                  <a:ext uri="{FF2B5EF4-FFF2-40B4-BE49-F238E27FC236}">
                    <a16:creationId xmlns:a16="http://schemas.microsoft.com/office/drawing/2014/main" id="{E2D05B2F-34E5-4F0E-B5C6-32AC1472B491}"/>
                  </a:ext>
                </a:extLst>
              </p:cNvPr>
              <p:cNvSpPr/>
              <p:nvPr/>
            </p:nvSpPr>
            <p:spPr>
              <a:xfrm>
                <a:off x="9205456" y="351960"/>
                <a:ext cx="787075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ko-KR" altLang="en-US" sz="700" b="1" dirty="0">
                    <a:latin typeface="Consolas" pitchFamily="49" charset="0"/>
                  </a:rPr>
                  <a:t>통합계정관리</a:t>
                </a:r>
                <a:r>
                  <a:rPr lang="en-US" altLang="ko-KR" sz="700" b="1" dirty="0">
                    <a:latin typeface="Consolas" pitchFamily="49" charset="0"/>
                  </a:rPr>
                  <a:t>AP #1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674" name="직사각형 85">
                <a:extLst>
                  <a:ext uri="{FF2B5EF4-FFF2-40B4-BE49-F238E27FC236}">
                    <a16:creationId xmlns:a16="http://schemas.microsoft.com/office/drawing/2014/main" id="{589C5AAE-CA4A-44B3-8247-E1384513897F}"/>
                  </a:ext>
                </a:extLst>
              </p:cNvPr>
              <p:cNvSpPr/>
              <p:nvPr/>
            </p:nvSpPr>
            <p:spPr>
              <a:xfrm>
                <a:off x="9221307" y="491672"/>
                <a:ext cx="149080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???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pic>
            <p:nvPicPr>
              <p:cNvPr id="675" name="그림 5">
                <a:extLst>
                  <a:ext uri="{FF2B5EF4-FFF2-40B4-BE49-F238E27FC236}">
                    <a16:creationId xmlns:a16="http://schemas.microsoft.com/office/drawing/2014/main" id="{4227F5A4-6911-44C4-B077-E17479DC0F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artisticCrisscrossEtching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286731" y="723818"/>
                <a:ext cx="279170" cy="259797"/>
              </a:xfrm>
              <a:prstGeom prst="rect">
                <a:avLst/>
              </a:prstGeom>
            </p:spPr>
          </p:pic>
          <p:sp>
            <p:nvSpPr>
              <p:cNvPr id="676" name="직사각형 81">
                <a:extLst>
                  <a:ext uri="{FF2B5EF4-FFF2-40B4-BE49-F238E27FC236}">
                    <a16:creationId xmlns:a16="http://schemas.microsoft.com/office/drawing/2014/main" id="{8A7182BB-E9C7-4289-8E8D-FA64CC8A40AA}"/>
                  </a:ext>
                </a:extLst>
              </p:cNvPr>
              <p:cNvSpPr/>
              <p:nvPr/>
            </p:nvSpPr>
            <p:spPr>
              <a:xfrm>
                <a:off x="9205456" y="647114"/>
                <a:ext cx="787075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ko-KR" altLang="en-US" sz="700" b="1" dirty="0">
                    <a:latin typeface="Consolas" pitchFamily="49" charset="0"/>
                  </a:rPr>
                  <a:t>통합계정관리</a:t>
                </a:r>
                <a:r>
                  <a:rPr lang="en-US" altLang="ko-KR" sz="700" b="1" dirty="0">
                    <a:latin typeface="Consolas" pitchFamily="49" charset="0"/>
                  </a:rPr>
                  <a:t>AP #2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677" name="직사각형 85">
                <a:extLst>
                  <a:ext uri="{FF2B5EF4-FFF2-40B4-BE49-F238E27FC236}">
                    <a16:creationId xmlns:a16="http://schemas.microsoft.com/office/drawing/2014/main" id="{42A6EDE2-64D9-4D82-82ED-5FEAA46A9E47}"/>
                  </a:ext>
                </a:extLst>
              </p:cNvPr>
              <p:cNvSpPr/>
              <p:nvPr/>
            </p:nvSpPr>
            <p:spPr>
              <a:xfrm>
                <a:off x="9221307" y="786826"/>
                <a:ext cx="149080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???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678" name="Rectangle 135">
                <a:extLst>
                  <a:ext uri="{FF2B5EF4-FFF2-40B4-BE49-F238E27FC236}">
                    <a16:creationId xmlns:a16="http://schemas.microsoft.com/office/drawing/2014/main" id="{4631B069-B0EF-4993-90F8-966253DB78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15344" y="448182"/>
                <a:ext cx="828000" cy="535922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00">
                  <a:latin typeface="+mn-ea"/>
                </a:endParaRPr>
              </a:p>
            </p:txBody>
          </p:sp>
          <p:sp>
            <p:nvSpPr>
              <p:cNvPr id="679" name="Rectangle 43">
                <a:extLst>
                  <a:ext uri="{FF2B5EF4-FFF2-40B4-BE49-F238E27FC236}">
                    <a16:creationId xmlns:a16="http://schemas.microsoft.com/office/drawing/2014/main" id="{AF0D3272-DE79-46B4-8E39-769E72DA43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40080" y="477660"/>
                <a:ext cx="777600" cy="90453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 dirty="0">
                    <a:solidFill>
                      <a:srgbClr val="000099"/>
                    </a:solidFill>
                    <a:latin typeface="+mn-ea"/>
                  </a:rPr>
                  <a:t>???</a:t>
                </a:r>
                <a:endParaRPr lang="ko-KR" altLang="en-US" sz="600" dirty="0">
                  <a:solidFill>
                    <a:srgbClr val="000099"/>
                  </a:solidFill>
                  <a:latin typeface="+mn-ea"/>
                </a:endParaRPr>
              </a:p>
            </p:txBody>
          </p:sp>
          <p:sp>
            <p:nvSpPr>
              <p:cNvPr id="680" name="Rectangle 43">
                <a:extLst>
                  <a:ext uri="{FF2B5EF4-FFF2-40B4-BE49-F238E27FC236}">
                    <a16:creationId xmlns:a16="http://schemas.microsoft.com/office/drawing/2014/main" id="{31DD185B-9D9E-4B2E-809E-0338C6F667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40080" y="595195"/>
                <a:ext cx="777600" cy="90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ko-KR" altLang="en-US" sz="600" dirty="0">
                    <a:solidFill>
                      <a:srgbClr val="C00000"/>
                    </a:solidFill>
                    <a:latin typeface="+mn-ea"/>
                  </a:rPr>
                  <a:t>통합계정관리</a:t>
                </a:r>
              </a:p>
            </p:txBody>
          </p:sp>
        </p:grpSp>
        <p:sp>
          <p:nvSpPr>
            <p:cNvPr id="761" name="직사각형 3">
              <a:extLst>
                <a:ext uri="{FF2B5EF4-FFF2-40B4-BE49-F238E27FC236}">
                  <a16:creationId xmlns:a16="http://schemas.microsoft.com/office/drawing/2014/main" id="{B1C20A38-7B4B-43D7-836E-52C2213FBC69}"/>
                </a:ext>
              </a:extLst>
            </p:cNvPr>
            <p:cNvSpPr/>
            <p:nvPr/>
          </p:nvSpPr>
          <p:spPr>
            <a:xfrm>
              <a:off x="6921527" y="290619"/>
              <a:ext cx="2898544" cy="188966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 dirty="0">
                <a:solidFill>
                  <a:schemeClr val="tx1"/>
                </a:solidFill>
              </a:endParaRPr>
            </a:p>
          </p:txBody>
        </p:sp>
        <p:sp>
          <p:nvSpPr>
            <p:cNvPr id="762" name="직사각형 71">
              <a:extLst>
                <a:ext uri="{FF2B5EF4-FFF2-40B4-BE49-F238E27FC236}">
                  <a16:creationId xmlns:a16="http://schemas.microsoft.com/office/drawing/2014/main" id="{C42C2D35-2A6F-45AB-B7B9-558ADB7DDAFD}"/>
                </a:ext>
              </a:extLst>
            </p:cNvPr>
            <p:cNvSpPr/>
            <p:nvPr/>
          </p:nvSpPr>
          <p:spPr>
            <a:xfrm>
              <a:off x="6921528" y="253146"/>
              <a:ext cx="2898544" cy="1880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en-US" altLang="ko-KR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DELL - </a:t>
              </a:r>
              <a:r>
                <a:rPr lang="en-US" altLang="ko-KR" sz="1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VxRail</a:t>
              </a:r>
              <a:endPara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795" name="Group 794">
            <a:extLst>
              <a:ext uri="{FF2B5EF4-FFF2-40B4-BE49-F238E27FC236}">
                <a16:creationId xmlns:a16="http://schemas.microsoft.com/office/drawing/2014/main" id="{E0FDF274-0B77-4F1D-A00F-F1EB07E1954A}"/>
              </a:ext>
            </a:extLst>
          </p:cNvPr>
          <p:cNvGrpSpPr/>
          <p:nvPr/>
        </p:nvGrpSpPr>
        <p:grpSpPr>
          <a:xfrm>
            <a:off x="3706840" y="4677784"/>
            <a:ext cx="2898545" cy="1404101"/>
            <a:chOff x="6921527" y="253146"/>
            <a:chExt cx="2898545" cy="1404101"/>
          </a:xfrm>
        </p:grpSpPr>
        <p:grpSp>
          <p:nvGrpSpPr>
            <p:cNvPr id="796" name="Group 795">
              <a:extLst>
                <a:ext uri="{FF2B5EF4-FFF2-40B4-BE49-F238E27FC236}">
                  <a16:creationId xmlns:a16="http://schemas.microsoft.com/office/drawing/2014/main" id="{DB1526E3-46F0-4656-A4BD-DCE2A5D1C3FF}"/>
                </a:ext>
              </a:extLst>
            </p:cNvPr>
            <p:cNvGrpSpPr/>
            <p:nvPr/>
          </p:nvGrpSpPr>
          <p:grpSpPr>
            <a:xfrm>
              <a:off x="6980866" y="496941"/>
              <a:ext cx="1354765" cy="851946"/>
              <a:chOff x="7387132" y="264054"/>
              <a:chExt cx="1354765" cy="851946"/>
            </a:xfrm>
          </p:grpSpPr>
          <p:cxnSp>
            <p:nvCxnSpPr>
              <p:cNvPr id="812" name="직선 연결선 79">
                <a:extLst>
                  <a:ext uri="{FF2B5EF4-FFF2-40B4-BE49-F238E27FC236}">
                    <a16:creationId xmlns:a16="http://schemas.microsoft.com/office/drawing/2014/main" id="{3D29170C-62B2-4127-8AA9-05A2A5B79F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88587" y="558562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3" name="직선 연결선 70">
                <a:extLst>
                  <a:ext uri="{FF2B5EF4-FFF2-40B4-BE49-F238E27FC236}">
                    <a16:creationId xmlns:a16="http://schemas.microsoft.com/office/drawing/2014/main" id="{9FC344D7-ECDB-44D1-B066-D0AC49E784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87132" y="264054"/>
                <a:ext cx="0" cy="851946"/>
              </a:xfrm>
              <a:prstGeom prst="line">
                <a:avLst/>
              </a:prstGeom>
              <a:ln w="9525">
                <a:solidFill>
                  <a:srgbClr val="C00000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4" name="직선 연결선 79">
                <a:extLst>
                  <a:ext uri="{FF2B5EF4-FFF2-40B4-BE49-F238E27FC236}">
                    <a16:creationId xmlns:a16="http://schemas.microsoft.com/office/drawing/2014/main" id="{D5B20FD5-F1CE-42F4-8E30-EBE67E4C79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88587" y="853716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15" name="Picture 20" descr="http://db.cse.ohio-state.edu/images/db.png">
                <a:extLst>
                  <a:ext uri="{FF2B5EF4-FFF2-40B4-BE49-F238E27FC236}">
                    <a16:creationId xmlns:a16="http://schemas.microsoft.com/office/drawing/2014/main" id="{42BC91AB-DB6C-4FFE-B68F-736510656C64}"/>
                  </a:ext>
                </a:extLst>
              </p:cNvPr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93129" y="756711"/>
                <a:ext cx="223200" cy="2124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16" name="Picture 20" descr="http://db.cse.ohio-state.edu/images/db.png">
                <a:extLst>
                  <a:ext uri="{FF2B5EF4-FFF2-40B4-BE49-F238E27FC236}">
                    <a16:creationId xmlns:a16="http://schemas.microsoft.com/office/drawing/2014/main" id="{B897A27E-1D86-4650-9147-211231B90B6B}"/>
                  </a:ext>
                </a:extLst>
              </p:cNvPr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93129" y="428664"/>
                <a:ext cx="221965" cy="2108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17" name="직사각형 81">
                <a:extLst>
                  <a:ext uri="{FF2B5EF4-FFF2-40B4-BE49-F238E27FC236}">
                    <a16:creationId xmlns:a16="http://schemas.microsoft.com/office/drawing/2014/main" id="{EF2FBF62-13DE-4BD3-8624-DFDBF34AADC5}"/>
                  </a:ext>
                </a:extLst>
              </p:cNvPr>
              <p:cNvSpPr/>
              <p:nvPr/>
            </p:nvSpPr>
            <p:spPr>
              <a:xfrm>
                <a:off x="7404009" y="351960"/>
                <a:ext cx="418384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ko-KR" altLang="en-US" sz="700" b="1" dirty="0">
                    <a:latin typeface="Consolas" pitchFamily="49" charset="0"/>
                  </a:rPr>
                  <a:t>정보계</a:t>
                </a:r>
                <a:r>
                  <a:rPr lang="en-US" altLang="ko-KR" sz="700" b="1" dirty="0">
                    <a:latin typeface="Consolas" pitchFamily="49" charset="0"/>
                  </a:rPr>
                  <a:t> #1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818" name="직사각형 85">
                <a:extLst>
                  <a:ext uri="{FF2B5EF4-FFF2-40B4-BE49-F238E27FC236}">
                    <a16:creationId xmlns:a16="http://schemas.microsoft.com/office/drawing/2014/main" id="{2320722B-6F2D-4FC5-BCC2-9F37F942B5B9}"/>
                  </a:ext>
                </a:extLst>
              </p:cNvPr>
              <p:cNvSpPr/>
              <p:nvPr/>
            </p:nvSpPr>
            <p:spPr>
              <a:xfrm>
                <a:off x="7419860" y="491672"/>
                <a:ext cx="496931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LD DW DB01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819" name="직사각형 81">
                <a:extLst>
                  <a:ext uri="{FF2B5EF4-FFF2-40B4-BE49-F238E27FC236}">
                    <a16:creationId xmlns:a16="http://schemas.microsoft.com/office/drawing/2014/main" id="{4D97B943-3306-486E-871B-A2F290EB457A}"/>
                  </a:ext>
                </a:extLst>
              </p:cNvPr>
              <p:cNvSpPr/>
              <p:nvPr/>
            </p:nvSpPr>
            <p:spPr>
              <a:xfrm>
                <a:off x="7404009" y="647114"/>
                <a:ext cx="418384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ko-KR" altLang="en-US" sz="700" b="1" dirty="0">
                    <a:latin typeface="Consolas" pitchFamily="49" charset="0"/>
                  </a:rPr>
                  <a:t>정보계</a:t>
                </a:r>
                <a:r>
                  <a:rPr lang="en-US" altLang="ko-KR" sz="700" b="1" dirty="0">
                    <a:latin typeface="Consolas" pitchFamily="49" charset="0"/>
                  </a:rPr>
                  <a:t> #2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820" name="직사각형 85">
                <a:extLst>
                  <a:ext uri="{FF2B5EF4-FFF2-40B4-BE49-F238E27FC236}">
                    <a16:creationId xmlns:a16="http://schemas.microsoft.com/office/drawing/2014/main" id="{C6294CFE-1BE4-462F-8107-E18731E803E7}"/>
                  </a:ext>
                </a:extLst>
              </p:cNvPr>
              <p:cNvSpPr/>
              <p:nvPr/>
            </p:nvSpPr>
            <p:spPr>
              <a:xfrm>
                <a:off x="7419860" y="786826"/>
                <a:ext cx="496931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LD DW DB02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821" name="Rectangle 135">
                <a:extLst>
                  <a:ext uri="{FF2B5EF4-FFF2-40B4-BE49-F238E27FC236}">
                    <a16:creationId xmlns:a16="http://schemas.microsoft.com/office/drawing/2014/main" id="{F421A09A-FB1A-4D8F-AE2A-FD3710D32E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13897" y="448182"/>
                <a:ext cx="828000" cy="535922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00">
                  <a:latin typeface="+mn-ea"/>
                </a:endParaRPr>
              </a:p>
            </p:txBody>
          </p:sp>
          <p:sp>
            <p:nvSpPr>
              <p:cNvPr id="822" name="Rectangle 43">
                <a:extLst>
                  <a:ext uri="{FF2B5EF4-FFF2-40B4-BE49-F238E27FC236}">
                    <a16:creationId xmlns:a16="http://schemas.microsoft.com/office/drawing/2014/main" id="{7361B44D-B001-4640-8B8B-7B11D5FF6C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38633" y="477660"/>
                <a:ext cx="777600" cy="90453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 dirty="0">
                    <a:solidFill>
                      <a:srgbClr val="000099"/>
                    </a:solidFill>
                    <a:latin typeface="+mn-ea"/>
                  </a:rPr>
                  <a:t>Oracle Linux</a:t>
                </a:r>
                <a:endParaRPr lang="ko-KR" altLang="en-US" sz="600" dirty="0">
                  <a:solidFill>
                    <a:srgbClr val="000099"/>
                  </a:solidFill>
                  <a:latin typeface="+mn-ea"/>
                </a:endParaRPr>
              </a:p>
            </p:txBody>
          </p:sp>
          <p:sp>
            <p:nvSpPr>
              <p:cNvPr id="823" name="Rectangle 43">
                <a:extLst>
                  <a:ext uri="{FF2B5EF4-FFF2-40B4-BE49-F238E27FC236}">
                    <a16:creationId xmlns:a16="http://schemas.microsoft.com/office/drawing/2014/main" id="{D1F4478B-DA3E-488D-BAEA-4BBBF2C9E5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38633" y="595195"/>
                <a:ext cx="777600" cy="90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600" dirty="0">
                    <a:solidFill>
                      <a:srgbClr val="C00000"/>
                    </a:solidFill>
                    <a:latin typeface="+mn-ea"/>
                  </a:rPr>
                  <a:t>LDDWT1/2</a:t>
                </a:r>
                <a:endParaRPr lang="ko-KR" altLang="en-US" sz="600" dirty="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824" name="Rectangle 43">
                <a:extLst>
                  <a:ext uri="{FF2B5EF4-FFF2-40B4-BE49-F238E27FC236}">
                    <a16:creationId xmlns:a16="http://schemas.microsoft.com/office/drawing/2014/main" id="{182977AB-1486-4484-A4E7-3F3820A841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40131" y="568113"/>
                <a:ext cx="420768" cy="90000"/>
              </a:xfrm>
              <a:prstGeom prst="rect">
                <a:avLst/>
              </a:prstGeom>
              <a:noFill/>
              <a:ln w="3175" algn="ctr">
                <a:noFill/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400" dirty="0">
                    <a:latin typeface="+mn-ea"/>
                  </a:rPr>
                  <a:t>10.20.19.161</a:t>
                </a:r>
                <a:endParaRPr lang="ko-KR" altLang="en-US" sz="400" dirty="0">
                  <a:latin typeface="+mn-ea"/>
                </a:endParaRPr>
              </a:p>
            </p:txBody>
          </p:sp>
          <p:sp>
            <p:nvSpPr>
              <p:cNvPr id="825" name="Rectangle 43">
                <a:extLst>
                  <a:ext uri="{FF2B5EF4-FFF2-40B4-BE49-F238E27FC236}">
                    <a16:creationId xmlns:a16="http://schemas.microsoft.com/office/drawing/2014/main" id="{C1188DE3-C528-4351-AF40-9BED549704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40131" y="892647"/>
                <a:ext cx="420768" cy="90000"/>
              </a:xfrm>
              <a:prstGeom prst="rect">
                <a:avLst/>
              </a:prstGeom>
              <a:noFill/>
              <a:ln w="3175" algn="ctr">
                <a:noFill/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400" dirty="0">
                    <a:latin typeface="+mn-ea"/>
                  </a:rPr>
                  <a:t>10.20.19.162</a:t>
                </a:r>
                <a:endParaRPr lang="ko-KR" altLang="en-US" sz="400" dirty="0">
                  <a:latin typeface="+mn-ea"/>
                </a:endParaRPr>
              </a:p>
            </p:txBody>
          </p:sp>
          <p:sp>
            <p:nvSpPr>
              <p:cNvPr id="826" name="Rectangle 43">
                <a:extLst>
                  <a:ext uri="{FF2B5EF4-FFF2-40B4-BE49-F238E27FC236}">
                    <a16:creationId xmlns:a16="http://schemas.microsoft.com/office/drawing/2014/main" id="{8E972C17-DC3D-467B-AECC-F66F160981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38633" y="696826"/>
                <a:ext cx="777600" cy="90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600" dirty="0">
                    <a:solidFill>
                      <a:srgbClr val="C00000"/>
                    </a:solidFill>
                    <a:latin typeface="+mn-ea"/>
                  </a:rPr>
                  <a:t>LDIS1/2</a:t>
                </a:r>
                <a:endParaRPr lang="ko-KR" altLang="en-US" sz="600" dirty="0">
                  <a:solidFill>
                    <a:srgbClr val="C00000"/>
                  </a:solidFill>
                  <a:latin typeface="+mn-ea"/>
                </a:endParaRPr>
              </a:p>
            </p:txBody>
          </p:sp>
        </p:grpSp>
        <p:grpSp>
          <p:nvGrpSpPr>
            <p:cNvPr id="797" name="Group 796">
              <a:extLst>
                <a:ext uri="{FF2B5EF4-FFF2-40B4-BE49-F238E27FC236}">
                  <a16:creationId xmlns:a16="http://schemas.microsoft.com/office/drawing/2014/main" id="{555D2183-7430-41C7-9DEC-75350E8399EE}"/>
                </a:ext>
              </a:extLst>
            </p:cNvPr>
            <p:cNvGrpSpPr/>
            <p:nvPr/>
          </p:nvGrpSpPr>
          <p:grpSpPr>
            <a:xfrm>
              <a:off x="8417676" y="496941"/>
              <a:ext cx="1354765" cy="853200"/>
              <a:chOff x="9188579" y="264054"/>
              <a:chExt cx="1354765" cy="853200"/>
            </a:xfrm>
          </p:grpSpPr>
          <p:cxnSp>
            <p:nvCxnSpPr>
              <p:cNvPr id="800" name="직선 연결선 79">
                <a:extLst>
                  <a:ext uri="{FF2B5EF4-FFF2-40B4-BE49-F238E27FC236}">
                    <a16:creationId xmlns:a16="http://schemas.microsoft.com/office/drawing/2014/main" id="{256E0D5B-0281-440D-AF28-CC7A96B84C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90034" y="558562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1" name="직선 연결선 70">
                <a:extLst>
                  <a:ext uri="{FF2B5EF4-FFF2-40B4-BE49-F238E27FC236}">
                    <a16:creationId xmlns:a16="http://schemas.microsoft.com/office/drawing/2014/main" id="{D6D0ED29-BFCB-44FD-A8C9-2FCAF98553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88579" y="264054"/>
                <a:ext cx="0" cy="853200"/>
              </a:xfrm>
              <a:prstGeom prst="line">
                <a:avLst/>
              </a:prstGeom>
              <a:ln w="9525">
                <a:solidFill>
                  <a:srgbClr val="C00000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2" name="직선 연결선 79">
                <a:extLst>
                  <a:ext uri="{FF2B5EF4-FFF2-40B4-BE49-F238E27FC236}">
                    <a16:creationId xmlns:a16="http://schemas.microsoft.com/office/drawing/2014/main" id="{E4289AD9-5ACF-4DA6-8C2C-0CC2F3156A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90034" y="853716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4" name="직사각형 81">
                <a:extLst>
                  <a:ext uri="{FF2B5EF4-FFF2-40B4-BE49-F238E27FC236}">
                    <a16:creationId xmlns:a16="http://schemas.microsoft.com/office/drawing/2014/main" id="{98787DF9-B66D-44C6-8712-AC3797E2D855}"/>
                  </a:ext>
                </a:extLst>
              </p:cNvPr>
              <p:cNvSpPr/>
              <p:nvPr/>
            </p:nvSpPr>
            <p:spPr>
              <a:xfrm>
                <a:off x="9205456" y="351960"/>
                <a:ext cx="347852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IFRS #1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805" name="직사각형 85">
                <a:extLst>
                  <a:ext uri="{FF2B5EF4-FFF2-40B4-BE49-F238E27FC236}">
                    <a16:creationId xmlns:a16="http://schemas.microsoft.com/office/drawing/2014/main" id="{EF83EE7E-A42B-48FD-9D24-08E476AD54BE}"/>
                  </a:ext>
                </a:extLst>
              </p:cNvPr>
              <p:cNvSpPr/>
              <p:nvPr/>
            </p:nvSpPr>
            <p:spPr>
              <a:xfrm>
                <a:off x="9221307" y="491672"/>
                <a:ext cx="397545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LD LF 01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807" name="직사각형 81">
                <a:extLst>
                  <a:ext uri="{FF2B5EF4-FFF2-40B4-BE49-F238E27FC236}">
                    <a16:creationId xmlns:a16="http://schemas.microsoft.com/office/drawing/2014/main" id="{E3D3164D-2535-4A88-B630-3FB5E9D38524}"/>
                  </a:ext>
                </a:extLst>
              </p:cNvPr>
              <p:cNvSpPr/>
              <p:nvPr/>
            </p:nvSpPr>
            <p:spPr>
              <a:xfrm>
                <a:off x="9205456" y="647114"/>
                <a:ext cx="347852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IFRS #2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808" name="직사각형 85">
                <a:extLst>
                  <a:ext uri="{FF2B5EF4-FFF2-40B4-BE49-F238E27FC236}">
                    <a16:creationId xmlns:a16="http://schemas.microsoft.com/office/drawing/2014/main" id="{D0F783D3-D15B-4FA7-B03C-20023B5F2761}"/>
                  </a:ext>
                </a:extLst>
              </p:cNvPr>
              <p:cNvSpPr/>
              <p:nvPr/>
            </p:nvSpPr>
            <p:spPr>
              <a:xfrm>
                <a:off x="9221307" y="786826"/>
                <a:ext cx="397545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LD LF 02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809" name="Rectangle 135">
                <a:extLst>
                  <a:ext uri="{FF2B5EF4-FFF2-40B4-BE49-F238E27FC236}">
                    <a16:creationId xmlns:a16="http://schemas.microsoft.com/office/drawing/2014/main" id="{731BF804-6444-4E11-AE76-65EA9FEB36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15344" y="448182"/>
                <a:ext cx="828000" cy="535922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00">
                  <a:latin typeface="+mn-ea"/>
                </a:endParaRPr>
              </a:p>
            </p:txBody>
          </p:sp>
          <p:sp>
            <p:nvSpPr>
              <p:cNvPr id="810" name="Rectangle 43">
                <a:extLst>
                  <a:ext uri="{FF2B5EF4-FFF2-40B4-BE49-F238E27FC236}">
                    <a16:creationId xmlns:a16="http://schemas.microsoft.com/office/drawing/2014/main" id="{E79918B3-B4FD-4951-958A-5C608C8F27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40080" y="477660"/>
                <a:ext cx="777600" cy="90453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 dirty="0">
                    <a:solidFill>
                      <a:srgbClr val="000099"/>
                    </a:solidFill>
                    <a:latin typeface="+mn-ea"/>
                  </a:rPr>
                  <a:t>Oracle Linux</a:t>
                </a:r>
                <a:endParaRPr lang="ko-KR" altLang="en-US" sz="600" dirty="0">
                  <a:solidFill>
                    <a:srgbClr val="000099"/>
                  </a:solidFill>
                  <a:latin typeface="+mn-ea"/>
                </a:endParaRPr>
              </a:p>
            </p:txBody>
          </p:sp>
          <p:sp>
            <p:nvSpPr>
              <p:cNvPr id="811" name="Rectangle 43">
                <a:extLst>
                  <a:ext uri="{FF2B5EF4-FFF2-40B4-BE49-F238E27FC236}">
                    <a16:creationId xmlns:a16="http://schemas.microsoft.com/office/drawing/2014/main" id="{CA0C426E-47F7-469E-AC47-C006EDFC16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40080" y="595195"/>
                <a:ext cx="777600" cy="90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600" dirty="0">
                    <a:solidFill>
                      <a:srgbClr val="C00000"/>
                    </a:solidFill>
                    <a:latin typeface="+mn-ea"/>
                  </a:rPr>
                  <a:t>IFRS17</a:t>
                </a:r>
                <a:endParaRPr lang="ko-KR" altLang="en-US" sz="600" dirty="0">
                  <a:solidFill>
                    <a:srgbClr val="C00000"/>
                  </a:solidFill>
                  <a:latin typeface="+mn-ea"/>
                </a:endParaRPr>
              </a:p>
            </p:txBody>
          </p:sp>
        </p:grpSp>
        <p:sp>
          <p:nvSpPr>
            <p:cNvPr id="798" name="직사각형 3">
              <a:extLst>
                <a:ext uri="{FF2B5EF4-FFF2-40B4-BE49-F238E27FC236}">
                  <a16:creationId xmlns:a16="http://schemas.microsoft.com/office/drawing/2014/main" id="{74AA5238-FB14-4807-B3D5-E88479B1FD86}"/>
                </a:ext>
              </a:extLst>
            </p:cNvPr>
            <p:cNvSpPr/>
            <p:nvPr/>
          </p:nvSpPr>
          <p:spPr>
            <a:xfrm>
              <a:off x="6921527" y="290619"/>
              <a:ext cx="2898544" cy="1366628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 dirty="0">
                <a:solidFill>
                  <a:schemeClr val="tx1"/>
                </a:solidFill>
              </a:endParaRPr>
            </a:p>
          </p:txBody>
        </p:sp>
        <p:sp>
          <p:nvSpPr>
            <p:cNvPr id="799" name="직사각형 71">
              <a:extLst>
                <a:ext uri="{FF2B5EF4-FFF2-40B4-BE49-F238E27FC236}">
                  <a16:creationId xmlns:a16="http://schemas.microsoft.com/office/drawing/2014/main" id="{5CADEF17-94B9-4A9F-9FDB-628C9CF2798B}"/>
                </a:ext>
              </a:extLst>
            </p:cNvPr>
            <p:cNvSpPr/>
            <p:nvPr/>
          </p:nvSpPr>
          <p:spPr>
            <a:xfrm>
              <a:off x="6921528" y="253146"/>
              <a:ext cx="2898544" cy="1880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en-US" altLang="ko-KR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Exadata X3-2</a:t>
              </a:r>
              <a:endPara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831" name="Group 830">
            <a:extLst>
              <a:ext uri="{FF2B5EF4-FFF2-40B4-BE49-F238E27FC236}">
                <a16:creationId xmlns:a16="http://schemas.microsoft.com/office/drawing/2014/main" id="{13AE5414-EE2B-4506-A459-B583B1F315EE}"/>
              </a:ext>
            </a:extLst>
          </p:cNvPr>
          <p:cNvGrpSpPr/>
          <p:nvPr/>
        </p:nvGrpSpPr>
        <p:grpSpPr>
          <a:xfrm>
            <a:off x="6857300" y="4671367"/>
            <a:ext cx="1512000" cy="1404101"/>
            <a:chOff x="363464" y="2400407"/>
            <a:chExt cx="1512000" cy="1404101"/>
          </a:xfrm>
        </p:grpSpPr>
        <p:grpSp>
          <p:nvGrpSpPr>
            <p:cNvPr id="832" name="Group 831">
              <a:extLst>
                <a:ext uri="{FF2B5EF4-FFF2-40B4-BE49-F238E27FC236}">
                  <a16:creationId xmlns:a16="http://schemas.microsoft.com/office/drawing/2014/main" id="{A2B81DE0-44BD-40A5-8941-5DD0F92EDE86}"/>
                </a:ext>
              </a:extLst>
            </p:cNvPr>
            <p:cNvGrpSpPr/>
            <p:nvPr/>
          </p:nvGrpSpPr>
          <p:grpSpPr>
            <a:xfrm>
              <a:off x="451285" y="2806205"/>
              <a:ext cx="1354765" cy="851946"/>
              <a:chOff x="3915936" y="1242334"/>
              <a:chExt cx="1354765" cy="851946"/>
            </a:xfrm>
          </p:grpSpPr>
          <p:cxnSp>
            <p:nvCxnSpPr>
              <p:cNvPr id="835" name="직선 연결선 79">
                <a:extLst>
                  <a:ext uri="{FF2B5EF4-FFF2-40B4-BE49-F238E27FC236}">
                    <a16:creationId xmlns:a16="http://schemas.microsoft.com/office/drawing/2014/main" id="{6BC68F89-2D63-4775-9F37-AC411F29FB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7391" y="1536842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6" name="직선 연결선 70">
                <a:extLst>
                  <a:ext uri="{FF2B5EF4-FFF2-40B4-BE49-F238E27FC236}">
                    <a16:creationId xmlns:a16="http://schemas.microsoft.com/office/drawing/2014/main" id="{8B3A1BC6-FDED-489E-BEA6-6E3769DF44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5936" y="1242334"/>
                <a:ext cx="0" cy="851946"/>
              </a:xfrm>
              <a:prstGeom prst="line">
                <a:avLst/>
              </a:prstGeom>
              <a:ln w="9525">
                <a:solidFill>
                  <a:srgbClr val="C00000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37" name="Picture 20" descr="http://db.cse.ohio-state.edu/images/db.png">
                <a:extLst>
                  <a:ext uri="{FF2B5EF4-FFF2-40B4-BE49-F238E27FC236}">
                    <a16:creationId xmlns:a16="http://schemas.microsoft.com/office/drawing/2014/main" id="{C37FD229-F0D7-49FD-AE93-F3C88706635A}"/>
                  </a:ext>
                </a:extLst>
              </p:cNvPr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21933" y="1406944"/>
                <a:ext cx="221965" cy="2108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38" name="직사각형 81">
                <a:extLst>
                  <a:ext uri="{FF2B5EF4-FFF2-40B4-BE49-F238E27FC236}">
                    <a16:creationId xmlns:a16="http://schemas.microsoft.com/office/drawing/2014/main" id="{F259D012-6795-4321-94B7-7737A32D626C}"/>
                  </a:ext>
                </a:extLst>
              </p:cNvPr>
              <p:cNvSpPr/>
              <p:nvPr/>
            </p:nvSpPr>
            <p:spPr>
              <a:xfrm>
                <a:off x="3932813" y="1330240"/>
                <a:ext cx="637995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ko-KR" altLang="en-US" sz="700" b="1" dirty="0">
                    <a:latin typeface="Consolas" pitchFamily="49" charset="0"/>
                  </a:rPr>
                  <a:t>통합계정관리</a:t>
                </a:r>
                <a:r>
                  <a:rPr lang="en-US" altLang="ko-KR" sz="700" b="1" dirty="0">
                    <a:latin typeface="Consolas" pitchFamily="49" charset="0"/>
                  </a:rPr>
                  <a:t>DB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839" name="직사각형 85">
                <a:extLst>
                  <a:ext uri="{FF2B5EF4-FFF2-40B4-BE49-F238E27FC236}">
                    <a16:creationId xmlns:a16="http://schemas.microsoft.com/office/drawing/2014/main" id="{D4A2D9CB-0238-425B-99E4-9A8C2FB714FA}"/>
                  </a:ext>
                </a:extLst>
              </p:cNvPr>
              <p:cNvSpPr/>
              <p:nvPr/>
            </p:nvSpPr>
            <p:spPr>
              <a:xfrm>
                <a:off x="3948664" y="1469952"/>
                <a:ext cx="496931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LD TS TC01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840" name="Rectangle 135">
                <a:extLst>
                  <a:ext uri="{FF2B5EF4-FFF2-40B4-BE49-F238E27FC236}">
                    <a16:creationId xmlns:a16="http://schemas.microsoft.com/office/drawing/2014/main" id="{8229D5FF-935B-4D5D-A719-70E9F880B9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42701" y="1426462"/>
                <a:ext cx="828000" cy="535922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00">
                  <a:latin typeface="+mn-ea"/>
                </a:endParaRPr>
              </a:p>
            </p:txBody>
          </p:sp>
          <p:sp>
            <p:nvSpPr>
              <p:cNvPr id="841" name="Rectangle 43">
                <a:extLst>
                  <a:ext uri="{FF2B5EF4-FFF2-40B4-BE49-F238E27FC236}">
                    <a16:creationId xmlns:a16="http://schemas.microsoft.com/office/drawing/2014/main" id="{DBC7B802-172C-42D8-A188-691BFC82F8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7437" y="1455940"/>
                <a:ext cx="777600" cy="90453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 dirty="0">
                    <a:solidFill>
                      <a:srgbClr val="000099"/>
                    </a:solidFill>
                    <a:latin typeface="+mn-ea"/>
                  </a:rPr>
                  <a:t>AIX 7.2</a:t>
                </a:r>
                <a:endParaRPr lang="ko-KR" altLang="en-US" sz="600" dirty="0">
                  <a:solidFill>
                    <a:srgbClr val="000099"/>
                  </a:solidFill>
                  <a:latin typeface="+mn-ea"/>
                </a:endParaRPr>
              </a:p>
            </p:txBody>
          </p:sp>
          <p:sp>
            <p:nvSpPr>
              <p:cNvPr id="842" name="Rectangle 43">
                <a:extLst>
                  <a:ext uri="{FF2B5EF4-FFF2-40B4-BE49-F238E27FC236}">
                    <a16:creationId xmlns:a16="http://schemas.microsoft.com/office/drawing/2014/main" id="{686EAF5C-91C0-4F49-BDE6-1199D77750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7437" y="1573475"/>
                <a:ext cx="777600" cy="90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600" dirty="0">
                    <a:solidFill>
                      <a:srgbClr val="C00000"/>
                    </a:solidFill>
                    <a:latin typeface="+mn-ea"/>
                  </a:rPr>
                  <a:t>SSO/EAM</a:t>
                </a:r>
                <a:endParaRPr lang="ko-KR" altLang="en-US" sz="600" dirty="0">
                  <a:solidFill>
                    <a:srgbClr val="C00000"/>
                  </a:solidFill>
                  <a:latin typeface="+mn-ea"/>
                </a:endParaRPr>
              </a:p>
            </p:txBody>
          </p:sp>
          <p:sp>
            <p:nvSpPr>
              <p:cNvPr id="843" name="Rectangle 43">
                <a:extLst>
                  <a:ext uri="{FF2B5EF4-FFF2-40B4-BE49-F238E27FC236}">
                    <a16:creationId xmlns:a16="http://schemas.microsoft.com/office/drawing/2014/main" id="{E4D54A34-462C-4627-BF9F-4ACB4C0096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8935" y="1546393"/>
                <a:ext cx="420768" cy="90000"/>
              </a:xfrm>
              <a:prstGeom prst="rect">
                <a:avLst/>
              </a:prstGeom>
              <a:noFill/>
              <a:ln w="3175" algn="ctr">
                <a:noFill/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400" dirty="0">
                    <a:latin typeface="+mn-ea"/>
                  </a:rPr>
                  <a:t>10.20.120.125</a:t>
                </a:r>
                <a:endParaRPr lang="ko-KR" altLang="en-US" sz="400" dirty="0">
                  <a:latin typeface="+mn-ea"/>
                </a:endParaRPr>
              </a:p>
            </p:txBody>
          </p:sp>
        </p:grpSp>
        <p:sp>
          <p:nvSpPr>
            <p:cNvPr id="833" name="직사각형 3">
              <a:extLst>
                <a:ext uri="{FF2B5EF4-FFF2-40B4-BE49-F238E27FC236}">
                  <a16:creationId xmlns:a16="http://schemas.microsoft.com/office/drawing/2014/main" id="{BB58AB83-CC56-4790-B550-3BE9A51537D7}"/>
                </a:ext>
              </a:extLst>
            </p:cNvPr>
            <p:cNvSpPr/>
            <p:nvPr/>
          </p:nvSpPr>
          <p:spPr>
            <a:xfrm>
              <a:off x="363464" y="2526508"/>
              <a:ext cx="1512000" cy="1278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 dirty="0">
                <a:solidFill>
                  <a:schemeClr val="tx1"/>
                </a:solidFill>
              </a:endParaRPr>
            </a:p>
          </p:txBody>
        </p:sp>
        <p:sp>
          <p:nvSpPr>
            <p:cNvPr id="834" name="직사각형 71">
              <a:extLst>
                <a:ext uri="{FF2B5EF4-FFF2-40B4-BE49-F238E27FC236}">
                  <a16:creationId xmlns:a16="http://schemas.microsoft.com/office/drawing/2014/main" id="{4B734379-B24B-4235-B2F8-5513D56CA105}"/>
                </a:ext>
              </a:extLst>
            </p:cNvPr>
            <p:cNvSpPr/>
            <p:nvPr/>
          </p:nvSpPr>
          <p:spPr>
            <a:xfrm>
              <a:off x="363464" y="2400407"/>
              <a:ext cx="1512000" cy="1880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en-US" altLang="ko-KR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DELL – MX740C</a:t>
              </a:r>
              <a:endPara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844" name="Group 843">
            <a:extLst>
              <a:ext uri="{FF2B5EF4-FFF2-40B4-BE49-F238E27FC236}">
                <a16:creationId xmlns:a16="http://schemas.microsoft.com/office/drawing/2014/main" id="{1EE25C0B-4358-4692-A58D-E9BDA64375B0}"/>
              </a:ext>
            </a:extLst>
          </p:cNvPr>
          <p:cNvGrpSpPr/>
          <p:nvPr/>
        </p:nvGrpSpPr>
        <p:grpSpPr>
          <a:xfrm>
            <a:off x="8398856" y="4671367"/>
            <a:ext cx="1512000" cy="1404101"/>
            <a:chOff x="363464" y="2400407"/>
            <a:chExt cx="1512000" cy="1404101"/>
          </a:xfrm>
        </p:grpSpPr>
        <p:grpSp>
          <p:nvGrpSpPr>
            <p:cNvPr id="845" name="Group 844">
              <a:extLst>
                <a:ext uri="{FF2B5EF4-FFF2-40B4-BE49-F238E27FC236}">
                  <a16:creationId xmlns:a16="http://schemas.microsoft.com/office/drawing/2014/main" id="{1D35CEBD-0692-4115-8980-91DD7E2F9011}"/>
                </a:ext>
              </a:extLst>
            </p:cNvPr>
            <p:cNvGrpSpPr/>
            <p:nvPr/>
          </p:nvGrpSpPr>
          <p:grpSpPr>
            <a:xfrm>
              <a:off x="451285" y="2806205"/>
              <a:ext cx="1354765" cy="851946"/>
              <a:chOff x="3915936" y="1242334"/>
              <a:chExt cx="1354765" cy="851946"/>
            </a:xfrm>
          </p:grpSpPr>
          <p:cxnSp>
            <p:nvCxnSpPr>
              <p:cNvPr id="848" name="직선 연결선 79">
                <a:extLst>
                  <a:ext uri="{FF2B5EF4-FFF2-40B4-BE49-F238E27FC236}">
                    <a16:creationId xmlns:a16="http://schemas.microsoft.com/office/drawing/2014/main" id="{F9C4C69D-A098-4EE4-A023-B2E0B97793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7391" y="1536842"/>
                <a:ext cx="193395" cy="1"/>
              </a:xfrm>
              <a:prstGeom prst="line">
                <a:avLst/>
              </a:prstGeom>
              <a:ln w="31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9" name="직선 연결선 70">
                <a:extLst>
                  <a:ext uri="{FF2B5EF4-FFF2-40B4-BE49-F238E27FC236}">
                    <a16:creationId xmlns:a16="http://schemas.microsoft.com/office/drawing/2014/main" id="{95FE1385-325F-4E61-8811-FFAC4A5DC6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15936" y="1242334"/>
                <a:ext cx="0" cy="851946"/>
              </a:xfrm>
              <a:prstGeom prst="line">
                <a:avLst/>
              </a:prstGeom>
              <a:ln w="9525">
                <a:solidFill>
                  <a:srgbClr val="C00000"/>
                </a:solidFill>
                <a:headEnd type="oval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850" name="Picture 20" descr="http://db.cse.ohio-state.edu/images/db.png">
                <a:extLst>
                  <a:ext uri="{FF2B5EF4-FFF2-40B4-BE49-F238E27FC236}">
                    <a16:creationId xmlns:a16="http://schemas.microsoft.com/office/drawing/2014/main" id="{F8402726-FA64-4E03-BADD-DCD44E5C2036}"/>
                  </a:ext>
                </a:extLst>
              </p:cNvPr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21933" y="1406944"/>
                <a:ext cx="221965" cy="21085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51" name="직사각형 81">
                <a:extLst>
                  <a:ext uri="{FF2B5EF4-FFF2-40B4-BE49-F238E27FC236}">
                    <a16:creationId xmlns:a16="http://schemas.microsoft.com/office/drawing/2014/main" id="{6BA82C53-6122-4418-8099-CD7718CF6E2D}"/>
                  </a:ext>
                </a:extLst>
              </p:cNvPr>
              <p:cNvSpPr/>
              <p:nvPr/>
            </p:nvSpPr>
            <p:spPr>
              <a:xfrm>
                <a:off x="3932813" y="1330240"/>
                <a:ext cx="477695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 err="1">
                    <a:latin typeface="Consolas" pitchFamily="49" charset="0"/>
                  </a:rPr>
                  <a:t>Tibero</a:t>
                </a:r>
                <a:r>
                  <a:rPr lang="ko-KR" altLang="en-US" sz="700" b="1" dirty="0">
                    <a:latin typeface="Consolas" pitchFamily="49" charset="0"/>
                  </a:rPr>
                  <a:t>개발</a:t>
                </a:r>
              </a:p>
            </p:txBody>
          </p:sp>
          <p:sp>
            <p:nvSpPr>
              <p:cNvPr id="852" name="직사각형 85">
                <a:extLst>
                  <a:ext uri="{FF2B5EF4-FFF2-40B4-BE49-F238E27FC236}">
                    <a16:creationId xmlns:a16="http://schemas.microsoft.com/office/drawing/2014/main" id="{B1BA60A9-9673-497E-A410-651B3925866F}"/>
                  </a:ext>
                </a:extLst>
              </p:cNvPr>
              <p:cNvSpPr/>
              <p:nvPr/>
            </p:nvSpPr>
            <p:spPr>
              <a:xfrm>
                <a:off x="3948664" y="1469952"/>
                <a:ext cx="496931" cy="107722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ko-KR" sz="700" b="1" dirty="0">
                    <a:latin typeface="Consolas" pitchFamily="49" charset="0"/>
                  </a:rPr>
                  <a:t>LD MB DB01</a:t>
                </a:r>
                <a:endParaRPr lang="ko-KR" altLang="en-US" sz="700" b="1" dirty="0">
                  <a:latin typeface="Consolas" pitchFamily="49" charset="0"/>
                </a:endParaRPr>
              </a:p>
            </p:txBody>
          </p:sp>
          <p:sp>
            <p:nvSpPr>
              <p:cNvPr id="853" name="Rectangle 135">
                <a:extLst>
                  <a:ext uri="{FF2B5EF4-FFF2-40B4-BE49-F238E27FC236}">
                    <a16:creationId xmlns:a16="http://schemas.microsoft.com/office/drawing/2014/main" id="{3651B2A7-3DB1-4D19-966A-7F2F7B6182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42701" y="1426462"/>
                <a:ext cx="828000" cy="535922"/>
              </a:xfrm>
              <a:prstGeom prst="rect">
                <a:avLst/>
              </a:prstGeom>
              <a:solidFill>
                <a:schemeClr val="bg1"/>
              </a:solidFill>
              <a:ln w="317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 sz="400">
                  <a:latin typeface="+mn-ea"/>
                </a:endParaRPr>
              </a:p>
            </p:txBody>
          </p:sp>
          <p:sp>
            <p:nvSpPr>
              <p:cNvPr id="854" name="Rectangle 43">
                <a:extLst>
                  <a:ext uri="{FF2B5EF4-FFF2-40B4-BE49-F238E27FC236}">
                    <a16:creationId xmlns:a16="http://schemas.microsoft.com/office/drawing/2014/main" id="{7E4FC5D1-E9AE-4989-87D9-0CFF0A77C6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7437" y="1455940"/>
                <a:ext cx="777600" cy="90453"/>
              </a:xfrm>
              <a:prstGeom prst="rect">
                <a:avLst/>
              </a:prstGeom>
              <a:solidFill>
                <a:srgbClr val="DBEEF4"/>
              </a:solidFill>
              <a:ln w="3175" algn="ctr">
                <a:solidFill>
                  <a:srgbClr val="3399FF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r>
                  <a:rPr lang="en-US" altLang="ko-KR" sz="600" dirty="0">
                    <a:solidFill>
                      <a:srgbClr val="000099"/>
                    </a:solidFill>
                    <a:latin typeface="+mn-ea"/>
                  </a:rPr>
                  <a:t>AIX 7.2</a:t>
                </a:r>
                <a:endParaRPr lang="ko-KR" altLang="en-US" sz="600" dirty="0">
                  <a:solidFill>
                    <a:srgbClr val="000099"/>
                  </a:solidFill>
                  <a:latin typeface="+mn-ea"/>
                </a:endParaRPr>
              </a:p>
            </p:txBody>
          </p:sp>
          <p:sp>
            <p:nvSpPr>
              <p:cNvPr id="855" name="Rectangle 43">
                <a:extLst>
                  <a:ext uri="{FF2B5EF4-FFF2-40B4-BE49-F238E27FC236}">
                    <a16:creationId xmlns:a16="http://schemas.microsoft.com/office/drawing/2014/main" id="{6EAE6A14-C752-497B-9E87-FC05D53767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7437" y="1573475"/>
                <a:ext cx="777600" cy="90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ko-KR" altLang="en-US" sz="600" dirty="0">
                    <a:solidFill>
                      <a:srgbClr val="C00000"/>
                    </a:solidFill>
                    <a:latin typeface="+mn-ea"/>
                  </a:rPr>
                  <a:t>홈페이지</a:t>
                </a:r>
              </a:p>
            </p:txBody>
          </p:sp>
          <p:sp>
            <p:nvSpPr>
              <p:cNvPr id="856" name="Rectangle 43">
                <a:extLst>
                  <a:ext uri="{FF2B5EF4-FFF2-40B4-BE49-F238E27FC236}">
                    <a16:creationId xmlns:a16="http://schemas.microsoft.com/office/drawing/2014/main" id="{B47A3749-519C-4A86-8196-52F9BAFD72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8935" y="1546393"/>
                <a:ext cx="420768" cy="90000"/>
              </a:xfrm>
              <a:prstGeom prst="rect">
                <a:avLst/>
              </a:prstGeom>
              <a:noFill/>
              <a:ln w="3175" algn="ctr">
                <a:noFill/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en-US" altLang="ko-KR" sz="400" dirty="0">
                    <a:latin typeface="+mn-ea"/>
                  </a:rPr>
                  <a:t>10.20.120.21</a:t>
                </a:r>
                <a:endParaRPr lang="ko-KR" altLang="en-US" sz="400" dirty="0">
                  <a:latin typeface="+mn-ea"/>
                </a:endParaRPr>
              </a:p>
            </p:txBody>
          </p:sp>
          <p:sp>
            <p:nvSpPr>
              <p:cNvPr id="857" name="Rectangle 43">
                <a:extLst>
                  <a:ext uri="{FF2B5EF4-FFF2-40B4-BE49-F238E27FC236}">
                    <a16:creationId xmlns:a16="http://schemas.microsoft.com/office/drawing/2014/main" id="{AB2F0CB3-C5EE-4652-B15E-28E2F83911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7437" y="1692948"/>
                <a:ext cx="777600" cy="90000"/>
              </a:xfrm>
              <a:prstGeom prst="rect">
                <a:avLst/>
              </a:prstGeom>
              <a:solidFill>
                <a:srgbClr val="FFFF99"/>
              </a:solidFill>
              <a:ln w="3175" algn="ctr">
                <a:solidFill>
                  <a:srgbClr val="CC9900"/>
                </a:solidFill>
                <a:prstDash val="solid"/>
                <a:miter lim="800000"/>
                <a:headEnd/>
                <a:tailEnd/>
              </a:ln>
            </p:spPr>
            <p:txBody>
              <a:bodyPr wrap="none" lIns="37800" tIns="0" rIns="0" bIns="0" anchor="ctr"/>
              <a:lstStyle/>
              <a:p>
                <a:pPr defTabSz="1075334"/>
                <a:r>
                  <a:rPr lang="ko-KR" altLang="en-US" sz="600" dirty="0">
                    <a:solidFill>
                      <a:srgbClr val="C00000"/>
                    </a:solidFill>
                    <a:latin typeface="+mn-ea"/>
                  </a:rPr>
                  <a:t>이미지</a:t>
                </a:r>
              </a:p>
            </p:txBody>
          </p:sp>
        </p:grpSp>
        <p:sp>
          <p:nvSpPr>
            <p:cNvPr id="846" name="직사각형 3">
              <a:extLst>
                <a:ext uri="{FF2B5EF4-FFF2-40B4-BE49-F238E27FC236}">
                  <a16:creationId xmlns:a16="http://schemas.microsoft.com/office/drawing/2014/main" id="{E03059B8-E184-4DFB-BECC-C0F768F6727D}"/>
                </a:ext>
              </a:extLst>
            </p:cNvPr>
            <p:cNvSpPr/>
            <p:nvPr/>
          </p:nvSpPr>
          <p:spPr>
            <a:xfrm>
              <a:off x="363464" y="2526508"/>
              <a:ext cx="1512000" cy="1278000"/>
            </a:xfrm>
            <a:prstGeom prst="rect">
              <a:avLst/>
            </a:prstGeom>
            <a:noFill/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 dirty="0">
                <a:solidFill>
                  <a:schemeClr val="tx1"/>
                </a:solidFill>
              </a:endParaRPr>
            </a:p>
          </p:txBody>
        </p:sp>
        <p:sp>
          <p:nvSpPr>
            <p:cNvPr id="847" name="직사각형 71">
              <a:extLst>
                <a:ext uri="{FF2B5EF4-FFF2-40B4-BE49-F238E27FC236}">
                  <a16:creationId xmlns:a16="http://schemas.microsoft.com/office/drawing/2014/main" id="{6C67C985-DFBD-419B-981A-34D5678DE4F3}"/>
                </a:ext>
              </a:extLst>
            </p:cNvPr>
            <p:cNvSpPr/>
            <p:nvPr/>
          </p:nvSpPr>
          <p:spPr>
            <a:xfrm>
              <a:off x="363464" y="2400407"/>
              <a:ext cx="1512000" cy="18805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en-US" altLang="ko-KR" sz="1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IBM – P770+</a:t>
              </a:r>
              <a:endParaRPr lang="ko-KR" alt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5268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</TotalTime>
  <Words>300</Words>
  <Application>Microsoft Office PowerPoint</Application>
  <PresentationFormat>A4 Paper (210x297 mm)</PresentationFormat>
  <Paragraphs>130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Consolas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doopo kim</dc:creator>
  <cp:lastModifiedBy>doopo kim</cp:lastModifiedBy>
  <cp:revision>21</cp:revision>
  <dcterms:created xsi:type="dcterms:W3CDTF">2023-12-30T03:48:19Z</dcterms:created>
  <dcterms:modified xsi:type="dcterms:W3CDTF">2023-12-30T05:12:28Z</dcterms:modified>
</cp:coreProperties>
</file>