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1" r:id="rId4"/>
    <p:sldId id="262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40" autoAdjust="0"/>
    <p:restoredTop sz="94732" autoAdjust="0"/>
  </p:normalViewPr>
  <p:slideViewPr>
    <p:cSldViewPr snapToGrid="0">
      <p:cViewPr varScale="1">
        <p:scale>
          <a:sx n="202" d="100"/>
          <a:sy n="202" d="100"/>
        </p:scale>
        <p:origin x="19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18A7B-8871-4B1B-AD13-D9942332D9CD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6308FD-71D6-4B41-8147-0D965CF850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59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780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96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6308FD-71D6-4B41-8147-0D965CF850F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921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E105-4275-4250-A7DD-0233D9988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4A9C29-22FC-4B52-B165-FB241A0BB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8B1EB-79B2-478D-A382-96B9F816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21E3C7-547C-45FF-B1A2-D85E1D691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AF9282-1C56-4652-90D0-D143649C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30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F7737-4FD3-4787-A1E4-1584A0B3B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3544D2-7C80-4F2E-8592-7D39CC133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5A34A-F9B7-4BC7-B575-2CE87831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31BD7-874F-4C9A-BB7A-2346448A8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37726-5805-4044-BF8A-EFEF0CAEA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6057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7C3FF-448E-4C03-A2FB-6444296A04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B6AA4B-3D68-4B3E-9B86-EE27A8348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39399-370C-4E55-B8C8-5F409D0A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3C3AD-E76B-439A-B056-5C23FF553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4FEA1-B8AD-453A-9039-3CF7BEA7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64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4C07-CC1B-4E3D-A8EA-BD2101BED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8EC2C-04BA-415A-B7B5-A45159C8B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24F86-718C-45B3-BD6C-4308460B7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83414-24CA-4254-AD41-B9CB94F5B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4F368-AC75-43EB-8A06-73561D50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77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986D-35B9-4785-81E3-536AB720D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12466-FFBB-40A2-8E86-F472C1B55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1E43C-B261-4576-90EA-F9D6A91FB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4FB99-705A-4941-8CA6-5D69A175C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AA00B-6CDF-451A-BC67-7053197F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3709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D128B-A79F-476C-9967-0AC5F7F0A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44B36-236E-4219-86A5-BB85E1D685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D93C7-6327-478C-ABA0-D1904DFF2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3C876D-5A9A-44BE-8FCE-BEF422FD1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4EF0F-9F69-4BDD-A505-77C8867A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7D3A4-9DB1-4073-8883-EC3B4D7B2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71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DDC50-23B1-44D0-BCB3-A4994B0E7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B7D9A-555C-495B-8EA8-5DA2EF6EF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1987B-665E-41A7-972D-2D87DD5F6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990ED8-710F-4F00-885A-2967003834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F93A2-4F0B-47F9-8B07-74B30F3E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972D3E-577F-4775-ABED-D1CF7DE29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21D63D-4D1C-4C3A-BE53-E14E0C29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299DC0-087E-438C-927D-8947A78E8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6469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DC69-52DB-433B-9CBD-8116E6538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B0FAC-27FD-45C0-98EC-63F7F141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C9AD36-524B-4489-B67A-4C143CD02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4693F-5239-4C39-A8D2-C773F09F9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50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5ED64-638F-4D50-9E9C-A73BD3B63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EA7E1-EA8A-4336-A7B9-9C90137F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F109B3-3A6F-4280-AABB-427C5926A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8688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BE34B-9437-4D2B-894A-581FBC69A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55D4-A96A-4CC5-AC52-F5A48B73C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BF958A-6D43-4E1D-82C1-319CFA3E3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D3CC7-8DFC-43B9-8C40-686E0A74D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61F95-E00A-4016-930D-11D8A27AC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677D7-78FA-491A-8154-747CE226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062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2CED4-2CB1-4373-8D74-1462487F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885748-4F22-4B9B-9ADD-58A115E601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EB0199-1D8A-438C-8ECF-F128F0C48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53F12E-45A7-46A5-8D60-67D7EE71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38CC8-77E3-4946-A120-6C974AD61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3DF2CC-D316-4CBD-A1B5-90027FA5C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416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03AD6-D223-466C-AC16-343B9CDF0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B47DF-98F1-44D7-B569-2458693FF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41C03-8ED7-404C-BC6E-CFA7E9090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D2F611-393D-403D-8063-446674B559C5}" type="datetimeFigureOut">
              <a:rPr lang="ko-KR" altLang="en-US" smtClean="0"/>
              <a:t>2025-06-16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6A0D5-3166-47B1-9400-5D952014F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01DE8-C657-4659-9447-E586D3105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C38D5-E109-461C-9A6E-0220F4B5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295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166" descr="콜센터 copy">
            <a:extLst>
              <a:ext uri="{FF2B5EF4-FFF2-40B4-BE49-F238E27FC236}">
                <a16:creationId xmlns:a16="http://schemas.microsoft.com/office/drawing/2014/main" id="{66C2BEF1-19AF-4CAD-BF40-B65AF6A89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179" y="2686141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66" descr="콜센터 copy">
            <a:extLst>
              <a:ext uri="{FF2B5EF4-FFF2-40B4-BE49-F238E27FC236}">
                <a16:creationId xmlns:a16="http://schemas.microsoft.com/office/drawing/2014/main" id="{9AA6C811-75C6-4E0A-8430-B73E77FEA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488" y="391399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166" descr="콜센터 copy">
            <a:extLst>
              <a:ext uri="{FF2B5EF4-FFF2-40B4-BE49-F238E27FC236}">
                <a16:creationId xmlns:a16="http://schemas.microsoft.com/office/drawing/2014/main" id="{8815C880-99B5-4B31-B800-C88A05060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9177" y="452116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66" descr="콜센터 copy">
            <a:extLst>
              <a:ext uri="{FF2B5EF4-FFF2-40B4-BE49-F238E27FC236}">
                <a16:creationId xmlns:a16="http://schemas.microsoft.com/office/drawing/2014/main" id="{8A275EB7-878E-4BEE-862C-EFC862074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1081" y="549445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166" descr="콜센터 copy">
            <a:extLst>
              <a:ext uri="{FF2B5EF4-FFF2-40B4-BE49-F238E27FC236}">
                <a16:creationId xmlns:a16="http://schemas.microsoft.com/office/drawing/2014/main" id="{EF542467-6075-4E9E-962E-87CE4F2AF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8452" y="331432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66" descr="콜센터 copy">
            <a:extLst>
              <a:ext uri="{FF2B5EF4-FFF2-40B4-BE49-F238E27FC236}">
                <a16:creationId xmlns:a16="http://schemas.microsoft.com/office/drawing/2014/main" id="{CA290969-1EB2-4311-A0A2-A353AC9BB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5638" y="502360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66" descr="콜센터 copy">
            <a:extLst>
              <a:ext uri="{FF2B5EF4-FFF2-40B4-BE49-F238E27FC236}">
                <a16:creationId xmlns:a16="http://schemas.microsoft.com/office/drawing/2014/main" id="{1B2D3516-0B71-41B0-B62E-68588FB47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3536" y="582123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66" descr="콜센터 copy">
            <a:extLst>
              <a:ext uri="{FF2B5EF4-FFF2-40B4-BE49-F238E27FC236}">
                <a16:creationId xmlns:a16="http://schemas.microsoft.com/office/drawing/2014/main" id="{AE6A55C7-CBB1-4125-A96C-A4EB9A3B2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1134" y="5988711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166" descr="콜센터 copy">
            <a:extLst>
              <a:ext uri="{FF2B5EF4-FFF2-40B4-BE49-F238E27FC236}">
                <a16:creationId xmlns:a16="http://schemas.microsoft.com/office/drawing/2014/main" id="{09B39CE0-0271-45D4-91C8-38A3D123A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85969" y="218369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166" descr="콜센터 copy">
            <a:extLst>
              <a:ext uri="{FF2B5EF4-FFF2-40B4-BE49-F238E27FC236}">
                <a16:creationId xmlns:a16="http://schemas.microsoft.com/office/drawing/2014/main" id="{8F06D2C8-72B1-486F-A4C1-BBF949E09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63049" y="1991138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화살표 연결선 13">
            <a:extLst>
              <a:ext uri="{FF2B5EF4-FFF2-40B4-BE49-F238E27FC236}">
                <a16:creationId xmlns:a16="http://schemas.microsoft.com/office/drawing/2014/main" id="{F04034F0-9521-41D8-9758-CFA56BC920CD}"/>
              </a:ext>
            </a:extLst>
          </p:cNvPr>
          <p:cNvCxnSpPr>
            <a:stCxn id="52" idx="1"/>
          </p:cNvCxnSpPr>
          <p:nvPr/>
        </p:nvCxnSpPr>
        <p:spPr>
          <a:xfrm>
            <a:off x="2267112" y="2158620"/>
            <a:ext cx="1712187" cy="144197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직선 화살표 연결선 14">
            <a:extLst>
              <a:ext uri="{FF2B5EF4-FFF2-40B4-BE49-F238E27FC236}">
                <a16:creationId xmlns:a16="http://schemas.microsoft.com/office/drawing/2014/main" id="{0BF86A3D-E752-40C1-9AEA-DD1A1E2BD773}"/>
              </a:ext>
            </a:extLst>
          </p:cNvPr>
          <p:cNvCxnSpPr>
            <a:stCxn id="51" idx="1"/>
          </p:cNvCxnSpPr>
          <p:nvPr/>
        </p:nvCxnSpPr>
        <p:spPr>
          <a:xfrm>
            <a:off x="1590032" y="2351178"/>
            <a:ext cx="2389267" cy="124942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직선 화살표 연결선 15">
            <a:extLst>
              <a:ext uri="{FF2B5EF4-FFF2-40B4-BE49-F238E27FC236}">
                <a16:creationId xmlns:a16="http://schemas.microsoft.com/office/drawing/2014/main" id="{2D4CB811-3DF2-4A2D-AA1B-4C203F44BB9A}"/>
              </a:ext>
            </a:extLst>
          </p:cNvPr>
          <p:cNvCxnSpPr>
            <a:stCxn id="43" idx="1"/>
          </p:cNvCxnSpPr>
          <p:nvPr/>
        </p:nvCxnSpPr>
        <p:spPr>
          <a:xfrm>
            <a:off x="1157242" y="2853623"/>
            <a:ext cx="2822057" cy="74697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6" name="직선 화살표 연결선 16">
            <a:extLst>
              <a:ext uri="{FF2B5EF4-FFF2-40B4-BE49-F238E27FC236}">
                <a16:creationId xmlns:a16="http://schemas.microsoft.com/office/drawing/2014/main" id="{B156AA2D-337D-4FA2-87DC-D05A0B068BED}"/>
              </a:ext>
            </a:extLst>
          </p:cNvPr>
          <p:cNvCxnSpPr>
            <a:stCxn id="47" idx="1"/>
          </p:cNvCxnSpPr>
          <p:nvPr/>
        </p:nvCxnSpPr>
        <p:spPr>
          <a:xfrm>
            <a:off x="1022515" y="3481802"/>
            <a:ext cx="2956784" cy="118796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직선 화살표 연결선 17">
            <a:extLst>
              <a:ext uri="{FF2B5EF4-FFF2-40B4-BE49-F238E27FC236}">
                <a16:creationId xmlns:a16="http://schemas.microsoft.com/office/drawing/2014/main" id="{883E690C-1BCF-41DC-9EEA-A7BDCDF22856}"/>
              </a:ext>
            </a:extLst>
          </p:cNvPr>
          <p:cNvCxnSpPr>
            <a:stCxn id="44" idx="1"/>
          </p:cNvCxnSpPr>
          <p:nvPr/>
        </p:nvCxnSpPr>
        <p:spPr>
          <a:xfrm flipV="1">
            <a:off x="1162551" y="3600598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8" name="직선 화살표 연결선 18">
            <a:extLst>
              <a:ext uri="{FF2B5EF4-FFF2-40B4-BE49-F238E27FC236}">
                <a16:creationId xmlns:a16="http://schemas.microsoft.com/office/drawing/2014/main" id="{58396FB6-2845-4D06-B178-CA5BCFB95C9D}"/>
              </a:ext>
            </a:extLst>
          </p:cNvPr>
          <p:cNvCxnSpPr>
            <a:stCxn id="45" idx="1"/>
          </p:cNvCxnSpPr>
          <p:nvPr/>
        </p:nvCxnSpPr>
        <p:spPr>
          <a:xfrm flipV="1">
            <a:off x="1553240" y="3600598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9" name="직선 화살표 연결선 19">
            <a:extLst>
              <a:ext uri="{FF2B5EF4-FFF2-40B4-BE49-F238E27FC236}">
                <a16:creationId xmlns:a16="http://schemas.microsoft.com/office/drawing/2014/main" id="{1708E027-3C10-43F4-B9CF-82DDFA2D0693}"/>
              </a:ext>
            </a:extLst>
          </p:cNvPr>
          <p:cNvCxnSpPr>
            <a:stCxn id="48" idx="1"/>
          </p:cNvCxnSpPr>
          <p:nvPr/>
        </p:nvCxnSpPr>
        <p:spPr>
          <a:xfrm flipV="1">
            <a:off x="2049701" y="3600598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0" name="직선 화살표 연결선 20">
            <a:extLst>
              <a:ext uri="{FF2B5EF4-FFF2-40B4-BE49-F238E27FC236}">
                <a16:creationId xmlns:a16="http://schemas.microsoft.com/office/drawing/2014/main" id="{81A556B5-55FE-4829-9294-0D1B4D31578A}"/>
              </a:ext>
            </a:extLst>
          </p:cNvPr>
          <p:cNvCxnSpPr>
            <a:stCxn id="46" idx="0"/>
          </p:cNvCxnSpPr>
          <p:nvPr/>
        </p:nvCxnSpPr>
        <p:spPr>
          <a:xfrm flipV="1">
            <a:off x="2403112" y="3600598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1" name="직선 화살표 연결선 21">
            <a:extLst>
              <a:ext uri="{FF2B5EF4-FFF2-40B4-BE49-F238E27FC236}">
                <a16:creationId xmlns:a16="http://schemas.microsoft.com/office/drawing/2014/main" id="{77338BED-7553-41CF-9CA0-051E0A16BD8E}"/>
              </a:ext>
            </a:extLst>
          </p:cNvPr>
          <p:cNvCxnSpPr>
            <a:stCxn id="49" idx="0"/>
          </p:cNvCxnSpPr>
          <p:nvPr/>
        </p:nvCxnSpPr>
        <p:spPr>
          <a:xfrm flipV="1">
            <a:off x="3075567" y="3600598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2" name="직선 화살표 연결선 22">
            <a:extLst>
              <a:ext uri="{FF2B5EF4-FFF2-40B4-BE49-F238E27FC236}">
                <a16:creationId xmlns:a16="http://schemas.microsoft.com/office/drawing/2014/main" id="{4FD6C4DE-03A2-48EF-9D53-114EF51F9993}"/>
              </a:ext>
            </a:extLst>
          </p:cNvPr>
          <p:cNvCxnSpPr>
            <a:stCxn id="50" idx="0"/>
          </p:cNvCxnSpPr>
          <p:nvPr/>
        </p:nvCxnSpPr>
        <p:spPr>
          <a:xfrm flipV="1">
            <a:off x="3823165" y="3600598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63" name="그룹 23">
            <a:extLst>
              <a:ext uri="{FF2B5EF4-FFF2-40B4-BE49-F238E27FC236}">
                <a16:creationId xmlns:a16="http://schemas.microsoft.com/office/drawing/2014/main" id="{330AAF83-2978-41BC-9737-1643D40CC43F}"/>
              </a:ext>
            </a:extLst>
          </p:cNvPr>
          <p:cNvGrpSpPr/>
          <p:nvPr/>
        </p:nvGrpSpPr>
        <p:grpSpPr>
          <a:xfrm>
            <a:off x="3527434" y="2914539"/>
            <a:ext cx="1151458" cy="958403"/>
            <a:chOff x="3493023" y="2721294"/>
            <a:chExt cx="1151458" cy="958403"/>
          </a:xfrm>
        </p:grpSpPr>
        <p:pic>
          <p:nvPicPr>
            <p:cNvPr id="64" name="Picture 2">
              <a:extLst>
                <a:ext uri="{FF2B5EF4-FFF2-40B4-BE49-F238E27FC236}">
                  <a16:creationId xmlns:a16="http://schemas.microsoft.com/office/drawing/2014/main" id="{902F28DD-3A43-4350-9134-99E7C71AE8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">
              <a:off x="3944888" y="3140968"/>
              <a:ext cx="341516" cy="5387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5B5CA0F-8A71-400F-B256-E662D38A047C}"/>
                </a:ext>
              </a:extLst>
            </p:cNvPr>
            <p:cNvSpPr txBox="1"/>
            <p:nvPr/>
          </p:nvSpPr>
          <p:spPr>
            <a:xfrm>
              <a:off x="3493023" y="2721294"/>
              <a:ext cx="11514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latin typeface="+mn-ea"/>
                </a:rPr>
                <a:t>형상서버</a:t>
              </a:r>
              <a:endParaRPr lang="en-US" altLang="ko-KR" sz="1200" b="1" dirty="0">
                <a:latin typeface="+mn-ea"/>
              </a:endParaRPr>
            </a:p>
            <a:p>
              <a:pPr algn="ctr"/>
              <a:r>
                <a:rPr lang="en-US" altLang="ko-KR" sz="1200" b="1" dirty="0">
                  <a:latin typeface="+mn-ea"/>
                </a:rPr>
                <a:t>(Subversion)</a:t>
              </a:r>
              <a:endParaRPr lang="ko-KR" altLang="en-US" sz="1200" b="1" dirty="0">
                <a:latin typeface="+mn-ea"/>
              </a:endParaRPr>
            </a:p>
          </p:txBody>
        </p:sp>
      </p:grpSp>
      <p:pic>
        <p:nvPicPr>
          <p:cNvPr id="80" name="Picture 2">
            <a:extLst>
              <a:ext uri="{FF2B5EF4-FFF2-40B4-BE49-F238E27FC236}">
                <a16:creationId xmlns:a16="http://schemas.microsoft.com/office/drawing/2014/main" id="{D48B3A84-B417-4B82-A927-A8D598044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">
            <a:extLst>
              <a:ext uri="{FF2B5EF4-FFF2-40B4-BE49-F238E27FC236}">
                <a16:creationId xmlns:a16="http://schemas.microsoft.com/office/drawing/2014/main" id="{4EFA42EE-EC4F-49EE-BF7B-D87F0C177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65090DCC-ECA8-4765-9ED9-47F1E6A16B4B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(JEUS)</a:t>
            </a:r>
            <a:endParaRPr lang="ko-KR" altLang="en-US" sz="1200" b="1" dirty="0"/>
          </a:p>
        </p:txBody>
      </p:sp>
      <p:cxnSp>
        <p:nvCxnSpPr>
          <p:cNvPr id="83" name="직선 화살표 연결선 37">
            <a:extLst>
              <a:ext uri="{FF2B5EF4-FFF2-40B4-BE49-F238E27FC236}">
                <a16:creationId xmlns:a16="http://schemas.microsoft.com/office/drawing/2014/main" id="{9D5A880D-1950-4567-BB75-B773991F69D7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4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41B1B1DB-A1C9-4E7A-9B2A-893FAA7F0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308B42A2-CEAF-4CF2-B473-1A47D0C091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E6663F62-9842-47C9-8D6B-BE422EE2C690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DAF7813D-B649-4E3A-9CC5-1FF37C15AF33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88" name="타원 27">
              <a:extLst>
                <a:ext uri="{FF2B5EF4-FFF2-40B4-BE49-F238E27FC236}">
                  <a16:creationId xmlns:a16="http://schemas.microsoft.com/office/drawing/2014/main" id="{223E2D50-E620-4632-8B06-55CC21150A48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89" name="직사각형 28">
              <a:extLst>
                <a:ext uri="{FF2B5EF4-FFF2-40B4-BE49-F238E27FC236}">
                  <a16:creationId xmlns:a16="http://schemas.microsoft.com/office/drawing/2014/main" id="{9A2D0CDC-ED04-4B67-918F-0EFD921FDAC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90" name="직선 화살표 연결선 29">
              <a:extLst>
                <a:ext uri="{FF2B5EF4-FFF2-40B4-BE49-F238E27FC236}">
                  <a16:creationId xmlns:a16="http://schemas.microsoft.com/office/drawing/2014/main" id="{861A24E4-4E2A-41F9-BCFA-315304D84D57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1" name="직선 화살표 연결선 30">
            <a:extLst>
              <a:ext uri="{FF2B5EF4-FFF2-40B4-BE49-F238E27FC236}">
                <a16:creationId xmlns:a16="http://schemas.microsoft.com/office/drawing/2014/main" id="{93AD688A-FE3B-488B-A471-DC1327818CE4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F6F0206-18A1-4602-B8AF-C71B873E7B38}"/>
              </a:ext>
            </a:extLst>
          </p:cNvPr>
          <p:cNvSpPr txBox="1"/>
          <p:nvPr/>
        </p:nvSpPr>
        <p:spPr>
          <a:xfrm>
            <a:off x="309524" y="209550"/>
            <a:ext cx="19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/>
              <a:t>일반 </a:t>
            </a:r>
            <a:r>
              <a:rPr lang="en-US" altLang="ko-KR"/>
              <a:t>CI</a:t>
            </a:r>
            <a:r>
              <a:rPr lang="ko-KR" altLang="en-US"/>
              <a:t>서버 구조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7A1D8C-77ED-4174-9977-89893DDFB3C5}"/>
              </a:ext>
            </a:extLst>
          </p:cNvPr>
          <p:cNvSpPr txBox="1"/>
          <p:nvPr/>
        </p:nvSpPr>
        <p:spPr>
          <a:xfrm>
            <a:off x="7148999" y="4253659"/>
            <a:ext cx="51830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일반 형태 </a:t>
            </a:r>
            <a:endParaRPr lang="en-US" altLang="ko-KR" sz="1200">
              <a:latin typeface="Consolas" panose="020B0609020204030204" pitchFamily="49" charset="0"/>
            </a:endParaRPr>
          </a:p>
          <a:p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가 의존성 라이브러리 전부 관리</a:t>
            </a:r>
            <a:r>
              <a:rPr lang="en-US" altLang="ko-KR" sz="1200">
                <a:latin typeface="Consolas" panose="020B0609020204030204" pitchFamily="49" charset="0"/>
              </a:rPr>
              <a:t>. (SVN </a:t>
            </a:r>
            <a:r>
              <a:rPr lang="ko-KR" altLang="en-US" sz="1200">
                <a:latin typeface="Consolas" panose="020B0609020204030204" pitchFamily="49" charset="0"/>
              </a:rPr>
              <a:t>에 등록</a:t>
            </a:r>
            <a:r>
              <a:rPr lang="en-US" altLang="ko-KR" sz="1200">
                <a:latin typeface="Consolas" panose="020B0609020204030204" pitchFamily="49" charset="0"/>
              </a:rPr>
              <a:t>)</a:t>
            </a:r>
          </a:p>
          <a:p>
            <a:pPr marL="171450" indent="-171450">
              <a:buFontTx/>
              <a:buChar char="-"/>
            </a:pP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ko-KR" altLang="en-US" sz="1200">
                <a:latin typeface="Consolas" panose="020B0609020204030204" pitchFamily="49" charset="0"/>
              </a:rPr>
              <a:t>개발자는 소스만 처리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가 </a:t>
            </a:r>
            <a:r>
              <a:rPr lang="en-US" altLang="ko-KR" sz="1200">
                <a:latin typeface="Consolas" panose="020B0609020204030204" pitchFamily="49" charset="0"/>
              </a:rPr>
              <a:t>CI</a:t>
            </a:r>
            <a:r>
              <a:rPr lang="ko-KR" altLang="en-US" sz="1200">
                <a:latin typeface="Consolas" panose="020B0609020204030204" pitchFamily="49" charset="0"/>
              </a:rPr>
              <a:t>서버를 통해 주기적으로 개발서버에 배포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8816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166" descr="콜센터 copy">
            <a:extLst>
              <a:ext uri="{FF2B5EF4-FFF2-40B4-BE49-F238E27FC236}">
                <a16:creationId xmlns:a16="http://schemas.microsoft.com/office/drawing/2014/main" id="{309AAAD4-FBDC-40BD-BCAA-945361329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391869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66" descr="콜센터 copy">
            <a:extLst>
              <a:ext uri="{FF2B5EF4-FFF2-40B4-BE49-F238E27FC236}">
                <a16:creationId xmlns:a16="http://schemas.microsoft.com/office/drawing/2014/main" id="{5D018D36-AAF7-458A-A005-C11C4F02E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8188" y="4525863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66" descr="콜센터 copy">
            <a:extLst>
              <a:ext uri="{FF2B5EF4-FFF2-40B4-BE49-F238E27FC236}">
                <a16:creationId xmlns:a16="http://schemas.microsoft.com/office/drawing/2014/main" id="{501692D1-EA71-4696-A014-A78FFEAF8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50092" y="5499152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166" descr="콜센터 copy">
            <a:extLst>
              <a:ext uri="{FF2B5EF4-FFF2-40B4-BE49-F238E27FC236}">
                <a16:creationId xmlns:a16="http://schemas.microsoft.com/office/drawing/2014/main" id="{4D71D273-22C4-44D5-B561-77D6A0371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4649" y="5028307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166" descr="콜센터 copy">
            <a:extLst>
              <a:ext uri="{FF2B5EF4-FFF2-40B4-BE49-F238E27FC236}">
                <a16:creationId xmlns:a16="http://schemas.microsoft.com/office/drawing/2014/main" id="{0404644B-2610-4D58-9889-E856BFCFC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547" y="5825929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166" descr="콜센터 copy">
            <a:extLst>
              <a:ext uri="{FF2B5EF4-FFF2-40B4-BE49-F238E27FC236}">
                <a16:creationId xmlns:a16="http://schemas.microsoft.com/office/drawing/2014/main" id="{B38F32FB-9957-4FB7-AA29-BDF91BE9C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0145" y="5993410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166" descr="콜센터 copy">
            <a:extLst>
              <a:ext uri="{FF2B5EF4-FFF2-40B4-BE49-F238E27FC236}">
                <a16:creationId xmlns:a16="http://schemas.microsoft.com/office/drawing/2014/main" id="{AE38CDEC-64F7-43A8-BE28-74F066524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8332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166" descr="콜센터 copy">
            <a:extLst>
              <a:ext uri="{FF2B5EF4-FFF2-40B4-BE49-F238E27FC236}">
                <a16:creationId xmlns:a16="http://schemas.microsoft.com/office/drawing/2014/main" id="{3D7AE3E0-0A2B-4529-933E-8ECD6B375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0881" y="601294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166" descr="콜센터 copy">
            <a:extLst>
              <a:ext uri="{FF2B5EF4-FFF2-40B4-BE49-F238E27FC236}">
                <a16:creationId xmlns:a16="http://schemas.microsoft.com/office/drawing/2014/main" id="{6FAE9C33-EA8F-477B-A153-3390E2A4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7358" y="6011336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66" descr="콜센터 copy">
            <a:extLst>
              <a:ext uri="{FF2B5EF4-FFF2-40B4-BE49-F238E27FC236}">
                <a16:creationId xmlns:a16="http://schemas.microsoft.com/office/drawing/2014/main" id="{640331D2-3EC2-4449-AF2D-5E57577FF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7499" y="993174"/>
            <a:ext cx="3040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4" name="직선 화살표 연결선 17">
            <a:extLst>
              <a:ext uri="{FF2B5EF4-FFF2-40B4-BE49-F238E27FC236}">
                <a16:creationId xmlns:a16="http://schemas.microsoft.com/office/drawing/2014/main" id="{9CF270B7-1875-4E71-AB64-9315503FB861}"/>
              </a:ext>
            </a:extLst>
          </p:cNvPr>
          <p:cNvCxnSpPr>
            <a:stCxn id="64" idx="1"/>
          </p:cNvCxnSpPr>
          <p:nvPr/>
        </p:nvCxnSpPr>
        <p:spPr>
          <a:xfrm flipV="1">
            <a:off x="1161562" y="3605297"/>
            <a:ext cx="2816748" cy="48088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5" name="직선 화살표 연결선 18">
            <a:extLst>
              <a:ext uri="{FF2B5EF4-FFF2-40B4-BE49-F238E27FC236}">
                <a16:creationId xmlns:a16="http://schemas.microsoft.com/office/drawing/2014/main" id="{8596D250-C2D7-434C-AFC7-B58769D6D295}"/>
              </a:ext>
            </a:extLst>
          </p:cNvPr>
          <p:cNvCxnSpPr>
            <a:stCxn id="65" idx="1"/>
          </p:cNvCxnSpPr>
          <p:nvPr/>
        </p:nvCxnSpPr>
        <p:spPr>
          <a:xfrm flipV="1">
            <a:off x="1552251" y="3605297"/>
            <a:ext cx="2426059" cy="1088048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6" name="직선 화살표 연결선 19">
            <a:extLst>
              <a:ext uri="{FF2B5EF4-FFF2-40B4-BE49-F238E27FC236}">
                <a16:creationId xmlns:a16="http://schemas.microsoft.com/office/drawing/2014/main" id="{63696E5B-5608-48AB-A90A-C19C844E2B10}"/>
              </a:ext>
            </a:extLst>
          </p:cNvPr>
          <p:cNvCxnSpPr>
            <a:stCxn id="67" idx="1"/>
          </p:cNvCxnSpPr>
          <p:nvPr/>
        </p:nvCxnSpPr>
        <p:spPr>
          <a:xfrm flipV="1">
            <a:off x="2048712" y="3605297"/>
            <a:ext cx="1929598" cy="159049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7" name="직선 화살표 연결선 20">
            <a:extLst>
              <a:ext uri="{FF2B5EF4-FFF2-40B4-BE49-F238E27FC236}">
                <a16:creationId xmlns:a16="http://schemas.microsoft.com/office/drawing/2014/main" id="{EBE98EC3-CA89-42A3-A3AC-0627EAFE3A27}"/>
              </a:ext>
            </a:extLst>
          </p:cNvPr>
          <p:cNvCxnSpPr>
            <a:stCxn id="66" idx="0"/>
          </p:cNvCxnSpPr>
          <p:nvPr/>
        </p:nvCxnSpPr>
        <p:spPr>
          <a:xfrm flipV="1">
            <a:off x="2402123" y="3605297"/>
            <a:ext cx="1576187" cy="1893855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8" name="직선 화살표 연결선 21">
            <a:extLst>
              <a:ext uri="{FF2B5EF4-FFF2-40B4-BE49-F238E27FC236}">
                <a16:creationId xmlns:a16="http://schemas.microsoft.com/office/drawing/2014/main" id="{DBEAB9F5-7408-4BCF-80C5-CE0C0C84F34D}"/>
              </a:ext>
            </a:extLst>
          </p:cNvPr>
          <p:cNvCxnSpPr>
            <a:stCxn id="68" idx="0"/>
          </p:cNvCxnSpPr>
          <p:nvPr/>
        </p:nvCxnSpPr>
        <p:spPr>
          <a:xfrm flipV="1">
            <a:off x="3074578" y="3605297"/>
            <a:ext cx="903732" cy="2220632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9" name="직선 화살표 연결선 22">
            <a:extLst>
              <a:ext uri="{FF2B5EF4-FFF2-40B4-BE49-F238E27FC236}">
                <a16:creationId xmlns:a16="http://schemas.microsoft.com/office/drawing/2014/main" id="{208F8798-06B2-4BBF-A67E-836B279C4D02}"/>
              </a:ext>
            </a:extLst>
          </p:cNvPr>
          <p:cNvCxnSpPr>
            <a:stCxn id="69" idx="0"/>
          </p:cNvCxnSpPr>
          <p:nvPr/>
        </p:nvCxnSpPr>
        <p:spPr>
          <a:xfrm flipV="1">
            <a:off x="3822176" y="3605297"/>
            <a:ext cx="156134" cy="2388113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0" name="Picture 2">
            <a:extLst>
              <a:ext uri="{FF2B5EF4-FFF2-40B4-BE49-F238E27FC236}">
                <a16:creationId xmlns:a16="http://schemas.microsoft.com/office/drawing/2014/main" id="{2102EBB9-800F-4A03-ACAD-1A61AAD9E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0" y="33389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C7CD6F3-BACF-4409-BB26-50B1E4687DE6}"/>
              </a:ext>
            </a:extLst>
          </p:cNvPr>
          <p:cNvSpPr txBox="1"/>
          <p:nvPr/>
        </p:nvSpPr>
        <p:spPr>
          <a:xfrm>
            <a:off x="3526445" y="2919238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>
                <a:latin typeface="+mn-ea"/>
              </a:rPr>
              <a:t>형상서버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(Subversion)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82" name="Picture 2">
            <a:extLst>
              <a:ext uri="{FF2B5EF4-FFF2-40B4-BE49-F238E27FC236}">
                <a16:creationId xmlns:a16="http://schemas.microsoft.com/office/drawing/2014/main" id="{06F7F59C-052C-4470-94DC-8428007E0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09" y="3205260"/>
            <a:ext cx="565899" cy="20175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">
            <a:extLst>
              <a:ext uri="{FF2B5EF4-FFF2-40B4-BE49-F238E27FC236}">
                <a16:creationId xmlns:a16="http://schemas.microsoft.com/office/drawing/2014/main" id="{8BC0108E-1684-4423-8B9C-D93ABC8F3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681622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6" name="직선 화살표 연결선 37">
            <a:extLst>
              <a:ext uri="{FF2B5EF4-FFF2-40B4-BE49-F238E27FC236}">
                <a16:creationId xmlns:a16="http://schemas.microsoft.com/office/drawing/2014/main" id="{E475B127-EBEA-47E6-9D0C-F815CC1D8D44}"/>
              </a:ext>
            </a:extLst>
          </p:cNvPr>
          <p:cNvCxnSpPr/>
          <p:nvPr/>
        </p:nvCxnSpPr>
        <p:spPr>
          <a:xfrm>
            <a:off x="6552360" y="35754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7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B6C6921A-F6D7-40D9-A665-050E1FBA0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969" y="3373935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>
            <a:extLst>
              <a:ext uri="{FF2B5EF4-FFF2-40B4-BE49-F238E27FC236}">
                <a16:creationId xmlns:a16="http://schemas.microsoft.com/office/drawing/2014/main" id="{9605157F-AD03-415E-9F67-C3D64F567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6168068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CC9FDA50-A293-4902-8621-1B1312016AA3}"/>
              </a:ext>
            </a:extLst>
          </p:cNvPr>
          <p:cNvSpPr txBox="1"/>
          <p:nvPr/>
        </p:nvSpPr>
        <p:spPr>
          <a:xfrm>
            <a:off x="5855653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pic>
        <p:nvPicPr>
          <p:cNvPr id="90" name="그림 482">
            <a:extLst>
              <a:ext uri="{FF2B5EF4-FFF2-40B4-BE49-F238E27FC236}">
                <a16:creationId xmlns:a16="http://schemas.microsoft.com/office/drawing/2014/main" id="{954A79A6-D3A5-497C-817F-C07A14EB17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7144" y="3751046"/>
            <a:ext cx="230798" cy="299269"/>
          </a:xfrm>
          <a:prstGeom prst="rect">
            <a:avLst/>
          </a:prstGeom>
        </p:spPr>
      </p:pic>
      <p:grpSp>
        <p:nvGrpSpPr>
          <p:cNvPr id="91" name="Group 90">
            <a:extLst>
              <a:ext uri="{FF2B5EF4-FFF2-40B4-BE49-F238E27FC236}">
                <a16:creationId xmlns:a16="http://schemas.microsoft.com/office/drawing/2014/main" id="{49D1213D-031F-4696-B6B9-96C228853148}"/>
              </a:ext>
            </a:extLst>
          </p:cNvPr>
          <p:cNvGrpSpPr/>
          <p:nvPr/>
        </p:nvGrpSpPr>
        <p:grpSpPr>
          <a:xfrm>
            <a:off x="4436466" y="3441832"/>
            <a:ext cx="1602737" cy="237474"/>
            <a:chOff x="3701136" y="3243888"/>
            <a:chExt cx="1602737" cy="237474"/>
          </a:xfrm>
        </p:grpSpPr>
        <p:sp>
          <p:nvSpPr>
            <p:cNvPr id="135" name="타원 27">
              <a:extLst>
                <a:ext uri="{FF2B5EF4-FFF2-40B4-BE49-F238E27FC236}">
                  <a16:creationId xmlns:a16="http://schemas.microsoft.com/office/drawing/2014/main" id="{DAE0B919-25C1-4D2E-AFAC-85D216E798A6}"/>
                </a:ext>
              </a:extLst>
            </p:cNvPr>
            <p:cNvSpPr/>
            <p:nvPr/>
          </p:nvSpPr>
          <p:spPr>
            <a:xfrm>
              <a:off x="3701136" y="3256492"/>
              <a:ext cx="893143" cy="222489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sp>
          <p:nvSpPr>
            <p:cNvPr id="136" name="직사각형 28">
              <a:extLst>
                <a:ext uri="{FF2B5EF4-FFF2-40B4-BE49-F238E27FC236}">
                  <a16:creationId xmlns:a16="http://schemas.microsoft.com/office/drawing/2014/main" id="{67EFA9E4-9909-4095-9DBB-D160538E953E}"/>
                </a:ext>
              </a:extLst>
            </p:cNvPr>
            <p:cNvSpPr/>
            <p:nvPr/>
          </p:nvSpPr>
          <p:spPr>
            <a:xfrm>
              <a:off x="4113833" y="3243888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138" name="직선 화살표 연결선 29">
              <a:extLst>
                <a:ext uri="{FF2B5EF4-FFF2-40B4-BE49-F238E27FC236}">
                  <a16:creationId xmlns:a16="http://schemas.microsoft.com/office/drawing/2014/main" id="{34F701B9-AEC6-4576-8FDC-62C85A8A132A}"/>
                </a:ext>
              </a:extLst>
            </p:cNvPr>
            <p:cNvCxnSpPr/>
            <p:nvPr/>
          </p:nvCxnSpPr>
          <p:spPr>
            <a:xfrm>
              <a:off x="4071014" y="3256805"/>
              <a:ext cx="1232859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92" name="직선 화살표 연결선 30">
            <a:extLst>
              <a:ext uri="{FF2B5EF4-FFF2-40B4-BE49-F238E27FC236}">
                <a16:creationId xmlns:a16="http://schemas.microsoft.com/office/drawing/2014/main" id="{BBA8623B-7549-46F3-BA6E-21DE64CF50FD}"/>
              </a:ext>
            </a:extLst>
          </p:cNvPr>
          <p:cNvCxnSpPr/>
          <p:nvPr/>
        </p:nvCxnSpPr>
        <p:spPr>
          <a:xfrm>
            <a:off x="4806344" y="3676568"/>
            <a:ext cx="1232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93" name="그림 482">
            <a:extLst>
              <a:ext uri="{FF2B5EF4-FFF2-40B4-BE49-F238E27FC236}">
                <a16:creationId xmlns:a16="http://schemas.microsoft.com/office/drawing/2014/main" id="{ADB13870-846C-4B5C-9EC6-034814F3E4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6534" y="4104025"/>
            <a:ext cx="230798" cy="299269"/>
          </a:xfrm>
          <a:prstGeom prst="rect">
            <a:avLst/>
          </a:prstGeom>
        </p:spPr>
      </p:pic>
      <p:pic>
        <p:nvPicPr>
          <p:cNvPr id="94" name="그림 482">
            <a:extLst>
              <a:ext uri="{FF2B5EF4-FFF2-40B4-BE49-F238E27FC236}">
                <a16:creationId xmlns:a16="http://schemas.microsoft.com/office/drawing/2014/main" id="{779E2E28-471F-4131-AE8F-321C45A1BC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8386" y="4394075"/>
            <a:ext cx="230798" cy="299269"/>
          </a:xfrm>
          <a:prstGeom prst="rect">
            <a:avLst/>
          </a:prstGeom>
        </p:spPr>
      </p:pic>
      <p:pic>
        <p:nvPicPr>
          <p:cNvPr id="100" name="그림 482">
            <a:extLst>
              <a:ext uri="{FF2B5EF4-FFF2-40B4-BE49-F238E27FC236}">
                <a16:creationId xmlns:a16="http://schemas.microsoft.com/office/drawing/2014/main" id="{825298CB-5947-406E-A11D-CA82A1FA7A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57237" y="4607674"/>
            <a:ext cx="230798" cy="299269"/>
          </a:xfrm>
          <a:prstGeom prst="rect">
            <a:avLst/>
          </a:prstGeom>
        </p:spPr>
      </p:pic>
      <p:pic>
        <p:nvPicPr>
          <p:cNvPr id="101" name="그림 482">
            <a:extLst>
              <a:ext uri="{FF2B5EF4-FFF2-40B4-BE49-F238E27FC236}">
                <a16:creationId xmlns:a16="http://schemas.microsoft.com/office/drawing/2014/main" id="{C4D6255C-7726-4BBB-825E-DDD4B5A043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4307" y="4830626"/>
            <a:ext cx="230798" cy="299269"/>
          </a:xfrm>
          <a:prstGeom prst="rect">
            <a:avLst/>
          </a:prstGeom>
        </p:spPr>
      </p:pic>
      <p:pic>
        <p:nvPicPr>
          <p:cNvPr id="102" name="그림 482">
            <a:extLst>
              <a:ext uri="{FF2B5EF4-FFF2-40B4-BE49-F238E27FC236}">
                <a16:creationId xmlns:a16="http://schemas.microsoft.com/office/drawing/2014/main" id="{1991BDE3-D0E1-4BF8-8496-BDD3FBEFDD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649" l="0" r="100000">
                        <a14:backgroundMark x1="16418" y1="85135" x2="16418" y2="85135"/>
                        <a14:backgroundMark x1="77612" y1="90541" x2="77612" y2="90541"/>
                        <a14:backgroundMark x1="16418" y1="10811" x2="16418" y2="10811"/>
                        <a14:backgroundMark x1="88060" y1="17568" x2="88060" y2="17568"/>
                        <a14:backgroundMark x1="25373" y1="5405" x2="25373" y2="54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2152" y="4952619"/>
            <a:ext cx="230798" cy="299269"/>
          </a:xfrm>
          <a:prstGeom prst="rect">
            <a:avLst/>
          </a:prstGeom>
        </p:spPr>
      </p:pic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08638B5F-8384-4C63-A8D0-2DC20F80EDD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910691" y="1391384"/>
            <a:ext cx="2232000" cy="367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FB575C7F-9540-429A-83D7-2D1746B9A072}"/>
              </a:ext>
            </a:extLst>
          </p:cNvPr>
          <p:cNvSpPr txBox="1"/>
          <p:nvPr/>
        </p:nvSpPr>
        <p:spPr>
          <a:xfrm>
            <a:off x="3526446" y="623894"/>
            <a:ext cx="1151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latin typeface="+mn-ea"/>
              </a:rPr>
              <a:t>Artifact</a:t>
            </a:r>
            <a:r>
              <a:rPr lang="ko-KR" altLang="en-US" sz="1200" b="1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>
                <a:latin typeface="+mn-ea"/>
              </a:rPr>
              <a:t>(Nexus)</a:t>
            </a:r>
            <a:endParaRPr lang="ko-KR" altLang="en-US" sz="1200" b="1" dirty="0">
              <a:latin typeface="+mn-ea"/>
            </a:endParaRP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A0BA75D6-1475-4EDD-98CE-76BC7500911B}"/>
              </a:ext>
            </a:extLst>
          </p:cNvPr>
          <p:cNvCxnSpPr>
            <a:stCxn id="73" idx="1"/>
          </p:cNvCxnSpPr>
          <p:nvPr/>
        </p:nvCxnSpPr>
        <p:spPr>
          <a:xfrm flipV="1">
            <a:off x="1161562" y="1160655"/>
            <a:ext cx="2808000" cy="1"/>
          </a:xfrm>
          <a:prstGeom prst="straightConnector1">
            <a:avLst/>
          </a:prstGeom>
          <a:ln w="31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52A7197B-1D8E-404F-A739-A6FCCEDFFB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1366" y="1367463"/>
            <a:ext cx="2736000" cy="3196914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0E3CC12F-163F-4373-AB23-EDCEC954F9DF}"/>
              </a:ext>
            </a:extLst>
          </p:cNvPr>
          <p:cNvSpPr txBox="1"/>
          <p:nvPr/>
        </p:nvSpPr>
        <p:spPr>
          <a:xfrm>
            <a:off x="492390" y="720971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00"/>
              <a:t>AA </a:t>
            </a:r>
            <a:r>
              <a:rPr lang="ko-KR" altLang="en-US" sz="900"/>
              <a:t>파트</a:t>
            </a:r>
            <a:endParaRPr lang="ko-KR" altLang="en-US" sz="900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F44FEBB-6681-4D94-94C4-529C45BD2BA4}"/>
              </a:ext>
            </a:extLst>
          </p:cNvPr>
          <p:cNvSpPr txBox="1"/>
          <p:nvPr/>
        </p:nvSpPr>
        <p:spPr>
          <a:xfrm>
            <a:off x="492390" y="6415185"/>
            <a:ext cx="1785600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900"/>
              <a:t>업무 개발자</a:t>
            </a:r>
            <a:endParaRPr lang="ko-KR" altLang="en-US" sz="9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226F4E7-0451-4E2B-87A1-A7933050241E}"/>
              </a:ext>
            </a:extLst>
          </p:cNvPr>
          <p:cNvSpPr txBox="1"/>
          <p:nvPr/>
        </p:nvSpPr>
        <p:spPr>
          <a:xfrm>
            <a:off x="5490210" y="6415185"/>
            <a:ext cx="1783879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ko-KR" altLang="en-US" sz="900"/>
              <a:t>업무 리더</a:t>
            </a:r>
            <a:r>
              <a:rPr lang="en-US" altLang="ko-KR" sz="900"/>
              <a:t>, Framework </a:t>
            </a:r>
            <a:r>
              <a:rPr lang="ko-KR" altLang="en-US" sz="900"/>
              <a:t>담당자</a:t>
            </a:r>
            <a:endParaRPr lang="ko-KR" altLang="en-US" sz="900" dirty="0"/>
          </a:p>
        </p:txBody>
      </p: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D6B1D893-3868-4D2A-B900-7D74C7738B16}"/>
              </a:ext>
            </a:extLst>
          </p:cNvPr>
          <p:cNvCxnSpPr/>
          <p:nvPr/>
        </p:nvCxnSpPr>
        <p:spPr>
          <a:xfrm rot="5400000" flipH="1" flipV="1">
            <a:off x="4952792" y="4693599"/>
            <a:ext cx="2068396" cy="467780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or: Elbow 117">
            <a:extLst>
              <a:ext uri="{FF2B5EF4-FFF2-40B4-BE49-F238E27FC236}">
                <a16:creationId xmlns:a16="http://schemas.microsoft.com/office/drawing/2014/main" id="{9BD9F713-AFFD-42F4-81AA-72015EF395B8}"/>
              </a:ext>
            </a:extLst>
          </p:cNvPr>
          <p:cNvCxnSpPr>
            <a:stCxn id="71" idx="0"/>
          </p:cNvCxnSpPr>
          <p:nvPr/>
        </p:nvCxnSpPr>
        <p:spPr>
          <a:xfrm rot="16200000" flipV="1">
            <a:off x="5289832" y="4929863"/>
            <a:ext cx="2119653" cy="46509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632EFA35-40B9-4DC5-B12F-51F56B48A43B}"/>
              </a:ext>
            </a:extLst>
          </p:cNvPr>
          <p:cNvCxnSpPr>
            <a:stCxn id="72" idx="0"/>
          </p:cNvCxnSpPr>
          <p:nvPr/>
        </p:nvCxnSpPr>
        <p:spPr>
          <a:xfrm rot="16200000" flipV="1">
            <a:off x="5656378" y="4708325"/>
            <a:ext cx="2118045" cy="487978"/>
          </a:xfrm>
          <a:prstGeom prst="bentConnector3">
            <a:avLst/>
          </a:prstGeom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or: Elbow 122">
            <a:extLst>
              <a:ext uri="{FF2B5EF4-FFF2-40B4-BE49-F238E27FC236}">
                <a16:creationId xmlns:a16="http://schemas.microsoft.com/office/drawing/2014/main" id="{4582065D-C189-45E0-8EC8-BCF81BC4EAF1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0415" y="1342750"/>
            <a:ext cx="3276000" cy="252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094CFB0F-720B-475A-8657-166411B159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89741" y="1413622"/>
            <a:ext cx="1836000" cy="4068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BFF5BAC4-9F5E-4103-8B5B-AEC912082817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13682" y="1437877"/>
            <a:ext cx="1116000" cy="4392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id="{8DC9140C-F690-4A23-8596-6A92004A7956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08632" y="1461687"/>
            <a:ext cx="324000" cy="4500000"/>
          </a:xfrm>
          <a:prstGeom prst="bentConnector2">
            <a:avLst/>
          </a:prstGeom>
          <a:ln w="31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Picture 2">
            <a:extLst>
              <a:ext uri="{FF2B5EF4-FFF2-40B4-BE49-F238E27FC236}">
                <a16:creationId xmlns:a16="http://schemas.microsoft.com/office/drawing/2014/main" id="{4A39F453-9DC8-412E-90AB-8C3F83033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978311" y="1043568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" name="TextBox 315">
            <a:extLst>
              <a:ext uri="{FF2B5EF4-FFF2-40B4-BE49-F238E27FC236}">
                <a16:creationId xmlns:a16="http://schemas.microsoft.com/office/drawing/2014/main" id="{45848BB3-5E6A-4C34-8411-7EE9E4F95A33}"/>
              </a:ext>
            </a:extLst>
          </p:cNvPr>
          <p:cNvSpPr txBox="1"/>
          <p:nvPr/>
        </p:nvSpPr>
        <p:spPr>
          <a:xfrm>
            <a:off x="309524" y="209550"/>
            <a:ext cx="235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Henergy CI</a:t>
            </a:r>
            <a:r>
              <a:rPr lang="ko-KR" altLang="en-US"/>
              <a:t>서버 구조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37A1D8C-77ED-4174-9977-89893DDFB3C5}"/>
              </a:ext>
            </a:extLst>
          </p:cNvPr>
          <p:cNvSpPr txBox="1"/>
          <p:nvPr/>
        </p:nvSpPr>
        <p:spPr>
          <a:xfrm>
            <a:off x="7148999" y="4253659"/>
            <a:ext cx="51830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>
                <a:latin typeface="Consolas" panose="020B0609020204030204" pitchFamily="49" charset="0"/>
              </a:rPr>
              <a:t>ㅁ </a:t>
            </a:r>
            <a:r>
              <a:rPr lang="en-US" altLang="ko-KR" sz="1200">
                <a:latin typeface="Consolas" panose="020B0609020204030204" pitchFamily="49" charset="0"/>
              </a:rPr>
              <a:t>Maven </a:t>
            </a:r>
            <a:r>
              <a:rPr lang="ko-KR" altLang="en-US" sz="1200">
                <a:latin typeface="Consolas" panose="020B0609020204030204" pitchFamily="49" charset="0"/>
              </a:rPr>
              <a:t>구조</a:t>
            </a:r>
            <a:endParaRPr lang="en-US" altLang="ko-KR" sz="1200">
              <a:latin typeface="Consolas" panose="020B0609020204030204" pitchFamily="49" charset="0"/>
            </a:endParaRPr>
          </a:p>
          <a:p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 및 업무리더들이 의존성 라이브러리 관리</a:t>
            </a:r>
            <a:r>
              <a:rPr lang="en-US" altLang="ko-KR" sz="1200">
                <a:latin typeface="Consolas" panose="020B0609020204030204" pitchFamily="49" charset="0"/>
              </a:rPr>
              <a:t>. (SVN </a:t>
            </a:r>
            <a:r>
              <a:rPr lang="ko-KR" altLang="en-US" sz="1200">
                <a:latin typeface="Consolas" panose="020B0609020204030204" pitchFamily="49" charset="0"/>
              </a:rPr>
              <a:t>에 등록</a:t>
            </a:r>
            <a:r>
              <a:rPr lang="en-US" altLang="ko-KR" sz="1200">
                <a:latin typeface="Consolas" panose="020B0609020204030204" pitchFamily="49" charset="0"/>
              </a:rPr>
              <a:t>)</a:t>
            </a:r>
          </a:p>
          <a:p>
            <a:pPr marL="171450" indent="-171450">
              <a:buFontTx/>
              <a:buChar char="-"/>
            </a:pP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ko-KR" altLang="en-US" sz="1200">
                <a:latin typeface="Consolas" panose="020B0609020204030204" pitchFamily="49" charset="0"/>
              </a:rPr>
              <a:t>개발자는 소스만 처리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  <a:p>
            <a:pPr marL="171450" indent="-171450">
              <a:buFontTx/>
              <a:buChar char="-"/>
            </a:pPr>
            <a:endParaRPr lang="en-US" altLang="ko-KR" sz="1200">
              <a:latin typeface="Consolas" panose="020B0609020204030204" pitchFamily="49" charset="0"/>
            </a:endParaRPr>
          </a:p>
          <a:p>
            <a:pPr marL="171450" indent="-171450">
              <a:buFontTx/>
              <a:buChar char="-"/>
            </a:pPr>
            <a:r>
              <a:rPr lang="en-US" altLang="ko-KR" sz="1200">
                <a:latin typeface="Consolas" panose="020B0609020204030204" pitchFamily="49" charset="0"/>
              </a:rPr>
              <a:t>AA</a:t>
            </a:r>
            <a:r>
              <a:rPr lang="ko-KR" altLang="en-US" sz="1200">
                <a:latin typeface="Consolas" panose="020B0609020204030204" pitchFamily="49" charset="0"/>
              </a:rPr>
              <a:t>가 및 업무리더들이 </a:t>
            </a:r>
            <a:r>
              <a:rPr lang="en-US" altLang="ko-KR" sz="1200">
                <a:latin typeface="Consolas" panose="020B0609020204030204" pitchFamily="49" charset="0"/>
              </a:rPr>
              <a:t>CI</a:t>
            </a:r>
            <a:r>
              <a:rPr lang="ko-KR" altLang="en-US" sz="1200">
                <a:latin typeface="Consolas" panose="020B0609020204030204" pitchFamily="49" charset="0"/>
              </a:rPr>
              <a:t>서버를 통해 주기적으로 개발서버에 배포</a:t>
            </a:r>
            <a:r>
              <a:rPr lang="en-US" altLang="ko-KR" sz="1200">
                <a:latin typeface="Consolas" panose="020B0609020204030204" pitchFamily="49" charset="0"/>
              </a:rPr>
              <a:t>.</a:t>
            </a:r>
          </a:p>
        </p:txBody>
      </p:sp>
      <p:pic>
        <p:nvPicPr>
          <p:cNvPr id="96" name="그림 304">
            <a:extLst>
              <a:ext uri="{FF2B5EF4-FFF2-40B4-BE49-F238E27FC236}">
                <a16:creationId xmlns:a16="http://schemas.microsoft.com/office/drawing/2014/main" id="{A08EB8DC-7A40-4EE3-AC6A-0A80066DDE27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1311335" y="998454"/>
            <a:ext cx="240915" cy="305020"/>
          </a:xfrm>
          <a:prstGeom prst="rect">
            <a:avLst/>
          </a:prstGeom>
        </p:spPr>
      </p:pic>
      <p:pic>
        <p:nvPicPr>
          <p:cNvPr id="99" name="그림 304">
            <a:extLst>
              <a:ext uri="{FF2B5EF4-FFF2-40B4-BE49-F238E27FC236}">
                <a16:creationId xmlns:a16="http://schemas.microsoft.com/office/drawing/2014/main" id="{8B0C9F7D-0AE1-49A3-8F9F-AC6ECCA3B741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75000"/>
          </a:blip>
          <a:stretch>
            <a:fillRect/>
          </a:stretch>
        </p:blipFill>
        <p:spPr>
          <a:xfrm>
            <a:off x="3509125" y="1275722"/>
            <a:ext cx="240915" cy="305020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65090DCC-ECA8-4765-9ED9-47F1E6A16B4B}"/>
              </a:ext>
            </a:extLst>
          </p:cNvPr>
          <p:cNvSpPr txBox="1"/>
          <p:nvPr/>
        </p:nvSpPr>
        <p:spPr>
          <a:xfrm>
            <a:off x="8040526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(JEUS)</a:t>
            </a:r>
            <a:endParaRPr lang="ko-KR" altLang="en-US" sz="1200" b="1" dirty="0"/>
          </a:p>
        </p:txBody>
      </p:sp>
      <p:grpSp>
        <p:nvGrpSpPr>
          <p:cNvPr id="4" name="그룹 3"/>
          <p:cNvGrpSpPr/>
          <p:nvPr/>
        </p:nvGrpSpPr>
        <p:grpSpPr>
          <a:xfrm>
            <a:off x="4550992" y="962147"/>
            <a:ext cx="3493597" cy="1959213"/>
            <a:chOff x="4550992" y="962147"/>
            <a:chExt cx="3493597" cy="1959213"/>
          </a:xfrm>
        </p:grpSpPr>
        <p:grpSp>
          <p:nvGrpSpPr>
            <p:cNvPr id="107" name="Group 90">
              <a:extLst>
                <a:ext uri="{FF2B5EF4-FFF2-40B4-BE49-F238E27FC236}">
                  <a16:creationId xmlns:a16="http://schemas.microsoft.com/office/drawing/2014/main" id="{49D1213D-031F-4696-B6B9-96C228853148}"/>
                </a:ext>
              </a:extLst>
            </p:cNvPr>
            <p:cNvGrpSpPr/>
            <p:nvPr/>
          </p:nvGrpSpPr>
          <p:grpSpPr>
            <a:xfrm rot="2172264">
              <a:off x="4550992" y="962147"/>
              <a:ext cx="3493597" cy="1878570"/>
              <a:chOff x="3701136" y="1600411"/>
              <a:chExt cx="3493597" cy="1878570"/>
            </a:xfrm>
          </p:grpSpPr>
          <p:sp>
            <p:nvSpPr>
              <p:cNvPr id="108" name="타원 27">
                <a:extLst>
                  <a:ext uri="{FF2B5EF4-FFF2-40B4-BE49-F238E27FC236}">
                    <a16:creationId xmlns:a16="http://schemas.microsoft.com/office/drawing/2014/main" id="{DAE0B919-25C1-4D2E-AFAC-85D216E798A6}"/>
                  </a:ext>
                </a:extLst>
              </p:cNvPr>
              <p:cNvSpPr/>
              <p:nvPr/>
            </p:nvSpPr>
            <p:spPr>
              <a:xfrm>
                <a:off x="3701136" y="3256492"/>
                <a:ext cx="893143" cy="222489"/>
              </a:xfrm>
              <a:prstGeom prst="ellipse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  <p:sp>
            <p:nvSpPr>
              <p:cNvPr id="109" name="직사각형 28">
                <a:extLst>
                  <a:ext uri="{FF2B5EF4-FFF2-40B4-BE49-F238E27FC236}">
                    <a16:creationId xmlns:a16="http://schemas.microsoft.com/office/drawing/2014/main" id="{67EFA9E4-9909-4095-9DBB-D160538E953E}"/>
                  </a:ext>
                </a:extLst>
              </p:cNvPr>
              <p:cNvSpPr/>
              <p:nvPr/>
            </p:nvSpPr>
            <p:spPr>
              <a:xfrm>
                <a:off x="6562062" y="1600411"/>
                <a:ext cx="632671" cy="237474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/>
              </a:p>
            </p:txBody>
          </p:sp>
        </p:grpSp>
        <p:sp>
          <p:nvSpPr>
            <p:cNvPr id="121" name="직사각형 28">
              <a:extLst>
                <a:ext uri="{FF2B5EF4-FFF2-40B4-BE49-F238E27FC236}">
                  <a16:creationId xmlns:a16="http://schemas.microsoft.com/office/drawing/2014/main" id="{1200AFFB-9632-4CA7-AB97-732B29E1355E}"/>
                </a:ext>
              </a:extLst>
            </p:cNvPr>
            <p:cNvSpPr/>
            <p:nvPr/>
          </p:nvSpPr>
          <p:spPr>
            <a:xfrm rot="2335471">
              <a:off x="4690950" y="1883841"/>
              <a:ext cx="632671" cy="237474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126" name="직선 화살표 연결선 29">
              <a:extLst>
                <a:ext uri="{FF2B5EF4-FFF2-40B4-BE49-F238E27FC236}">
                  <a16:creationId xmlns:a16="http://schemas.microsoft.com/office/drawing/2014/main" id="{34F701B9-AEC6-4576-8FDC-62C85A8A132A}"/>
                </a:ext>
              </a:extLst>
            </p:cNvPr>
            <p:cNvCxnSpPr/>
            <p:nvPr/>
          </p:nvCxnSpPr>
          <p:spPr>
            <a:xfrm>
              <a:off x="4677434" y="1876119"/>
              <a:ext cx="1314124" cy="1032652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8" name="직선 화살표 연결선 29">
              <a:extLst>
                <a:ext uri="{FF2B5EF4-FFF2-40B4-BE49-F238E27FC236}">
                  <a16:creationId xmlns:a16="http://schemas.microsoft.com/office/drawing/2014/main" id="{34F701B9-AEC6-4576-8FDC-62C85A8A132A}"/>
                </a:ext>
              </a:extLst>
            </p:cNvPr>
            <p:cNvCxnSpPr/>
            <p:nvPr/>
          </p:nvCxnSpPr>
          <p:spPr>
            <a:xfrm>
              <a:off x="4763159" y="1666776"/>
              <a:ext cx="1596549" cy="1254584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pic>
          <p:nvPicPr>
            <p:cNvPr id="130" name="그림 304">
              <a:extLst>
                <a:ext uri="{FF2B5EF4-FFF2-40B4-BE49-F238E27FC236}">
                  <a16:creationId xmlns:a16="http://schemas.microsoft.com/office/drawing/2014/main" id="{8B0C9F7D-0AE1-49A3-8F9F-AC6ECCA3B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biLevel thresh="75000"/>
            </a:blip>
            <a:stretch>
              <a:fillRect/>
            </a:stretch>
          </p:blipFill>
          <p:spPr>
            <a:xfrm>
              <a:off x="5138076" y="2020028"/>
              <a:ext cx="240915" cy="3050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5860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직선 화살표 연결선 37">
            <a:extLst>
              <a:ext uri="{FF2B5EF4-FFF2-40B4-BE49-F238E27FC236}">
                <a16:creationId xmlns:a16="http://schemas.microsoft.com/office/drawing/2014/main" id="{137604A3-5627-4C45-B1BE-898A4FD1067F}"/>
              </a:ext>
            </a:extLst>
          </p:cNvPr>
          <p:cNvCxnSpPr/>
          <p:nvPr/>
        </p:nvCxnSpPr>
        <p:spPr>
          <a:xfrm>
            <a:off x="1418298" y="3499284"/>
            <a:ext cx="2124586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70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7EF52441-9AAE-4F40-9897-1FDC2F3F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340" y="3297117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>
            <a:extLst>
              <a:ext uri="{FF2B5EF4-FFF2-40B4-BE49-F238E27FC236}">
                <a16:creationId xmlns:a16="http://schemas.microsoft.com/office/drawing/2014/main" id="{C4C4D233-6977-49B0-A2B0-868CE6DBF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034006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87CCBAC6-6268-4D5D-92E2-1422DAE89532}"/>
              </a:ext>
            </a:extLst>
          </p:cNvPr>
          <p:cNvSpPr txBox="1"/>
          <p:nvPr/>
        </p:nvSpPr>
        <p:spPr>
          <a:xfrm>
            <a:off x="721591" y="2921359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78" name="Rectangle 43"/>
          <p:cNvSpPr>
            <a:spLocks noChangeArrowheads="1"/>
          </p:cNvSpPr>
          <p:nvPr/>
        </p:nvSpPr>
        <p:spPr bwMode="auto">
          <a:xfrm>
            <a:off x="1225647" y="3441310"/>
            <a:ext cx="319784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Lucida Console" panose="020B0609040504020204" pitchFamily="49" charset="0"/>
              </a:rPr>
              <a:t>hen</a:t>
            </a:r>
            <a:endParaRPr lang="ko-KR" altLang="en-US" sz="800">
              <a:solidFill>
                <a:srgbClr val="C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79" name="Rectangle 43"/>
          <p:cNvSpPr>
            <a:spLocks noChangeArrowheads="1"/>
          </p:cNvSpPr>
          <p:nvPr/>
        </p:nvSpPr>
        <p:spPr bwMode="auto">
          <a:xfrm>
            <a:off x="1225647" y="3633770"/>
            <a:ext cx="319784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Lucida Console" panose="020B0609040504020204" pitchFamily="49" charset="0"/>
              </a:rPr>
              <a:t>henv</a:t>
            </a:r>
            <a:endParaRPr lang="ko-KR" altLang="en-US" sz="800">
              <a:solidFill>
                <a:srgbClr val="C00000"/>
              </a:solidFill>
              <a:latin typeface="Lucida Console" panose="020B0609040504020204" pitchFamily="49" charset="0"/>
            </a:endParaRPr>
          </a:p>
        </p:txBody>
      </p:sp>
      <p:pic>
        <p:nvPicPr>
          <p:cNvPr id="95" name="Picture 2">
            <a:extLst>
              <a:ext uri="{FF2B5EF4-FFF2-40B4-BE49-F238E27FC236}">
                <a16:creationId xmlns:a16="http://schemas.microsoft.com/office/drawing/2014/main" id="{E32D6685-B6A0-4FF7-9675-43C648B9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5655760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6" name="직선 화살표 연결선 37">
            <a:extLst>
              <a:ext uri="{FF2B5EF4-FFF2-40B4-BE49-F238E27FC236}">
                <a16:creationId xmlns:a16="http://schemas.microsoft.com/office/drawing/2014/main" id="{137604A3-5627-4C45-B1BE-898A4FD1067F}"/>
              </a:ext>
            </a:extLst>
          </p:cNvPr>
          <p:cNvCxnSpPr/>
          <p:nvPr/>
        </p:nvCxnSpPr>
        <p:spPr>
          <a:xfrm>
            <a:off x="1545431" y="3696134"/>
            <a:ext cx="4105653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65090DCC-ECA8-4765-9ED9-47F1E6A16B4B}"/>
              </a:ext>
            </a:extLst>
          </p:cNvPr>
          <p:cNvSpPr txBox="1"/>
          <p:nvPr/>
        </p:nvSpPr>
        <p:spPr>
          <a:xfrm>
            <a:off x="5014664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검증서버</a:t>
            </a:r>
            <a:endParaRPr lang="en-US" altLang="ko-KR" sz="1200" b="1"/>
          </a:p>
          <a:p>
            <a:pPr algn="ctr"/>
            <a:r>
              <a:rPr lang="en-US" altLang="ko-KR" sz="1200" b="1"/>
              <a:t>(JEUS)</a:t>
            </a:r>
            <a:endParaRPr lang="ko-KR" altLang="en-US" sz="1200" b="1" dirty="0"/>
          </a:p>
        </p:txBody>
      </p:sp>
      <p:pic>
        <p:nvPicPr>
          <p:cNvPr id="98" name="Picture 2">
            <a:extLst>
              <a:ext uri="{FF2B5EF4-FFF2-40B4-BE49-F238E27FC236}">
                <a16:creationId xmlns:a16="http://schemas.microsoft.com/office/drawing/2014/main" id="{E32D6685-B6A0-4FF7-9675-43C648B9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7921434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9" name="직선 화살표 연결선 37">
            <a:extLst>
              <a:ext uri="{FF2B5EF4-FFF2-40B4-BE49-F238E27FC236}">
                <a16:creationId xmlns:a16="http://schemas.microsoft.com/office/drawing/2014/main" id="{137604A3-5627-4C45-B1BE-898A4FD1067F}"/>
              </a:ext>
            </a:extLst>
          </p:cNvPr>
          <p:cNvCxnSpPr/>
          <p:nvPr/>
        </p:nvCxnSpPr>
        <p:spPr>
          <a:xfrm>
            <a:off x="5375091" y="3810432"/>
            <a:ext cx="2479859" cy="0"/>
          </a:xfrm>
          <a:prstGeom prst="straightConnector1">
            <a:avLst/>
          </a:prstGeom>
          <a:noFill/>
          <a:ln w="3175"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65090DCC-ECA8-4765-9ED9-47F1E6A16B4B}"/>
              </a:ext>
            </a:extLst>
          </p:cNvPr>
          <p:cNvSpPr txBox="1"/>
          <p:nvPr/>
        </p:nvSpPr>
        <p:spPr>
          <a:xfrm>
            <a:off x="7280338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운영서버</a:t>
            </a:r>
            <a:endParaRPr lang="en-US" altLang="ko-KR" sz="1200" b="1"/>
          </a:p>
          <a:p>
            <a:pPr algn="ctr"/>
            <a:r>
              <a:rPr lang="en-US" altLang="ko-KR" sz="1200" b="1"/>
              <a:t>(JEUS)</a:t>
            </a:r>
            <a:endParaRPr lang="ko-KR" altLang="en-US" sz="1200" b="1" dirty="0"/>
          </a:p>
        </p:txBody>
      </p:sp>
      <p:pic>
        <p:nvPicPr>
          <p:cNvPr id="101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7EF52441-9AAE-4F40-9897-1FDC2F3F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116" y="3499284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2">
            <a:extLst>
              <a:ext uri="{FF2B5EF4-FFF2-40B4-BE49-F238E27FC236}">
                <a16:creationId xmlns:a16="http://schemas.microsoft.com/office/drawing/2014/main" id="{E32D6685-B6A0-4FF7-9675-43C648B9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3547560" y="335901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65090DCC-ECA8-4765-9ED9-47F1E6A16B4B}"/>
              </a:ext>
            </a:extLst>
          </p:cNvPr>
          <p:cNvSpPr txBox="1"/>
          <p:nvPr/>
        </p:nvSpPr>
        <p:spPr>
          <a:xfrm>
            <a:off x="2906464" y="2921359"/>
            <a:ext cx="162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개발서버</a:t>
            </a:r>
            <a:endParaRPr lang="en-US" altLang="ko-KR" sz="1200" b="1"/>
          </a:p>
          <a:p>
            <a:pPr algn="ctr"/>
            <a:r>
              <a:rPr lang="en-US" altLang="ko-KR" sz="1200" b="1"/>
              <a:t>(JEUS)</a:t>
            </a:r>
            <a:endParaRPr lang="ko-KR" altLang="en-US" sz="1200" b="1" dirty="0"/>
          </a:p>
        </p:txBody>
      </p:sp>
      <p:pic>
        <p:nvPicPr>
          <p:cNvPr id="104" name="Picture 2">
            <a:extLst>
              <a:ext uri="{FF2B5EF4-FFF2-40B4-BE49-F238E27FC236}">
                <a16:creationId xmlns:a16="http://schemas.microsoft.com/office/drawing/2014/main" id="{E32D6685-B6A0-4FF7-9675-43C648B9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8153038" y="3378062"/>
            <a:ext cx="341516" cy="53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6" descr="http://www.iconshock.com/img_jpg/BRILLIANT/networking/jpg/256/software_icon.jpg">
            <a:extLst>
              <a:ext uri="{FF2B5EF4-FFF2-40B4-BE49-F238E27FC236}">
                <a16:creationId xmlns:a16="http://schemas.microsoft.com/office/drawing/2014/main" id="{7EF52441-9AAE-4F40-9897-1FDC2F3F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552" y="3617057"/>
            <a:ext cx="386751" cy="38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직선 연결선 4"/>
          <p:cNvCxnSpPr/>
          <p:nvPr/>
        </p:nvCxnSpPr>
        <p:spPr>
          <a:xfrm flipV="1">
            <a:off x="2330450" y="1384663"/>
            <a:ext cx="0" cy="2114621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9" name="직선 연결선 108"/>
          <p:cNvCxnSpPr/>
          <p:nvPr/>
        </p:nvCxnSpPr>
        <p:spPr>
          <a:xfrm flipV="1">
            <a:off x="4535718" y="1523519"/>
            <a:ext cx="0" cy="2123907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 flipV="1">
            <a:off x="6758218" y="1384663"/>
            <a:ext cx="0" cy="2375108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0" name="직사각형 49"/>
          <p:cNvSpPr/>
          <p:nvPr/>
        </p:nvSpPr>
        <p:spPr>
          <a:xfrm>
            <a:off x="1691719" y="9039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/>
              <a:t>https://build.henergy.solar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1923984" y="1655494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/>
              <a:t>h</a:t>
            </a:r>
            <a:r>
              <a:rPr lang="ko-KR" altLang="en-US"/>
              <a:t>end</a:t>
            </a:r>
          </a:p>
        </p:txBody>
      </p:sp>
      <p:sp>
        <p:nvSpPr>
          <p:cNvPr id="111" name="직사각형 110"/>
          <p:cNvSpPr/>
          <p:nvPr/>
        </p:nvSpPr>
        <p:spPr>
          <a:xfrm>
            <a:off x="4192515" y="1655494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/>
              <a:t>h</a:t>
            </a:r>
            <a:r>
              <a:rPr lang="ko-KR" altLang="en-US"/>
              <a:t>en</a:t>
            </a:r>
            <a:r>
              <a:rPr lang="en-US" altLang="ko-KR"/>
              <a:t>v</a:t>
            </a:r>
            <a:endParaRPr lang="ko-KR" altLang="en-US"/>
          </a:p>
        </p:txBody>
      </p:sp>
      <p:sp>
        <p:nvSpPr>
          <p:cNvPr id="113" name="직사각형 112"/>
          <p:cNvSpPr/>
          <p:nvPr/>
        </p:nvSpPr>
        <p:spPr>
          <a:xfrm>
            <a:off x="6000570" y="1523519"/>
            <a:ext cx="16078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/>
              <a:t>henv-to-hen1</a:t>
            </a:r>
          </a:p>
          <a:p>
            <a:r>
              <a:rPr lang="en-US" altLang="ko-KR"/>
              <a:t>henv-to-hen2</a:t>
            </a:r>
            <a:endParaRPr lang="ko-KR" altLang="en-US"/>
          </a:p>
        </p:txBody>
      </p:sp>
      <p:cxnSp>
        <p:nvCxnSpPr>
          <p:cNvPr id="115" name="직선 연결선 114"/>
          <p:cNvCxnSpPr/>
          <p:nvPr/>
        </p:nvCxnSpPr>
        <p:spPr>
          <a:xfrm>
            <a:off x="2906464" y="1523519"/>
            <a:ext cx="1629254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>
            <a:off x="3542884" y="1384663"/>
            <a:ext cx="3258793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 flipV="1">
            <a:off x="2906464" y="1384663"/>
            <a:ext cx="0" cy="13885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 flipV="1">
            <a:off x="3542884" y="1321163"/>
            <a:ext cx="0" cy="635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5848BB3-5E6A-4C34-8411-7EE9E4F95A33}"/>
              </a:ext>
            </a:extLst>
          </p:cNvPr>
          <p:cNvSpPr txBox="1"/>
          <p:nvPr/>
        </p:nvSpPr>
        <p:spPr>
          <a:xfrm>
            <a:off x="309524" y="209550"/>
            <a:ext cx="235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Henergy CI</a:t>
            </a:r>
            <a:r>
              <a:rPr lang="ko-KR" altLang="en-US"/>
              <a:t>서버 구조</a:t>
            </a:r>
          </a:p>
        </p:txBody>
      </p:sp>
    </p:spTree>
    <p:extLst>
      <p:ext uri="{BB962C8B-B14F-4D97-AF65-F5344CB8AC3E}">
        <p14:creationId xmlns:p14="http://schemas.microsoft.com/office/powerpoint/2010/main" val="391583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2">
            <a:extLst>
              <a:ext uri="{FF2B5EF4-FFF2-40B4-BE49-F238E27FC236}">
                <a16:creationId xmlns:a16="http://schemas.microsoft.com/office/drawing/2014/main" id="{C4C4D233-6977-49B0-A2B0-868CE6DBF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1696888" y="2825978"/>
            <a:ext cx="1122570" cy="177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87CCBAC6-6268-4D5D-92E2-1422DAE89532}"/>
              </a:ext>
            </a:extLst>
          </p:cNvPr>
          <p:cNvSpPr txBox="1"/>
          <p:nvPr/>
        </p:nvSpPr>
        <p:spPr>
          <a:xfrm>
            <a:off x="1826713" y="2407003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latin typeface="+mn-ea"/>
              </a:rPr>
              <a:t>CI</a:t>
            </a:r>
            <a:r>
              <a:rPr lang="ko-KR" altLang="en-US" sz="1200" b="1" dirty="0">
                <a:latin typeface="+mn-ea"/>
              </a:rPr>
              <a:t>서버</a:t>
            </a:r>
            <a:endParaRPr lang="en-US" altLang="ko-KR" sz="1200" b="1" dirty="0">
              <a:latin typeface="+mn-ea"/>
            </a:endParaRPr>
          </a:p>
          <a:p>
            <a:pPr algn="ctr"/>
            <a:r>
              <a:rPr lang="en-US" altLang="ko-KR" sz="1200" b="1" dirty="0">
                <a:latin typeface="+mn-ea"/>
              </a:rPr>
              <a:t>(Jenkins)</a:t>
            </a:r>
            <a:endParaRPr lang="ko-KR" altLang="en-US" sz="1200" b="1" dirty="0">
              <a:latin typeface="+mn-ea"/>
            </a:endParaRPr>
          </a:p>
        </p:txBody>
      </p:sp>
      <p:sp>
        <p:nvSpPr>
          <p:cNvPr id="69" name="Rectangle 43"/>
          <p:cNvSpPr>
            <a:spLocks noChangeArrowheads="1"/>
          </p:cNvSpPr>
          <p:nvPr/>
        </p:nvSpPr>
        <p:spPr bwMode="auto">
          <a:xfrm>
            <a:off x="2925110" y="3104754"/>
            <a:ext cx="658458" cy="33513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1200">
                <a:solidFill>
                  <a:srgbClr val="C00000"/>
                </a:solidFill>
                <a:latin typeface="Lucida Console" panose="020B0609040504020204" pitchFamily="49" charset="0"/>
              </a:rPr>
              <a:t>hen</a:t>
            </a:r>
            <a:endParaRPr lang="ko-KR" altLang="en-US" sz="1200">
              <a:solidFill>
                <a:srgbClr val="C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1691719" y="90398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/>
              <a:t>https://build.henergy.solar</a:t>
            </a:r>
          </a:p>
        </p:txBody>
      </p:sp>
      <p:sp>
        <p:nvSpPr>
          <p:cNvPr id="109" name="직사각형 108"/>
          <p:cNvSpPr/>
          <p:nvPr/>
        </p:nvSpPr>
        <p:spPr>
          <a:xfrm>
            <a:off x="3280954" y="1655494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/>
              <a:t>02. h</a:t>
            </a:r>
            <a:r>
              <a:rPr lang="ko-KR" altLang="en-US"/>
              <a:t>en</a:t>
            </a:r>
            <a:r>
              <a:rPr lang="en-US" altLang="ko-KR"/>
              <a:t>v-1</a:t>
            </a:r>
            <a:endParaRPr lang="ko-KR" altLang="en-US"/>
          </a:p>
        </p:txBody>
      </p:sp>
      <p:cxnSp>
        <p:nvCxnSpPr>
          <p:cNvPr id="110" name="직선 연결선 109"/>
          <p:cNvCxnSpPr/>
          <p:nvPr/>
        </p:nvCxnSpPr>
        <p:spPr>
          <a:xfrm flipV="1">
            <a:off x="3937000" y="1523519"/>
            <a:ext cx="0" cy="177891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719" y="2228218"/>
            <a:ext cx="5790379" cy="2579351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429794" y="6001568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000"/>
              <a:t>https://docs.google.com/spreadsheets/d/1ZrWO7CRxekIwgWJkZgdeIok2BvxYxewGpBINAHAXW5E/edit?pli=1&amp;gid=773626864#gid=773626864</a:t>
            </a:r>
          </a:p>
        </p:txBody>
      </p:sp>
      <p:sp>
        <p:nvSpPr>
          <p:cNvPr id="111" name="Rectangle 43"/>
          <p:cNvSpPr>
            <a:spLocks noChangeArrowheads="1"/>
          </p:cNvSpPr>
          <p:nvPr/>
        </p:nvSpPr>
        <p:spPr bwMode="auto">
          <a:xfrm>
            <a:off x="2925110" y="3647784"/>
            <a:ext cx="658458" cy="335132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1200">
                <a:solidFill>
                  <a:srgbClr val="C00000"/>
                </a:solidFill>
                <a:latin typeface="Lucida Console" panose="020B0609040504020204" pitchFamily="49" charset="0"/>
              </a:rPr>
              <a:t>henv</a:t>
            </a:r>
            <a:endParaRPr lang="ko-KR" altLang="en-US" sz="1200">
              <a:solidFill>
                <a:srgbClr val="C00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112" name="자유형 111"/>
          <p:cNvSpPr/>
          <p:nvPr/>
        </p:nvSpPr>
        <p:spPr>
          <a:xfrm>
            <a:off x="3467693" y="3168644"/>
            <a:ext cx="565162" cy="698500"/>
          </a:xfrm>
          <a:custGeom>
            <a:avLst/>
            <a:gdLst>
              <a:gd name="connsiteX0" fmla="*/ 0 w 565162"/>
              <a:gd name="connsiteY0" fmla="*/ 0 h 698500"/>
              <a:gd name="connsiteX1" fmla="*/ 565150 w 565162"/>
              <a:gd name="connsiteY1" fmla="*/ 292100 h 698500"/>
              <a:gd name="connsiteX2" fmla="*/ 12700 w 565162"/>
              <a:gd name="connsiteY2" fmla="*/ 698500 h 698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5162" h="698500">
                <a:moveTo>
                  <a:pt x="0" y="0"/>
                </a:moveTo>
                <a:cubicBezTo>
                  <a:pt x="281516" y="87841"/>
                  <a:pt x="563033" y="175683"/>
                  <a:pt x="565150" y="292100"/>
                </a:cubicBezTo>
                <a:cubicBezTo>
                  <a:pt x="567267" y="408517"/>
                  <a:pt x="289983" y="553508"/>
                  <a:pt x="12700" y="69850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4" name="직선 연결선 113"/>
          <p:cNvCxnSpPr/>
          <p:nvPr/>
        </p:nvCxnSpPr>
        <p:spPr>
          <a:xfrm>
            <a:off x="2906464" y="1523519"/>
            <a:ext cx="1027331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 flipV="1">
            <a:off x="2906464" y="1384663"/>
            <a:ext cx="0" cy="138856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8" name="자유형 47"/>
          <p:cNvSpPr/>
          <p:nvPr/>
        </p:nvSpPr>
        <p:spPr>
          <a:xfrm>
            <a:off x="8968819" y="3711384"/>
            <a:ext cx="1241981" cy="2290184"/>
          </a:xfrm>
          <a:custGeom>
            <a:avLst/>
            <a:gdLst>
              <a:gd name="connsiteX0" fmla="*/ 510540 w 523383"/>
              <a:gd name="connsiteY0" fmla="*/ 1085447 h 1085447"/>
              <a:gd name="connsiteX1" fmla="*/ 518160 w 523383"/>
              <a:gd name="connsiteY1" fmla="*/ 795887 h 1085447"/>
              <a:gd name="connsiteX2" fmla="*/ 441960 w 523383"/>
              <a:gd name="connsiteY2" fmla="*/ 833987 h 1085447"/>
              <a:gd name="connsiteX3" fmla="*/ 510540 w 523383"/>
              <a:gd name="connsiteY3" fmla="*/ 681587 h 1085447"/>
              <a:gd name="connsiteX4" fmla="*/ 259080 w 523383"/>
              <a:gd name="connsiteY4" fmla="*/ 734927 h 1085447"/>
              <a:gd name="connsiteX5" fmla="*/ 434340 w 523383"/>
              <a:gd name="connsiteY5" fmla="*/ 727307 h 1085447"/>
              <a:gd name="connsiteX6" fmla="*/ 426720 w 523383"/>
              <a:gd name="connsiteY6" fmla="*/ 506327 h 1085447"/>
              <a:gd name="connsiteX7" fmla="*/ 236220 w 523383"/>
              <a:gd name="connsiteY7" fmla="*/ 468227 h 1085447"/>
              <a:gd name="connsiteX8" fmla="*/ 327660 w 523383"/>
              <a:gd name="connsiteY8" fmla="*/ 559667 h 1085447"/>
              <a:gd name="connsiteX9" fmla="*/ 426720 w 523383"/>
              <a:gd name="connsiteY9" fmla="*/ 468227 h 1085447"/>
              <a:gd name="connsiteX10" fmla="*/ 411480 w 523383"/>
              <a:gd name="connsiteY10" fmla="*/ 331067 h 1085447"/>
              <a:gd name="connsiteX11" fmla="*/ 182880 w 523383"/>
              <a:gd name="connsiteY11" fmla="*/ 262487 h 1085447"/>
              <a:gd name="connsiteX12" fmla="*/ 198120 w 523383"/>
              <a:gd name="connsiteY12" fmla="*/ 323447 h 1085447"/>
              <a:gd name="connsiteX13" fmla="*/ 373380 w 523383"/>
              <a:gd name="connsiteY13" fmla="*/ 247247 h 1085447"/>
              <a:gd name="connsiteX14" fmla="*/ 274320 w 523383"/>
              <a:gd name="connsiteY14" fmla="*/ 148187 h 1085447"/>
              <a:gd name="connsiteX15" fmla="*/ 83820 w 523383"/>
              <a:gd name="connsiteY15" fmla="*/ 102467 h 1085447"/>
              <a:gd name="connsiteX16" fmla="*/ 114300 w 523383"/>
              <a:gd name="connsiteY16" fmla="*/ 186287 h 1085447"/>
              <a:gd name="connsiteX17" fmla="*/ 320040 w 523383"/>
              <a:gd name="connsiteY17" fmla="*/ 94847 h 1085447"/>
              <a:gd name="connsiteX18" fmla="*/ 243840 w 523383"/>
              <a:gd name="connsiteY18" fmla="*/ 11027 h 1085447"/>
              <a:gd name="connsiteX19" fmla="*/ 0 w 523383"/>
              <a:gd name="connsiteY19" fmla="*/ 3407 h 108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23383" h="1085447">
                <a:moveTo>
                  <a:pt x="510540" y="1085447"/>
                </a:moveTo>
                <a:cubicBezTo>
                  <a:pt x="520065" y="961622"/>
                  <a:pt x="529590" y="837797"/>
                  <a:pt x="518160" y="795887"/>
                </a:cubicBezTo>
                <a:cubicBezTo>
                  <a:pt x="506730" y="753977"/>
                  <a:pt x="443230" y="853037"/>
                  <a:pt x="441960" y="833987"/>
                </a:cubicBezTo>
                <a:cubicBezTo>
                  <a:pt x="440690" y="814937"/>
                  <a:pt x="541020" y="698097"/>
                  <a:pt x="510540" y="681587"/>
                </a:cubicBezTo>
                <a:cubicBezTo>
                  <a:pt x="480060" y="665077"/>
                  <a:pt x="271780" y="727307"/>
                  <a:pt x="259080" y="734927"/>
                </a:cubicBezTo>
                <a:cubicBezTo>
                  <a:pt x="246380" y="742547"/>
                  <a:pt x="406400" y="765407"/>
                  <a:pt x="434340" y="727307"/>
                </a:cubicBezTo>
                <a:cubicBezTo>
                  <a:pt x="462280" y="689207"/>
                  <a:pt x="459740" y="549507"/>
                  <a:pt x="426720" y="506327"/>
                </a:cubicBezTo>
                <a:cubicBezTo>
                  <a:pt x="393700" y="463147"/>
                  <a:pt x="252730" y="459337"/>
                  <a:pt x="236220" y="468227"/>
                </a:cubicBezTo>
                <a:cubicBezTo>
                  <a:pt x="219710" y="477117"/>
                  <a:pt x="295910" y="559667"/>
                  <a:pt x="327660" y="559667"/>
                </a:cubicBezTo>
                <a:cubicBezTo>
                  <a:pt x="359410" y="559667"/>
                  <a:pt x="412750" y="506327"/>
                  <a:pt x="426720" y="468227"/>
                </a:cubicBezTo>
                <a:cubicBezTo>
                  <a:pt x="440690" y="430127"/>
                  <a:pt x="452120" y="365357"/>
                  <a:pt x="411480" y="331067"/>
                </a:cubicBezTo>
                <a:cubicBezTo>
                  <a:pt x="370840" y="296777"/>
                  <a:pt x="218440" y="263757"/>
                  <a:pt x="182880" y="262487"/>
                </a:cubicBezTo>
                <a:cubicBezTo>
                  <a:pt x="147320" y="261217"/>
                  <a:pt x="166370" y="325987"/>
                  <a:pt x="198120" y="323447"/>
                </a:cubicBezTo>
                <a:cubicBezTo>
                  <a:pt x="229870" y="320907"/>
                  <a:pt x="360680" y="276457"/>
                  <a:pt x="373380" y="247247"/>
                </a:cubicBezTo>
                <a:cubicBezTo>
                  <a:pt x="386080" y="218037"/>
                  <a:pt x="322580" y="172317"/>
                  <a:pt x="274320" y="148187"/>
                </a:cubicBezTo>
                <a:cubicBezTo>
                  <a:pt x="226060" y="124057"/>
                  <a:pt x="110490" y="96117"/>
                  <a:pt x="83820" y="102467"/>
                </a:cubicBezTo>
                <a:cubicBezTo>
                  <a:pt x="57150" y="108817"/>
                  <a:pt x="74930" y="187557"/>
                  <a:pt x="114300" y="186287"/>
                </a:cubicBezTo>
                <a:cubicBezTo>
                  <a:pt x="153670" y="185017"/>
                  <a:pt x="298450" y="124057"/>
                  <a:pt x="320040" y="94847"/>
                </a:cubicBezTo>
                <a:cubicBezTo>
                  <a:pt x="341630" y="65637"/>
                  <a:pt x="297180" y="26267"/>
                  <a:pt x="243840" y="11027"/>
                </a:cubicBezTo>
                <a:cubicBezTo>
                  <a:pt x="190500" y="-4213"/>
                  <a:pt x="95250" y="-403"/>
                  <a:pt x="0" y="3407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848BB3-5E6A-4C34-8411-7EE9E4F95A33}"/>
              </a:ext>
            </a:extLst>
          </p:cNvPr>
          <p:cNvSpPr txBox="1"/>
          <p:nvPr/>
        </p:nvSpPr>
        <p:spPr>
          <a:xfrm>
            <a:off x="309524" y="209550"/>
            <a:ext cx="235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/>
              <a:t>Henergy CI</a:t>
            </a:r>
            <a:r>
              <a:rPr lang="ko-KR" altLang="en-US"/>
              <a:t>서버 구조</a:t>
            </a:r>
          </a:p>
        </p:txBody>
      </p:sp>
    </p:spTree>
    <p:extLst>
      <p:ext uri="{BB962C8B-B14F-4D97-AF65-F5344CB8AC3E}">
        <p14:creationId xmlns:p14="http://schemas.microsoft.com/office/powerpoint/2010/main" val="1020676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196</Words>
  <Application>Microsoft Office PowerPoint</Application>
  <PresentationFormat>와이드스크린</PresentationFormat>
  <Paragraphs>60</Paragraphs>
  <Slides>4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Consolas</vt:lpstr>
      <vt:lpstr>Lucida Console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doopo</dc:creator>
  <cp:lastModifiedBy>dpkim</cp:lastModifiedBy>
  <cp:revision>100</cp:revision>
  <dcterms:created xsi:type="dcterms:W3CDTF">2022-03-10T01:47:59Z</dcterms:created>
  <dcterms:modified xsi:type="dcterms:W3CDTF">2025-06-16T08:43:42Z</dcterms:modified>
</cp:coreProperties>
</file>