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"/>
  </p:notesMasterIdLst>
  <p:sldIdLst>
    <p:sldId id="334" r:id="rId2"/>
    <p:sldId id="335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150" d="100"/>
          <a:sy n="150" d="100"/>
        </p:scale>
        <p:origin x="48" y="-48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2EC81-E64C-49C9-AE60-7718EE80B82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23F7B-5EC9-438D-A935-7B4D71C231D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146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741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252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0737205-3BB0-46C4-8A25-644A9F2BFD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E6C2FB59-B2EB-48C4-82E5-B7329E34A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515" y="2138606"/>
            <a:ext cx="6942771" cy="47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ko-KR" altLang="en-US" sz="2400" b="1" kern="1200" baseline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altLang="ko-KR" dirty="0"/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F8D2D0CE-8540-40BD-A9B4-08315B190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515" y="2655962"/>
            <a:ext cx="6934200" cy="31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marL="0" marR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lang="ko-KR" altLang="en-US" sz="16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83587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DAE3A0D-0162-B858-5536-DD33234CD802}"/>
              </a:ext>
            </a:extLst>
          </p:cNvPr>
          <p:cNvCxnSpPr/>
          <p:nvPr userDrawn="1"/>
        </p:nvCxnSpPr>
        <p:spPr bwMode="auto">
          <a:xfrm>
            <a:off x="381794" y="527050"/>
            <a:ext cx="914241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27A08D4-19D2-9218-4770-9782B570BB53}"/>
              </a:ext>
            </a:extLst>
          </p:cNvPr>
          <p:cNvCxnSpPr>
            <a:cxnSpLocks/>
          </p:cNvCxnSpPr>
          <p:nvPr userDrawn="1"/>
        </p:nvCxnSpPr>
        <p:spPr>
          <a:xfrm>
            <a:off x="7619575" y="6678427"/>
            <a:ext cx="157131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CB8E3761-953B-BD97-C2BD-F87ABAB002CB}"/>
              </a:ext>
            </a:extLst>
          </p:cNvPr>
          <p:cNvCxnSpPr>
            <a:cxnSpLocks/>
          </p:cNvCxnSpPr>
          <p:nvPr userDrawn="1"/>
        </p:nvCxnSpPr>
        <p:spPr>
          <a:xfrm>
            <a:off x="1727200" y="6678427"/>
            <a:ext cx="55922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5B5649-49F2-61B3-1B21-A9D70F168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C2E1-E767-4538-9C81-27927BCEED0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53854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63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42900" y="620713"/>
            <a:ext cx="9192021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 bwMode="auto">
          <a:xfrm>
            <a:off x="6770637" y="155673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658427" y="1401679"/>
            <a:ext cx="2086259" cy="154181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SM #1 (Session manager)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491108" y="4105896"/>
            <a:ext cx="6143268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712725" y="4373796"/>
            <a:ext cx="2629890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10.5.8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712726" y="4661828"/>
            <a:ext cx="2629889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712728" y="2485106"/>
            <a:ext cx="1903672" cy="34695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 8.4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-820938" y="1910606"/>
            <a:ext cx="360040" cy="400860"/>
            <a:chOff x="6320358" y="5165818"/>
            <a:chExt cx="432048" cy="616884"/>
          </a:xfrm>
        </p:grpSpPr>
        <p:sp>
          <p:nvSpPr>
            <p:cNvPr id="22" name="양쪽 모서리가 둥근 사각형 21"/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-897076" y="2361996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5" name="직선 화살표 연결선 24"/>
          <p:cNvCxnSpPr>
            <a:cxnSpLocks/>
            <a:stCxn id="22" idx="0"/>
          </p:cNvCxnSpPr>
          <p:nvPr/>
        </p:nvCxnSpPr>
        <p:spPr>
          <a:xfrm flipV="1">
            <a:off x="-460898" y="2097773"/>
            <a:ext cx="503240" cy="73318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cxnSpLocks/>
            <a:stCxn id="14" idx="0"/>
            <a:endCxn id="38" idx="2"/>
          </p:cNvCxnSpPr>
          <p:nvPr/>
        </p:nvCxnSpPr>
        <p:spPr>
          <a:xfrm flipH="1" flipV="1">
            <a:off x="3921370" y="3047993"/>
            <a:ext cx="641372" cy="1057903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/>
          <p:nvPr/>
        </p:nvCxnSpPr>
        <p:spPr>
          <a:xfrm>
            <a:off x="7757417" y="2232721"/>
            <a:ext cx="257752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슬라이드 번호 개체 틀 1">
            <a:extLst>
              <a:ext uri="{FF2B5EF4-FFF2-40B4-BE49-F238E27FC236}">
                <a16:creationId xmlns:a16="http://schemas.microsoft.com/office/drawing/2014/main" id="{3F4AF2A0-8320-439C-BB1E-F14F5A90D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</p:spPr>
        <p:txBody>
          <a:bodyPr/>
          <a:lstStyle/>
          <a:p>
            <a:fld id="{E428C2E1-E767-4538-9C81-27927BCEED05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74" name="제목 1">
            <a:extLst>
              <a:ext uri="{FF2B5EF4-FFF2-40B4-BE49-F238E27FC236}">
                <a16:creationId xmlns:a16="http://schemas.microsoft.com/office/drawing/2014/main" id="{87EDDC1C-3035-431B-BB5F-23A2A62A2B3C}"/>
              </a:ext>
            </a:extLst>
          </p:cNvPr>
          <p:cNvSpPr txBox="1">
            <a:spLocks/>
          </p:cNvSpPr>
          <p:nvPr/>
        </p:nvSpPr>
        <p:spPr bwMode="auto">
          <a:xfrm>
            <a:off x="381000" y="88271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시스템 아키텍처 구성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1712728" y="1735333"/>
            <a:ext cx="1903672" cy="62666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SM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엔진 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1492739" y="1211190"/>
            <a:ext cx="4857261" cy="1836803"/>
          </a:xfrm>
          <a:prstGeom prst="roundRect">
            <a:avLst>
              <a:gd name="adj" fmla="val 4705"/>
            </a:avLst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8137616" y="1211189"/>
            <a:ext cx="1268771" cy="3830812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외부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b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PBX (TCP)</a:t>
            </a:r>
          </a:p>
          <a:p>
            <a:pPr algn="ctr"/>
            <a:b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IVR (TCP/API)</a:t>
            </a:r>
          </a:p>
          <a:p>
            <a:pPr algn="ctr"/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AP (</a:t>
            </a:r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웹소켓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API)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전광판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소켓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(TCP/API, DB)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통합등록시스템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(TCP/API, DB)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통합관리시스템</a:t>
            </a:r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(TCP/API, DB)</a:t>
            </a:r>
          </a:p>
          <a:p>
            <a:pPr algn="ctr"/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4821910" y="4373796"/>
            <a:ext cx="2629890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10.5.8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4821911" y="4661828"/>
            <a:ext cx="2629889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57" name="직선 화살표 연결선 56"/>
          <p:cNvCxnSpPr/>
          <p:nvPr/>
        </p:nvCxnSpPr>
        <p:spPr>
          <a:xfrm>
            <a:off x="4432741" y="4625796"/>
            <a:ext cx="257752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E5B4F1D5-AA5E-2527-4B8B-BF848768DF5C}"/>
              </a:ext>
            </a:extLst>
          </p:cNvPr>
          <p:cNvCxnSpPr>
            <a:cxnSpLocks/>
            <a:stCxn id="10" idx="1"/>
            <a:endCxn id="12" idx="3"/>
          </p:cNvCxnSpPr>
          <p:nvPr/>
        </p:nvCxnSpPr>
        <p:spPr>
          <a:xfrm flipH="1">
            <a:off x="3744686" y="2165574"/>
            <a:ext cx="391542" cy="7014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모서리가 둥근 직사각형 11">
            <a:extLst>
              <a:ext uri="{FF2B5EF4-FFF2-40B4-BE49-F238E27FC236}">
                <a16:creationId xmlns:a16="http://schemas.microsoft.com/office/drawing/2014/main" id="{BF616390-6892-BEB9-5A2F-CB22B30B7680}"/>
              </a:ext>
            </a:extLst>
          </p:cNvPr>
          <p:cNvSpPr/>
          <p:nvPr/>
        </p:nvSpPr>
        <p:spPr>
          <a:xfrm>
            <a:off x="4136228" y="1394665"/>
            <a:ext cx="2086259" cy="154181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SM #2 (Session manager)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80CAFD4-5B26-1AC9-3771-73A5AD6D92C7}"/>
              </a:ext>
            </a:extLst>
          </p:cNvPr>
          <p:cNvSpPr/>
          <p:nvPr/>
        </p:nvSpPr>
        <p:spPr>
          <a:xfrm>
            <a:off x="4190529" y="2473329"/>
            <a:ext cx="1903672" cy="34695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 8.4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F6DEDA7-806E-2CAE-1D63-20823E1EE413}"/>
              </a:ext>
            </a:extLst>
          </p:cNvPr>
          <p:cNvSpPr/>
          <p:nvPr/>
        </p:nvSpPr>
        <p:spPr>
          <a:xfrm>
            <a:off x="4190529" y="1723556"/>
            <a:ext cx="1903672" cy="62666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SM 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엔진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919334-3E41-E39A-669D-B5B9C669D18A}"/>
              </a:ext>
            </a:extLst>
          </p:cNvPr>
          <p:cNvSpPr txBox="1"/>
          <p:nvPr/>
        </p:nvSpPr>
        <p:spPr>
          <a:xfrm>
            <a:off x="2800349" y="1195576"/>
            <a:ext cx="10395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192.168.99.45</a:t>
            </a:r>
            <a:endParaRPr lang="ko-KR" altLang="en-US" sz="11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CFFFAF-C555-2B85-DA3B-42E6079DBE96}"/>
              </a:ext>
            </a:extLst>
          </p:cNvPr>
          <p:cNvSpPr txBox="1"/>
          <p:nvPr/>
        </p:nvSpPr>
        <p:spPr>
          <a:xfrm>
            <a:off x="5203916" y="1195576"/>
            <a:ext cx="10395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192.168.99.46</a:t>
            </a:r>
            <a:endParaRPr lang="ko-KR" altLang="en-US" sz="11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9C40F3-5AFC-AA11-A2FE-321090722C44}"/>
              </a:ext>
            </a:extLst>
          </p:cNvPr>
          <p:cNvSpPr txBox="1"/>
          <p:nvPr/>
        </p:nvSpPr>
        <p:spPr>
          <a:xfrm>
            <a:off x="4140689" y="2119274"/>
            <a:ext cx="14463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Eth1 :192.168.90.45</a:t>
            </a:r>
            <a:endParaRPr lang="ko-KR" altLang="en-US" sz="9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945F69-9C29-0E38-6BEB-F27E358627C7}"/>
              </a:ext>
            </a:extLst>
          </p:cNvPr>
          <p:cNvSpPr txBox="1"/>
          <p:nvPr/>
        </p:nvSpPr>
        <p:spPr>
          <a:xfrm>
            <a:off x="1705891" y="2119274"/>
            <a:ext cx="14463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Eth1 :192.168.90.46</a:t>
            </a:r>
            <a:endParaRPr lang="ko-KR" altLang="en-US" sz="900" dirty="0"/>
          </a:p>
        </p:txBody>
      </p:sp>
      <p:sp>
        <p:nvSpPr>
          <p:cNvPr id="40" name="모서리가 둥근 직사각형 13">
            <a:extLst>
              <a:ext uri="{FF2B5EF4-FFF2-40B4-BE49-F238E27FC236}">
                <a16:creationId xmlns:a16="http://schemas.microsoft.com/office/drawing/2014/main" id="{029DF9C3-3AC9-5B58-DEAD-7431FB253CCD}"/>
              </a:ext>
            </a:extLst>
          </p:cNvPr>
          <p:cNvSpPr/>
          <p:nvPr/>
        </p:nvSpPr>
        <p:spPr>
          <a:xfrm>
            <a:off x="1489983" y="665653"/>
            <a:ext cx="4857260" cy="410537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SBC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192.168.80.44 / 192.168.80.45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415E88E-9032-B41E-EC10-CD010531DE09}"/>
              </a:ext>
            </a:extLst>
          </p:cNvPr>
          <p:cNvSpPr txBox="1"/>
          <p:nvPr/>
        </p:nvSpPr>
        <p:spPr>
          <a:xfrm>
            <a:off x="1489983" y="694031"/>
            <a:ext cx="7769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/>
              <a:t>DMZ</a:t>
            </a:r>
            <a:endParaRPr lang="ko-KR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130396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42900" y="620713"/>
            <a:ext cx="9192021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 bwMode="auto">
          <a:xfrm>
            <a:off x="6770637" y="155673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658427" y="1401679"/>
            <a:ext cx="2738490" cy="1716716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>
                <a:solidFill>
                  <a:schemeClr val="tx1">
                    <a:lumMod val="95000"/>
                    <a:lumOff val="5000"/>
                  </a:schemeClr>
                </a:solidFill>
              </a:rPr>
              <a:t>CTI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491108" y="4105896"/>
            <a:ext cx="6143268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712725" y="4373796"/>
            <a:ext cx="2629890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10.5.8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712726" y="4661828"/>
            <a:ext cx="2629889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712728" y="277143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-820938" y="1910606"/>
            <a:ext cx="360040" cy="400860"/>
            <a:chOff x="6320358" y="5165818"/>
            <a:chExt cx="432048" cy="616884"/>
          </a:xfrm>
        </p:grpSpPr>
        <p:sp>
          <p:nvSpPr>
            <p:cNvPr id="22" name="양쪽 모서리가 둥근 사각형 21"/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-897076" y="2361996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5" name="직선 화살표 연결선 24"/>
          <p:cNvCxnSpPr>
            <a:cxnSpLocks/>
            <a:stCxn id="22" idx="0"/>
          </p:cNvCxnSpPr>
          <p:nvPr/>
        </p:nvCxnSpPr>
        <p:spPr>
          <a:xfrm flipV="1">
            <a:off x="-460898" y="2097773"/>
            <a:ext cx="503240" cy="73318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cxnSpLocks/>
            <a:stCxn id="14" idx="0"/>
            <a:endCxn id="38" idx="2"/>
          </p:cNvCxnSpPr>
          <p:nvPr/>
        </p:nvCxnSpPr>
        <p:spPr>
          <a:xfrm flipV="1">
            <a:off x="4562742" y="3257608"/>
            <a:ext cx="816" cy="848288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/>
          <p:nvPr/>
        </p:nvCxnSpPr>
        <p:spPr>
          <a:xfrm>
            <a:off x="7757417" y="2232721"/>
            <a:ext cx="257752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슬라이드 번호 개체 틀 1">
            <a:extLst>
              <a:ext uri="{FF2B5EF4-FFF2-40B4-BE49-F238E27FC236}">
                <a16:creationId xmlns:a16="http://schemas.microsoft.com/office/drawing/2014/main" id="{3F4AF2A0-8320-439C-BB1E-F14F5A90D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</p:spPr>
        <p:txBody>
          <a:bodyPr/>
          <a:lstStyle/>
          <a:p>
            <a:fld id="{E428C2E1-E767-4538-9C81-27927BCEED05}" type="slidenum">
              <a:rPr lang="ko-KR" altLang="en-US" smtClean="0"/>
              <a:t>2</a:t>
            </a:fld>
            <a:endParaRPr lang="ko-KR" altLang="en-US" dirty="0"/>
          </a:p>
        </p:txBody>
      </p:sp>
      <p:sp>
        <p:nvSpPr>
          <p:cNvPr id="74" name="제목 1">
            <a:extLst>
              <a:ext uri="{FF2B5EF4-FFF2-40B4-BE49-F238E27FC236}">
                <a16:creationId xmlns:a16="http://schemas.microsoft.com/office/drawing/2014/main" id="{87EDDC1C-3035-431B-BB5F-23A2A62A2B3C}"/>
              </a:ext>
            </a:extLst>
          </p:cNvPr>
          <p:cNvSpPr txBox="1">
            <a:spLocks/>
          </p:cNvSpPr>
          <p:nvPr/>
        </p:nvSpPr>
        <p:spPr bwMode="auto">
          <a:xfrm>
            <a:off x="381000" y="88271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시스템 아키텍처 구성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1712728" y="1735332"/>
            <a:ext cx="2629888" cy="9645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  <a:r>
              <a:rPr lang="ko-KR" altLang="en-US" sz="1200">
                <a:solidFill>
                  <a:schemeClr val="tx1">
                    <a:lumMod val="95000"/>
                    <a:lumOff val="5000"/>
                  </a:schemeClr>
                </a:solidFill>
              </a:rPr>
              <a:t>엔진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4767612" y="1401679"/>
            <a:ext cx="2738490" cy="1716716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>
                <a:solidFill>
                  <a:schemeClr val="tx1">
                    <a:lumMod val="95000"/>
                    <a:lumOff val="5000"/>
                  </a:schemeClr>
                </a:solidFill>
              </a:rPr>
              <a:t>PDS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821913" y="277143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821913" y="1735332"/>
            <a:ext cx="2629888" cy="9645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PDS </a:t>
            </a:r>
            <a:r>
              <a:rPr lang="ko-KR" altLang="en-US" sz="1200">
                <a:solidFill>
                  <a:schemeClr val="tx1">
                    <a:lumMod val="95000"/>
                    <a:lumOff val="5000"/>
                  </a:schemeClr>
                </a:solidFill>
              </a:rPr>
              <a:t>엔진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1492739" y="1211189"/>
            <a:ext cx="6141637" cy="2046419"/>
          </a:xfrm>
          <a:prstGeom prst="roundRect">
            <a:avLst>
              <a:gd name="adj" fmla="val 4705"/>
            </a:avLst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8137616" y="1211189"/>
            <a:ext cx="1268771" cy="3830812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외부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b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PBX (TCP)</a:t>
            </a:r>
          </a:p>
          <a:p>
            <a:pPr algn="ctr"/>
            <a:b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IVR (TCP/API)</a:t>
            </a:r>
          </a:p>
          <a:p>
            <a:pPr algn="ctr"/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AP (</a:t>
            </a:r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웹소켓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API)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전광판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소켓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(TCP/API, DB)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통합등록시스템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(TCP/API, DB)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통합관리시스템</a:t>
            </a:r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(TCP/API, DB)</a:t>
            </a:r>
          </a:p>
          <a:p>
            <a:pPr algn="ctr"/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4821910" y="4373796"/>
            <a:ext cx="2629890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10.5.8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4821911" y="4661828"/>
            <a:ext cx="2629889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57" name="직선 화살표 연결선 56"/>
          <p:cNvCxnSpPr/>
          <p:nvPr/>
        </p:nvCxnSpPr>
        <p:spPr>
          <a:xfrm>
            <a:off x="4432741" y="4625796"/>
            <a:ext cx="257752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51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962</TotalTime>
  <Words>193</Words>
  <Application>Microsoft Office PowerPoint</Application>
  <PresentationFormat>A4 용지(210x297mm)</PresentationFormat>
  <Paragraphs>71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범정부 AI기반 통합 콜센터 구축</dc:title>
  <dc:creator>민수 김</dc:creator>
  <cp:lastModifiedBy>김민수</cp:lastModifiedBy>
  <cp:revision>99</cp:revision>
  <dcterms:created xsi:type="dcterms:W3CDTF">2023-05-09T05:23:50Z</dcterms:created>
  <dcterms:modified xsi:type="dcterms:W3CDTF">2024-05-28T06:58:19Z</dcterms:modified>
</cp:coreProperties>
</file>