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6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5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71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27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37" autoAdjust="0"/>
    <p:restoredTop sz="96529" autoAdjust="0"/>
  </p:normalViewPr>
  <p:slideViewPr>
    <p:cSldViewPr snapToGrid="0">
      <p:cViewPr>
        <p:scale>
          <a:sx n="400" d="100"/>
          <a:sy n="400" d="100"/>
        </p:scale>
        <p:origin x="-6354" y="-236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9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5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94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00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60" y="681568"/>
            <a:ext cx="2070258" cy="1084876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8"/>
            <a:ext cx="6090762" cy="1084876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15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562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3" y="3191515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3" y="8567001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3555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4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4" y="681570"/>
            <a:ext cx="8281035" cy="247438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6" y="3138172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6" y="4676141"/>
            <a:ext cx="4061757" cy="68778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2"/>
            <a:ext cx="4081762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1"/>
            <a:ext cx="4081762" cy="68778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28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22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34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8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1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8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02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8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1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8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90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4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4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90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2EC17-D602-4321-A49E-C807D7F01097}" type="datetimeFigureOut">
              <a:rPr lang="ko-KR" altLang="en-US" smtClean="0"/>
              <a:t>2021-03-07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9" y="11865190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90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1CC07-0B68-4026-9446-26B09B4B70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86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6" name="직선 연결선 425">
            <a:extLst>
              <a:ext uri="{FF2B5EF4-FFF2-40B4-BE49-F238E27FC236}">
                <a16:creationId xmlns:a16="http://schemas.microsoft.com/office/drawing/2014/main" id="{9672A538-FBE3-45F2-83A3-E1A1B07CA08A}"/>
              </a:ext>
            </a:extLst>
          </p:cNvPr>
          <p:cNvCxnSpPr>
            <a:cxnSpLocks/>
          </p:cNvCxnSpPr>
          <p:nvPr/>
        </p:nvCxnSpPr>
        <p:spPr>
          <a:xfrm>
            <a:off x="4391193" y="1130992"/>
            <a:ext cx="0" cy="9709002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4" name="직선 연결선 923">
            <a:extLst>
              <a:ext uri="{FF2B5EF4-FFF2-40B4-BE49-F238E27FC236}">
                <a16:creationId xmlns:a16="http://schemas.microsoft.com/office/drawing/2014/main" id="{A6DF42F5-C79C-44EA-A57B-A0D38DF92B6A}"/>
              </a:ext>
            </a:extLst>
          </p:cNvPr>
          <p:cNvCxnSpPr>
            <a:cxnSpLocks/>
          </p:cNvCxnSpPr>
          <p:nvPr/>
        </p:nvCxnSpPr>
        <p:spPr>
          <a:xfrm>
            <a:off x="4449231" y="1198852"/>
            <a:ext cx="0" cy="9737662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직선 연결선 1353">
            <a:extLst>
              <a:ext uri="{FF2B5EF4-FFF2-40B4-BE49-F238E27FC236}">
                <a16:creationId xmlns:a16="http://schemas.microsoft.com/office/drawing/2014/main" id="{0B24DE64-99B4-4FF1-9BDC-8536EB548EA0}"/>
              </a:ext>
            </a:extLst>
          </p:cNvPr>
          <p:cNvCxnSpPr>
            <a:cxnSpLocks/>
          </p:cNvCxnSpPr>
          <p:nvPr/>
        </p:nvCxnSpPr>
        <p:spPr>
          <a:xfrm flipV="1">
            <a:off x="6954668" y="27880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1" name="Rectangle 43">
            <a:extLst>
              <a:ext uri="{FF2B5EF4-FFF2-40B4-BE49-F238E27FC236}">
                <a16:creationId xmlns:a16="http://schemas.microsoft.com/office/drawing/2014/main" id="{601C199E-A2E2-45A8-8E49-15A6B7FBE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079" y="790245"/>
            <a:ext cx="705600" cy="5148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S-NGS01-201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cxnSp>
        <p:nvCxnSpPr>
          <p:cNvPr id="785" name="직선 연결선 1353">
            <a:extLst>
              <a:ext uri="{FF2B5EF4-FFF2-40B4-BE49-F238E27FC236}">
                <a16:creationId xmlns:a16="http://schemas.microsoft.com/office/drawing/2014/main" id="{1F886A4F-F648-4779-AF3F-2FC4DAE65173}"/>
              </a:ext>
            </a:extLst>
          </p:cNvPr>
          <p:cNvCxnSpPr>
            <a:cxnSpLocks/>
          </p:cNvCxnSpPr>
          <p:nvPr/>
        </p:nvCxnSpPr>
        <p:spPr>
          <a:xfrm flipV="1">
            <a:off x="5200691" y="278804"/>
            <a:ext cx="0" cy="5004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3" name="직선 연결선 662">
            <a:extLst>
              <a:ext uri="{FF2B5EF4-FFF2-40B4-BE49-F238E27FC236}">
                <a16:creationId xmlns:a16="http://schemas.microsoft.com/office/drawing/2014/main" id="{1EE1CB11-B24F-4898-AC7E-CB8CE0E6EFE1}"/>
              </a:ext>
            </a:extLst>
          </p:cNvPr>
          <p:cNvCxnSpPr>
            <a:cxnSpLocks/>
          </p:cNvCxnSpPr>
          <p:nvPr/>
        </p:nvCxnSpPr>
        <p:spPr>
          <a:xfrm>
            <a:off x="2771114" y="0"/>
            <a:ext cx="0" cy="128016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5" name="직선 연결선 664">
            <a:extLst>
              <a:ext uri="{FF2B5EF4-FFF2-40B4-BE49-F238E27FC236}">
                <a16:creationId xmlns:a16="http://schemas.microsoft.com/office/drawing/2014/main" id="{DF7C5BB4-0258-408D-AE5B-7B4AC47C6F78}"/>
              </a:ext>
            </a:extLst>
          </p:cNvPr>
          <p:cNvCxnSpPr>
            <a:cxnSpLocks/>
          </p:cNvCxnSpPr>
          <p:nvPr/>
        </p:nvCxnSpPr>
        <p:spPr>
          <a:xfrm>
            <a:off x="7491920" y="0"/>
            <a:ext cx="0" cy="128016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직선 연결선 665">
            <a:extLst>
              <a:ext uri="{FF2B5EF4-FFF2-40B4-BE49-F238E27FC236}">
                <a16:creationId xmlns:a16="http://schemas.microsoft.com/office/drawing/2014/main" id="{99BB8D98-8EB1-4C20-B475-61DBB04E1DB7}"/>
              </a:ext>
            </a:extLst>
          </p:cNvPr>
          <p:cNvCxnSpPr>
            <a:cxnSpLocks/>
          </p:cNvCxnSpPr>
          <p:nvPr/>
        </p:nvCxnSpPr>
        <p:spPr>
          <a:xfrm>
            <a:off x="2854439" y="280454"/>
            <a:ext cx="457188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8" name="모서리가 둥근 직사각형 733">
            <a:extLst>
              <a:ext uri="{FF2B5EF4-FFF2-40B4-BE49-F238E27FC236}">
                <a16:creationId xmlns:a16="http://schemas.microsoft.com/office/drawing/2014/main" id="{46F3693D-D46F-41DF-AA11-FB632C6B1A3D}"/>
              </a:ext>
            </a:extLst>
          </p:cNvPr>
          <p:cNvSpPr/>
          <p:nvPr/>
        </p:nvSpPr>
        <p:spPr>
          <a:xfrm>
            <a:off x="2771114" y="4805"/>
            <a:ext cx="472080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  <a:r>
              <a:rPr lang="en-US" altLang="ko-KR" sz="100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/DR</a:t>
            </a:r>
            <a:endParaRPr lang="ko-KR" altLang="en-US" sz="100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70" name="직선 연결선 1353">
            <a:extLst>
              <a:ext uri="{FF2B5EF4-FFF2-40B4-BE49-F238E27FC236}">
                <a16:creationId xmlns:a16="http://schemas.microsoft.com/office/drawing/2014/main" id="{32781334-DD6D-49DC-A4FE-EE996E7E57F7}"/>
              </a:ext>
            </a:extLst>
          </p:cNvPr>
          <p:cNvCxnSpPr>
            <a:cxnSpLocks/>
          </p:cNvCxnSpPr>
          <p:nvPr/>
        </p:nvCxnSpPr>
        <p:spPr>
          <a:xfrm flipV="1">
            <a:off x="5151357" y="28828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1" name="Group 356">
            <a:extLst>
              <a:ext uri="{FF2B5EF4-FFF2-40B4-BE49-F238E27FC236}">
                <a16:creationId xmlns:a16="http://schemas.microsoft.com/office/drawing/2014/main" id="{E5F32CF8-CA77-445F-80E1-08B933F21D49}"/>
              </a:ext>
            </a:extLst>
          </p:cNvPr>
          <p:cNvGrpSpPr/>
          <p:nvPr/>
        </p:nvGrpSpPr>
        <p:grpSpPr>
          <a:xfrm>
            <a:off x="4974264" y="328438"/>
            <a:ext cx="429016" cy="360388"/>
            <a:chOff x="1876198" y="653275"/>
            <a:chExt cx="429016" cy="360388"/>
          </a:xfrm>
        </p:grpSpPr>
        <p:pic>
          <p:nvPicPr>
            <p:cNvPr id="672" name="그림 1505">
              <a:extLst>
                <a:ext uri="{FF2B5EF4-FFF2-40B4-BE49-F238E27FC236}">
                  <a16:creationId xmlns:a16="http://schemas.microsoft.com/office/drawing/2014/main" id="{9BCD06FD-031D-4297-8AF6-FA14F5FF2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4690" y="753866"/>
              <a:ext cx="279170" cy="259797"/>
            </a:xfrm>
            <a:prstGeom prst="rect">
              <a:avLst/>
            </a:prstGeom>
          </p:spPr>
        </p:pic>
        <p:sp>
          <p:nvSpPr>
            <p:cNvPr id="673" name="직사각형 915">
              <a:extLst>
                <a:ext uri="{FF2B5EF4-FFF2-40B4-BE49-F238E27FC236}">
                  <a16:creationId xmlns:a16="http://schemas.microsoft.com/office/drawing/2014/main" id="{B7329788-DD9A-402E-8C6D-ACDBAA7CE0D7}"/>
                </a:ext>
              </a:extLst>
            </p:cNvPr>
            <p:cNvSpPr/>
            <p:nvPr/>
          </p:nvSpPr>
          <p:spPr>
            <a:xfrm>
              <a:off x="1876198" y="806646"/>
              <a:ext cx="429016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10.10.20.100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674" name="직사각형 2912">
              <a:extLst>
                <a:ext uri="{FF2B5EF4-FFF2-40B4-BE49-F238E27FC236}">
                  <a16:creationId xmlns:a16="http://schemas.microsoft.com/office/drawing/2014/main" id="{9E1F5F73-0AB6-40E5-B536-DACDBC2509DE}"/>
                </a:ext>
              </a:extLst>
            </p:cNvPr>
            <p:cNvSpPr/>
            <p:nvPr/>
          </p:nvSpPr>
          <p:spPr>
            <a:xfrm>
              <a:off x="1983058" y="653275"/>
              <a:ext cx="198772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>
                  <a:latin typeface="Consolas" pitchFamily="49" charset="0"/>
                </a:rPr>
                <a:t>UD02</a:t>
              </a:r>
              <a:endParaRPr lang="ko-KR" altLang="en-US" sz="700">
                <a:latin typeface="Consolas" pitchFamily="49" charset="0"/>
              </a:endParaRPr>
            </a:p>
          </p:txBody>
        </p:sp>
      </p:grpSp>
      <p:cxnSp>
        <p:nvCxnSpPr>
          <p:cNvPr id="676" name="직선 연결선 1353">
            <a:extLst>
              <a:ext uri="{FF2B5EF4-FFF2-40B4-BE49-F238E27FC236}">
                <a16:creationId xmlns:a16="http://schemas.microsoft.com/office/drawing/2014/main" id="{FC396A0D-C52C-47FA-AD0D-A3FC2A5047F3}"/>
              </a:ext>
            </a:extLst>
          </p:cNvPr>
          <p:cNvCxnSpPr>
            <a:cxnSpLocks/>
          </p:cNvCxnSpPr>
          <p:nvPr/>
        </p:nvCxnSpPr>
        <p:spPr>
          <a:xfrm flipV="1">
            <a:off x="3237222" y="27880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7" name="Group 369">
            <a:extLst>
              <a:ext uri="{FF2B5EF4-FFF2-40B4-BE49-F238E27FC236}">
                <a16:creationId xmlns:a16="http://schemas.microsoft.com/office/drawing/2014/main" id="{E78965B9-0440-40B7-9A1C-3A128A50DEC6}"/>
              </a:ext>
            </a:extLst>
          </p:cNvPr>
          <p:cNvGrpSpPr/>
          <p:nvPr/>
        </p:nvGrpSpPr>
        <p:grpSpPr>
          <a:xfrm>
            <a:off x="3035454" y="318958"/>
            <a:ext cx="429016" cy="360388"/>
            <a:chOff x="1876198" y="653275"/>
            <a:chExt cx="429016" cy="360388"/>
          </a:xfrm>
        </p:grpSpPr>
        <p:pic>
          <p:nvPicPr>
            <p:cNvPr id="678" name="그림 1505">
              <a:extLst>
                <a:ext uri="{FF2B5EF4-FFF2-40B4-BE49-F238E27FC236}">
                  <a16:creationId xmlns:a16="http://schemas.microsoft.com/office/drawing/2014/main" id="{5C21A800-F33B-4AE8-A037-1F6EC7F24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4690" y="753866"/>
              <a:ext cx="279170" cy="259797"/>
            </a:xfrm>
            <a:prstGeom prst="rect">
              <a:avLst/>
            </a:prstGeom>
          </p:spPr>
        </p:pic>
        <p:sp>
          <p:nvSpPr>
            <p:cNvPr id="679" name="직사각형 915">
              <a:extLst>
                <a:ext uri="{FF2B5EF4-FFF2-40B4-BE49-F238E27FC236}">
                  <a16:creationId xmlns:a16="http://schemas.microsoft.com/office/drawing/2014/main" id="{A233FB85-7BBE-4A05-819E-70DF673BCBFF}"/>
                </a:ext>
              </a:extLst>
            </p:cNvPr>
            <p:cNvSpPr/>
            <p:nvPr/>
          </p:nvSpPr>
          <p:spPr>
            <a:xfrm>
              <a:off x="1876198" y="806646"/>
              <a:ext cx="429016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10.10.20.229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680" name="직사각형 2912">
              <a:extLst>
                <a:ext uri="{FF2B5EF4-FFF2-40B4-BE49-F238E27FC236}">
                  <a16:creationId xmlns:a16="http://schemas.microsoft.com/office/drawing/2014/main" id="{581AA7F5-DE93-4FEC-B697-20A96966F58E}"/>
                </a:ext>
              </a:extLst>
            </p:cNvPr>
            <p:cNvSpPr/>
            <p:nvPr/>
          </p:nvSpPr>
          <p:spPr>
            <a:xfrm>
              <a:off x="1983058" y="653275"/>
              <a:ext cx="248466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>
                  <a:latin typeface="Consolas" pitchFamily="49" charset="0"/>
                </a:rPr>
                <a:t>LD501</a:t>
              </a:r>
              <a:endParaRPr lang="ko-KR" altLang="en-US" sz="700">
                <a:latin typeface="Consolas" pitchFamily="49" charset="0"/>
              </a:endParaRPr>
            </a:p>
          </p:txBody>
        </p:sp>
      </p:grpSp>
      <p:sp>
        <p:nvSpPr>
          <p:cNvPr id="695" name="Rectangle 43">
            <a:extLst>
              <a:ext uri="{FF2B5EF4-FFF2-40B4-BE49-F238E27FC236}">
                <a16:creationId xmlns:a16="http://schemas.microsoft.com/office/drawing/2014/main" id="{5BF49F62-4BC8-4DFE-AC31-F84270F5A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790245"/>
            <a:ext cx="706183" cy="51393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S-NGS01-101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773" name="Rectangle 43">
            <a:extLst>
              <a:ext uri="{FF2B5EF4-FFF2-40B4-BE49-F238E27FC236}">
                <a16:creationId xmlns:a16="http://schemas.microsoft.com/office/drawing/2014/main" id="{F8CAA03A-AEE2-4661-BEF7-4B243BA56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710" y="765199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s-ngs</a:t>
            </a:r>
            <a:endParaRPr lang="ko-KR" altLang="en-US" sz="700">
              <a:latin typeface="Consolas" pitchFamily="49" charset="0"/>
            </a:endParaRPr>
          </a:p>
        </p:txBody>
      </p:sp>
      <p:grpSp>
        <p:nvGrpSpPr>
          <p:cNvPr id="786" name="Group 356">
            <a:extLst>
              <a:ext uri="{FF2B5EF4-FFF2-40B4-BE49-F238E27FC236}">
                <a16:creationId xmlns:a16="http://schemas.microsoft.com/office/drawing/2014/main" id="{5546D597-78E6-4F0B-B36E-DCC4B998285A}"/>
              </a:ext>
            </a:extLst>
          </p:cNvPr>
          <p:cNvGrpSpPr/>
          <p:nvPr/>
        </p:nvGrpSpPr>
        <p:grpSpPr>
          <a:xfrm>
            <a:off x="6748422" y="302086"/>
            <a:ext cx="429016" cy="360388"/>
            <a:chOff x="1876198" y="653275"/>
            <a:chExt cx="429016" cy="360388"/>
          </a:xfrm>
        </p:grpSpPr>
        <p:pic>
          <p:nvPicPr>
            <p:cNvPr id="787" name="그림 1505">
              <a:extLst>
                <a:ext uri="{FF2B5EF4-FFF2-40B4-BE49-F238E27FC236}">
                  <a16:creationId xmlns:a16="http://schemas.microsoft.com/office/drawing/2014/main" id="{BA67F86C-3B41-496B-B10F-789A0EFE9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4690" y="753866"/>
              <a:ext cx="279170" cy="259797"/>
            </a:xfrm>
            <a:prstGeom prst="rect">
              <a:avLst/>
            </a:prstGeom>
          </p:spPr>
        </p:pic>
        <p:sp>
          <p:nvSpPr>
            <p:cNvPr id="788" name="직사각형 915">
              <a:extLst>
                <a:ext uri="{FF2B5EF4-FFF2-40B4-BE49-F238E27FC236}">
                  <a16:creationId xmlns:a16="http://schemas.microsoft.com/office/drawing/2014/main" id="{70F0E827-E644-4ABE-93E5-BF7868CBD9C0}"/>
                </a:ext>
              </a:extLst>
            </p:cNvPr>
            <p:cNvSpPr/>
            <p:nvPr/>
          </p:nvSpPr>
          <p:spPr>
            <a:xfrm>
              <a:off x="1876198" y="806646"/>
              <a:ext cx="429016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10.10.20.100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789" name="직사각형 2912">
              <a:extLst>
                <a:ext uri="{FF2B5EF4-FFF2-40B4-BE49-F238E27FC236}">
                  <a16:creationId xmlns:a16="http://schemas.microsoft.com/office/drawing/2014/main" id="{3774E42F-F2D8-47AE-8D67-811D9DA8B49C}"/>
                </a:ext>
              </a:extLst>
            </p:cNvPr>
            <p:cNvSpPr/>
            <p:nvPr/>
          </p:nvSpPr>
          <p:spPr>
            <a:xfrm>
              <a:off x="1983058" y="653275"/>
              <a:ext cx="198772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>
                  <a:latin typeface="Consolas" pitchFamily="49" charset="0"/>
                </a:rPr>
                <a:t>UD03</a:t>
              </a:r>
              <a:endParaRPr lang="ko-KR" altLang="en-US" sz="700">
                <a:latin typeface="Consolas" pitchFamily="49" charset="0"/>
              </a:endParaRPr>
            </a:p>
          </p:txBody>
        </p:sp>
      </p:grpSp>
      <p:sp>
        <p:nvSpPr>
          <p:cNvPr id="865" name="직사각형 864">
            <a:extLst>
              <a:ext uri="{FF2B5EF4-FFF2-40B4-BE49-F238E27FC236}">
                <a16:creationId xmlns:a16="http://schemas.microsoft.com/office/drawing/2014/main" id="{B83F8933-99CB-4BFD-9C00-B07283A083DA}"/>
              </a:ext>
            </a:extLst>
          </p:cNvPr>
          <p:cNvSpPr/>
          <p:nvPr/>
        </p:nvSpPr>
        <p:spPr>
          <a:xfrm>
            <a:off x="4066183" y="818623"/>
            <a:ext cx="36000" cy="8532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6" name="화살표: 오른쪽 865">
            <a:extLst>
              <a:ext uri="{FF2B5EF4-FFF2-40B4-BE49-F238E27FC236}">
                <a16:creationId xmlns:a16="http://schemas.microsoft.com/office/drawing/2014/main" id="{761C9860-627F-4D05-8713-0799A535F27C}"/>
              </a:ext>
            </a:extLst>
          </p:cNvPr>
          <p:cNvSpPr/>
          <p:nvPr/>
        </p:nvSpPr>
        <p:spPr>
          <a:xfrm>
            <a:off x="3345169" y="792694"/>
            <a:ext cx="1467932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897" name="화살표: 오른쪽 896">
            <a:extLst>
              <a:ext uri="{FF2B5EF4-FFF2-40B4-BE49-F238E27FC236}">
                <a16:creationId xmlns:a16="http://schemas.microsoft.com/office/drawing/2014/main" id="{928679C7-855E-478C-B098-8A27FA21A683}"/>
              </a:ext>
            </a:extLst>
          </p:cNvPr>
          <p:cNvSpPr/>
          <p:nvPr/>
        </p:nvSpPr>
        <p:spPr>
          <a:xfrm>
            <a:off x="5554341" y="839820"/>
            <a:ext cx="1051825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901" name="화살표: 오른쪽 900">
            <a:extLst>
              <a:ext uri="{FF2B5EF4-FFF2-40B4-BE49-F238E27FC236}">
                <a16:creationId xmlns:a16="http://schemas.microsoft.com/office/drawing/2014/main" id="{B45EA9B0-AB7A-4F1A-9330-4FDCB7F1673F}"/>
              </a:ext>
            </a:extLst>
          </p:cNvPr>
          <p:cNvSpPr/>
          <p:nvPr/>
        </p:nvSpPr>
        <p:spPr>
          <a:xfrm>
            <a:off x="5616643" y="902433"/>
            <a:ext cx="989523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908" name="화살표: 오른쪽 907">
            <a:extLst>
              <a:ext uri="{FF2B5EF4-FFF2-40B4-BE49-F238E27FC236}">
                <a16:creationId xmlns:a16="http://schemas.microsoft.com/office/drawing/2014/main" id="{6BA696C9-7CA4-4665-9416-CAA78444A7A2}"/>
              </a:ext>
            </a:extLst>
          </p:cNvPr>
          <p:cNvSpPr/>
          <p:nvPr/>
        </p:nvSpPr>
        <p:spPr>
          <a:xfrm>
            <a:off x="5682358" y="964666"/>
            <a:ext cx="923801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915" name="Rectangle 43">
            <a:extLst>
              <a:ext uri="{FF2B5EF4-FFF2-40B4-BE49-F238E27FC236}">
                <a16:creationId xmlns:a16="http://schemas.microsoft.com/office/drawing/2014/main" id="{21F77B8D-AE68-4455-A291-7B71A7FC4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3096" y="831675"/>
            <a:ext cx="14908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ngs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972" name="직사각형 971">
            <a:extLst>
              <a:ext uri="{FF2B5EF4-FFF2-40B4-BE49-F238E27FC236}">
                <a16:creationId xmlns:a16="http://schemas.microsoft.com/office/drawing/2014/main" id="{FB4135D6-DD29-4858-97EB-9BE910C7F7FD}"/>
              </a:ext>
            </a:extLst>
          </p:cNvPr>
          <p:cNvSpPr/>
          <p:nvPr/>
        </p:nvSpPr>
        <p:spPr>
          <a:xfrm>
            <a:off x="4002828" y="906561"/>
            <a:ext cx="36000" cy="83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3" name="화살표: 오른쪽 972">
            <a:extLst>
              <a:ext uri="{FF2B5EF4-FFF2-40B4-BE49-F238E27FC236}">
                <a16:creationId xmlns:a16="http://schemas.microsoft.com/office/drawing/2014/main" id="{68285C2F-439D-4222-AD50-20A1926D4FB7}"/>
              </a:ext>
            </a:extLst>
          </p:cNvPr>
          <p:cNvSpPr/>
          <p:nvPr/>
        </p:nvSpPr>
        <p:spPr>
          <a:xfrm>
            <a:off x="3345168" y="853343"/>
            <a:ext cx="1467932" cy="72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979" name="직사각형 978">
            <a:extLst>
              <a:ext uri="{FF2B5EF4-FFF2-40B4-BE49-F238E27FC236}">
                <a16:creationId xmlns:a16="http://schemas.microsoft.com/office/drawing/2014/main" id="{F5E3940C-7374-4FE0-807F-81DD08044500}"/>
              </a:ext>
            </a:extLst>
          </p:cNvPr>
          <p:cNvSpPr/>
          <p:nvPr/>
        </p:nvSpPr>
        <p:spPr>
          <a:xfrm>
            <a:off x="3875167" y="936861"/>
            <a:ext cx="36000" cy="860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981" name="화살표: 오른쪽 980">
            <a:extLst>
              <a:ext uri="{FF2B5EF4-FFF2-40B4-BE49-F238E27FC236}">
                <a16:creationId xmlns:a16="http://schemas.microsoft.com/office/drawing/2014/main" id="{7A1C7452-0E51-4671-87BC-5C407D40FBFB}"/>
              </a:ext>
            </a:extLst>
          </p:cNvPr>
          <p:cNvSpPr/>
          <p:nvPr/>
        </p:nvSpPr>
        <p:spPr>
          <a:xfrm>
            <a:off x="3875167" y="917358"/>
            <a:ext cx="938414" cy="72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993" name="직사각형 992">
            <a:extLst>
              <a:ext uri="{FF2B5EF4-FFF2-40B4-BE49-F238E27FC236}">
                <a16:creationId xmlns:a16="http://schemas.microsoft.com/office/drawing/2014/main" id="{B9B54A61-3F96-4778-BFBD-286CD97152CB}"/>
              </a:ext>
            </a:extLst>
          </p:cNvPr>
          <p:cNvSpPr/>
          <p:nvPr/>
        </p:nvSpPr>
        <p:spPr>
          <a:xfrm>
            <a:off x="3628764" y="1002348"/>
            <a:ext cx="36000" cy="86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994" name="화살표: 오른쪽 993">
            <a:extLst>
              <a:ext uri="{FF2B5EF4-FFF2-40B4-BE49-F238E27FC236}">
                <a16:creationId xmlns:a16="http://schemas.microsoft.com/office/drawing/2014/main" id="{F4328F8D-2032-4F08-85E4-1640991AD84A}"/>
              </a:ext>
            </a:extLst>
          </p:cNvPr>
          <p:cNvSpPr/>
          <p:nvPr/>
        </p:nvSpPr>
        <p:spPr>
          <a:xfrm>
            <a:off x="3628766" y="978571"/>
            <a:ext cx="1180343" cy="7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019" name="직사각형 1018">
            <a:extLst>
              <a:ext uri="{FF2B5EF4-FFF2-40B4-BE49-F238E27FC236}">
                <a16:creationId xmlns:a16="http://schemas.microsoft.com/office/drawing/2014/main" id="{3EB65B27-97D4-4C52-A41C-4AB328F67B0F}"/>
              </a:ext>
            </a:extLst>
          </p:cNvPr>
          <p:cNvSpPr/>
          <p:nvPr/>
        </p:nvSpPr>
        <p:spPr>
          <a:xfrm>
            <a:off x="5554340" y="866513"/>
            <a:ext cx="36000" cy="504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020" name="직사각형 1019">
            <a:extLst>
              <a:ext uri="{FF2B5EF4-FFF2-40B4-BE49-F238E27FC236}">
                <a16:creationId xmlns:a16="http://schemas.microsoft.com/office/drawing/2014/main" id="{D26CA692-FD53-4B0C-8DA2-4793F891083C}"/>
              </a:ext>
            </a:extLst>
          </p:cNvPr>
          <p:cNvSpPr/>
          <p:nvPr/>
        </p:nvSpPr>
        <p:spPr>
          <a:xfrm>
            <a:off x="5616641" y="930594"/>
            <a:ext cx="36000" cy="504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021" name="직사각형 1020">
            <a:extLst>
              <a:ext uri="{FF2B5EF4-FFF2-40B4-BE49-F238E27FC236}">
                <a16:creationId xmlns:a16="http://schemas.microsoft.com/office/drawing/2014/main" id="{95497DFC-7C1C-4A2F-A561-FEB266D6E6E8}"/>
              </a:ext>
            </a:extLst>
          </p:cNvPr>
          <p:cNvSpPr/>
          <p:nvPr/>
        </p:nvSpPr>
        <p:spPr>
          <a:xfrm>
            <a:off x="5682357" y="994201"/>
            <a:ext cx="36000" cy="504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1466" name="직선 연결선 1465">
            <a:extLst>
              <a:ext uri="{FF2B5EF4-FFF2-40B4-BE49-F238E27FC236}">
                <a16:creationId xmlns:a16="http://schemas.microsoft.com/office/drawing/2014/main" id="{7BA54039-942D-4EC8-9247-0BF9A1293711}"/>
              </a:ext>
            </a:extLst>
          </p:cNvPr>
          <p:cNvCxnSpPr>
            <a:cxnSpLocks/>
          </p:cNvCxnSpPr>
          <p:nvPr/>
        </p:nvCxnSpPr>
        <p:spPr>
          <a:xfrm>
            <a:off x="5759649" y="1053508"/>
            <a:ext cx="0" cy="484087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9" name="직선 연결선 1468">
            <a:extLst>
              <a:ext uri="{FF2B5EF4-FFF2-40B4-BE49-F238E27FC236}">
                <a16:creationId xmlns:a16="http://schemas.microsoft.com/office/drawing/2014/main" id="{CF69F77B-AB49-45E8-A995-8FDE5B93D45B}"/>
              </a:ext>
            </a:extLst>
          </p:cNvPr>
          <p:cNvCxnSpPr>
            <a:cxnSpLocks/>
          </p:cNvCxnSpPr>
          <p:nvPr/>
        </p:nvCxnSpPr>
        <p:spPr>
          <a:xfrm flipH="1">
            <a:off x="5758448" y="1063422"/>
            <a:ext cx="845432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6" name="직선 연결선 2135">
            <a:extLst>
              <a:ext uri="{FF2B5EF4-FFF2-40B4-BE49-F238E27FC236}">
                <a16:creationId xmlns:a16="http://schemas.microsoft.com/office/drawing/2014/main" id="{51B3D3EA-D5CE-46F1-9C64-159667BE85EE}"/>
              </a:ext>
            </a:extLst>
          </p:cNvPr>
          <p:cNvCxnSpPr>
            <a:cxnSpLocks/>
          </p:cNvCxnSpPr>
          <p:nvPr/>
        </p:nvCxnSpPr>
        <p:spPr>
          <a:xfrm>
            <a:off x="4204050" y="1075918"/>
            <a:ext cx="0" cy="9298618"/>
          </a:xfrm>
          <a:prstGeom prst="line">
            <a:avLst/>
          </a:prstGeom>
          <a:ln w="158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8" name="직선 연결선 2137">
            <a:extLst>
              <a:ext uri="{FF2B5EF4-FFF2-40B4-BE49-F238E27FC236}">
                <a16:creationId xmlns:a16="http://schemas.microsoft.com/office/drawing/2014/main" id="{D9C20CCA-B587-4158-B858-199B6F1798B1}"/>
              </a:ext>
            </a:extLst>
          </p:cNvPr>
          <p:cNvCxnSpPr>
            <a:cxnSpLocks/>
          </p:cNvCxnSpPr>
          <p:nvPr/>
        </p:nvCxnSpPr>
        <p:spPr>
          <a:xfrm flipH="1">
            <a:off x="4006202" y="1075916"/>
            <a:ext cx="810000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1" name="직선 연결선 650">
            <a:extLst>
              <a:ext uri="{FF2B5EF4-FFF2-40B4-BE49-F238E27FC236}">
                <a16:creationId xmlns:a16="http://schemas.microsoft.com/office/drawing/2014/main" id="{101DD9CB-64CC-43E0-81C0-CFA7995BD347}"/>
              </a:ext>
            </a:extLst>
          </p:cNvPr>
          <p:cNvCxnSpPr>
            <a:cxnSpLocks/>
          </p:cNvCxnSpPr>
          <p:nvPr/>
        </p:nvCxnSpPr>
        <p:spPr>
          <a:xfrm flipH="1">
            <a:off x="4386992" y="1130992"/>
            <a:ext cx="430043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4" name="직선 연결선 653">
            <a:extLst>
              <a:ext uri="{FF2B5EF4-FFF2-40B4-BE49-F238E27FC236}">
                <a16:creationId xmlns:a16="http://schemas.microsoft.com/office/drawing/2014/main" id="{B29C5E51-24C1-4FD7-B1DA-7B386BD22160}"/>
              </a:ext>
            </a:extLst>
          </p:cNvPr>
          <p:cNvCxnSpPr>
            <a:cxnSpLocks/>
          </p:cNvCxnSpPr>
          <p:nvPr/>
        </p:nvCxnSpPr>
        <p:spPr>
          <a:xfrm>
            <a:off x="5820398" y="1125896"/>
            <a:ext cx="0" cy="474495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5" name="직선 연결선 654">
            <a:extLst>
              <a:ext uri="{FF2B5EF4-FFF2-40B4-BE49-F238E27FC236}">
                <a16:creationId xmlns:a16="http://schemas.microsoft.com/office/drawing/2014/main" id="{F34A38F3-F7FF-4211-B1B2-2465499706F2}"/>
              </a:ext>
            </a:extLst>
          </p:cNvPr>
          <p:cNvCxnSpPr>
            <a:cxnSpLocks/>
          </p:cNvCxnSpPr>
          <p:nvPr/>
        </p:nvCxnSpPr>
        <p:spPr>
          <a:xfrm flipH="1">
            <a:off x="5818783" y="1125894"/>
            <a:ext cx="787385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2" name="직사각형 681">
            <a:extLst>
              <a:ext uri="{FF2B5EF4-FFF2-40B4-BE49-F238E27FC236}">
                <a16:creationId xmlns:a16="http://schemas.microsoft.com/office/drawing/2014/main" id="{61FB4D81-9942-4823-8F98-EDFFD0C537B3}"/>
              </a:ext>
            </a:extLst>
          </p:cNvPr>
          <p:cNvSpPr/>
          <p:nvPr/>
        </p:nvSpPr>
        <p:spPr>
          <a:xfrm>
            <a:off x="3937734" y="1412004"/>
            <a:ext cx="36000" cy="8208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683" name="직사각형 682">
            <a:extLst>
              <a:ext uri="{FF2B5EF4-FFF2-40B4-BE49-F238E27FC236}">
                <a16:creationId xmlns:a16="http://schemas.microsoft.com/office/drawing/2014/main" id="{B656F454-9211-4EBA-8F1F-1F4F589F7A4C}"/>
              </a:ext>
            </a:extLst>
          </p:cNvPr>
          <p:cNvSpPr/>
          <p:nvPr/>
        </p:nvSpPr>
        <p:spPr>
          <a:xfrm>
            <a:off x="4066183" y="1336052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684" name="직사각형 683">
            <a:extLst>
              <a:ext uri="{FF2B5EF4-FFF2-40B4-BE49-F238E27FC236}">
                <a16:creationId xmlns:a16="http://schemas.microsoft.com/office/drawing/2014/main" id="{AAF093AE-B0B7-47B5-BF25-954C272F92A4}"/>
              </a:ext>
            </a:extLst>
          </p:cNvPr>
          <p:cNvSpPr/>
          <p:nvPr/>
        </p:nvSpPr>
        <p:spPr>
          <a:xfrm>
            <a:off x="3937734" y="1398594"/>
            <a:ext cx="1692000" cy="36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685" name="직사각형 684">
            <a:extLst>
              <a:ext uri="{FF2B5EF4-FFF2-40B4-BE49-F238E27FC236}">
                <a16:creationId xmlns:a16="http://schemas.microsoft.com/office/drawing/2014/main" id="{2400B434-1308-424E-BB61-7591092BDA2F}"/>
              </a:ext>
            </a:extLst>
          </p:cNvPr>
          <p:cNvSpPr/>
          <p:nvPr/>
        </p:nvSpPr>
        <p:spPr>
          <a:xfrm>
            <a:off x="3811636" y="1462201"/>
            <a:ext cx="1872000" cy="36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690" name="직사각형 689">
            <a:extLst>
              <a:ext uri="{FF2B5EF4-FFF2-40B4-BE49-F238E27FC236}">
                <a16:creationId xmlns:a16="http://schemas.microsoft.com/office/drawing/2014/main" id="{C2390729-A8FC-488D-93CA-173C5D5DC1C2}"/>
              </a:ext>
            </a:extLst>
          </p:cNvPr>
          <p:cNvSpPr/>
          <p:nvPr/>
        </p:nvSpPr>
        <p:spPr>
          <a:xfrm>
            <a:off x="3811636" y="1477037"/>
            <a:ext cx="36000" cy="8028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cxnSp>
        <p:nvCxnSpPr>
          <p:cNvPr id="696" name="직선 연결선 695">
            <a:extLst>
              <a:ext uri="{FF2B5EF4-FFF2-40B4-BE49-F238E27FC236}">
                <a16:creationId xmlns:a16="http://schemas.microsoft.com/office/drawing/2014/main" id="{92419161-F05E-4E9B-9B1A-4B0F26DC7D9D}"/>
              </a:ext>
            </a:extLst>
          </p:cNvPr>
          <p:cNvCxnSpPr>
            <a:cxnSpLocks/>
          </p:cNvCxnSpPr>
          <p:nvPr/>
        </p:nvCxnSpPr>
        <p:spPr>
          <a:xfrm>
            <a:off x="4142748" y="1537595"/>
            <a:ext cx="0" cy="8729239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8" name="직선 연결선 737">
            <a:extLst>
              <a:ext uri="{FF2B5EF4-FFF2-40B4-BE49-F238E27FC236}">
                <a16:creationId xmlns:a16="http://schemas.microsoft.com/office/drawing/2014/main" id="{3E3B0483-FBE9-487A-9A65-D920305A4C2F}"/>
              </a:ext>
            </a:extLst>
          </p:cNvPr>
          <p:cNvCxnSpPr>
            <a:cxnSpLocks/>
          </p:cNvCxnSpPr>
          <p:nvPr/>
        </p:nvCxnSpPr>
        <p:spPr>
          <a:xfrm flipH="1">
            <a:off x="4142748" y="1540306"/>
            <a:ext cx="1628694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8" name="직선 연결선 917">
            <a:extLst>
              <a:ext uri="{FF2B5EF4-FFF2-40B4-BE49-F238E27FC236}">
                <a16:creationId xmlns:a16="http://schemas.microsoft.com/office/drawing/2014/main" id="{5ACFEEC8-53F1-491E-A72F-AA3435A841C3}"/>
              </a:ext>
            </a:extLst>
          </p:cNvPr>
          <p:cNvCxnSpPr>
            <a:cxnSpLocks/>
          </p:cNvCxnSpPr>
          <p:nvPr/>
        </p:nvCxnSpPr>
        <p:spPr>
          <a:xfrm flipH="1">
            <a:off x="4398132" y="1603304"/>
            <a:ext cx="1420651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5" name="직선 연결선 924">
            <a:extLst>
              <a:ext uri="{FF2B5EF4-FFF2-40B4-BE49-F238E27FC236}">
                <a16:creationId xmlns:a16="http://schemas.microsoft.com/office/drawing/2014/main" id="{454384FF-7EFD-4ADF-9376-8138CD8B5EB5}"/>
              </a:ext>
            </a:extLst>
          </p:cNvPr>
          <p:cNvCxnSpPr>
            <a:cxnSpLocks/>
          </p:cNvCxnSpPr>
          <p:nvPr/>
        </p:nvCxnSpPr>
        <p:spPr>
          <a:xfrm flipH="1">
            <a:off x="4449233" y="1198852"/>
            <a:ext cx="367487" cy="0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1" name="직선 연결선 1550">
            <a:extLst>
              <a:ext uri="{FF2B5EF4-FFF2-40B4-BE49-F238E27FC236}">
                <a16:creationId xmlns:a16="http://schemas.microsoft.com/office/drawing/2014/main" id="{524E0261-8DC5-4E1E-8EEF-0EB2C923A5BF}"/>
              </a:ext>
            </a:extLst>
          </p:cNvPr>
          <p:cNvCxnSpPr>
            <a:cxnSpLocks/>
          </p:cNvCxnSpPr>
          <p:nvPr/>
        </p:nvCxnSpPr>
        <p:spPr>
          <a:xfrm>
            <a:off x="4509406" y="1660247"/>
            <a:ext cx="0" cy="9470673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7" name="직선 연결선 1556">
            <a:extLst>
              <a:ext uri="{FF2B5EF4-FFF2-40B4-BE49-F238E27FC236}">
                <a16:creationId xmlns:a16="http://schemas.microsoft.com/office/drawing/2014/main" id="{25D2288E-C97F-42A0-A8FD-371FEE2AF4AC}"/>
              </a:ext>
            </a:extLst>
          </p:cNvPr>
          <p:cNvCxnSpPr>
            <a:cxnSpLocks/>
          </p:cNvCxnSpPr>
          <p:nvPr/>
        </p:nvCxnSpPr>
        <p:spPr>
          <a:xfrm>
            <a:off x="4575971" y="1263209"/>
            <a:ext cx="0" cy="9945227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8" name="직선 연결선 1557">
            <a:extLst>
              <a:ext uri="{FF2B5EF4-FFF2-40B4-BE49-F238E27FC236}">
                <a16:creationId xmlns:a16="http://schemas.microsoft.com/office/drawing/2014/main" id="{38174529-20DE-49CB-ADDC-E8035216ACD4}"/>
              </a:ext>
            </a:extLst>
          </p:cNvPr>
          <p:cNvCxnSpPr>
            <a:cxnSpLocks/>
          </p:cNvCxnSpPr>
          <p:nvPr/>
        </p:nvCxnSpPr>
        <p:spPr>
          <a:xfrm flipH="1">
            <a:off x="4575971" y="1263207"/>
            <a:ext cx="2376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5" name="직선 연결선 1604">
            <a:extLst>
              <a:ext uri="{FF2B5EF4-FFF2-40B4-BE49-F238E27FC236}">
                <a16:creationId xmlns:a16="http://schemas.microsoft.com/office/drawing/2014/main" id="{175CEDEB-7190-4E6A-85AB-4AA793F738CE}"/>
              </a:ext>
            </a:extLst>
          </p:cNvPr>
          <p:cNvCxnSpPr>
            <a:cxnSpLocks/>
          </p:cNvCxnSpPr>
          <p:nvPr/>
        </p:nvCxnSpPr>
        <p:spPr>
          <a:xfrm flipH="1">
            <a:off x="4497504" y="1663818"/>
            <a:ext cx="1385383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6" name="직선 연결선 1605">
            <a:extLst>
              <a:ext uri="{FF2B5EF4-FFF2-40B4-BE49-F238E27FC236}">
                <a16:creationId xmlns:a16="http://schemas.microsoft.com/office/drawing/2014/main" id="{D5E71D6B-25F5-4D72-A67E-93B7ED304B87}"/>
              </a:ext>
            </a:extLst>
          </p:cNvPr>
          <p:cNvCxnSpPr>
            <a:cxnSpLocks/>
          </p:cNvCxnSpPr>
          <p:nvPr/>
        </p:nvCxnSpPr>
        <p:spPr>
          <a:xfrm>
            <a:off x="5883847" y="1184739"/>
            <a:ext cx="0" cy="475506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7" name="직선 연결선 1606">
            <a:extLst>
              <a:ext uri="{FF2B5EF4-FFF2-40B4-BE49-F238E27FC236}">
                <a16:creationId xmlns:a16="http://schemas.microsoft.com/office/drawing/2014/main" id="{EAC002F0-408B-4125-A76D-AD5DA8D628CC}"/>
              </a:ext>
            </a:extLst>
          </p:cNvPr>
          <p:cNvCxnSpPr>
            <a:cxnSpLocks/>
          </p:cNvCxnSpPr>
          <p:nvPr/>
        </p:nvCxnSpPr>
        <p:spPr>
          <a:xfrm flipH="1">
            <a:off x="5882885" y="1186697"/>
            <a:ext cx="720996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8" name="Rectangle 43">
            <a:extLst>
              <a:ext uri="{FF2B5EF4-FFF2-40B4-BE49-F238E27FC236}">
                <a16:creationId xmlns:a16="http://schemas.microsoft.com/office/drawing/2014/main" id="{5DDCBF6B-A58C-4C0C-A2BE-CF23F38B4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1710561"/>
            <a:ext cx="706183" cy="438644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S-NGS01-101-101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1609" name="Rectangle 43">
            <a:extLst>
              <a:ext uri="{FF2B5EF4-FFF2-40B4-BE49-F238E27FC236}">
                <a16:creationId xmlns:a16="http://schemas.microsoft.com/office/drawing/2014/main" id="{B51C2624-EED1-4BC4-A033-746A039FB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710" y="205344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610" name="화살표: 오른쪽 1609">
            <a:extLst>
              <a:ext uri="{FF2B5EF4-FFF2-40B4-BE49-F238E27FC236}">
                <a16:creationId xmlns:a16="http://schemas.microsoft.com/office/drawing/2014/main" id="{385C70F7-03EA-4EF6-B7A9-3BB0F1411C65}"/>
              </a:ext>
            </a:extLst>
          </p:cNvPr>
          <p:cNvSpPr/>
          <p:nvPr/>
        </p:nvSpPr>
        <p:spPr>
          <a:xfrm>
            <a:off x="4066184" y="1833005"/>
            <a:ext cx="750018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11" name="화살표: 오른쪽 1610">
            <a:extLst>
              <a:ext uri="{FF2B5EF4-FFF2-40B4-BE49-F238E27FC236}">
                <a16:creationId xmlns:a16="http://schemas.microsoft.com/office/drawing/2014/main" id="{A7F0FDD0-A3BD-44A5-B59D-099A481B8191}"/>
              </a:ext>
            </a:extLst>
          </p:cNvPr>
          <p:cNvSpPr/>
          <p:nvPr/>
        </p:nvSpPr>
        <p:spPr>
          <a:xfrm>
            <a:off x="3937735" y="1708687"/>
            <a:ext cx="878468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12" name="화살표: 오른쪽 1611">
            <a:extLst>
              <a:ext uri="{FF2B5EF4-FFF2-40B4-BE49-F238E27FC236}">
                <a16:creationId xmlns:a16="http://schemas.microsoft.com/office/drawing/2014/main" id="{E0B426B3-0AFC-482A-8A58-B5A8C53F5119}"/>
              </a:ext>
            </a:extLst>
          </p:cNvPr>
          <p:cNvSpPr/>
          <p:nvPr/>
        </p:nvSpPr>
        <p:spPr>
          <a:xfrm>
            <a:off x="3811636" y="1957341"/>
            <a:ext cx="1002266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13" name="화살표: 오른쪽 1612">
            <a:extLst>
              <a:ext uri="{FF2B5EF4-FFF2-40B4-BE49-F238E27FC236}">
                <a16:creationId xmlns:a16="http://schemas.microsoft.com/office/drawing/2014/main" id="{62F66E75-4D91-4703-B8E9-D27F5D30ED57}"/>
              </a:ext>
            </a:extLst>
          </p:cNvPr>
          <p:cNvSpPr/>
          <p:nvPr/>
        </p:nvSpPr>
        <p:spPr>
          <a:xfrm>
            <a:off x="4002828" y="1771232"/>
            <a:ext cx="813374" cy="72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14" name="직사각형 1613">
            <a:extLst>
              <a:ext uri="{FF2B5EF4-FFF2-40B4-BE49-F238E27FC236}">
                <a16:creationId xmlns:a16="http://schemas.microsoft.com/office/drawing/2014/main" id="{C0E51256-98CF-43C9-B798-CD2D9F6580F7}"/>
              </a:ext>
            </a:extLst>
          </p:cNvPr>
          <p:cNvSpPr/>
          <p:nvPr/>
        </p:nvSpPr>
        <p:spPr>
          <a:xfrm>
            <a:off x="3750682" y="1925430"/>
            <a:ext cx="36000" cy="7524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15" name="화살표: 오른쪽 1614">
            <a:extLst>
              <a:ext uri="{FF2B5EF4-FFF2-40B4-BE49-F238E27FC236}">
                <a16:creationId xmlns:a16="http://schemas.microsoft.com/office/drawing/2014/main" id="{AEB41790-E4D6-4360-BDE7-BF0135F609D0}"/>
              </a:ext>
            </a:extLst>
          </p:cNvPr>
          <p:cNvSpPr/>
          <p:nvPr/>
        </p:nvSpPr>
        <p:spPr>
          <a:xfrm>
            <a:off x="3750683" y="1897284"/>
            <a:ext cx="1063220" cy="72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1616" name="직선 연결선 1615">
            <a:extLst>
              <a:ext uri="{FF2B5EF4-FFF2-40B4-BE49-F238E27FC236}">
                <a16:creationId xmlns:a16="http://schemas.microsoft.com/office/drawing/2014/main" id="{9FFABBC0-7350-4E72-AF1F-7ADF2BEC26A9}"/>
              </a:ext>
            </a:extLst>
          </p:cNvPr>
          <p:cNvCxnSpPr>
            <a:cxnSpLocks/>
          </p:cNvCxnSpPr>
          <p:nvPr/>
        </p:nvCxnSpPr>
        <p:spPr>
          <a:xfrm flipH="1">
            <a:off x="4134164" y="2056046"/>
            <a:ext cx="679738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7" name="직사각형 1616">
            <a:extLst>
              <a:ext uri="{FF2B5EF4-FFF2-40B4-BE49-F238E27FC236}">
                <a16:creationId xmlns:a16="http://schemas.microsoft.com/office/drawing/2014/main" id="{9619A028-1775-4F27-A967-139FAC67662B}"/>
              </a:ext>
            </a:extLst>
          </p:cNvPr>
          <p:cNvSpPr/>
          <p:nvPr/>
        </p:nvSpPr>
        <p:spPr>
          <a:xfrm>
            <a:off x="5927427" y="3075752"/>
            <a:ext cx="36000" cy="79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18" name="직사각형 1617">
            <a:extLst>
              <a:ext uri="{FF2B5EF4-FFF2-40B4-BE49-F238E27FC236}">
                <a16:creationId xmlns:a16="http://schemas.microsoft.com/office/drawing/2014/main" id="{2704C4CD-3A0C-4816-91CA-1B3A2A6E0102}"/>
              </a:ext>
            </a:extLst>
          </p:cNvPr>
          <p:cNvSpPr/>
          <p:nvPr/>
        </p:nvSpPr>
        <p:spPr>
          <a:xfrm>
            <a:off x="3345168" y="2093110"/>
            <a:ext cx="612000" cy="36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19" name="직사각형 1618">
            <a:extLst>
              <a:ext uri="{FF2B5EF4-FFF2-40B4-BE49-F238E27FC236}">
                <a16:creationId xmlns:a16="http://schemas.microsoft.com/office/drawing/2014/main" id="{AD6CF7A1-3931-4595-B1F0-4776E307489B}"/>
              </a:ext>
            </a:extLst>
          </p:cNvPr>
          <p:cNvSpPr/>
          <p:nvPr/>
        </p:nvSpPr>
        <p:spPr>
          <a:xfrm>
            <a:off x="3693281" y="2882866"/>
            <a:ext cx="36000" cy="6840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20" name="Rectangle 43">
            <a:extLst>
              <a:ext uri="{FF2B5EF4-FFF2-40B4-BE49-F238E27FC236}">
                <a16:creationId xmlns:a16="http://schemas.microsoft.com/office/drawing/2014/main" id="{D3234E99-1794-4D49-A72F-B01FAF1EC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3096" y="2106802"/>
            <a:ext cx="149080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621" name="직사각형 1620">
            <a:extLst>
              <a:ext uri="{FF2B5EF4-FFF2-40B4-BE49-F238E27FC236}">
                <a16:creationId xmlns:a16="http://schemas.microsoft.com/office/drawing/2014/main" id="{16D6ACF6-C21D-41AC-84CD-4E30090DC0BC}"/>
              </a:ext>
            </a:extLst>
          </p:cNvPr>
          <p:cNvSpPr/>
          <p:nvPr/>
        </p:nvSpPr>
        <p:spPr>
          <a:xfrm>
            <a:off x="3345168" y="2154312"/>
            <a:ext cx="540000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22" name="직사각형 1621">
            <a:extLst>
              <a:ext uri="{FF2B5EF4-FFF2-40B4-BE49-F238E27FC236}">
                <a16:creationId xmlns:a16="http://schemas.microsoft.com/office/drawing/2014/main" id="{393D5E37-518C-4782-A404-1CB5953B4B50}"/>
              </a:ext>
            </a:extLst>
          </p:cNvPr>
          <p:cNvSpPr/>
          <p:nvPr/>
        </p:nvSpPr>
        <p:spPr>
          <a:xfrm>
            <a:off x="5864885" y="3029609"/>
            <a:ext cx="36000" cy="774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23" name="직사각형 1622">
            <a:extLst>
              <a:ext uri="{FF2B5EF4-FFF2-40B4-BE49-F238E27FC236}">
                <a16:creationId xmlns:a16="http://schemas.microsoft.com/office/drawing/2014/main" id="{DFCF2AA1-6F72-414E-895D-11733250203A}"/>
              </a:ext>
            </a:extLst>
          </p:cNvPr>
          <p:cNvSpPr/>
          <p:nvPr/>
        </p:nvSpPr>
        <p:spPr>
          <a:xfrm>
            <a:off x="5987782" y="3138918"/>
            <a:ext cx="36000" cy="792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1624" name="직선 연결선 1623">
            <a:extLst>
              <a:ext uri="{FF2B5EF4-FFF2-40B4-BE49-F238E27FC236}">
                <a16:creationId xmlns:a16="http://schemas.microsoft.com/office/drawing/2014/main" id="{9F15B102-3521-41F8-9299-2E2FBF3C91D1}"/>
              </a:ext>
            </a:extLst>
          </p:cNvPr>
          <p:cNvCxnSpPr>
            <a:cxnSpLocks/>
          </p:cNvCxnSpPr>
          <p:nvPr/>
        </p:nvCxnSpPr>
        <p:spPr>
          <a:xfrm>
            <a:off x="6068197" y="3191524"/>
            <a:ext cx="0" cy="776914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5" name="직선 연결선 1624">
            <a:extLst>
              <a:ext uri="{FF2B5EF4-FFF2-40B4-BE49-F238E27FC236}">
                <a16:creationId xmlns:a16="http://schemas.microsoft.com/office/drawing/2014/main" id="{3C98BCAD-2D0E-4C39-B07F-655B5F23A879}"/>
              </a:ext>
            </a:extLst>
          </p:cNvPr>
          <p:cNvCxnSpPr>
            <a:cxnSpLocks/>
          </p:cNvCxnSpPr>
          <p:nvPr/>
        </p:nvCxnSpPr>
        <p:spPr>
          <a:xfrm>
            <a:off x="6130147" y="3261454"/>
            <a:ext cx="0" cy="76931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6" name="Rectangle 43">
            <a:extLst>
              <a:ext uri="{FF2B5EF4-FFF2-40B4-BE49-F238E27FC236}">
                <a16:creationId xmlns:a16="http://schemas.microsoft.com/office/drawing/2014/main" id="{47BF10E6-7A52-4B04-89A4-AD36BAFC5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6159" y="2201523"/>
            <a:ext cx="705600" cy="1296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S-NGS02-201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1627" name="Rectangle 43">
            <a:extLst>
              <a:ext uri="{FF2B5EF4-FFF2-40B4-BE49-F238E27FC236}">
                <a16:creationId xmlns:a16="http://schemas.microsoft.com/office/drawing/2014/main" id="{7F2BACDE-306A-4E39-9072-553216F4B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5852" y="2669715"/>
            <a:ext cx="705600" cy="75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S-SFA01-201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1628" name="화살표: 오른쪽 1627">
            <a:extLst>
              <a:ext uri="{FF2B5EF4-FFF2-40B4-BE49-F238E27FC236}">
                <a16:creationId xmlns:a16="http://schemas.microsoft.com/office/drawing/2014/main" id="{A39BCFD0-C24D-4590-9459-187BA3801212}"/>
              </a:ext>
            </a:extLst>
          </p:cNvPr>
          <p:cNvSpPr/>
          <p:nvPr/>
        </p:nvSpPr>
        <p:spPr>
          <a:xfrm>
            <a:off x="5987782" y="3101308"/>
            <a:ext cx="638066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29" name="화살표: 오른쪽 1628">
            <a:extLst>
              <a:ext uri="{FF2B5EF4-FFF2-40B4-BE49-F238E27FC236}">
                <a16:creationId xmlns:a16="http://schemas.microsoft.com/office/drawing/2014/main" id="{89685A1E-50E2-40B4-BCEE-C120FAD1C018}"/>
              </a:ext>
            </a:extLst>
          </p:cNvPr>
          <p:cNvSpPr/>
          <p:nvPr/>
        </p:nvSpPr>
        <p:spPr>
          <a:xfrm>
            <a:off x="5927429" y="3039835"/>
            <a:ext cx="698421" cy="7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30" name="Rectangle 43">
            <a:extLst>
              <a:ext uri="{FF2B5EF4-FFF2-40B4-BE49-F238E27FC236}">
                <a16:creationId xmlns:a16="http://schemas.microsoft.com/office/drawing/2014/main" id="{2A0071AC-C2EB-47D2-98C1-31EA1314D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2669716"/>
            <a:ext cx="706183" cy="75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S-SFA01-101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1631" name="Rectangle 43">
            <a:extLst>
              <a:ext uri="{FF2B5EF4-FFF2-40B4-BE49-F238E27FC236}">
                <a16:creationId xmlns:a16="http://schemas.microsoft.com/office/drawing/2014/main" id="{303D8C70-BEE7-4332-B386-2A95C7CDE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2431172"/>
            <a:ext cx="706183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S-NGS02-101-101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1632" name="Rectangle 43">
            <a:extLst>
              <a:ext uri="{FF2B5EF4-FFF2-40B4-BE49-F238E27FC236}">
                <a16:creationId xmlns:a16="http://schemas.microsoft.com/office/drawing/2014/main" id="{AECFCFD0-7358-4A64-BF12-DD5574E45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2201525"/>
            <a:ext cx="706183" cy="1296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S-NGS02-101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1633" name="Rectangle 43">
            <a:extLst>
              <a:ext uri="{FF2B5EF4-FFF2-40B4-BE49-F238E27FC236}">
                <a16:creationId xmlns:a16="http://schemas.microsoft.com/office/drawing/2014/main" id="{4E1CAC35-C760-4331-92E9-F151C6E10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324" y="2875908"/>
            <a:ext cx="3478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s-banca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634" name="화살표: 오른쪽 1633">
            <a:extLst>
              <a:ext uri="{FF2B5EF4-FFF2-40B4-BE49-F238E27FC236}">
                <a16:creationId xmlns:a16="http://schemas.microsoft.com/office/drawing/2014/main" id="{77D36B40-2F27-4FFA-84E5-6B325EF5D583}"/>
              </a:ext>
            </a:extLst>
          </p:cNvPr>
          <p:cNvSpPr/>
          <p:nvPr/>
        </p:nvSpPr>
        <p:spPr>
          <a:xfrm>
            <a:off x="4066185" y="2730568"/>
            <a:ext cx="747719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35" name="화살표: 오른쪽 1634">
            <a:extLst>
              <a:ext uri="{FF2B5EF4-FFF2-40B4-BE49-F238E27FC236}">
                <a16:creationId xmlns:a16="http://schemas.microsoft.com/office/drawing/2014/main" id="{75501111-716C-4B44-B048-89F1C6256630}"/>
              </a:ext>
            </a:extLst>
          </p:cNvPr>
          <p:cNvSpPr/>
          <p:nvPr/>
        </p:nvSpPr>
        <p:spPr>
          <a:xfrm>
            <a:off x="5744403" y="2855385"/>
            <a:ext cx="881447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36" name="화살표: 오른쪽 1635">
            <a:extLst>
              <a:ext uri="{FF2B5EF4-FFF2-40B4-BE49-F238E27FC236}">
                <a16:creationId xmlns:a16="http://schemas.microsoft.com/office/drawing/2014/main" id="{DB91F360-257E-4B3B-A18E-AC306888EEE2}"/>
              </a:ext>
            </a:extLst>
          </p:cNvPr>
          <p:cNvSpPr/>
          <p:nvPr/>
        </p:nvSpPr>
        <p:spPr>
          <a:xfrm>
            <a:off x="3952090" y="2670469"/>
            <a:ext cx="861437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37" name="화살표: 오른쪽 1636">
            <a:extLst>
              <a:ext uri="{FF2B5EF4-FFF2-40B4-BE49-F238E27FC236}">
                <a16:creationId xmlns:a16="http://schemas.microsoft.com/office/drawing/2014/main" id="{697D6D9D-E200-434C-9927-D5D136C618EB}"/>
              </a:ext>
            </a:extLst>
          </p:cNvPr>
          <p:cNvSpPr/>
          <p:nvPr/>
        </p:nvSpPr>
        <p:spPr>
          <a:xfrm>
            <a:off x="5616045" y="2731164"/>
            <a:ext cx="1013656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38" name="직사각형 1637">
            <a:extLst>
              <a:ext uri="{FF2B5EF4-FFF2-40B4-BE49-F238E27FC236}">
                <a16:creationId xmlns:a16="http://schemas.microsoft.com/office/drawing/2014/main" id="{B3CD9742-6299-4D4C-874B-47B774A248D6}"/>
              </a:ext>
            </a:extLst>
          </p:cNvPr>
          <p:cNvSpPr/>
          <p:nvPr/>
        </p:nvSpPr>
        <p:spPr>
          <a:xfrm>
            <a:off x="3345168" y="2920962"/>
            <a:ext cx="486000" cy="36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39" name="화살표: 오른쪽 1638">
            <a:extLst>
              <a:ext uri="{FF2B5EF4-FFF2-40B4-BE49-F238E27FC236}">
                <a16:creationId xmlns:a16="http://schemas.microsoft.com/office/drawing/2014/main" id="{21C984CD-DEEA-45B7-860F-87D21C4C9178}"/>
              </a:ext>
            </a:extLst>
          </p:cNvPr>
          <p:cNvSpPr/>
          <p:nvPr/>
        </p:nvSpPr>
        <p:spPr>
          <a:xfrm>
            <a:off x="3811637" y="2265738"/>
            <a:ext cx="1002266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0" name="화살표: 오른쪽 1639">
            <a:extLst>
              <a:ext uri="{FF2B5EF4-FFF2-40B4-BE49-F238E27FC236}">
                <a16:creationId xmlns:a16="http://schemas.microsoft.com/office/drawing/2014/main" id="{BF48639F-F1D2-4E3B-827F-BA46C70C51AB}"/>
              </a:ext>
            </a:extLst>
          </p:cNvPr>
          <p:cNvSpPr/>
          <p:nvPr/>
        </p:nvSpPr>
        <p:spPr>
          <a:xfrm>
            <a:off x="3811638" y="2508284"/>
            <a:ext cx="997471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1" name="화살표: 오른쪽 1640">
            <a:extLst>
              <a:ext uri="{FF2B5EF4-FFF2-40B4-BE49-F238E27FC236}">
                <a16:creationId xmlns:a16="http://schemas.microsoft.com/office/drawing/2014/main" id="{E2E714DB-E664-4BF2-AA7A-7681A3E455C7}"/>
              </a:ext>
            </a:extLst>
          </p:cNvPr>
          <p:cNvSpPr/>
          <p:nvPr/>
        </p:nvSpPr>
        <p:spPr>
          <a:xfrm>
            <a:off x="3811636" y="2792437"/>
            <a:ext cx="1001464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2" name="화살표: 오른쪽 1641">
            <a:extLst>
              <a:ext uri="{FF2B5EF4-FFF2-40B4-BE49-F238E27FC236}">
                <a16:creationId xmlns:a16="http://schemas.microsoft.com/office/drawing/2014/main" id="{FFFD5417-230C-4DD0-A52C-113C43E228C5}"/>
              </a:ext>
            </a:extLst>
          </p:cNvPr>
          <p:cNvSpPr/>
          <p:nvPr/>
        </p:nvSpPr>
        <p:spPr>
          <a:xfrm>
            <a:off x="5555891" y="2235504"/>
            <a:ext cx="1069959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3" name="화살표: 오른쪽 1642">
            <a:extLst>
              <a:ext uri="{FF2B5EF4-FFF2-40B4-BE49-F238E27FC236}">
                <a16:creationId xmlns:a16="http://schemas.microsoft.com/office/drawing/2014/main" id="{97A36B95-8D8F-4E2D-8407-9E39E6D8EAAF}"/>
              </a:ext>
            </a:extLst>
          </p:cNvPr>
          <p:cNvSpPr/>
          <p:nvPr/>
        </p:nvSpPr>
        <p:spPr>
          <a:xfrm>
            <a:off x="5864887" y="2978113"/>
            <a:ext cx="760963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4" name="화살표: 오른쪽 1643">
            <a:extLst>
              <a:ext uri="{FF2B5EF4-FFF2-40B4-BE49-F238E27FC236}">
                <a16:creationId xmlns:a16="http://schemas.microsoft.com/office/drawing/2014/main" id="{ADECF64C-4D36-486C-9D43-921D502AB753}"/>
              </a:ext>
            </a:extLst>
          </p:cNvPr>
          <p:cNvSpPr/>
          <p:nvPr/>
        </p:nvSpPr>
        <p:spPr>
          <a:xfrm>
            <a:off x="3693282" y="2855593"/>
            <a:ext cx="1117772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5" name="Rectangle 43">
            <a:extLst>
              <a:ext uri="{FF2B5EF4-FFF2-40B4-BE49-F238E27FC236}">
                <a16:creationId xmlns:a16="http://schemas.microsoft.com/office/drawing/2014/main" id="{B16413E9-B520-46D5-8BAA-AB59163F3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626" y="2934368"/>
            <a:ext cx="335550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banca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646" name="화살표: 오른쪽 1645">
            <a:extLst>
              <a:ext uri="{FF2B5EF4-FFF2-40B4-BE49-F238E27FC236}">
                <a16:creationId xmlns:a16="http://schemas.microsoft.com/office/drawing/2014/main" id="{895FDF53-4EF0-4C0F-A0C6-3D0C490C023D}"/>
              </a:ext>
            </a:extLst>
          </p:cNvPr>
          <p:cNvSpPr/>
          <p:nvPr/>
        </p:nvSpPr>
        <p:spPr>
          <a:xfrm>
            <a:off x="5678764" y="2793440"/>
            <a:ext cx="947084" cy="72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47" name="화살표: 오른쪽 1646">
            <a:extLst>
              <a:ext uri="{FF2B5EF4-FFF2-40B4-BE49-F238E27FC236}">
                <a16:creationId xmlns:a16="http://schemas.microsoft.com/office/drawing/2014/main" id="{2E74D387-D7EC-4D37-9A09-1BCC1D35AA4C}"/>
              </a:ext>
            </a:extLst>
          </p:cNvPr>
          <p:cNvSpPr/>
          <p:nvPr/>
        </p:nvSpPr>
        <p:spPr>
          <a:xfrm>
            <a:off x="5556223" y="2669302"/>
            <a:ext cx="1069627" cy="72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48" name="직사각형 1647">
            <a:extLst>
              <a:ext uri="{FF2B5EF4-FFF2-40B4-BE49-F238E27FC236}">
                <a16:creationId xmlns:a16="http://schemas.microsoft.com/office/drawing/2014/main" id="{9F48F210-A109-450C-9714-56FC3635323E}"/>
              </a:ext>
            </a:extLst>
          </p:cNvPr>
          <p:cNvSpPr/>
          <p:nvPr/>
        </p:nvSpPr>
        <p:spPr>
          <a:xfrm>
            <a:off x="3345168" y="2982353"/>
            <a:ext cx="432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49" name="화살표: 오른쪽 1648">
            <a:extLst>
              <a:ext uri="{FF2B5EF4-FFF2-40B4-BE49-F238E27FC236}">
                <a16:creationId xmlns:a16="http://schemas.microsoft.com/office/drawing/2014/main" id="{7E73FE56-CCE7-4F9D-8311-8AE41A620F83}"/>
              </a:ext>
            </a:extLst>
          </p:cNvPr>
          <p:cNvSpPr/>
          <p:nvPr/>
        </p:nvSpPr>
        <p:spPr>
          <a:xfrm>
            <a:off x="3750682" y="2204744"/>
            <a:ext cx="1062418" cy="72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0" name="화살표: 오른쪽 1649">
            <a:extLst>
              <a:ext uri="{FF2B5EF4-FFF2-40B4-BE49-F238E27FC236}">
                <a16:creationId xmlns:a16="http://schemas.microsoft.com/office/drawing/2014/main" id="{A00B4F33-183C-4F4E-9318-EB1C4B86D817}"/>
              </a:ext>
            </a:extLst>
          </p:cNvPr>
          <p:cNvSpPr/>
          <p:nvPr/>
        </p:nvSpPr>
        <p:spPr>
          <a:xfrm>
            <a:off x="3750683" y="2446766"/>
            <a:ext cx="1056820" cy="72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1" name="화살표: 오른쪽 1650">
            <a:extLst>
              <a:ext uri="{FF2B5EF4-FFF2-40B4-BE49-F238E27FC236}">
                <a16:creationId xmlns:a16="http://schemas.microsoft.com/office/drawing/2014/main" id="{80AC9CDE-7524-4A19-A6C2-8455390FFC4C}"/>
              </a:ext>
            </a:extLst>
          </p:cNvPr>
          <p:cNvSpPr/>
          <p:nvPr/>
        </p:nvSpPr>
        <p:spPr>
          <a:xfrm>
            <a:off x="5804431" y="2917379"/>
            <a:ext cx="821419" cy="72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2" name="직사각형 1651">
            <a:extLst>
              <a:ext uri="{FF2B5EF4-FFF2-40B4-BE49-F238E27FC236}">
                <a16:creationId xmlns:a16="http://schemas.microsoft.com/office/drawing/2014/main" id="{DFA42B96-BE35-4BAE-A98C-2E0FF6649D9B}"/>
              </a:ext>
            </a:extLst>
          </p:cNvPr>
          <p:cNvSpPr/>
          <p:nvPr/>
        </p:nvSpPr>
        <p:spPr>
          <a:xfrm>
            <a:off x="3811636" y="2361719"/>
            <a:ext cx="1764000" cy="36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3" name="직사각형 1652">
            <a:extLst>
              <a:ext uri="{FF2B5EF4-FFF2-40B4-BE49-F238E27FC236}">
                <a16:creationId xmlns:a16="http://schemas.microsoft.com/office/drawing/2014/main" id="{87A4C584-DD5E-4FAD-8227-D088F5FC2FF4}"/>
              </a:ext>
            </a:extLst>
          </p:cNvPr>
          <p:cNvSpPr/>
          <p:nvPr/>
        </p:nvSpPr>
        <p:spPr>
          <a:xfrm>
            <a:off x="5555889" y="2278919"/>
            <a:ext cx="36000" cy="1188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4" name="직사각형 1653">
            <a:extLst>
              <a:ext uri="{FF2B5EF4-FFF2-40B4-BE49-F238E27FC236}">
                <a16:creationId xmlns:a16="http://schemas.microsoft.com/office/drawing/2014/main" id="{809D3137-C62E-48EB-AC8A-3F04F432A8E4}"/>
              </a:ext>
            </a:extLst>
          </p:cNvPr>
          <p:cNvSpPr/>
          <p:nvPr/>
        </p:nvSpPr>
        <p:spPr>
          <a:xfrm>
            <a:off x="5556221" y="2710382"/>
            <a:ext cx="36000" cy="784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55" name="직사각형 1654">
            <a:extLst>
              <a:ext uri="{FF2B5EF4-FFF2-40B4-BE49-F238E27FC236}">
                <a16:creationId xmlns:a16="http://schemas.microsoft.com/office/drawing/2014/main" id="{7932E7B3-0E5C-4BF7-B789-E99B713C35ED}"/>
              </a:ext>
            </a:extLst>
          </p:cNvPr>
          <p:cNvSpPr/>
          <p:nvPr/>
        </p:nvSpPr>
        <p:spPr>
          <a:xfrm>
            <a:off x="5616045" y="2762634"/>
            <a:ext cx="36000" cy="792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56" name="직사각형 1655">
            <a:extLst>
              <a:ext uri="{FF2B5EF4-FFF2-40B4-BE49-F238E27FC236}">
                <a16:creationId xmlns:a16="http://schemas.microsoft.com/office/drawing/2014/main" id="{38F6F2C5-9509-4A15-85BD-26EAB371BE2E}"/>
              </a:ext>
            </a:extLst>
          </p:cNvPr>
          <p:cNvSpPr/>
          <p:nvPr/>
        </p:nvSpPr>
        <p:spPr>
          <a:xfrm>
            <a:off x="5678764" y="2825250"/>
            <a:ext cx="36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7" name="직사각형 1656">
            <a:extLst>
              <a:ext uri="{FF2B5EF4-FFF2-40B4-BE49-F238E27FC236}">
                <a16:creationId xmlns:a16="http://schemas.microsoft.com/office/drawing/2014/main" id="{947AE740-2A17-4809-97FB-64B10BB27DDE}"/>
              </a:ext>
            </a:extLst>
          </p:cNvPr>
          <p:cNvSpPr/>
          <p:nvPr/>
        </p:nvSpPr>
        <p:spPr>
          <a:xfrm>
            <a:off x="5744401" y="2886881"/>
            <a:ext cx="36000" cy="792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1658" name="직사각형 1657">
            <a:extLst>
              <a:ext uri="{FF2B5EF4-FFF2-40B4-BE49-F238E27FC236}">
                <a16:creationId xmlns:a16="http://schemas.microsoft.com/office/drawing/2014/main" id="{1791A688-88A5-4C03-8AB3-5AA0CF9372A6}"/>
              </a:ext>
            </a:extLst>
          </p:cNvPr>
          <p:cNvSpPr/>
          <p:nvPr/>
        </p:nvSpPr>
        <p:spPr>
          <a:xfrm>
            <a:off x="5804429" y="2949498"/>
            <a:ext cx="36000" cy="79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1659" name="직선 연결선 1658">
            <a:extLst>
              <a:ext uri="{FF2B5EF4-FFF2-40B4-BE49-F238E27FC236}">
                <a16:creationId xmlns:a16="http://schemas.microsoft.com/office/drawing/2014/main" id="{D5466954-3E47-49A0-985A-25437DD14A4A}"/>
              </a:ext>
            </a:extLst>
          </p:cNvPr>
          <p:cNvCxnSpPr>
            <a:cxnSpLocks/>
          </p:cNvCxnSpPr>
          <p:nvPr/>
        </p:nvCxnSpPr>
        <p:spPr>
          <a:xfrm flipH="1">
            <a:off x="4142748" y="2951768"/>
            <a:ext cx="667554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1" name="직선 연결선 1670">
            <a:extLst>
              <a:ext uri="{FF2B5EF4-FFF2-40B4-BE49-F238E27FC236}">
                <a16:creationId xmlns:a16="http://schemas.microsoft.com/office/drawing/2014/main" id="{8A4AC1D5-1B94-41B1-81D3-1257F83C8EBE}"/>
              </a:ext>
            </a:extLst>
          </p:cNvPr>
          <p:cNvCxnSpPr>
            <a:cxnSpLocks/>
          </p:cNvCxnSpPr>
          <p:nvPr/>
        </p:nvCxnSpPr>
        <p:spPr>
          <a:xfrm flipH="1">
            <a:off x="6076671" y="3202436"/>
            <a:ext cx="544240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3" name="직선 연결선 1672">
            <a:extLst>
              <a:ext uri="{FF2B5EF4-FFF2-40B4-BE49-F238E27FC236}">
                <a16:creationId xmlns:a16="http://schemas.microsoft.com/office/drawing/2014/main" id="{7ECF8F18-7433-4C89-9217-7892D7907F30}"/>
              </a:ext>
            </a:extLst>
          </p:cNvPr>
          <p:cNvCxnSpPr>
            <a:cxnSpLocks/>
          </p:cNvCxnSpPr>
          <p:nvPr/>
        </p:nvCxnSpPr>
        <p:spPr>
          <a:xfrm flipH="1">
            <a:off x="6124576" y="3261454"/>
            <a:ext cx="496337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4" name="직선 연결선 1853">
            <a:extLst>
              <a:ext uri="{FF2B5EF4-FFF2-40B4-BE49-F238E27FC236}">
                <a16:creationId xmlns:a16="http://schemas.microsoft.com/office/drawing/2014/main" id="{B3D4E2BF-5775-4AEF-BACC-547F265202FF}"/>
              </a:ext>
            </a:extLst>
          </p:cNvPr>
          <p:cNvCxnSpPr>
            <a:cxnSpLocks/>
          </p:cNvCxnSpPr>
          <p:nvPr/>
        </p:nvCxnSpPr>
        <p:spPr>
          <a:xfrm flipH="1">
            <a:off x="4497501" y="3014113"/>
            <a:ext cx="3132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6" name="직선 연결선 1855">
            <a:extLst>
              <a:ext uri="{FF2B5EF4-FFF2-40B4-BE49-F238E27FC236}">
                <a16:creationId xmlns:a16="http://schemas.microsoft.com/office/drawing/2014/main" id="{3EBE0890-9A31-4B72-BAE8-E0DD5A5A183D}"/>
              </a:ext>
            </a:extLst>
          </p:cNvPr>
          <p:cNvCxnSpPr>
            <a:cxnSpLocks/>
          </p:cNvCxnSpPr>
          <p:nvPr/>
        </p:nvCxnSpPr>
        <p:spPr>
          <a:xfrm flipH="1">
            <a:off x="4497501" y="2117630"/>
            <a:ext cx="3168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8" name="직선 연결선 2037">
            <a:extLst>
              <a:ext uri="{FF2B5EF4-FFF2-40B4-BE49-F238E27FC236}">
                <a16:creationId xmlns:a16="http://schemas.microsoft.com/office/drawing/2014/main" id="{3B05F994-9DBC-4CB0-819E-CA480C5ACCF5}"/>
              </a:ext>
            </a:extLst>
          </p:cNvPr>
          <p:cNvCxnSpPr>
            <a:cxnSpLocks/>
          </p:cNvCxnSpPr>
          <p:nvPr/>
        </p:nvCxnSpPr>
        <p:spPr>
          <a:xfrm>
            <a:off x="6191412" y="3324867"/>
            <a:ext cx="0" cy="76952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0" name="직선 연결선 2039">
            <a:extLst>
              <a:ext uri="{FF2B5EF4-FFF2-40B4-BE49-F238E27FC236}">
                <a16:creationId xmlns:a16="http://schemas.microsoft.com/office/drawing/2014/main" id="{6A9F758B-C128-4F69-A222-211A51039949}"/>
              </a:ext>
            </a:extLst>
          </p:cNvPr>
          <p:cNvCxnSpPr>
            <a:cxnSpLocks/>
          </p:cNvCxnSpPr>
          <p:nvPr/>
        </p:nvCxnSpPr>
        <p:spPr>
          <a:xfrm flipH="1">
            <a:off x="6179089" y="3324865"/>
            <a:ext cx="441825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9" name="직사각형 2718">
            <a:extLst>
              <a:ext uri="{FF2B5EF4-FFF2-40B4-BE49-F238E27FC236}">
                <a16:creationId xmlns:a16="http://schemas.microsoft.com/office/drawing/2014/main" id="{D8CEFF03-E66E-41F1-A2C0-50D5E341EABB}"/>
              </a:ext>
            </a:extLst>
          </p:cNvPr>
          <p:cNvSpPr/>
          <p:nvPr/>
        </p:nvSpPr>
        <p:spPr>
          <a:xfrm>
            <a:off x="3875167" y="3459182"/>
            <a:ext cx="1692000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720" name="직사각형 2719">
            <a:extLst>
              <a:ext uri="{FF2B5EF4-FFF2-40B4-BE49-F238E27FC236}">
                <a16:creationId xmlns:a16="http://schemas.microsoft.com/office/drawing/2014/main" id="{D98B8C9D-A30B-4226-8CC4-FFF77F41179A}"/>
              </a:ext>
            </a:extLst>
          </p:cNvPr>
          <p:cNvSpPr/>
          <p:nvPr/>
        </p:nvSpPr>
        <p:spPr>
          <a:xfrm>
            <a:off x="3943993" y="3518634"/>
            <a:ext cx="1692000" cy="36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721" name="직사각형 2720">
            <a:extLst>
              <a:ext uri="{FF2B5EF4-FFF2-40B4-BE49-F238E27FC236}">
                <a16:creationId xmlns:a16="http://schemas.microsoft.com/office/drawing/2014/main" id="{3651CC85-5AE0-4E31-A852-F675B947BC1A}"/>
              </a:ext>
            </a:extLst>
          </p:cNvPr>
          <p:cNvSpPr/>
          <p:nvPr/>
        </p:nvSpPr>
        <p:spPr>
          <a:xfrm>
            <a:off x="4002828" y="3581250"/>
            <a:ext cx="169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22" name="직사각형 2721">
            <a:extLst>
              <a:ext uri="{FF2B5EF4-FFF2-40B4-BE49-F238E27FC236}">
                <a16:creationId xmlns:a16="http://schemas.microsoft.com/office/drawing/2014/main" id="{40E9187C-7B26-410C-AA9F-5D1FBEE7CF7A}"/>
              </a:ext>
            </a:extLst>
          </p:cNvPr>
          <p:cNvSpPr/>
          <p:nvPr/>
        </p:nvSpPr>
        <p:spPr>
          <a:xfrm>
            <a:off x="4066183" y="3642881"/>
            <a:ext cx="169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23" name="직사각형 2722">
            <a:extLst>
              <a:ext uri="{FF2B5EF4-FFF2-40B4-BE49-F238E27FC236}">
                <a16:creationId xmlns:a16="http://schemas.microsoft.com/office/drawing/2014/main" id="{D89E85B4-1AC5-4CF0-83A2-E12F17DBAA4E}"/>
              </a:ext>
            </a:extLst>
          </p:cNvPr>
          <p:cNvSpPr/>
          <p:nvPr/>
        </p:nvSpPr>
        <p:spPr>
          <a:xfrm>
            <a:off x="3750682" y="3705498"/>
            <a:ext cx="2070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24" name="직사각형 2723">
            <a:extLst>
              <a:ext uri="{FF2B5EF4-FFF2-40B4-BE49-F238E27FC236}">
                <a16:creationId xmlns:a16="http://schemas.microsoft.com/office/drawing/2014/main" id="{30755346-3FE8-4941-B810-7883C9650B4E}"/>
              </a:ext>
            </a:extLst>
          </p:cNvPr>
          <p:cNvSpPr/>
          <p:nvPr/>
        </p:nvSpPr>
        <p:spPr>
          <a:xfrm>
            <a:off x="3811636" y="3767609"/>
            <a:ext cx="2088000" cy="36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25" name="직사각형 2724">
            <a:extLst>
              <a:ext uri="{FF2B5EF4-FFF2-40B4-BE49-F238E27FC236}">
                <a16:creationId xmlns:a16="http://schemas.microsoft.com/office/drawing/2014/main" id="{2D42B763-32A7-494F-ABC4-896CCEF7E6CB}"/>
              </a:ext>
            </a:extLst>
          </p:cNvPr>
          <p:cNvSpPr/>
          <p:nvPr/>
        </p:nvSpPr>
        <p:spPr>
          <a:xfrm>
            <a:off x="3628764" y="3831752"/>
            <a:ext cx="2304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26" name="직사각형 2725">
            <a:extLst>
              <a:ext uri="{FF2B5EF4-FFF2-40B4-BE49-F238E27FC236}">
                <a16:creationId xmlns:a16="http://schemas.microsoft.com/office/drawing/2014/main" id="{9C86EE40-300F-4D64-93EA-3FE4F61B0A4C}"/>
              </a:ext>
            </a:extLst>
          </p:cNvPr>
          <p:cNvSpPr/>
          <p:nvPr/>
        </p:nvSpPr>
        <p:spPr>
          <a:xfrm>
            <a:off x="3693281" y="3894918"/>
            <a:ext cx="2304000" cy="36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2727" name="직선 연결선 2726">
            <a:extLst>
              <a:ext uri="{FF2B5EF4-FFF2-40B4-BE49-F238E27FC236}">
                <a16:creationId xmlns:a16="http://schemas.microsoft.com/office/drawing/2014/main" id="{F460198C-969E-4D01-8685-0DFCEE590C5F}"/>
              </a:ext>
            </a:extLst>
          </p:cNvPr>
          <p:cNvCxnSpPr>
            <a:cxnSpLocks/>
          </p:cNvCxnSpPr>
          <p:nvPr/>
        </p:nvCxnSpPr>
        <p:spPr>
          <a:xfrm flipH="1">
            <a:off x="4142750" y="3968438"/>
            <a:ext cx="1925449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8" name="직선 연결선 2727">
            <a:extLst>
              <a:ext uri="{FF2B5EF4-FFF2-40B4-BE49-F238E27FC236}">
                <a16:creationId xmlns:a16="http://schemas.microsoft.com/office/drawing/2014/main" id="{F5E5281A-B3AC-4CE3-A6B1-FDAC4EB81221}"/>
              </a:ext>
            </a:extLst>
          </p:cNvPr>
          <p:cNvCxnSpPr>
            <a:cxnSpLocks/>
          </p:cNvCxnSpPr>
          <p:nvPr/>
        </p:nvCxnSpPr>
        <p:spPr>
          <a:xfrm flipH="1">
            <a:off x="4204052" y="4030764"/>
            <a:ext cx="1930419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9" name="직선 연결선 2728">
            <a:extLst>
              <a:ext uri="{FF2B5EF4-FFF2-40B4-BE49-F238E27FC236}">
                <a16:creationId xmlns:a16="http://schemas.microsoft.com/office/drawing/2014/main" id="{1A86A063-6930-4730-BAE5-A15814B7841F}"/>
              </a:ext>
            </a:extLst>
          </p:cNvPr>
          <p:cNvCxnSpPr>
            <a:cxnSpLocks/>
          </p:cNvCxnSpPr>
          <p:nvPr/>
        </p:nvCxnSpPr>
        <p:spPr>
          <a:xfrm flipH="1">
            <a:off x="4497504" y="4094386"/>
            <a:ext cx="1697117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0" name="Rectangle 43">
            <a:extLst>
              <a:ext uri="{FF2B5EF4-FFF2-40B4-BE49-F238E27FC236}">
                <a16:creationId xmlns:a16="http://schemas.microsoft.com/office/drawing/2014/main" id="{BA536F43-9B64-4ECF-AFBF-EB3D966D9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4202698"/>
            <a:ext cx="706183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S-SFA01-101-101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2731" name="화살표: 오른쪽 2730">
            <a:extLst>
              <a:ext uri="{FF2B5EF4-FFF2-40B4-BE49-F238E27FC236}">
                <a16:creationId xmlns:a16="http://schemas.microsoft.com/office/drawing/2014/main" id="{24D8C48D-D63B-4CCA-971B-3164EFB2543E}"/>
              </a:ext>
            </a:extLst>
          </p:cNvPr>
          <p:cNvSpPr/>
          <p:nvPr/>
        </p:nvSpPr>
        <p:spPr>
          <a:xfrm>
            <a:off x="3693282" y="4261661"/>
            <a:ext cx="1120620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3" name="화살표: 오른쪽 2732">
            <a:extLst>
              <a:ext uri="{FF2B5EF4-FFF2-40B4-BE49-F238E27FC236}">
                <a16:creationId xmlns:a16="http://schemas.microsoft.com/office/drawing/2014/main" id="{ED043E27-4EE5-4AAC-96CF-25AFD8D9A0B9}"/>
              </a:ext>
            </a:extLst>
          </p:cNvPr>
          <p:cNvSpPr/>
          <p:nvPr/>
        </p:nvSpPr>
        <p:spPr>
          <a:xfrm>
            <a:off x="5681880" y="4571123"/>
            <a:ext cx="935064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4" name="화살표: 오른쪽 2733">
            <a:extLst>
              <a:ext uri="{FF2B5EF4-FFF2-40B4-BE49-F238E27FC236}">
                <a16:creationId xmlns:a16="http://schemas.microsoft.com/office/drawing/2014/main" id="{1DF6C931-F050-4A08-AFE6-98EEBEA3DF68}"/>
              </a:ext>
            </a:extLst>
          </p:cNvPr>
          <p:cNvSpPr/>
          <p:nvPr/>
        </p:nvSpPr>
        <p:spPr>
          <a:xfrm>
            <a:off x="5555335" y="4448607"/>
            <a:ext cx="1061610" cy="72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7" name="직사각형 2736">
            <a:extLst>
              <a:ext uri="{FF2B5EF4-FFF2-40B4-BE49-F238E27FC236}">
                <a16:creationId xmlns:a16="http://schemas.microsoft.com/office/drawing/2014/main" id="{05A4C449-09AA-48A4-8AC2-A3A2B01E4D7B}"/>
              </a:ext>
            </a:extLst>
          </p:cNvPr>
          <p:cNvSpPr/>
          <p:nvPr/>
        </p:nvSpPr>
        <p:spPr>
          <a:xfrm>
            <a:off x="5620172" y="4554866"/>
            <a:ext cx="36000" cy="406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6" name="직사각형 2735">
            <a:extLst>
              <a:ext uri="{FF2B5EF4-FFF2-40B4-BE49-F238E27FC236}">
                <a16:creationId xmlns:a16="http://schemas.microsoft.com/office/drawing/2014/main" id="{22A3E4AD-F3F8-4645-9EBD-262C843E3BC3}"/>
              </a:ext>
            </a:extLst>
          </p:cNvPr>
          <p:cNvSpPr/>
          <p:nvPr/>
        </p:nvSpPr>
        <p:spPr>
          <a:xfrm>
            <a:off x="5555335" y="4501358"/>
            <a:ext cx="36000" cy="3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8" name="직사각형 2737">
            <a:extLst>
              <a:ext uri="{FF2B5EF4-FFF2-40B4-BE49-F238E27FC236}">
                <a16:creationId xmlns:a16="http://schemas.microsoft.com/office/drawing/2014/main" id="{87B75F15-A1B8-4B6A-8D04-E186B0858B0E}"/>
              </a:ext>
            </a:extLst>
          </p:cNvPr>
          <p:cNvSpPr/>
          <p:nvPr/>
        </p:nvSpPr>
        <p:spPr>
          <a:xfrm>
            <a:off x="5681880" y="4616580"/>
            <a:ext cx="36000" cy="4068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5" name="화살표: 오른쪽 2734">
            <a:extLst>
              <a:ext uri="{FF2B5EF4-FFF2-40B4-BE49-F238E27FC236}">
                <a16:creationId xmlns:a16="http://schemas.microsoft.com/office/drawing/2014/main" id="{6ABDC15F-3939-4FE0-A4FD-A9C62CB3D83D}"/>
              </a:ext>
            </a:extLst>
          </p:cNvPr>
          <p:cNvSpPr/>
          <p:nvPr/>
        </p:nvSpPr>
        <p:spPr>
          <a:xfrm>
            <a:off x="5620174" y="4509593"/>
            <a:ext cx="996773" cy="7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39" name="Rectangle 43">
            <a:extLst>
              <a:ext uri="{FF2B5EF4-FFF2-40B4-BE49-F238E27FC236}">
                <a16:creationId xmlns:a16="http://schemas.microsoft.com/office/drawing/2014/main" id="{EBF5D522-7FD3-4ABB-AA11-097E10081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4443274"/>
            <a:ext cx="706183" cy="385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S-SFA02-101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2740" name="화살표: 오른쪽 2739">
            <a:extLst>
              <a:ext uri="{FF2B5EF4-FFF2-40B4-BE49-F238E27FC236}">
                <a16:creationId xmlns:a16="http://schemas.microsoft.com/office/drawing/2014/main" id="{E53B7426-E169-483B-B088-DB380292D02F}"/>
              </a:ext>
            </a:extLst>
          </p:cNvPr>
          <p:cNvSpPr/>
          <p:nvPr/>
        </p:nvSpPr>
        <p:spPr>
          <a:xfrm>
            <a:off x="4066185" y="4447809"/>
            <a:ext cx="747345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2741" name="화살표: 오른쪽 2740">
            <a:extLst>
              <a:ext uri="{FF2B5EF4-FFF2-40B4-BE49-F238E27FC236}">
                <a16:creationId xmlns:a16="http://schemas.microsoft.com/office/drawing/2014/main" id="{DFF966CB-CD45-4B75-BAAA-668179636C15}"/>
              </a:ext>
            </a:extLst>
          </p:cNvPr>
          <p:cNvSpPr/>
          <p:nvPr/>
        </p:nvSpPr>
        <p:spPr>
          <a:xfrm>
            <a:off x="3693283" y="4510079"/>
            <a:ext cx="1120247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2742" name="직선 연결선 2741">
            <a:extLst>
              <a:ext uri="{FF2B5EF4-FFF2-40B4-BE49-F238E27FC236}">
                <a16:creationId xmlns:a16="http://schemas.microsoft.com/office/drawing/2014/main" id="{E3216601-0F32-489F-A3D8-BE0F5A3EDFC6}"/>
              </a:ext>
            </a:extLst>
          </p:cNvPr>
          <p:cNvCxnSpPr>
            <a:cxnSpLocks/>
          </p:cNvCxnSpPr>
          <p:nvPr/>
        </p:nvCxnSpPr>
        <p:spPr>
          <a:xfrm flipH="1">
            <a:off x="4155168" y="4611217"/>
            <a:ext cx="655134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3" name="직선 연결선 2742">
            <a:extLst>
              <a:ext uri="{FF2B5EF4-FFF2-40B4-BE49-F238E27FC236}">
                <a16:creationId xmlns:a16="http://schemas.microsoft.com/office/drawing/2014/main" id="{4DB33762-A09D-4994-9563-F7824C6ACBAB}"/>
              </a:ext>
            </a:extLst>
          </p:cNvPr>
          <p:cNvCxnSpPr>
            <a:cxnSpLocks/>
          </p:cNvCxnSpPr>
          <p:nvPr/>
        </p:nvCxnSpPr>
        <p:spPr>
          <a:xfrm>
            <a:off x="5758448" y="4671244"/>
            <a:ext cx="0" cy="394865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4" name="직선 연결선 2743">
            <a:extLst>
              <a:ext uri="{FF2B5EF4-FFF2-40B4-BE49-F238E27FC236}">
                <a16:creationId xmlns:a16="http://schemas.microsoft.com/office/drawing/2014/main" id="{A5E536E3-9315-4C3F-BF80-34D8D7FA91B9}"/>
              </a:ext>
            </a:extLst>
          </p:cNvPr>
          <p:cNvCxnSpPr>
            <a:cxnSpLocks/>
          </p:cNvCxnSpPr>
          <p:nvPr/>
        </p:nvCxnSpPr>
        <p:spPr>
          <a:xfrm flipH="1">
            <a:off x="5758185" y="4671242"/>
            <a:ext cx="862729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6" name="직선 연결선 2745">
            <a:extLst>
              <a:ext uri="{FF2B5EF4-FFF2-40B4-BE49-F238E27FC236}">
                <a16:creationId xmlns:a16="http://schemas.microsoft.com/office/drawing/2014/main" id="{981A15D1-4B3F-4451-BFA4-8807CD95893C}"/>
              </a:ext>
            </a:extLst>
          </p:cNvPr>
          <p:cNvCxnSpPr>
            <a:cxnSpLocks/>
          </p:cNvCxnSpPr>
          <p:nvPr/>
        </p:nvCxnSpPr>
        <p:spPr>
          <a:xfrm>
            <a:off x="5820398" y="4727044"/>
            <a:ext cx="0" cy="39978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7" name="직선 연결선 2746">
            <a:extLst>
              <a:ext uri="{FF2B5EF4-FFF2-40B4-BE49-F238E27FC236}">
                <a16:creationId xmlns:a16="http://schemas.microsoft.com/office/drawing/2014/main" id="{07C87C12-1C6D-407E-89B1-53EFBB004492}"/>
              </a:ext>
            </a:extLst>
          </p:cNvPr>
          <p:cNvCxnSpPr>
            <a:cxnSpLocks/>
          </p:cNvCxnSpPr>
          <p:nvPr/>
        </p:nvCxnSpPr>
        <p:spPr>
          <a:xfrm flipH="1">
            <a:off x="5818781" y="4731806"/>
            <a:ext cx="802130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8" name="직선 연결선 2757">
            <a:extLst>
              <a:ext uri="{FF2B5EF4-FFF2-40B4-BE49-F238E27FC236}">
                <a16:creationId xmlns:a16="http://schemas.microsoft.com/office/drawing/2014/main" id="{B6DF71DE-6724-4862-85F3-830BF23A5062}"/>
              </a:ext>
            </a:extLst>
          </p:cNvPr>
          <p:cNvCxnSpPr>
            <a:cxnSpLocks/>
          </p:cNvCxnSpPr>
          <p:nvPr/>
        </p:nvCxnSpPr>
        <p:spPr>
          <a:xfrm flipH="1">
            <a:off x="4497501" y="4671689"/>
            <a:ext cx="3132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7" name="직선 연결선 2906">
            <a:extLst>
              <a:ext uri="{FF2B5EF4-FFF2-40B4-BE49-F238E27FC236}">
                <a16:creationId xmlns:a16="http://schemas.microsoft.com/office/drawing/2014/main" id="{FB56AB84-2048-4931-9FFD-90BE6B6A2BE0}"/>
              </a:ext>
            </a:extLst>
          </p:cNvPr>
          <p:cNvCxnSpPr>
            <a:cxnSpLocks/>
          </p:cNvCxnSpPr>
          <p:nvPr/>
        </p:nvCxnSpPr>
        <p:spPr>
          <a:xfrm flipH="1">
            <a:off x="4575974" y="4158717"/>
            <a:ext cx="1677555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9" name="직선 연결선 2908">
            <a:extLst>
              <a:ext uri="{FF2B5EF4-FFF2-40B4-BE49-F238E27FC236}">
                <a16:creationId xmlns:a16="http://schemas.microsoft.com/office/drawing/2014/main" id="{4C9D27FB-BBEB-46CF-99D1-C029F4C9C719}"/>
              </a:ext>
            </a:extLst>
          </p:cNvPr>
          <p:cNvCxnSpPr>
            <a:cxnSpLocks/>
          </p:cNvCxnSpPr>
          <p:nvPr/>
        </p:nvCxnSpPr>
        <p:spPr>
          <a:xfrm>
            <a:off x="6253527" y="3386942"/>
            <a:ext cx="0" cy="770262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7" name="직사각형 3046">
            <a:extLst>
              <a:ext uri="{FF2B5EF4-FFF2-40B4-BE49-F238E27FC236}">
                <a16:creationId xmlns:a16="http://schemas.microsoft.com/office/drawing/2014/main" id="{4D2BA45A-CED1-486F-A51E-3BD1AF83E71C}"/>
              </a:ext>
            </a:extLst>
          </p:cNvPr>
          <p:cNvSpPr/>
          <p:nvPr/>
        </p:nvSpPr>
        <p:spPr>
          <a:xfrm>
            <a:off x="3628764" y="4925666"/>
            <a:ext cx="2016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046" name="직사각형 3045">
            <a:extLst>
              <a:ext uri="{FF2B5EF4-FFF2-40B4-BE49-F238E27FC236}">
                <a16:creationId xmlns:a16="http://schemas.microsoft.com/office/drawing/2014/main" id="{6C1F3553-D7B3-49A6-8DF0-1FD00E71E4DA}"/>
              </a:ext>
            </a:extLst>
          </p:cNvPr>
          <p:cNvSpPr/>
          <p:nvPr/>
        </p:nvSpPr>
        <p:spPr>
          <a:xfrm>
            <a:off x="4001815" y="4861358"/>
            <a:ext cx="1584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048" name="직사각형 3047">
            <a:extLst>
              <a:ext uri="{FF2B5EF4-FFF2-40B4-BE49-F238E27FC236}">
                <a16:creationId xmlns:a16="http://schemas.microsoft.com/office/drawing/2014/main" id="{CFB0EAA0-A836-4CF4-B573-92A4333F6E3E}"/>
              </a:ext>
            </a:extLst>
          </p:cNvPr>
          <p:cNvSpPr/>
          <p:nvPr/>
        </p:nvSpPr>
        <p:spPr>
          <a:xfrm>
            <a:off x="3693281" y="4987380"/>
            <a:ext cx="2016000" cy="36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2911" name="직선 연결선 2910">
            <a:extLst>
              <a:ext uri="{FF2B5EF4-FFF2-40B4-BE49-F238E27FC236}">
                <a16:creationId xmlns:a16="http://schemas.microsoft.com/office/drawing/2014/main" id="{5D18E96E-F8E6-485F-829E-94A88FDD449E}"/>
              </a:ext>
            </a:extLst>
          </p:cNvPr>
          <p:cNvCxnSpPr>
            <a:cxnSpLocks/>
          </p:cNvCxnSpPr>
          <p:nvPr/>
        </p:nvCxnSpPr>
        <p:spPr>
          <a:xfrm flipH="1">
            <a:off x="6246767" y="3386942"/>
            <a:ext cx="374147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9" name="직선 연결선 3048">
            <a:extLst>
              <a:ext uri="{FF2B5EF4-FFF2-40B4-BE49-F238E27FC236}">
                <a16:creationId xmlns:a16="http://schemas.microsoft.com/office/drawing/2014/main" id="{16C00458-8408-4FE5-8550-74402097F9CA}"/>
              </a:ext>
            </a:extLst>
          </p:cNvPr>
          <p:cNvCxnSpPr>
            <a:cxnSpLocks/>
          </p:cNvCxnSpPr>
          <p:nvPr/>
        </p:nvCxnSpPr>
        <p:spPr>
          <a:xfrm flipH="1">
            <a:off x="4142751" y="5068488"/>
            <a:ext cx="1628693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0" name="직선 연결선 3049">
            <a:extLst>
              <a:ext uri="{FF2B5EF4-FFF2-40B4-BE49-F238E27FC236}">
                <a16:creationId xmlns:a16="http://schemas.microsoft.com/office/drawing/2014/main" id="{5DB9778F-EC93-41A4-8F19-AF2679FC442D}"/>
              </a:ext>
            </a:extLst>
          </p:cNvPr>
          <p:cNvCxnSpPr>
            <a:cxnSpLocks/>
          </p:cNvCxnSpPr>
          <p:nvPr/>
        </p:nvCxnSpPr>
        <p:spPr>
          <a:xfrm flipH="1">
            <a:off x="4212197" y="5126824"/>
            <a:ext cx="1606584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8" name="직선 연결선 3207">
            <a:extLst>
              <a:ext uri="{FF2B5EF4-FFF2-40B4-BE49-F238E27FC236}">
                <a16:creationId xmlns:a16="http://schemas.microsoft.com/office/drawing/2014/main" id="{7476B4DA-20B1-46BD-86DD-9EE0D5FCCFAD}"/>
              </a:ext>
            </a:extLst>
          </p:cNvPr>
          <p:cNvCxnSpPr>
            <a:cxnSpLocks/>
          </p:cNvCxnSpPr>
          <p:nvPr/>
        </p:nvCxnSpPr>
        <p:spPr>
          <a:xfrm flipH="1">
            <a:off x="4567907" y="5189208"/>
            <a:ext cx="1314978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2" name="직선 연결선 3211">
            <a:extLst>
              <a:ext uri="{FF2B5EF4-FFF2-40B4-BE49-F238E27FC236}">
                <a16:creationId xmlns:a16="http://schemas.microsoft.com/office/drawing/2014/main" id="{FC49757C-B336-4E5E-A1DF-8525596ECE44}"/>
              </a:ext>
            </a:extLst>
          </p:cNvPr>
          <p:cNvCxnSpPr>
            <a:cxnSpLocks/>
          </p:cNvCxnSpPr>
          <p:nvPr/>
        </p:nvCxnSpPr>
        <p:spPr>
          <a:xfrm>
            <a:off x="5883847" y="4800309"/>
            <a:ext cx="0" cy="38890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5" name="직선 연결선 3214">
            <a:extLst>
              <a:ext uri="{FF2B5EF4-FFF2-40B4-BE49-F238E27FC236}">
                <a16:creationId xmlns:a16="http://schemas.microsoft.com/office/drawing/2014/main" id="{977C62D0-1F64-4CA1-95F7-249BA3B3A756}"/>
              </a:ext>
            </a:extLst>
          </p:cNvPr>
          <p:cNvCxnSpPr>
            <a:cxnSpLocks/>
          </p:cNvCxnSpPr>
          <p:nvPr/>
        </p:nvCxnSpPr>
        <p:spPr>
          <a:xfrm flipH="1">
            <a:off x="5882885" y="4792999"/>
            <a:ext cx="738026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7" name="직선 연결선 3226">
            <a:extLst>
              <a:ext uri="{FF2B5EF4-FFF2-40B4-BE49-F238E27FC236}">
                <a16:creationId xmlns:a16="http://schemas.microsoft.com/office/drawing/2014/main" id="{28E8F071-C47F-4A3B-B328-26C2D3B6A4D9}"/>
              </a:ext>
            </a:extLst>
          </p:cNvPr>
          <p:cNvCxnSpPr>
            <a:cxnSpLocks/>
          </p:cNvCxnSpPr>
          <p:nvPr/>
        </p:nvCxnSpPr>
        <p:spPr>
          <a:xfrm>
            <a:off x="4266648" y="5338187"/>
            <a:ext cx="0" cy="5228658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8" name="직선 연결선 3227">
            <a:extLst>
              <a:ext uri="{FF2B5EF4-FFF2-40B4-BE49-F238E27FC236}">
                <a16:creationId xmlns:a16="http://schemas.microsoft.com/office/drawing/2014/main" id="{5C14811A-7E12-42B3-97E8-42E3FF2B8D8E}"/>
              </a:ext>
            </a:extLst>
          </p:cNvPr>
          <p:cNvCxnSpPr>
            <a:cxnSpLocks/>
          </p:cNvCxnSpPr>
          <p:nvPr/>
        </p:nvCxnSpPr>
        <p:spPr>
          <a:xfrm>
            <a:off x="5942619" y="5262870"/>
            <a:ext cx="0" cy="208985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9" name="직선 연결선 3228">
            <a:extLst>
              <a:ext uri="{FF2B5EF4-FFF2-40B4-BE49-F238E27FC236}">
                <a16:creationId xmlns:a16="http://schemas.microsoft.com/office/drawing/2014/main" id="{B8590729-266A-4898-A983-9B158313F978}"/>
              </a:ext>
            </a:extLst>
          </p:cNvPr>
          <p:cNvCxnSpPr>
            <a:cxnSpLocks/>
          </p:cNvCxnSpPr>
          <p:nvPr/>
        </p:nvCxnSpPr>
        <p:spPr>
          <a:xfrm flipH="1">
            <a:off x="4262376" y="5489491"/>
            <a:ext cx="1684270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0" name="직선 연결선 3229">
            <a:extLst>
              <a:ext uri="{FF2B5EF4-FFF2-40B4-BE49-F238E27FC236}">
                <a16:creationId xmlns:a16="http://schemas.microsoft.com/office/drawing/2014/main" id="{443B5FA3-5E65-4A61-AE66-0E15535CD78F}"/>
              </a:ext>
            </a:extLst>
          </p:cNvPr>
          <p:cNvCxnSpPr>
            <a:cxnSpLocks/>
          </p:cNvCxnSpPr>
          <p:nvPr/>
        </p:nvCxnSpPr>
        <p:spPr>
          <a:xfrm>
            <a:off x="4327388" y="5546645"/>
            <a:ext cx="0" cy="5113473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1" name="직선 연결선 3230">
            <a:extLst>
              <a:ext uri="{FF2B5EF4-FFF2-40B4-BE49-F238E27FC236}">
                <a16:creationId xmlns:a16="http://schemas.microsoft.com/office/drawing/2014/main" id="{C9726F24-2923-4572-A9D8-4E86A899F27C}"/>
              </a:ext>
            </a:extLst>
          </p:cNvPr>
          <p:cNvCxnSpPr>
            <a:cxnSpLocks/>
          </p:cNvCxnSpPr>
          <p:nvPr/>
        </p:nvCxnSpPr>
        <p:spPr>
          <a:xfrm flipH="1">
            <a:off x="4320234" y="5546643"/>
            <a:ext cx="1685548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2" name="직선 연결선 3231">
            <a:extLst>
              <a:ext uri="{FF2B5EF4-FFF2-40B4-BE49-F238E27FC236}">
                <a16:creationId xmlns:a16="http://schemas.microsoft.com/office/drawing/2014/main" id="{51524B07-F6BC-498C-8E11-CEDF60655DD1}"/>
              </a:ext>
            </a:extLst>
          </p:cNvPr>
          <p:cNvCxnSpPr>
            <a:cxnSpLocks/>
          </p:cNvCxnSpPr>
          <p:nvPr/>
        </p:nvCxnSpPr>
        <p:spPr>
          <a:xfrm>
            <a:off x="6005782" y="5331715"/>
            <a:ext cx="0" cy="214928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4" name="Rectangle 43">
            <a:extLst>
              <a:ext uri="{FF2B5EF4-FFF2-40B4-BE49-F238E27FC236}">
                <a16:creationId xmlns:a16="http://schemas.microsoft.com/office/drawing/2014/main" id="{359E25C2-7CE1-4499-968C-B547FD3EC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5235587"/>
            <a:ext cx="706183" cy="205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S-GASFA-101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cxnSp>
        <p:nvCxnSpPr>
          <p:cNvPr id="3235" name="직선 연결선 3234">
            <a:extLst>
              <a:ext uri="{FF2B5EF4-FFF2-40B4-BE49-F238E27FC236}">
                <a16:creationId xmlns:a16="http://schemas.microsoft.com/office/drawing/2014/main" id="{57B237B5-B981-4334-AAF9-EFE6111B3FF2}"/>
              </a:ext>
            </a:extLst>
          </p:cNvPr>
          <p:cNvCxnSpPr>
            <a:cxnSpLocks/>
            <a:stCxn id="3234" idx="1"/>
          </p:cNvCxnSpPr>
          <p:nvPr/>
        </p:nvCxnSpPr>
        <p:spPr>
          <a:xfrm flipH="1">
            <a:off x="4266648" y="5338189"/>
            <a:ext cx="546938" cy="6127"/>
          </a:xfrm>
          <a:prstGeom prst="line">
            <a:avLst/>
          </a:prstGeom>
          <a:ln w="15875">
            <a:solidFill>
              <a:srgbClr val="00B0F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6" name="직선 연결선 3235">
            <a:extLst>
              <a:ext uri="{FF2B5EF4-FFF2-40B4-BE49-F238E27FC236}">
                <a16:creationId xmlns:a16="http://schemas.microsoft.com/office/drawing/2014/main" id="{715C4401-96B2-42A7-93EC-688AF99E2596}"/>
              </a:ext>
            </a:extLst>
          </p:cNvPr>
          <p:cNvCxnSpPr>
            <a:cxnSpLocks/>
          </p:cNvCxnSpPr>
          <p:nvPr/>
        </p:nvCxnSpPr>
        <p:spPr>
          <a:xfrm flipH="1">
            <a:off x="5946648" y="5277154"/>
            <a:ext cx="670299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7" name="직선 연결선 3236">
            <a:extLst>
              <a:ext uri="{FF2B5EF4-FFF2-40B4-BE49-F238E27FC236}">
                <a16:creationId xmlns:a16="http://schemas.microsoft.com/office/drawing/2014/main" id="{456566E6-EEF1-4AAF-A38E-1920BBA2AAF0}"/>
              </a:ext>
            </a:extLst>
          </p:cNvPr>
          <p:cNvCxnSpPr>
            <a:cxnSpLocks/>
          </p:cNvCxnSpPr>
          <p:nvPr/>
        </p:nvCxnSpPr>
        <p:spPr>
          <a:xfrm flipH="1">
            <a:off x="6005782" y="5338858"/>
            <a:ext cx="611164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8" name="직선 연결선 3237">
            <a:extLst>
              <a:ext uri="{FF2B5EF4-FFF2-40B4-BE49-F238E27FC236}">
                <a16:creationId xmlns:a16="http://schemas.microsoft.com/office/drawing/2014/main" id="{705CCAA1-B798-4E56-AA67-C2A7C9F4BB11}"/>
              </a:ext>
            </a:extLst>
          </p:cNvPr>
          <p:cNvCxnSpPr>
            <a:cxnSpLocks/>
          </p:cNvCxnSpPr>
          <p:nvPr/>
        </p:nvCxnSpPr>
        <p:spPr>
          <a:xfrm flipH="1">
            <a:off x="4497503" y="5608766"/>
            <a:ext cx="157069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9" name="직선 연결선 3238">
            <a:extLst>
              <a:ext uri="{FF2B5EF4-FFF2-40B4-BE49-F238E27FC236}">
                <a16:creationId xmlns:a16="http://schemas.microsoft.com/office/drawing/2014/main" id="{9420AB25-A754-40C9-807B-F6C84B0F6AEE}"/>
              </a:ext>
            </a:extLst>
          </p:cNvPr>
          <p:cNvCxnSpPr>
            <a:cxnSpLocks/>
          </p:cNvCxnSpPr>
          <p:nvPr/>
        </p:nvCxnSpPr>
        <p:spPr>
          <a:xfrm>
            <a:off x="6068197" y="5415589"/>
            <a:ext cx="0" cy="193179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0" name="직선 연결선 3239">
            <a:extLst>
              <a:ext uri="{FF2B5EF4-FFF2-40B4-BE49-F238E27FC236}">
                <a16:creationId xmlns:a16="http://schemas.microsoft.com/office/drawing/2014/main" id="{D4924710-BAA7-4812-B82F-C17671A9D483}"/>
              </a:ext>
            </a:extLst>
          </p:cNvPr>
          <p:cNvCxnSpPr>
            <a:cxnSpLocks/>
          </p:cNvCxnSpPr>
          <p:nvPr/>
        </p:nvCxnSpPr>
        <p:spPr>
          <a:xfrm flipH="1">
            <a:off x="6068199" y="5399619"/>
            <a:ext cx="548749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41" name="Rectangle 43">
            <a:extLst>
              <a:ext uri="{FF2B5EF4-FFF2-40B4-BE49-F238E27FC236}">
                <a16:creationId xmlns:a16="http://schemas.microsoft.com/office/drawing/2014/main" id="{3F8D0F6D-2E48-4A54-9DDC-E6CB6DC4F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5661851"/>
            <a:ext cx="706183" cy="6516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S-SFSMS-101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242" name="Rectangle 43">
            <a:extLst>
              <a:ext uri="{FF2B5EF4-FFF2-40B4-BE49-F238E27FC236}">
                <a16:creationId xmlns:a16="http://schemas.microsoft.com/office/drawing/2014/main" id="{52134713-578B-4A3F-B086-246BCC520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324" y="5711456"/>
            <a:ext cx="3478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s-gasfa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243" name="화살표: 오른쪽 3242">
            <a:extLst>
              <a:ext uri="{FF2B5EF4-FFF2-40B4-BE49-F238E27FC236}">
                <a16:creationId xmlns:a16="http://schemas.microsoft.com/office/drawing/2014/main" id="{24D94CEE-E5BE-4FE7-9FE9-C055183A8515}"/>
              </a:ext>
            </a:extLst>
          </p:cNvPr>
          <p:cNvSpPr/>
          <p:nvPr/>
        </p:nvSpPr>
        <p:spPr>
          <a:xfrm>
            <a:off x="3945050" y="5676496"/>
            <a:ext cx="864059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45" name="화살표: 오른쪽 3244">
            <a:extLst>
              <a:ext uri="{FF2B5EF4-FFF2-40B4-BE49-F238E27FC236}">
                <a16:creationId xmlns:a16="http://schemas.microsoft.com/office/drawing/2014/main" id="{BF7E15DF-C99F-43E8-B41E-5C1B9036CB59}"/>
              </a:ext>
            </a:extLst>
          </p:cNvPr>
          <p:cNvSpPr/>
          <p:nvPr/>
        </p:nvSpPr>
        <p:spPr>
          <a:xfrm>
            <a:off x="3345168" y="5736550"/>
            <a:ext cx="1467932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46" name="Rectangle 43">
            <a:extLst>
              <a:ext uri="{FF2B5EF4-FFF2-40B4-BE49-F238E27FC236}">
                <a16:creationId xmlns:a16="http://schemas.microsoft.com/office/drawing/2014/main" id="{D71DD7D9-2543-4637-A6C4-AEA88185C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626" y="5796132"/>
            <a:ext cx="335550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gasfa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247" name="직사각형 3246">
            <a:extLst>
              <a:ext uri="{FF2B5EF4-FFF2-40B4-BE49-F238E27FC236}">
                <a16:creationId xmlns:a16="http://schemas.microsoft.com/office/drawing/2014/main" id="{87497BDF-FA94-4076-99C1-E819448CB83D}"/>
              </a:ext>
            </a:extLst>
          </p:cNvPr>
          <p:cNvSpPr/>
          <p:nvPr/>
        </p:nvSpPr>
        <p:spPr>
          <a:xfrm>
            <a:off x="3345168" y="5833655"/>
            <a:ext cx="288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48" name="화살표: 오른쪽 3247">
            <a:extLst>
              <a:ext uri="{FF2B5EF4-FFF2-40B4-BE49-F238E27FC236}">
                <a16:creationId xmlns:a16="http://schemas.microsoft.com/office/drawing/2014/main" id="{55734518-8474-4B03-A9A8-65D68E4AF7E8}"/>
              </a:ext>
            </a:extLst>
          </p:cNvPr>
          <p:cNvSpPr/>
          <p:nvPr/>
        </p:nvSpPr>
        <p:spPr>
          <a:xfrm>
            <a:off x="5619998" y="5739336"/>
            <a:ext cx="1000910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49" name="화살표: 오른쪽 3248">
            <a:extLst>
              <a:ext uri="{FF2B5EF4-FFF2-40B4-BE49-F238E27FC236}">
                <a16:creationId xmlns:a16="http://schemas.microsoft.com/office/drawing/2014/main" id="{65C942BA-B03F-4FC3-A024-9CD5D23D4942}"/>
              </a:ext>
            </a:extLst>
          </p:cNvPr>
          <p:cNvSpPr/>
          <p:nvPr/>
        </p:nvSpPr>
        <p:spPr>
          <a:xfrm>
            <a:off x="5741650" y="5861787"/>
            <a:ext cx="879257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50" name="화살표: 오른쪽 3249">
            <a:extLst>
              <a:ext uri="{FF2B5EF4-FFF2-40B4-BE49-F238E27FC236}">
                <a16:creationId xmlns:a16="http://schemas.microsoft.com/office/drawing/2014/main" id="{925F8465-458E-4095-9092-63A4734AC4CA}"/>
              </a:ext>
            </a:extLst>
          </p:cNvPr>
          <p:cNvSpPr/>
          <p:nvPr/>
        </p:nvSpPr>
        <p:spPr>
          <a:xfrm>
            <a:off x="5554831" y="5676299"/>
            <a:ext cx="1066079" cy="72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51" name="화살표: 오른쪽 3250">
            <a:extLst>
              <a:ext uri="{FF2B5EF4-FFF2-40B4-BE49-F238E27FC236}">
                <a16:creationId xmlns:a16="http://schemas.microsoft.com/office/drawing/2014/main" id="{8BF753AB-9349-4009-AD41-C65C6D6FB65B}"/>
              </a:ext>
            </a:extLst>
          </p:cNvPr>
          <p:cNvSpPr/>
          <p:nvPr/>
        </p:nvSpPr>
        <p:spPr>
          <a:xfrm>
            <a:off x="5679120" y="5800100"/>
            <a:ext cx="941789" cy="7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52" name="직사각형 3251">
            <a:extLst>
              <a:ext uri="{FF2B5EF4-FFF2-40B4-BE49-F238E27FC236}">
                <a16:creationId xmlns:a16="http://schemas.microsoft.com/office/drawing/2014/main" id="{10C947DD-0D47-44FD-9382-18A60538FCCA}"/>
              </a:ext>
            </a:extLst>
          </p:cNvPr>
          <p:cNvSpPr/>
          <p:nvPr/>
        </p:nvSpPr>
        <p:spPr>
          <a:xfrm>
            <a:off x="5554830" y="5729807"/>
            <a:ext cx="36000" cy="77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53" name="직사각형 3252">
            <a:extLst>
              <a:ext uri="{FF2B5EF4-FFF2-40B4-BE49-F238E27FC236}">
                <a16:creationId xmlns:a16="http://schemas.microsoft.com/office/drawing/2014/main" id="{77C09236-9F08-4DEC-A45E-9F6C21D42A14}"/>
              </a:ext>
            </a:extLst>
          </p:cNvPr>
          <p:cNvSpPr/>
          <p:nvPr/>
        </p:nvSpPr>
        <p:spPr>
          <a:xfrm>
            <a:off x="5619998" y="5791993"/>
            <a:ext cx="36000" cy="774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54" name="직사각형 3253">
            <a:extLst>
              <a:ext uri="{FF2B5EF4-FFF2-40B4-BE49-F238E27FC236}">
                <a16:creationId xmlns:a16="http://schemas.microsoft.com/office/drawing/2014/main" id="{1445CD48-5657-4433-B78C-BC1A856D739F}"/>
              </a:ext>
            </a:extLst>
          </p:cNvPr>
          <p:cNvSpPr/>
          <p:nvPr/>
        </p:nvSpPr>
        <p:spPr>
          <a:xfrm>
            <a:off x="5679119" y="5844902"/>
            <a:ext cx="36000" cy="78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55" name="직사각형 3254">
            <a:extLst>
              <a:ext uri="{FF2B5EF4-FFF2-40B4-BE49-F238E27FC236}">
                <a16:creationId xmlns:a16="http://schemas.microsoft.com/office/drawing/2014/main" id="{F56A8BCD-AC37-4ADA-8081-1FEEC444A87B}"/>
              </a:ext>
            </a:extLst>
          </p:cNvPr>
          <p:cNvSpPr/>
          <p:nvPr/>
        </p:nvSpPr>
        <p:spPr>
          <a:xfrm>
            <a:off x="5741649" y="5894078"/>
            <a:ext cx="36000" cy="792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3256" name="직선 연결선 3255">
            <a:extLst>
              <a:ext uri="{FF2B5EF4-FFF2-40B4-BE49-F238E27FC236}">
                <a16:creationId xmlns:a16="http://schemas.microsoft.com/office/drawing/2014/main" id="{D970C1EA-C78A-485D-A371-0EB7A5E6F058}"/>
              </a:ext>
            </a:extLst>
          </p:cNvPr>
          <p:cNvCxnSpPr>
            <a:cxnSpLocks/>
          </p:cNvCxnSpPr>
          <p:nvPr/>
        </p:nvCxnSpPr>
        <p:spPr>
          <a:xfrm flipH="1">
            <a:off x="4142748" y="5833319"/>
            <a:ext cx="673200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7" name="직선 연결선 3256">
            <a:extLst>
              <a:ext uri="{FF2B5EF4-FFF2-40B4-BE49-F238E27FC236}">
                <a16:creationId xmlns:a16="http://schemas.microsoft.com/office/drawing/2014/main" id="{976B28BA-BB27-4851-9AE6-C3975EB3E61D}"/>
              </a:ext>
            </a:extLst>
          </p:cNvPr>
          <p:cNvCxnSpPr>
            <a:cxnSpLocks/>
          </p:cNvCxnSpPr>
          <p:nvPr/>
        </p:nvCxnSpPr>
        <p:spPr>
          <a:xfrm>
            <a:off x="5822779" y="5969298"/>
            <a:ext cx="0" cy="764956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8" name="직선 연결선 3257">
            <a:extLst>
              <a:ext uri="{FF2B5EF4-FFF2-40B4-BE49-F238E27FC236}">
                <a16:creationId xmlns:a16="http://schemas.microsoft.com/office/drawing/2014/main" id="{E65659B7-80C3-4DF7-9B80-91C208B9081F}"/>
              </a:ext>
            </a:extLst>
          </p:cNvPr>
          <p:cNvCxnSpPr>
            <a:cxnSpLocks/>
          </p:cNvCxnSpPr>
          <p:nvPr/>
        </p:nvCxnSpPr>
        <p:spPr>
          <a:xfrm flipH="1">
            <a:off x="5818781" y="5961194"/>
            <a:ext cx="798164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9" name="직선 연결선 3258">
            <a:extLst>
              <a:ext uri="{FF2B5EF4-FFF2-40B4-BE49-F238E27FC236}">
                <a16:creationId xmlns:a16="http://schemas.microsoft.com/office/drawing/2014/main" id="{61719505-50E0-484D-8760-204E9AEDF08F}"/>
              </a:ext>
            </a:extLst>
          </p:cNvPr>
          <p:cNvCxnSpPr>
            <a:cxnSpLocks/>
          </p:cNvCxnSpPr>
          <p:nvPr/>
        </p:nvCxnSpPr>
        <p:spPr>
          <a:xfrm flipH="1">
            <a:off x="4266650" y="5900209"/>
            <a:ext cx="552735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0" name="직선 연결선 3259">
            <a:extLst>
              <a:ext uri="{FF2B5EF4-FFF2-40B4-BE49-F238E27FC236}">
                <a16:creationId xmlns:a16="http://schemas.microsoft.com/office/drawing/2014/main" id="{979D0EA1-B38D-4AAC-A844-AF584D177CED}"/>
              </a:ext>
            </a:extLst>
          </p:cNvPr>
          <p:cNvCxnSpPr>
            <a:cxnSpLocks/>
          </p:cNvCxnSpPr>
          <p:nvPr/>
        </p:nvCxnSpPr>
        <p:spPr>
          <a:xfrm>
            <a:off x="5883847" y="6040442"/>
            <a:ext cx="0" cy="342114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1" name="직선 연결선 3260">
            <a:extLst>
              <a:ext uri="{FF2B5EF4-FFF2-40B4-BE49-F238E27FC236}">
                <a16:creationId xmlns:a16="http://schemas.microsoft.com/office/drawing/2014/main" id="{78B857D1-FC65-46F1-8296-B63AD667046B}"/>
              </a:ext>
            </a:extLst>
          </p:cNvPr>
          <p:cNvCxnSpPr>
            <a:cxnSpLocks/>
          </p:cNvCxnSpPr>
          <p:nvPr/>
        </p:nvCxnSpPr>
        <p:spPr>
          <a:xfrm flipH="1">
            <a:off x="5882887" y="6021394"/>
            <a:ext cx="734061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2" name="직사각형 3261">
            <a:extLst>
              <a:ext uri="{FF2B5EF4-FFF2-40B4-BE49-F238E27FC236}">
                <a16:creationId xmlns:a16="http://schemas.microsoft.com/office/drawing/2014/main" id="{F7754056-B4B4-408D-89CB-B90FE756517D}"/>
              </a:ext>
            </a:extLst>
          </p:cNvPr>
          <p:cNvSpPr/>
          <p:nvPr/>
        </p:nvSpPr>
        <p:spPr>
          <a:xfrm>
            <a:off x="3886849" y="6467807"/>
            <a:ext cx="1692000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63" name="직사각형 3262">
            <a:extLst>
              <a:ext uri="{FF2B5EF4-FFF2-40B4-BE49-F238E27FC236}">
                <a16:creationId xmlns:a16="http://schemas.microsoft.com/office/drawing/2014/main" id="{4C652D95-7228-494A-A5A9-492258517351}"/>
              </a:ext>
            </a:extLst>
          </p:cNvPr>
          <p:cNvSpPr/>
          <p:nvPr/>
        </p:nvSpPr>
        <p:spPr>
          <a:xfrm>
            <a:off x="3967374" y="6529993"/>
            <a:ext cx="1656000" cy="36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264" name="직사각형 3263">
            <a:extLst>
              <a:ext uri="{FF2B5EF4-FFF2-40B4-BE49-F238E27FC236}">
                <a16:creationId xmlns:a16="http://schemas.microsoft.com/office/drawing/2014/main" id="{D1349BAC-DE64-4FD6-A468-A678DBF02EFD}"/>
              </a:ext>
            </a:extLst>
          </p:cNvPr>
          <p:cNvSpPr/>
          <p:nvPr/>
        </p:nvSpPr>
        <p:spPr>
          <a:xfrm>
            <a:off x="3641383" y="6593702"/>
            <a:ext cx="2052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65" name="직사각형 3264">
            <a:extLst>
              <a:ext uri="{FF2B5EF4-FFF2-40B4-BE49-F238E27FC236}">
                <a16:creationId xmlns:a16="http://schemas.microsoft.com/office/drawing/2014/main" id="{AFB4E36E-987A-4CE1-A499-18F580191969}"/>
              </a:ext>
            </a:extLst>
          </p:cNvPr>
          <p:cNvSpPr/>
          <p:nvPr/>
        </p:nvSpPr>
        <p:spPr>
          <a:xfrm>
            <a:off x="3699082" y="6650078"/>
            <a:ext cx="2052000" cy="36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3266" name="직선 연결선 3265">
            <a:extLst>
              <a:ext uri="{FF2B5EF4-FFF2-40B4-BE49-F238E27FC236}">
                <a16:creationId xmlns:a16="http://schemas.microsoft.com/office/drawing/2014/main" id="{22BADFB7-8478-4236-96F4-0BAC6649A3A3}"/>
              </a:ext>
            </a:extLst>
          </p:cNvPr>
          <p:cNvCxnSpPr>
            <a:cxnSpLocks/>
          </p:cNvCxnSpPr>
          <p:nvPr/>
        </p:nvCxnSpPr>
        <p:spPr>
          <a:xfrm flipH="1">
            <a:off x="4142750" y="6734254"/>
            <a:ext cx="1690475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7" name="직선 연결선 3266">
            <a:extLst>
              <a:ext uri="{FF2B5EF4-FFF2-40B4-BE49-F238E27FC236}">
                <a16:creationId xmlns:a16="http://schemas.microsoft.com/office/drawing/2014/main" id="{38EA4A0D-26AD-4E0A-9577-A4F17B9534B7}"/>
              </a:ext>
            </a:extLst>
          </p:cNvPr>
          <p:cNvCxnSpPr>
            <a:cxnSpLocks/>
          </p:cNvCxnSpPr>
          <p:nvPr/>
        </p:nvCxnSpPr>
        <p:spPr>
          <a:xfrm flipH="1">
            <a:off x="4258977" y="6364770"/>
            <a:ext cx="1623908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8" name="직선 연결선 3267">
            <a:extLst>
              <a:ext uri="{FF2B5EF4-FFF2-40B4-BE49-F238E27FC236}">
                <a16:creationId xmlns:a16="http://schemas.microsoft.com/office/drawing/2014/main" id="{45D11EA6-E8A6-4FE4-94D5-04A68139651A}"/>
              </a:ext>
            </a:extLst>
          </p:cNvPr>
          <p:cNvCxnSpPr>
            <a:cxnSpLocks/>
          </p:cNvCxnSpPr>
          <p:nvPr/>
        </p:nvCxnSpPr>
        <p:spPr>
          <a:xfrm flipH="1">
            <a:off x="4204050" y="6794697"/>
            <a:ext cx="1735772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9" name="직선 연결선 3268">
            <a:extLst>
              <a:ext uri="{FF2B5EF4-FFF2-40B4-BE49-F238E27FC236}">
                <a16:creationId xmlns:a16="http://schemas.microsoft.com/office/drawing/2014/main" id="{26CDDB24-59D4-4D4E-B705-61E34B916B16}"/>
              </a:ext>
            </a:extLst>
          </p:cNvPr>
          <p:cNvCxnSpPr>
            <a:cxnSpLocks/>
          </p:cNvCxnSpPr>
          <p:nvPr/>
        </p:nvCxnSpPr>
        <p:spPr>
          <a:xfrm>
            <a:off x="5942619" y="6084833"/>
            <a:ext cx="0" cy="709864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0" name="직선 연결선 3269">
            <a:extLst>
              <a:ext uri="{FF2B5EF4-FFF2-40B4-BE49-F238E27FC236}">
                <a16:creationId xmlns:a16="http://schemas.microsoft.com/office/drawing/2014/main" id="{7C9533DB-95F6-4C23-9752-83ACA6B4373A}"/>
              </a:ext>
            </a:extLst>
          </p:cNvPr>
          <p:cNvCxnSpPr>
            <a:cxnSpLocks/>
          </p:cNvCxnSpPr>
          <p:nvPr/>
        </p:nvCxnSpPr>
        <p:spPr>
          <a:xfrm flipH="1">
            <a:off x="5939822" y="6084833"/>
            <a:ext cx="677124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1" name="직선 연결선 3270">
            <a:extLst>
              <a:ext uri="{FF2B5EF4-FFF2-40B4-BE49-F238E27FC236}">
                <a16:creationId xmlns:a16="http://schemas.microsoft.com/office/drawing/2014/main" id="{9EC7B67B-266A-4D39-9434-AAA13D04DF6D}"/>
              </a:ext>
            </a:extLst>
          </p:cNvPr>
          <p:cNvCxnSpPr>
            <a:cxnSpLocks/>
          </p:cNvCxnSpPr>
          <p:nvPr/>
        </p:nvCxnSpPr>
        <p:spPr>
          <a:xfrm flipH="1">
            <a:off x="4327388" y="6423832"/>
            <a:ext cx="1678394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2" name="직선 연결선 3271">
            <a:extLst>
              <a:ext uri="{FF2B5EF4-FFF2-40B4-BE49-F238E27FC236}">
                <a16:creationId xmlns:a16="http://schemas.microsoft.com/office/drawing/2014/main" id="{14DD54CC-730B-40F5-A72E-6E38C09A857A}"/>
              </a:ext>
            </a:extLst>
          </p:cNvPr>
          <p:cNvCxnSpPr>
            <a:cxnSpLocks/>
          </p:cNvCxnSpPr>
          <p:nvPr/>
        </p:nvCxnSpPr>
        <p:spPr>
          <a:xfrm>
            <a:off x="6005782" y="6146807"/>
            <a:ext cx="0" cy="286551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3" name="직선 연결선 3272">
            <a:extLst>
              <a:ext uri="{FF2B5EF4-FFF2-40B4-BE49-F238E27FC236}">
                <a16:creationId xmlns:a16="http://schemas.microsoft.com/office/drawing/2014/main" id="{BC7980F3-A7FC-43EE-A515-279EBC1108CC}"/>
              </a:ext>
            </a:extLst>
          </p:cNvPr>
          <p:cNvCxnSpPr>
            <a:cxnSpLocks/>
          </p:cNvCxnSpPr>
          <p:nvPr/>
        </p:nvCxnSpPr>
        <p:spPr>
          <a:xfrm flipH="1">
            <a:off x="5997281" y="6146805"/>
            <a:ext cx="619664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4" name="직선 연결선 3273">
            <a:extLst>
              <a:ext uri="{FF2B5EF4-FFF2-40B4-BE49-F238E27FC236}">
                <a16:creationId xmlns:a16="http://schemas.microsoft.com/office/drawing/2014/main" id="{C259DEB8-AA64-4B4C-B45B-4C051E354DF1}"/>
              </a:ext>
            </a:extLst>
          </p:cNvPr>
          <p:cNvCxnSpPr>
            <a:cxnSpLocks/>
          </p:cNvCxnSpPr>
          <p:nvPr/>
        </p:nvCxnSpPr>
        <p:spPr>
          <a:xfrm flipH="1">
            <a:off x="4509406" y="5958928"/>
            <a:ext cx="3060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" name="직선 연결선 3275">
            <a:extLst>
              <a:ext uri="{FF2B5EF4-FFF2-40B4-BE49-F238E27FC236}">
                <a16:creationId xmlns:a16="http://schemas.microsoft.com/office/drawing/2014/main" id="{F5C75736-228C-4ACC-89C2-05DD8493FA29}"/>
              </a:ext>
            </a:extLst>
          </p:cNvPr>
          <p:cNvCxnSpPr>
            <a:cxnSpLocks/>
          </p:cNvCxnSpPr>
          <p:nvPr/>
        </p:nvCxnSpPr>
        <p:spPr>
          <a:xfrm flipH="1">
            <a:off x="4483840" y="6861850"/>
            <a:ext cx="1584359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" name="직선 연결선 3276">
            <a:extLst>
              <a:ext uri="{FF2B5EF4-FFF2-40B4-BE49-F238E27FC236}">
                <a16:creationId xmlns:a16="http://schemas.microsoft.com/office/drawing/2014/main" id="{500C7E8F-C885-47E0-B5E2-00339C006B39}"/>
              </a:ext>
            </a:extLst>
          </p:cNvPr>
          <p:cNvCxnSpPr>
            <a:cxnSpLocks/>
          </p:cNvCxnSpPr>
          <p:nvPr/>
        </p:nvCxnSpPr>
        <p:spPr>
          <a:xfrm>
            <a:off x="6068197" y="6211501"/>
            <a:ext cx="0" cy="65035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8" name="직선 연결선 3277">
            <a:extLst>
              <a:ext uri="{FF2B5EF4-FFF2-40B4-BE49-F238E27FC236}">
                <a16:creationId xmlns:a16="http://schemas.microsoft.com/office/drawing/2014/main" id="{1DE4574D-BAA5-415A-8577-D54F47ACD506}"/>
              </a:ext>
            </a:extLst>
          </p:cNvPr>
          <p:cNvCxnSpPr>
            <a:cxnSpLocks/>
          </p:cNvCxnSpPr>
          <p:nvPr/>
        </p:nvCxnSpPr>
        <p:spPr>
          <a:xfrm flipH="1">
            <a:off x="6068199" y="6207802"/>
            <a:ext cx="548749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9" name="직선 연결선 3278">
            <a:extLst>
              <a:ext uri="{FF2B5EF4-FFF2-40B4-BE49-F238E27FC236}">
                <a16:creationId xmlns:a16="http://schemas.microsoft.com/office/drawing/2014/main" id="{4B243E03-267F-41F0-A768-9D8DB14128CC}"/>
              </a:ext>
            </a:extLst>
          </p:cNvPr>
          <p:cNvCxnSpPr>
            <a:cxnSpLocks/>
          </p:cNvCxnSpPr>
          <p:nvPr/>
        </p:nvCxnSpPr>
        <p:spPr>
          <a:xfrm flipH="1">
            <a:off x="4575972" y="6918597"/>
            <a:ext cx="154860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0" name="직선 연결선 3279">
            <a:extLst>
              <a:ext uri="{FF2B5EF4-FFF2-40B4-BE49-F238E27FC236}">
                <a16:creationId xmlns:a16="http://schemas.microsoft.com/office/drawing/2014/main" id="{E1A6AE0B-B8BB-4738-BB43-4DC173C21D88}"/>
              </a:ext>
            </a:extLst>
          </p:cNvPr>
          <p:cNvCxnSpPr>
            <a:cxnSpLocks/>
          </p:cNvCxnSpPr>
          <p:nvPr/>
        </p:nvCxnSpPr>
        <p:spPr>
          <a:xfrm>
            <a:off x="6130147" y="6269154"/>
            <a:ext cx="0" cy="649445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1" name="직선 연결선 3280">
            <a:extLst>
              <a:ext uri="{FF2B5EF4-FFF2-40B4-BE49-F238E27FC236}">
                <a16:creationId xmlns:a16="http://schemas.microsoft.com/office/drawing/2014/main" id="{7A9FE400-59DB-448C-9B4A-AD0FC76C743B}"/>
              </a:ext>
            </a:extLst>
          </p:cNvPr>
          <p:cNvCxnSpPr>
            <a:cxnSpLocks/>
          </p:cNvCxnSpPr>
          <p:nvPr/>
        </p:nvCxnSpPr>
        <p:spPr>
          <a:xfrm flipH="1">
            <a:off x="6117033" y="6269152"/>
            <a:ext cx="499915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4" name="Rectangle 43">
            <a:extLst>
              <a:ext uri="{FF2B5EF4-FFF2-40B4-BE49-F238E27FC236}">
                <a16:creationId xmlns:a16="http://schemas.microsoft.com/office/drawing/2014/main" id="{624F2034-94C6-49CA-92D5-9C1EE3B59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6962084"/>
            <a:ext cx="706183" cy="619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S-QUEXT-101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285" name="화살표: 오른쪽 3284">
            <a:extLst>
              <a:ext uri="{FF2B5EF4-FFF2-40B4-BE49-F238E27FC236}">
                <a16:creationId xmlns:a16="http://schemas.microsoft.com/office/drawing/2014/main" id="{B249E2AF-7CB4-4493-9FAF-6BEC3E27324B}"/>
              </a:ext>
            </a:extLst>
          </p:cNvPr>
          <p:cNvSpPr/>
          <p:nvPr/>
        </p:nvSpPr>
        <p:spPr>
          <a:xfrm>
            <a:off x="3697503" y="6968085"/>
            <a:ext cx="1116401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86" name="화살표: 오른쪽 3285">
            <a:extLst>
              <a:ext uri="{FF2B5EF4-FFF2-40B4-BE49-F238E27FC236}">
                <a16:creationId xmlns:a16="http://schemas.microsoft.com/office/drawing/2014/main" id="{3C7DF096-CEBD-440D-B287-9163D63B43AD}"/>
              </a:ext>
            </a:extLst>
          </p:cNvPr>
          <p:cNvSpPr/>
          <p:nvPr/>
        </p:nvSpPr>
        <p:spPr>
          <a:xfrm>
            <a:off x="5617259" y="7027876"/>
            <a:ext cx="993761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87" name="화살표: 오른쪽 3286">
            <a:extLst>
              <a:ext uri="{FF2B5EF4-FFF2-40B4-BE49-F238E27FC236}">
                <a16:creationId xmlns:a16="http://schemas.microsoft.com/office/drawing/2014/main" id="{7EC08361-8A48-4EBE-936A-1AFA73EA8EF1}"/>
              </a:ext>
            </a:extLst>
          </p:cNvPr>
          <p:cNvSpPr/>
          <p:nvPr/>
        </p:nvSpPr>
        <p:spPr>
          <a:xfrm>
            <a:off x="5556338" y="6966189"/>
            <a:ext cx="1054683" cy="7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88" name="직사각형 3287">
            <a:extLst>
              <a:ext uri="{FF2B5EF4-FFF2-40B4-BE49-F238E27FC236}">
                <a16:creationId xmlns:a16="http://schemas.microsoft.com/office/drawing/2014/main" id="{97044648-F539-4C10-BE6D-6C50F7D94E63}"/>
              </a:ext>
            </a:extLst>
          </p:cNvPr>
          <p:cNvSpPr/>
          <p:nvPr/>
        </p:nvSpPr>
        <p:spPr>
          <a:xfrm>
            <a:off x="5556337" y="7003830"/>
            <a:ext cx="36000" cy="64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289" name="직사각형 3288">
            <a:extLst>
              <a:ext uri="{FF2B5EF4-FFF2-40B4-BE49-F238E27FC236}">
                <a16:creationId xmlns:a16="http://schemas.microsoft.com/office/drawing/2014/main" id="{59EC380C-0A3F-4FA5-809C-1F0E1A243351}"/>
              </a:ext>
            </a:extLst>
          </p:cNvPr>
          <p:cNvSpPr/>
          <p:nvPr/>
        </p:nvSpPr>
        <p:spPr>
          <a:xfrm>
            <a:off x="5617258" y="7065831"/>
            <a:ext cx="36000" cy="648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3290" name="직선 연결선 3289">
            <a:extLst>
              <a:ext uri="{FF2B5EF4-FFF2-40B4-BE49-F238E27FC236}">
                <a16:creationId xmlns:a16="http://schemas.microsoft.com/office/drawing/2014/main" id="{D147C22E-5A6C-47F8-A145-659B57A25437}"/>
              </a:ext>
            </a:extLst>
          </p:cNvPr>
          <p:cNvCxnSpPr>
            <a:cxnSpLocks/>
          </p:cNvCxnSpPr>
          <p:nvPr/>
        </p:nvCxnSpPr>
        <p:spPr>
          <a:xfrm flipH="1">
            <a:off x="4142748" y="7061830"/>
            <a:ext cx="667554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1" name="직선 연결선 3290">
            <a:extLst>
              <a:ext uri="{FF2B5EF4-FFF2-40B4-BE49-F238E27FC236}">
                <a16:creationId xmlns:a16="http://schemas.microsoft.com/office/drawing/2014/main" id="{60B88E37-181B-41E8-92E2-4C75B6A03A5A}"/>
              </a:ext>
            </a:extLst>
          </p:cNvPr>
          <p:cNvCxnSpPr>
            <a:cxnSpLocks/>
          </p:cNvCxnSpPr>
          <p:nvPr/>
        </p:nvCxnSpPr>
        <p:spPr>
          <a:xfrm>
            <a:off x="5700982" y="7126656"/>
            <a:ext cx="0" cy="620290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2" name="직선 연결선 3291">
            <a:extLst>
              <a:ext uri="{FF2B5EF4-FFF2-40B4-BE49-F238E27FC236}">
                <a16:creationId xmlns:a16="http://schemas.microsoft.com/office/drawing/2014/main" id="{8CF79994-F538-44AC-8974-89066549804D}"/>
              </a:ext>
            </a:extLst>
          </p:cNvPr>
          <p:cNvCxnSpPr>
            <a:cxnSpLocks/>
          </p:cNvCxnSpPr>
          <p:nvPr/>
        </p:nvCxnSpPr>
        <p:spPr>
          <a:xfrm flipH="1">
            <a:off x="5693383" y="7126205"/>
            <a:ext cx="910498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3" name="직선 연결선 3292">
            <a:extLst>
              <a:ext uri="{FF2B5EF4-FFF2-40B4-BE49-F238E27FC236}">
                <a16:creationId xmlns:a16="http://schemas.microsoft.com/office/drawing/2014/main" id="{66F2B226-DA30-4EDE-9AF8-03B003952F52}"/>
              </a:ext>
            </a:extLst>
          </p:cNvPr>
          <p:cNvCxnSpPr>
            <a:cxnSpLocks/>
          </p:cNvCxnSpPr>
          <p:nvPr/>
        </p:nvCxnSpPr>
        <p:spPr>
          <a:xfrm flipH="1">
            <a:off x="4266650" y="7126873"/>
            <a:ext cx="545063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4" name="직선 연결선 3293">
            <a:extLst>
              <a:ext uri="{FF2B5EF4-FFF2-40B4-BE49-F238E27FC236}">
                <a16:creationId xmlns:a16="http://schemas.microsoft.com/office/drawing/2014/main" id="{120EBE16-D1C2-4780-A936-C3FD6A8D3817}"/>
              </a:ext>
            </a:extLst>
          </p:cNvPr>
          <p:cNvCxnSpPr>
            <a:cxnSpLocks/>
          </p:cNvCxnSpPr>
          <p:nvPr/>
        </p:nvCxnSpPr>
        <p:spPr>
          <a:xfrm>
            <a:off x="5760829" y="7182648"/>
            <a:ext cx="0" cy="633727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5" name="직선 연결선 3294">
            <a:extLst>
              <a:ext uri="{FF2B5EF4-FFF2-40B4-BE49-F238E27FC236}">
                <a16:creationId xmlns:a16="http://schemas.microsoft.com/office/drawing/2014/main" id="{2A867619-4461-4238-B036-1C14A87805D9}"/>
              </a:ext>
            </a:extLst>
          </p:cNvPr>
          <p:cNvCxnSpPr>
            <a:cxnSpLocks/>
          </p:cNvCxnSpPr>
          <p:nvPr/>
        </p:nvCxnSpPr>
        <p:spPr>
          <a:xfrm flipH="1">
            <a:off x="5758183" y="7186312"/>
            <a:ext cx="845698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1" name="직선 연결선 3300">
            <a:extLst>
              <a:ext uri="{FF2B5EF4-FFF2-40B4-BE49-F238E27FC236}">
                <a16:creationId xmlns:a16="http://schemas.microsoft.com/office/drawing/2014/main" id="{30D53793-5113-4950-8597-A12160D19073}"/>
              </a:ext>
            </a:extLst>
          </p:cNvPr>
          <p:cNvCxnSpPr>
            <a:cxnSpLocks/>
          </p:cNvCxnSpPr>
          <p:nvPr/>
        </p:nvCxnSpPr>
        <p:spPr>
          <a:xfrm>
            <a:off x="5818781" y="7253456"/>
            <a:ext cx="0" cy="625731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2" name="직선 연결선 3301">
            <a:extLst>
              <a:ext uri="{FF2B5EF4-FFF2-40B4-BE49-F238E27FC236}">
                <a16:creationId xmlns:a16="http://schemas.microsoft.com/office/drawing/2014/main" id="{5302BED5-26AE-4634-845C-DD34D96A8A3D}"/>
              </a:ext>
            </a:extLst>
          </p:cNvPr>
          <p:cNvCxnSpPr>
            <a:cxnSpLocks/>
          </p:cNvCxnSpPr>
          <p:nvPr/>
        </p:nvCxnSpPr>
        <p:spPr>
          <a:xfrm flipH="1">
            <a:off x="5818781" y="7251073"/>
            <a:ext cx="785100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4" name="직선 연결선 3303">
            <a:extLst>
              <a:ext uri="{FF2B5EF4-FFF2-40B4-BE49-F238E27FC236}">
                <a16:creationId xmlns:a16="http://schemas.microsoft.com/office/drawing/2014/main" id="{B108BCE2-2E09-498A-B1C2-F73729F695B4}"/>
              </a:ext>
            </a:extLst>
          </p:cNvPr>
          <p:cNvCxnSpPr>
            <a:cxnSpLocks/>
          </p:cNvCxnSpPr>
          <p:nvPr/>
        </p:nvCxnSpPr>
        <p:spPr>
          <a:xfrm>
            <a:off x="5883847" y="7311933"/>
            <a:ext cx="0" cy="634207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5" name="직선 연결선 3304">
            <a:extLst>
              <a:ext uri="{FF2B5EF4-FFF2-40B4-BE49-F238E27FC236}">
                <a16:creationId xmlns:a16="http://schemas.microsoft.com/office/drawing/2014/main" id="{2FD14452-0AD0-4CCD-8151-F8C34533843C}"/>
              </a:ext>
            </a:extLst>
          </p:cNvPr>
          <p:cNvCxnSpPr>
            <a:cxnSpLocks/>
          </p:cNvCxnSpPr>
          <p:nvPr/>
        </p:nvCxnSpPr>
        <p:spPr>
          <a:xfrm flipH="1">
            <a:off x="5882885" y="7311931"/>
            <a:ext cx="720996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6" name="직선 연결선 3305">
            <a:extLst>
              <a:ext uri="{FF2B5EF4-FFF2-40B4-BE49-F238E27FC236}">
                <a16:creationId xmlns:a16="http://schemas.microsoft.com/office/drawing/2014/main" id="{4B9E7459-B0C6-4B74-9EC2-EEABD52508A7}"/>
              </a:ext>
            </a:extLst>
          </p:cNvPr>
          <p:cNvCxnSpPr>
            <a:cxnSpLocks/>
          </p:cNvCxnSpPr>
          <p:nvPr/>
        </p:nvCxnSpPr>
        <p:spPr>
          <a:xfrm flipH="1">
            <a:off x="4575971" y="7186312"/>
            <a:ext cx="2340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1" name="직선 연결선 3350">
            <a:extLst>
              <a:ext uri="{FF2B5EF4-FFF2-40B4-BE49-F238E27FC236}">
                <a16:creationId xmlns:a16="http://schemas.microsoft.com/office/drawing/2014/main" id="{4E38CACD-AB98-4224-9300-627C52CD4BE4}"/>
              </a:ext>
            </a:extLst>
          </p:cNvPr>
          <p:cNvCxnSpPr>
            <a:cxnSpLocks/>
          </p:cNvCxnSpPr>
          <p:nvPr/>
        </p:nvCxnSpPr>
        <p:spPr>
          <a:xfrm>
            <a:off x="5946646" y="7379729"/>
            <a:ext cx="0" cy="630234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2" name="직선 연결선 3351">
            <a:extLst>
              <a:ext uri="{FF2B5EF4-FFF2-40B4-BE49-F238E27FC236}">
                <a16:creationId xmlns:a16="http://schemas.microsoft.com/office/drawing/2014/main" id="{82F05DA1-9B9C-402C-A22D-99AC5155CA17}"/>
              </a:ext>
            </a:extLst>
          </p:cNvPr>
          <p:cNvCxnSpPr>
            <a:cxnSpLocks/>
          </p:cNvCxnSpPr>
          <p:nvPr/>
        </p:nvCxnSpPr>
        <p:spPr>
          <a:xfrm flipH="1">
            <a:off x="5946646" y="7374973"/>
            <a:ext cx="65966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8" name="직사각형 3397">
            <a:extLst>
              <a:ext uri="{FF2B5EF4-FFF2-40B4-BE49-F238E27FC236}">
                <a16:creationId xmlns:a16="http://schemas.microsoft.com/office/drawing/2014/main" id="{615FCF3F-D82C-41F8-97A4-6AC520CE50D2}"/>
              </a:ext>
            </a:extLst>
          </p:cNvPr>
          <p:cNvSpPr/>
          <p:nvPr/>
        </p:nvSpPr>
        <p:spPr>
          <a:xfrm>
            <a:off x="3629039" y="7615830"/>
            <a:ext cx="1944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399" name="직사각형 3398">
            <a:extLst>
              <a:ext uri="{FF2B5EF4-FFF2-40B4-BE49-F238E27FC236}">
                <a16:creationId xmlns:a16="http://schemas.microsoft.com/office/drawing/2014/main" id="{B46827F0-DA51-4C56-A478-57C9584BA103}"/>
              </a:ext>
            </a:extLst>
          </p:cNvPr>
          <p:cNvSpPr/>
          <p:nvPr/>
        </p:nvSpPr>
        <p:spPr>
          <a:xfrm>
            <a:off x="3712574" y="7677831"/>
            <a:ext cx="1926000" cy="36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3400" name="직선 연결선 3399">
            <a:extLst>
              <a:ext uri="{FF2B5EF4-FFF2-40B4-BE49-F238E27FC236}">
                <a16:creationId xmlns:a16="http://schemas.microsoft.com/office/drawing/2014/main" id="{EC8CEBBE-319F-40E9-B679-0C67FBEEFE76}"/>
              </a:ext>
            </a:extLst>
          </p:cNvPr>
          <p:cNvCxnSpPr>
            <a:cxnSpLocks/>
          </p:cNvCxnSpPr>
          <p:nvPr/>
        </p:nvCxnSpPr>
        <p:spPr>
          <a:xfrm flipH="1">
            <a:off x="4142751" y="7757252"/>
            <a:ext cx="1557131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1" name="직선 연결선 3400">
            <a:extLst>
              <a:ext uri="{FF2B5EF4-FFF2-40B4-BE49-F238E27FC236}">
                <a16:creationId xmlns:a16="http://schemas.microsoft.com/office/drawing/2014/main" id="{B3683358-E6F4-4FCF-8FB3-099FDE9F489A}"/>
              </a:ext>
            </a:extLst>
          </p:cNvPr>
          <p:cNvCxnSpPr>
            <a:cxnSpLocks/>
          </p:cNvCxnSpPr>
          <p:nvPr/>
        </p:nvCxnSpPr>
        <p:spPr>
          <a:xfrm flipH="1">
            <a:off x="4266649" y="7816373"/>
            <a:ext cx="1491534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2" name="직선 연결선 3401">
            <a:extLst>
              <a:ext uri="{FF2B5EF4-FFF2-40B4-BE49-F238E27FC236}">
                <a16:creationId xmlns:a16="http://schemas.microsoft.com/office/drawing/2014/main" id="{C28D0198-191F-4369-97F2-9E6F3A0546DC}"/>
              </a:ext>
            </a:extLst>
          </p:cNvPr>
          <p:cNvCxnSpPr>
            <a:cxnSpLocks/>
          </p:cNvCxnSpPr>
          <p:nvPr/>
        </p:nvCxnSpPr>
        <p:spPr>
          <a:xfrm flipH="1">
            <a:off x="4204052" y="7876804"/>
            <a:ext cx="1614731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3" name="직선 연결선 3402">
            <a:extLst>
              <a:ext uri="{FF2B5EF4-FFF2-40B4-BE49-F238E27FC236}">
                <a16:creationId xmlns:a16="http://schemas.microsoft.com/office/drawing/2014/main" id="{4DCD057F-6939-45F3-BD66-1518C0F7FF92}"/>
              </a:ext>
            </a:extLst>
          </p:cNvPr>
          <p:cNvCxnSpPr>
            <a:cxnSpLocks/>
          </p:cNvCxnSpPr>
          <p:nvPr/>
        </p:nvCxnSpPr>
        <p:spPr>
          <a:xfrm flipH="1">
            <a:off x="4332361" y="7940546"/>
            <a:ext cx="1550524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6" name="직선 연결선 3445">
            <a:extLst>
              <a:ext uri="{FF2B5EF4-FFF2-40B4-BE49-F238E27FC236}">
                <a16:creationId xmlns:a16="http://schemas.microsoft.com/office/drawing/2014/main" id="{08B92F34-7BDD-4A3D-9A5D-0B5F81E1450F}"/>
              </a:ext>
            </a:extLst>
          </p:cNvPr>
          <p:cNvCxnSpPr>
            <a:cxnSpLocks/>
          </p:cNvCxnSpPr>
          <p:nvPr/>
        </p:nvCxnSpPr>
        <p:spPr>
          <a:xfrm flipH="1">
            <a:off x="4509407" y="8004185"/>
            <a:ext cx="145246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0" name="직선 연결선 3479">
            <a:extLst>
              <a:ext uri="{FF2B5EF4-FFF2-40B4-BE49-F238E27FC236}">
                <a16:creationId xmlns:a16="http://schemas.microsoft.com/office/drawing/2014/main" id="{158D3C3A-E6BF-4F3F-B583-C3B0A5840F1F}"/>
              </a:ext>
            </a:extLst>
          </p:cNvPr>
          <p:cNvCxnSpPr>
            <a:cxnSpLocks/>
          </p:cNvCxnSpPr>
          <p:nvPr/>
        </p:nvCxnSpPr>
        <p:spPr>
          <a:xfrm flipH="1">
            <a:off x="4567704" y="8065870"/>
            <a:ext cx="1446507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2" name="직선 연결선 3481">
            <a:extLst>
              <a:ext uri="{FF2B5EF4-FFF2-40B4-BE49-F238E27FC236}">
                <a16:creationId xmlns:a16="http://schemas.microsoft.com/office/drawing/2014/main" id="{EC6A83FD-F295-4422-9269-904E419637FC}"/>
              </a:ext>
            </a:extLst>
          </p:cNvPr>
          <p:cNvCxnSpPr>
            <a:cxnSpLocks/>
          </p:cNvCxnSpPr>
          <p:nvPr/>
        </p:nvCxnSpPr>
        <p:spPr>
          <a:xfrm>
            <a:off x="6005782" y="7431340"/>
            <a:ext cx="0" cy="631212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4" name="직선 연결선 3483">
            <a:extLst>
              <a:ext uri="{FF2B5EF4-FFF2-40B4-BE49-F238E27FC236}">
                <a16:creationId xmlns:a16="http://schemas.microsoft.com/office/drawing/2014/main" id="{A9D86F95-9EB9-4924-AECD-FCF0F4EF2E57}"/>
              </a:ext>
            </a:extLst>
          </p:cNvPr>
          <p:cNvCxnSpPr>
            <a:cxnSpLocks/>
          </p:cNvCxnSpPr>
          <p:nvPr/>
        </p:nvCxnSpPr>
        <p:spPr>
          <a:xfrm flipH="1">
            <a:off x="5997281" y="7434542"/>
            <a:ext cx="6066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9" name="Rectangle 43">
            <a:extLst>
              <a:ext uri="{FF2B5EF4-FFF2-40B4-BE49-F238E27FC236}">
                <a16:creationId xmlns:a16="http://schemas.microsoft.com/office/drawing/2014/main" id="{4CEBBC00-542B-4EF6-9787-8432C9166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6" y="11829195"/>
            <a:ext cx="705600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S-EASVC-101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3490" name="Group 369">
            <a:extLst>
              <a:ext uri="{FF2B5EF4-FFF2-40B4-BE49-F238E27FC236}">
                <a16:creationId xmlns:a16="http://schemas.microsoft.com/office/drawing/2014/main" id="{A4602ED4-C591-45F1-B63A-8AB2ED497E89}"/>
              </a:ext>
            </a:extLst>
          </p:cNvPr>
          <p:cNvGrpSpPr/>
          <p:nvPr/>
        </p:nvGrpSpPr>
        <p:grpSpPr>
          <a:xfrm>
            <a:off x="4956290" y="11194065"/>
            <a:ext cx="429016" cy="360388"/>
            <a:chOff x="1876198" y="653275"/>
            <a:chExt cx="429016" cy="360388"/>
          </a:xfrm>
        </p:grpSpPr>
        <p:pic>
          <p:nvPicPr>
            <p:cNvPr id="3491" name="그림 1505">
              <a:extLst>
                <a:ext uri="{FF2B5EF4-FFF2-40B4-BE49-F238E27FC236}">
                  <a16:creationId xmlns:a16="http://schemas.microsoft.com/office/drawing/2014/main" id="{55886AE9-1223-4712-B3D5-522E6C5E7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4690" y="753866"/>
              <a:ext cx="279170" cy="259797"/>
            </a:xfrm>
            <a:prstGeom prst="rect">
              <a:avLst/>
            </a:prstGeom>
          </p:spPr>
        </p:pic>
        <p:sp>
          <p:nvSpPr>
            <p:cNvPr id="3492" name="직사각형 915">
              <a:extLst>
                <a:ext uri="{FF2B5EF4-FFF2-40B4-BE49-F238E27FC236}">
                  <a16:creationId xmlns:a16="http://schemas.microsoft.com/office/drawing/2014/main" id="{79601832-8AF7-4BD2-B4B3-65BDDED0177D}"/>
                </a:ext>
              </a:extLst>
            </p:cNvPr>
            <p:cNvSpPr/>
            <p:nvPr/>
          </p:nvSpPr>
          <p:spPr>
            <a:xfrm>
              <a:off x="1876198" y="806646"/>
              <a:ext cx="429016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10.10.20.229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3493" name="직사각형 2912">
              <a:extLst>
                <a:ext uri="{FF2B5EF4-FFF2-40B4-BE49-F238E27FC236}">
                  <a16:creationId xmlns:a16="http://schemas.microsoft.com/office/drawing/2014/main" id="{F98CFD2A-9D79-4B6E-8C49-77B0BEFE2E75}"/>
                </a:ext>
              </a:extLst>
            </p:cNvPr>
            <p:cNvSpPr/>
            <p:nvPr/>
          </p:nvSpPr>
          <p:spPr>
            <a:xfrm>
              <a:off x="1994352" y="653275"/>
              <a:ext cx="248466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>
                  <a:latin typeface="Consolas" pitchFamily="49" charset="0"/>
                </a:rPr>
                <a:t>LD503</a:t>
              </a:r>
              <a:endParaRPr lang="ko-KR" altLang="en-US" sz="700">
                <a:latin typeface="Consolas" pitchFamily="49" charset="0"/>
              </a:endParaRPr>
            </a:p>
          </p:txBody>
        </p:sp>
      </p:grpSp>
      <p:grpSp>
        <p:nvGrpSpPr>
          <p:cNvPr id="3494" name="Group 369">
            <a:extLst>
              <a:ext uri="{FF2B5EF4-FFF2-40B4-BE49-F238E27FC236}">
                <a16:creationId xmlns:a16="http://schemas.microsoft.com/office/drawing/2014/main" id="{1921CD4C-37C0-4721-96E7-ED1A65270CB1}"/>
              </a:ext>
            </a:extLst>
          </p:cNvPr>
          <p:cNvGrpSpPr/>
          <p:nvPr/>
        </p:nvGrpSpPr>
        <p:grpSpPr>
          <a:xfrm>
            <a:off x="6748422" y="11194065"/>
            <a:ext cx="429016" cy="360388"/>
            <a:chOff x="1876198" y="653275"/>
            <a:chExt cx="429016" cy="360388"/>
          </a:xfrm>
        </p:grpSpPr>
        <p:pic>
          <p:nvPicPr>
            <p:cNvPr id="3495" name="그림 1505">
              <a:extLst>
                <a:ext uri="{FF2B5EF4-FFF2-40B4-BE49-F238E27FC236}">
                  <a16:creationId xmlns:a16="http://schemas.microsoft.com/office/drawing/2014/main" id="{AB762AE4-F96D-4CBA-82E7-9B138278D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4690" y="753866"/>
              <a:ext cx="279170" cy="259797"/>
            </a:xfrm>
            <a:prstGeom prst="rect">
              <a:avLst/>
            </a:prstGeom>
          </p:spPr>
        </p:pic>
        <p:sp>
          <p:nvSpPr>
            <p:cNvPr id="3496" name="직사각형 915">
              <a:extLst>
                <a:ext uri="{FF2B5EF4-FFF2-40B4-BE49-F238E27FC236}">
                  <a16:creationId xmlns:a16="http://schemas.microsoft.com/office/drawing/2014/main" id="{97C30CBF-81E1-434E-BDA4-BE2F54292E47}"/>
                </a:ext>
              </a:extLst>
            </p:cNvPr>
            <p:cNvSpPr/>
            <p:nvPr/>
          </p:nvSpPr>
          <p:spPr>
            <a:xfrm>
              <a:off x="1876198" y="806646"/>
              <a:ext cx="429016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10.10.20.229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3497" name="직사각형 2912">
              <a:extLst>
                <a:ext uri="{FF2B5EF4-FFF2-40B4-BE49-F238E27FC236}">
                  <a16:creationId xmlns:a16="http://schemas.microsoft.com/office/drawing/2014/main" id="{4ADF39D3-E757-4EAE-9BA7-0FD890ECDE9E}"/>
                </a:ext>
              </a:extLst>
            </p:cNvPr>
            <p:cNvSpPr/>
            <p:nvPr/>
          </p:nvSpPr>
          <p:spPr>
            <a:xfrm>
              <a:off x="1983058" y="653275"/>
              <a:ext cx="248466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>
                  <a:latin typeface="Consolas" pitchFamily="49" charset="0"/>
                </a:rPr>
                <a:t>LD504</a:t>
              </a:r>
              <a:endParaRPr lang="ko-KR" altLang="en-US" sz="700">
                <a:latin typeface="Consolas" pitchFamily="49" charset="0"/>
              </a:endParaRPr>
            </a:p>
          </p:txBody>
        </p:sp>
      </p:grpSp>
      <p:sp>
        <p:nvSpPr>
          <p:cNvPr id="3498" name="Rectangle 43">
            <a:extLst>
              <a:ext uri="{FF2B5EF4-FFF2-40B4-BE49-F238E27FC236}">
                <a16:creationId xmlns:a16="http://schemas.microsoft.com/office/drawing/2014/main" id="{ABE4DCCB-5AA2-4C18-9ACE-94B22E54D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412" y="11077057"/>
            <a:ext cx="495764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xsfa/xsfa2</a:t>
            </a:r>
            <a:endParaRPr lang="ko-KR" altLang="en-US" sz="700">
              <a:latin typeface="Consolas" pitchFamily="49" charset="0"/>
            </a:endParaRPr>
          </a:p>
        </p:txBody>
      </p:sp>
      <p:cxnSp>
        <p:nvCxnSpPr>
          <p:cNvPr id="3499" name="직선 연결선 3498">
            <a:extLst>
              <a:ext uri="{FF2B5EF4-FFF2-40B4-BE49-F238E27FC236}">
                <a16:creationId xmlns:a16="http://schemas.microsoft.com/office/drawing/2014/main" id="{B3EF8F5F-B1AD-49C3-B9EF-32045F6DD591}"/>
              </a:ext>
            </a:extLst>
          </p:cNvPr>
          <p:cNvCxnSpPr>
            <a:cxnSpLocks/>
          </p:cNvCxnSpPr>
          <p:nvPr/>
        </p:nvCxnSpPr>
        <p:spPr>
          <a:xfrm flipH="1">
            <a:off x="3345171" y="11208434"/>
            <a:ext cx="1229131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0" name="Rectangle 43">
            <a:extLst>
              <a:ext uri="{FF2B5EF4-FFF2-40B4-BE49-F238E27FC236}">
                <a16:creationId xmlns:a16="http://schemas.microsoft.com/office/drawing/2014/main" id="{1606C596-D1B9-4415-9E6C-E8B18BAE3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796" y="8114340"/>
            <a:ext cx="705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S-IWAPI-201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501" name="Rectangle 43">
            <a:extLst>
              <a:ext uri="{FF2B5EF4-FFF2-40B4-BE49-F238E27FC236}">
                <a16:creationId xmlns:a16="http://schemas.microsoft.com/office/drawing/2014/main" id="{1592746A-77FB-4FB4-BEE0-884432355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6305" y="8361985"/>
            <a:ext cx="705600" cy="88494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S-RPT01-201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502" name="화살표: 오른쪽 3501">
            <a:extLst>
              <a:ext uri="{FF2B5EF4-FFF2-40B4-BE49-F238E27FC236}">
                <a16:creationId xmlns:a16="http://schemas.microsoft.com/office/drawing/2014/main" id="{A96F2DF6-49BB-4012-8161-F3067E2048C3}"/>
              </a:ext>
            </a:extLst>
          </p:cNvPr>
          <p:cNvSpPr/>
          <p:nvPr/>
        </p:nvSpPr>
        <p:spPr>
          <a:xfrm>
            <a:off x="5866570" y="8680739"/>
            <a:ext cx="737308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03" name="화살표: 오른쪽 3502">
            <a:extLst>
              <a:ext uri="{FF2B5EF4-FFF2-40B4-BE49-F238E27FC236}">
                <a16:creationId xmlns:a16="http://schemas.microsoft.com/office/drawing/2014/main" id="{F8A34924-77B2-42DE-8CE2-BE7F856D9130}"/>
              </a:ext>
            </a:extLst>
          </p:cNvPr>
          <p:cNvSpPr/>
          <p:nvPr/>
        </p:nvSpPr>
        <p:spPr>
          <a:xfrm>
            <a:off x="5990458" y="8801816"/>
            <a:ext cx="613420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04" name="화살표: 오른쪽 3503">
            <a:extLst>
              <a:ext uri="{FF2B5EF4-FFF2-40B4-BE49-F238E27FC236}">
                <a16:creationId xmlns:a16="http://schemas.microsoft.com/office/drawing/2014/main" id="{65A11A10-C3FD-4159-A619-C9E20711970E}"/>
              </a:ext>
            </a:extLst>
          </p:cNvPr>
          <p:cNvSpPr/>
          <p:nvPr/>
        </p:nvSpPr>
        <p:spPr>
          <a:xfrm>
            <a:off x="5925871" y="8742380"/>
            <a:ext cx="678009" cy="7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05" name="직사각형 3504">
            <a:extLst>
              <a:ext uri="{FF2B5EF4-FFF2-40B4-BE49-F238E27FC236}">
                <a16:creationId xmlns:a16="http://schemas.microsoft.com/office/drawing/2014/main" id="{686E479C-2B14-4318-AEDF-DB7E877779DA}"/>
              </a:ext>
            </a:extLst>
          </p:cNvPr>
          <p:cNvSpPr/>
          <p:nvPr/>
        </p:nvSpPr>
        <p:spPr>
          <a:xfrm>
            <a:off x="5866570" y="8731456"/>
            <a:ext cx="36000" cy="900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06" name="직사각형 3505">
            <a:extLst>
              <a:ext uri="{FF2B5EF4-FFF2-40B4-BE49-F238E27FC236}">
                <a16:creationId xmlns:a16="http://schemas.microsoft.com/office/drawing/2014/main" id="{C8691CF3-DF24-4A22-A9AF-DAF784042AEF}"/>
              </a:ext>
            </a:extLst>
          </p:cNvPr>
          <p:cNvSpPr/>
          <p:nvPr/>
        </p:nvSpPr>
        <p:spPr>
          <a:xfrm>
            <a:off x="5925869" y="8795113"/>
            <a:ext cx="36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07" name="직사각형 3506">
            <a:extLst>
              <a:ext uri="{FF2B5EF4-FFF2-40B4-BE49-F238E27FC236}">
                <a16:creationId xmlns:a16="http://schemas.microsoft.com/office/drawing/2014/main" id="{A50D3287-341B-48A0-A741-5BDF6461ACC7}"/>
              </a:ext>
            </a:extLst>
          </p:cNvPr>
          <p:cNvSpPr/>
          <p:nvPr/>
        </p:nvSpPr>
        <p:spPr>
          <a:xfrm>
            <a:off x="5990457" y="8856455"/>
            <a:ext cx="36000" cy="900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08" name="Rectangle 43">
            <a:extLst>
              <a:ext uri="{FF2B5EF4-FFF2-40B4-BE49-F238E27FC236}">
                <a16:creationId xmlns:a16="http://schemas.microsoft.com/office/drawing/2014/main" id="{FF3BA17B-4045-4E7E-BE76-11EFC5E12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8361985"/>
            <a:ext cx="706183" cy="8856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S-RPT01-101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509" name="Rectangle 43">
            <a:extLst>
              <a:ext uri="{FF2B5EF4-FFF2-40B4-BE49-F238E27FC236}">
                <a16:creationId xmlns:a16="http://schemas.microsoft.com/office/drawing/2014/main" id="{6AD86FA1-2B80-4EA4-BF11-9226A697F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8" y="8115767"/>
            <a:ext cx="70618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S-IWAPI-101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510" name="Rectangle 43">
            <a:extLst>
              <a:ext uri="{FF2B5EF4-FFF2-40B4-BE49-F238E27FC236}">
                <a16:creationId xmlns:a16="http://schemas.microsoft.com/office/drawing/2014/main" id="{DCE1C1BB-EECB-46D4-8514-770407B4A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324" y="8511299"/>
            <a:ext cx="3478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s-iwapi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11" name="화살표: 오른쪽 3510">
            <a:extLst>
              <a:ext uri="{FF2B5EF4-FFF2-40B4-BE49-F238E27FC236}">
                <a16:creationId xmlns:a16="http://schemas.microsoft.com/office/drawing/2014/main" id="{6903CE58-FBA9-439E-8C9E-1EDE2977DC47}"/>
              </a:ext>
            </a:extLst>
          </p:cNvPr>
          <p:cNvSpPr/>
          <p:nvPr/>
        </p:nvSpPr>
        <p:spPr>
          <a:xfrm>
            <a:off x="4076990" y="8433733"/>
            <a:ext cx="738828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12" name="화살표: 오른쪽 3511">
            <a:extLst>
              <a:ext uri="{FF2B5EF4-FFF2-40B4-BE49-F238E27FC236}">
                <a16:creationId xmlns:a16="http://schemas.microsoft.com/office/drawing/2014/main" id="{878FB3F2-C19D-4AA5-92AF-C599FE69D310}"/>
              </a:ext>
            </a:extLst>
          </p:cNvPr>
          <p:cNvSpPr/>
          <p:nvPr/>
        </p:nvSpPr>
        <p:spPr>
          <a:xfrm>
            <a:off x="5618465" y="8430295"/>
            <a:ext cx="992552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13" name="화살표: 오른쪽 3512">
            <a:extLst>
              <a:ext uri="{FF2B5EF4-FFF2-40B4-BE49-F238E27FC236}">
                <a16:creationId xmlns:a16="http://schemas.microsoft.com/office/drawing/2014/main" id="{3FED2769-911C-4F90-BE8F-C02E401A3D66}"/>
              </a:ext>
            </a:extLst>
          </p:cNvPr>
          <p:cNvSpPr/>
          <p:nvPr/>
        </p:nvSpPr>
        <p:spPr>
          <a:xfrm>
            <a:off x="3963208" y="8370986"/>
            <a:ext cx="850695" cy="72000"/>
          </a:xfrm>
          <a:prstGeom prst="rightArrow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14" name="화살표: 오른쪽 3513">
            <a:extLst>
              <a:ext uri="{FF2B5EF4-FFF2-40B4-BE49-F238E27FC236}">
                <a16:creationId xmlns:a16="http://schemas.microsoft.com/office/drawing/2014/main" id="{FA7A43F8-1DC1-443C-9FE2-C598DC96F921}"/>
              </a:ext>
            </a:extLst>
          </p:cNvPr>
          <p:cNvSpPr/>
          <p:nvPr/>
        </p:nvSpPr>
        <p:spPr>
          <a:xfrm>
            <a:off x="3831256" y="8493622"/>
            <a:ext cx="984563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15" name="화살표: 오른쪽 3514">
            <a:extLst>
              <a:ext uri="{FF2B5EF4-FFF2-40B4-BE49-F238E27FC236}">
                <a16:creationId xmlns:a16="http://schemas.microsoft.com/office/drawing/2014/main" id="{9954D148-8C73-4457-9A38-7E15A5EB72C5}"/>
              </a:ext>
            </a:extLst>
          </p:cNvPr>
          <p:cNvSpPr/>
          <p:nvPr/>
        </p:nvSpPr>
        <p:spPr>
          <a:xfrm>
            <a:off x="5742502" y="8554794"/>
            <a:ext cx="868514" cy="72000"/>
          </a:xfrm>
          <a:prstGeom prst="rightArrow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16" name="직사각형 3515">
            <a:extLst>
              <a:ext uri="{FF2B5EF4-FFF2-40B4-BE49-F238E27FC236}">
                <a16:creationId xmlns:a16="http://schemas.microsoft.com/office/drawing/2014/main" id="{4552C073-1FE1-4E53-88CC-780AE8B6C1D6}"/>
              </a:ext>
            </a:extLst>
          </p:cNvPr>
          <p:cNvSpPr/>
          <p:nvPr/>
        </p:nvSpPr>
        <p:spPr>
          <a:xfrm>
            <a:off x="3345168" y="8555182"/>
            <a:ext cx="252000" cy="36000"/>
          </a:xfrm>
          <a:prstGeom prst="rect">
            <a:avLst/>
          </a:prstGeom>
          <a:pattFill prst="pct5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17" name="직사각형 3516">
            <a:extLst>
              <a:ext uri="{FF2B5EF4-FFF2-40B4-BE49-F238E27FC236}">
                <a16:creationId xmlns:a16="http://schemas.microsoft.com/office/drawing/2014/main" id="{9674E527-2B08-412A-984A-3BBC4892759B}"/>
              </a:ext>
            </a:extLst>
          </p:cNvPr>
          <p:cNvSpPr/>
          <p:nvPr/>
        </p:nvSpPr>
        <p:spPr>
          <a:xfrm>
            <a:off x="3561031" y="8169982"/>
            <a:ext cx="36000" cy="421200"/>
          </a:xfrm>
          <a:prstGeom prst="rect">
            <a:avLst/>
          </a:prstGeom>
          <a:pattFill prst="pct5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18" name="화살표: 오른쪽 3517">
            <a:extLst>
              <a:ext uri="{FF2B5EF4-FFF2-40B4-BE49-F238E27FC236}">
                <a16:creationId xmlns:a16="http://schemas.microsoft.com/office/drawing/2014/main" id="{0F859040-549D-4419-8C1C-A9210FD26076}"/>
              </a:ext>
            </a:extLst>
          </p:cNvPr>
          <p:cNvSpPr/>
          <p:nvPr/>
        </p:nvSpPr>
        <p:spPr>
          <a:xfrm>
            <a:off x="3561031" y="8146169"/>
            <a:ext cx="1252870" cy="72000"/>
          </a:xfrm>
          <a:prstGeom prst="rightArrow">
            <a:avLst/>
          </a:prstGeom>
          <a:pattFill prst="pct5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19" name="화살표: 오른쪽 3518">
            <a:extLst>
              <a:ext uri="{FF2B5EF4-FFF2-40B4-BE49-F238E27FC236}">
                <a16:creationId xmlns:a16="http://schemas.microsoft.com/office/drawing/2014/main" id="{90B4A7B0-0530-4437-9405-1DE50BE6D528}"/>
              </a:ext>
            </a:extLst>
          </p:cNvPr>
          <p:cNvSpPr/>
          <p:nvPr/>
        </p:nvSpPr>
        <p:spPr>
          <a:xfrm>
            <a:off x="5556338" y="8146169"/>
            <a:ext cx="1054681" cy="72000"/>
          </a:xfrm>
          <a:prstGeom prst="rightArrow">
            <a:avLst/>
          </a:prstGeom>
          <a:pattFill prst="pct5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0" name="화살표: 오른쪽 3519">
            <a:extLst>
              <a:ext uri="{FF2B5EF4-FFF2-40B4-BE49-F238E27FC236}">
                <a16:creationId xmlns:a16="http://schemas.microsoft.com/office/drawing/2014/main" id="{DB3F839D-4D5C-4834-A7D5-6E1921688489}"/>
              </a:ext>
            </a:extLst>
          </p:cNvPr>
          <p:cNvSpPr/>
          <p:nvPr/>
        </p:nvSpPr>
        <p:spPr>
          <a:xfrm>
            <a:off x="3713731" y="8556698"/>
            <a:ext cx="1099370" cy="72000"/>
          </a:xfrm>
          <a:prstGeom prst="rightArrow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1" name="화살표: 오른쪽 3520">
            <a:extLst>
              <a:ext uri="{FF2B5EF4-FFF2-40B4-BE49-F238E27FC236}">
                <a16:creationId xmlns:a16="http://schemas.microsoft.com/office/drawing/2014/main" id="{76A48A82-27EB-4894-AAFD-1F7F060F6641}"/>
              </a:ext>
            </a:extLst>
          </p:cNvPr>
          <p:cNvSpPr/>
          <p:nvPr/>
        </p:nvSpPr>
        <p:spPr>
          <a:xfrm>
            <a:off x="5558316" y="8369732"/>
            <a:ext cx="1052709" cy="72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2" name="화살표: 오른쪽 3521">
            <a:extLst>
              <a:ext uri="{FF2B5EF4-FFF2-40B4-BE49-F238E27FC236}">
                <a16:creationId xmlns:a16="http://schemas.microsoft.com/office/drawing/2014/main" id="{7AF73B33-7202-4559-83F2-CA2211429CE1}"/>
              </a:ext>
            </a:extLst>
          </p:cNvPr>
          <p:cNvSpPr/>
          <p:nvPr/>
        </p:nvSpPr>
        <p:spPr>
          <a:xfrm>
            <a:off x="5804825" y="8617268"/>
            <a:ext cx="799055" cy="72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23" name="화살표: 오른쪽 3522">
            <a:extLst>
              <a:ext uri="{FF2B5EF4-FFF2-40B4-BE49-F238E27FC236}">
                <a16:creationId xmlns:a16="http://schemas.microsoft.com/office/drawing/2014/main" id="{09D1477B-4A8F-496F-B82C-74DB937644E3}"/>
              </a:ext>
            </a:extLst>
          </p:cNvPr>
          <p:cNvSpPr/>
          <p:nvPr/>
        </p:nvSpPr>
        <p:spPr>
          <a:xfrm>
            <a:off x="5679793" y="8494846"/>
            <a:ext cx="931225" cy="72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4" name="직사각형 3523">
            <a:extLst>
              <a:ext uri="{FF2B5EF4-FFF2-40B4-BE49-F238E27FC236}">
                <a16:creationId xmlns:a16="http://schemas.microsoft.com/office/drawing/2014/main" id="{57124C39-9641-4A17-9A2A-F40B05FE60AA}"/>
              </a:ext>
            </a:extLst>
          </p:cNvPr>
          <p:cNvSpPr/>
          <p:nvPr/>
        </p:nvSpPr>
        <p:spPr>
          <a:xfrm>
            <a:off x="3561031" y="8289590"/>
            <a:ext cx="2016000" cy="36000"/>
          </a:xfrm>
          <a:prstGeom prst="rect">
            <a:avLst/>
          </a:prstGeom>
          <a:pattFill prst="pct5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5" name="직사각형 3524">
            <a:extLst>
              <a:ext uri="{FF2B5EF4-FFF2-40B4-BE49-F238E27FC236}">
                <a16:creationId xmlns:a16="http://schemas.microsoft.com/office/drawing/2014/main" id="{6C7EB0C8-93D2-44C2-AFE2-86811D25489C}"/>
              </a:ext>
            </a:extLst>
          </p:cNvPr>
          <p:cNvSpPr/>
          <p:nvPr/>
        </p:nvSpPr>
        <p:spPr>
          <a:xfrm>
            <a:off x="5556337" y="8181590"/>
            <a:ext cx="36000" cy="144000"/>
          </a:xfrm>
          <a:prstGeom prst="rect">
            <a:avLst/>
          </a:prstGeom>
          <a:pattFill prst="pct5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6" name="직사각형 3525">
            <a:extLst>
              <a:ext uri="{FF2B5EF4-FFF2-40B4-BE49-F238E27FC236}">
                <a16:creationId xmlns:a16="http://schemas.microsoft.com/office/drawing/2014/main" id="{3F0695DE-3F74-4473-8515-153B0ADC8198}"/>
              </a:ext>
            </a:extLst>
          </p:cNvPr>
          <p:cNvSpPr/>
          <p:nvPr/>
        </p:nvSpPr>
        <p:spPr>
          <a:xfrm>
            <a:off x="5558314" y="8422178"/>
            <a:ext cx="36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7" name="직사각형 3526">
            <a:extLst>
              <a:ext uri="{FF2B5EF4-FFF2-40B4-BE49-F238E27FC236}">
                <a16:creationId xmlns:a16="http://schemas.microsoft.com/office/drawing/2014/main" id="{1B34F3A2-15FC-490B-9A04-0323B392A78D}"/>
              </a:ext>
            </a:extLst>
          </p:cNvPr>
          <p:cNvSpPr/>
          <p:nvPr/>
        </p:nvSpPr>
        <p:spPr>
          <a:xfrm>
            <a:off x="5618465" y="8468236"/>
            <a:ext cx="36000" cy="918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8" name="직사각형 3527">
            <a:extLst>
              <a:ext uri="{FF2B5EF4-FFF2-40B4-BE49-F238E27FC236}">
                <a16:creationId xmlns:a16="http://schemas.microsoft.com/office/drawing/2014/main" id="{3CF83AB4-A98A-499C-9957-374F57750D01}"/>
              </a:ext>
            </a:extLst>
          </p:cNvPr>
          <p:cNvSpPr/>
          <p:nvPr/>
        </p:nvSpPr>
        <p:spPr>
          <a:xfrm>
            <a:off x="5679792" y="8548862"/>
            <a:ext cx="36000" cy="9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29" name="직사각형 3528">
            <a:extLst>
              <a:ext uri="{FF2B5EF4-FFF2-40B4-BE49-F238E27FC236}">
                <a16:creationId xmlns:a16="http://schemas.microsoft.com/office/drawing/2014/main" id="{F727F971-9A0A-46B5-901A-07E964C98EA2}"/>
              </a:ext>
            </a:extLst>
          </p:cNvPr>
          <p:cNvSpPr/>
          <p:nvPr/>
        </p:nvSpPr>
        <p:spPr>
          <a:xfrm>
            <a:off x="5742502" y="8592863"/>
            <a:ext cx="36000" cy="918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30" name="직사각형 3529">
            <a:extLst>
              <a:ext uri="{FF2B5EF4-FFF2-40B4-BE49-F238E27FC236}">
                <a16:creationId xmlns:a16="http://schemas.microsoft.com/office/drawing/2014/main" id="{908CA340-DD9C-4463-BAE2-7B78519BC0ED}"/>
              </a:ext>
            </a:extLst>
          </p:cNvPr>
          <p:cNvSpPr/>
          <p:nvPr/>
        </p:nvSpPr>
        <p:spPr>
          <a:xfrm>
            <a:off x="5804823" y="8670878"/>
            <a:ext cx="36000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cxnSp>
        <p:nvCxnSpPr>
          <p:cNvPr id="3531" name="직선 연결선 3530">
            <a:extLst>
              <a:ext uri="{FF2B5EF4-FFF2-40B4-BE49-F238E27FC236}">
                <a16:creationId xmlns:a16="http://schemas.microsoft.com/office/drawing/2014/main" id="{39E45004-9B8C-4D1B-BC5E-45F8C77ACD74}"/>
              </a:ext>
            </a:extLst>
          </p:cNvPr>
          <p:cNvCxnSpPr>
            <a:cxnSpLocks/>
          </p:cNvCxnSpPr>
          <p:nvPr/>
        </p:nvCxnSpPr>
        <p:spPr>
          <a:xfrm flipH="1">
            <a:off x="4142748" y="8653237"/>
            <a:ext cx="667554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2" name="직선 연결선 3531">
            <a:extLst>
              <a:ext uri="{FF2B5EF4-FFF2-40B4-BE49-F238E27FC236}">
                <a16:creationId xmlns:a16="http://schemas.microsoft.com/office/drawing/2014/main" id="{E338A860-30EE-48BC-BD52-34002A5E5BE1}"/>
              </a:ext>
            </a:extLst>
          </p:cNvPr>
          <p:cNvCxnSpPr>
            <a:cxnSpLocks/>
          </p:cNvCxnSpPr>
          <p:nvPr/>
        </p:nvCxnSpPr>
        <p:spPr>
          <a:xfrm>
            <a:off x="6068197" y="8893150"/>
            <a:ext cx="0" cy="904533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3" name="직선 연결선 3532">
            <a:extLst>
              <a:ext uri="{FF2B5EF4-FFF2-40B4-BE49-F238E27FC236}">
                <a16:creationId xmlns:a16="http://schemas.microsoft.com/office/drawing/2014/main" id="{D6B87155-E194-4353-ADC1-EE415DA2AA6F}"/>
              </a:ext>
            </a:extLst>
          </p:cNvPr>
          <p:cNvCxnSpPr>
            <a:cxnSpLocks/>
          </p:cNvCxnSpPr>
          <p:nvPr/>
        </p:nvCxnSpPr>
        <p:spPr>
          <a:xfrm flipH="1">
            <a:off x="6076673" y="8900717"/>
            <a:ext cx="527207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4" name="직선 연결선 3533">
            <a:extLst>
              <a:ext uri="{FF2B5EF4-FFF2-40B4-BE49-F238E27FC236}">
                <a16:creationId xmlns:a16="http://schemas.microsoft.com/office/drawing/2014/main" id="{57588E6E-7595-45CA-BA0E-90E9AC5686CA}"/>
              </a:ext>
            </a:extLst>
          </p:cNvPr>
          <p:cNvCxnSpPr>
            <a:cxnSpLocks/>
          </p:cNvCxnSpPr>
          <p:nvPr/>
        </p:nvCxnSpPr>
        <p:spPr>
          <a:xfrm>
            <a:off x="6130669" y="8965207"/>
            <a:ext cx="0" cy="895855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5" name="직선 연결선 3534">
            <a:extLst>
              <a:ext uri="{FF2B5EF4-FFF2-40B4-BE49-F238E27FC236}">
                <a16:creationId xmlns:a16="http://schemas.microsoft.com/office/drawing/2014/main" id="{8BAE5F4D-C85D-462D-A480-9D1FF5CF55C6}"/>
              </a:ext>
            </a:extLst>
          </p:cNvPr>
          <p:cNvCxnSpPr>
            <a:cxnSpLocks/>
          </p:cNvCxnSpPr>
          <p:nvPr/>
        </p:nvCxnSpPr>
        <p:spPr>
          <a:xfrm flipH="1">
            <a:off x="6124574" y="8963506"/>
            <a:ext cx="479304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6" name="직선 연결선 3535">
            <a:extLst>
              <a:ext uri="{FF2B5EF4-FFF2-40B4-BE49-F238E27FC236}">
                <a16:creationId xmlns:a16="http://schemas.microsoft.com/office/drawing/2014/main" id="{2F308AE7-D441-45A2-9D87-7543A253F7CE}"/>
              </a:ext>
            </a:extLst>
          </p:cNvPr>
          <p:cNvCxnSpPr>
            <a:cxnSpLocks/>
          </p:cNvCxnSpPr>
          <p:nvPr/>
        </p:nvCxnSpPr>
        <p:spPr>
          <a:xfrm flipH="1">
            <a:off x="4386992" y="8715706"/>
            <a:ext cx="420513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7" name="직선 연결선 3536">
            <a:extLst>
              <a:ext uri="{FF2B5EF4-FFF2-40B4-BE49-F238E27FC236}">
                <a16:creationId xmlns:a16="http://schemas.microsoft.com/office/drawing/2014/main" id="{A70DDAD7-DAAC-44F7-8F30-C38C0E5366CB}"/>
              </a:ext>
            </a:extLst>
          </p:cNvPr>
          <p:cNvCxnSpPr>
            <a:cxnSpLocks/>
          </p:cNvCxnSpPr>
          <p:nvPr/>
        </p:nvCxnSpPr>
        <p:spPr>
          <a:xfrm flipH="1">
            <a:off x="6194621" y="9025456"/>
            <a:ext cx="409259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8" name="직선 연결선 3537">
            <a:extLst>
              <a:ext uri="{FF2B5EF4-FFF2-40B4-BE49-F238E27FC236}">
                <a16:creationId xmlns:a16="http://schemas.microsoft.com/office/drawing/2014/main" id="{62DDD3A0-5F59-4D40-8CB2-659C771EC6A2}"/>
              </a:ext>
            </a:extLst>
          </p:cNvPr>
          <p:cNvCxnSpPr>
            <a:cxnSpLocks/>
          </p:cNvCxnSpPr>
          <p:nvPr/>
        </p:nvCxnSpPr>
        <p:spPr>
          <a:xfrm>
            <a:off x="6194619" y="9024452"/>
            <a:ext cx="0" cy="916558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9" name="직선 연결선 3538">
            <a:extLst>
              <a:ext uri="{FF2B5EF4-FFF2-40B4-BE49-F238E27FC236}">
                <a16:creationId xmlns:a16="http://schemas.microsoft.com/office/drawing/2014/main" id="{D87C7860-39B8-4367-98B1-7A3C89FA35FB}"/>
              </a:ext>
            </a:extLst>
          </p:cNvPr>
          <p:cNvCxnSpPr>
            <a:cxnSpLocks/>
          </p:cNvCxnSpPr>
          <p:nvPr/>
        </p:nvCxnSpPr>
        <p:spPr>
          <a:xfrm>
            <a:off x="6253527" y="9080215"/>
            <a:ext cx="0" cy="904747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0" name="직선 연결선 3539">
            <a:extLst>
              <a:ext uri="{FF2B5EF4-FFF2-40B4-BE49-F238E27FC236}">
                <a16:creationId xmlns:a16="http://schemas.microsoft.com/office/drawing/2014/main" id="{8266CBBE-3258-431A-B243-A36E8F50D0F7}"/>
              </a:ext>
            </a:extLst>
          </p:cNvPr>
          <p:cNvCxnSpPr>
            <a:cxnSpLocks/>
          </p:cNvCxnSpPr>
          <p:nvPr/>
        </p:nvCxnSpPr>
        <p:spPr>
          <a:xfrm flipH="1">
            <a:off x="6253529" y="9087406"/>
            <a:ext cx="352639" cy="0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1" name="직선 연결선 3540">
            <a:extLst>
              <a:ext uri="{FF2B5EF4-FFF2-40B4-BE49-F238E27FC236}">
                <a16:creationId xmlns:a16="http://schemas.microsoft.com/office/drawing/2014/main" id="{7C7EB05C-5872-483C-BCE0-997EEDC8450A}"/>
              </a:ext>
            </a:extLst>
          </p:cNvPr>
          <p:cNvCxnSpPr>
            <a:cxnSpLocks/>
          </p:cNvCxnSpPr>
          <p:nvPr/>
        </p:nvCxnSpPr>
        <p:spPr>
          <a:xfrm flipH="1">
            <a:off x="4497501" y="8777656"/>
            <a:ext cx="31247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2" name="직선 연결선 3541">
            <a:extLst>
              <a:ext uri="{FF2B5EF4-FFF2-40B4-BE49-F238E27FC236}">
                <a16:creationId xmlns:a16="http://schemas.microsoft.com/office/drawing/2014/main" id="{19EF458C-C8A6-4159-8999-0796F15F1149}"/>
              </a:ext>
            </a:extLst>
          </p:cNvPr>
          <p:cNvCxnSpPr>
            <a:cxnSpLocks/>
          </p:cNvCxnSpPr>
          <p:nvPr/>
        </p:nvCxnSpPr>
        <p:spPr>
          <a:xfrm flipH="1">
            <a:off x="6307113" y="9147374"/>
            <a:ext cx="29919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3" name="Rectangle 43">
            <a:extLst>
              <a:ext uri="{FF2B5EF4-FFF2-40B4-BE49-F238E27FC236}">
                <a16:creationId xmlns:a16="http://schemas.microsoft.com/office/drawing/2014/main" id="{D4C29ED8-E0C4-4BF4-8B68-D46105093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8224" y="11160005"/>
            <a:ext cx="483952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s-xsfa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44" name="Rectangle 43">
            <a:extLst>
              <a:ext uri="{FF2B5EF4-FFF2-40B4-BE49-F238E27FC236}">
                <a16:creationId xmlns:a16="http://schemas.microsoft.com/office/drawing/2014/main" id="{2A77BADE-92AC-4556-A11A-A5DC956BD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324" y="10192347"/>
            <a:ext cx="3478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s-gasfa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45" name="Rectangle 43">
            <a:extLst>
              <a:ext uri="{FF2B5EF4-FFF2-40B4-BE49-F238E27FC236}">
                <a16:creationId xmlns:a16="http://schemas.microsoft.com/office/drawing/2014/main" id="{CDBB4AA6-8766-420A-8166-381DAE697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710" y="1031268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gasfa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46" name="Rectangle 43">
            <a:extLst>
              <a:ext uri="{FF2B5EF4-FFF2-40B4-BE49-F238E27FC236}">
                <a16:creationId xmlns:a16="http://schemas.microsoft.com/office/drawing/2014/main" id="{32DCBA6E-A0B7-4B1A-9063-E6634CAB2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405" y="10606255"/>
            <a:ext cx="198773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ga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47" name="Rectangle 43">
            <a:extLst>
              <a:ext uri="{FF2B5EF4-FFF2-40B4-BE49-F238E27FC236}">
                <a16:creationId xmlns:a16="http://schemas.microsoft.com/office/drawing/2014/main" id="{BADC7AAC-F347-44DC-9814-DE95F83D8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8224" y="10786133"/>
            <a:ext cx="483952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s-xclaims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48" name="Rectangle 43">
            <a:extLst>
              <a:ext uri="{FF2B5EF4-FFF2-40B4-BE49-F238E27FC236}">
                <a16:creationId xmlns:a16="http://schemas.microsoft.com/office/drawing/2014/main" id="{E9915D57-0B5E-4521-8451-1049F3B2A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439" y="10886656"/>
            <a:ext cx="483952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xclaims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549" name="Rectangle 43">
            <a:extLst>
              <a:ext uri="{FF2B5EF4-FFF2-40B4-BE49-F238E27FC236}">
                <a16:creationId xmlns:a16="http://schemas.microsoft.com/office/drawing/2014/main" id="{3CCDE3BE-C70B-4E34-890F-7E49EE210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405" y="10512984"/>
            <a:ext cx="198773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s-ga</a:t>
            </a:r>
            <a:endParaRPr lang="ko-KR" altLang="en-US" sz="700">
              <a:latin typeface="Consolas" pitchFamily="49" charset="0"/>
            </a:endParaRPr>
          </a:p>
        </p:txBody>
      </p:sp>
      <p:cxnSp>
        <p:nvCxnSpPr>
          <p:cNvPr id="3550" name="직선 연결선 3549">
            <a:extLst>
              <a:ext uri="{FF2B5EF4-FFF2-40B4-BE49-F238E27FC236}">
                <a16:creationId xmlns:a16="http://schemas.microsoft.com/office/drawing/2014/main" id="{950CB4DE-3CAA-40FF-9AFD-B3CC7DC0CA90}"/>
              </a:ext>
            </a:extLst>
          </p:cNvPr>
          <p:cNvCxnSpPr>
            <a:cxnSpLocks/>
          </p:cNvCxnSpPr>
          <p:nvPr/>
        </p:nvCxnSpPr>
        <p:spPr>
          <a:xfrm flipH="1">
            <a:off x="3345168" y="10266832"/>
            <a:ext cx="797580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1" name="직선 연결선 3550">
            <a:extLst>
              <a:ext uri="{FF2B5EF4-FFF2-40B4-BE49-F238E27FC236}">
                <a16:creationId xmlns:a16="http://schemas.microsoft.com/office/drawing/2014/main" id="{3AD8FA9E-D7E2-4B55-9251-DDEF3FD1C896}"/>
              </a:ext>
            </a:extLst>
          </p:cNvPr>
          <p:cNvCxnSpPr>
            <a:cxnSpLocks/>
          </p:cNvCxnSpPr>
          <p:nvPr/>
        </p:nvCxnSpPr>
        <p:spPr>
          <a:xfrm flipH="1">
            <a:off x="3345170" y="10374536"/>
            <a:ext cx="858880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52" name="Group 369">
            <a:extLst>
              <a:ext uri="{FF2B5EF4-FFF2-40B4-BE49-F238E27FC236}">
                <a16:creationId xmlns:a16="http://schemas.microsoft.com/office/drawing/2014/main" id="{73F34B18-777F-4C4E-9D81-A4D6FD04F39F}"/>
              </a:ext>
            </a:extLst>
          </p:cNvPr>
          <p:cNvGrpSpPr/>
          <p:nvPr/>
        </p:nvGrpSpPr>
        <p:grpSpPr>
          <a:xfrm>
            <a:off x="2999844" y="9831908"/>
            <a:ext cx="429016" cy="360388"/>
            <a:chOff x="1876198" y="653275"/>
            <a:chExt cx="429016" cy="360388"/>
          </a:xfrm>
        </p:grpSpPr>
        <p:pic>
          <p:nvPicPr>
            <p:cNvPr id="3553" name="그림 1505">
              <a:extLst>
                <a:ext uri="{FF2B5EF4-FFF2-40B4-BE49-F238E27FC236}">
                  <a16:creationId xmlns:a16="http://schemas.microsoft.com/office/drawing/2014/main" id="{90486BCD-688D-47FF-8A2D-A5B85ADC4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4690" y="753866"/>
              <a:ext cx="279170" cy="259797"/>
            </a:xfrm>
            <a:prstGeom prst="rect">
              <a:avLst/>
            </a:prstGeom>
          </p:spPr>
        </p:pic>
        <p:sp>
          <p:nvSpPr>
            <p:cNvPr id="3554" name="직사각형 915">
              <a:extLst>
                <a:ext uri="{FF2B5EF4-FFF2-40B4-BE49-F238E27FC236}">
                  <a16:creationId xmlns:a16="http://schemas.microsoft.com/office/drawing/2014/main" id="{41936677-D43A-45F1-B491-30D19FCC8C2C}"/>
                </a:ext>
              </a:extLst>
            </p:cNvPr>
            <p:cNvSpPr/>
            <p:nvPr/>
          </p:nvSpPr>
          <p:spPr>
            <a:xfrm>
              <a:off x="1876198" y="806646"/>
              <a:ext cx="429016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10.10.20.229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3555" name="직사각형 2912">
              <a:extLst>
                <a:ext uri="{FF2B5EF4-FFF2-40B4-BE49-F238E27FC236}">
                  <a16:creationId xmlns:a16="http://schemas.microsoft.com/office/drawing/2014/main" id="{3BF79311-7352-4B4A-AC99-0BF8A75F2BEB}"/>
                </a:ext>
              </a:extLst>
            </p:cNvPr>
            <p:cNvSpPr/>
            <p:nvPr/>
          </p:nvSpPr>
          <p:spPr>
            <a:xfrm>
              <a:off x="1960198" y="653275"/>
              <a:ext cx="248466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>
                  <a:latin typeface="Consolas" pitchFamily="49" charset="0"/>
                </a:rPr>
                <a:t>LD502</a:t>
              </a:r>
              <a:endParaRPr lang="ko-KR" altLang="en-US" sz="700">
                <a:latin typeface="Consolas" pitchFamily="49" charset="0"/>
              </a:endParaRPr>
            </a:p>
          </p:txBody>
        </p:sp>
      </p:grpSp>
      <p:sp>
        <p:nvSpPr>
          <p:cNvPr id="3556" name="직사각형 3555">
            <a:extLst>
              <a:ext uri="{FF2B5EF4-FFF2-40B4-BE49-F238E27FC236}">
                <a16:creationId xmlns:a16="http://schemas.microsoft.com/office/drawing/2014/main" id="{3780A570-CB06-4B3E-A417-8F335FAE8AE9}"/>
              </a:ext>
            </a:extLst>
          </p:cNvPr>
          <p:cNvSpPr/>
          <p:nvPr/>
        </p:nvSpPr>
        <p:spPr>
          <a:xfrm>
            <a:off x="4003655" y="9286178"/>
            <a:ext cx="1584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57" name="직사각형 3556">
            <a:extLst>
              <a:ext uri="{FF2B5EF4-FFF2-40B4-BE49-F238E27FC236}">
                <a16:creationId xmlns:a16="http://schemas.microsoft.com/office/drawing/2014/main" id="{29200A26-EFCF-4FFD-BDB4-3083ACF32BF7}"/>
              </a:ext>
            </a:extLst>
          </p:cNvPr>
          <p:cNvSpPr/>
          <p:nvPr/>
        </p:nvSpPr>
        <p:spPr>
          <a:xfrm>
            <a:off x="4066183" y="9350236"/>
            <a:ext cx="156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58" name="직사각형 3557">
            <a:extLst>
              <a:ext uri="{FF2B5EF4-FFF2-40B4-BE49-F238E27FC236}">
                <a16:creationId xmlns:a16="http://schemas.microsoft.com/office/drawing/2014/main" id="{26F54E5C-4545-474D-A127-AB77B728E778}"/>
              </a:ext>
            </a:extLst>
          </p:cNvPr>
          <p:cNvSpPr/>
          <p:nvPr/>
        </p:nvSpPr>
        <p:spPr>
          <a:xfrm>
            <a:off x="3764356" y="9412862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59" name="직사각형 3558">
            <a:extLst>
              <a:ext uri="{FF2B5EF4-FFF2-40B4-BE49-F238E27FC236}">
                <a16:creationId xmlns:a16="http://schemas.microsoft.com/office/drawing/2014/main" id="{4A9A23EE-16AC-4D0C-8BC8-0AB6FC40DB8F}"/>
              </a:ext>
            </a:extLst>
          </p:cNvPr>
          <p:cNvSpPr/>
          <p:nvPr/>
        </p:nvSpPr>
        <p:spPr>
          <a:xfrm>
            <a:off x="3811636" y="9474863"/>
            <a:ext cx="1944000" cy="36000"/>
          </a:xfrm>
          <a:prstGeom prst="rect">
            <a:avLst/>
          </a:prstGeom>
          <a:pattFill prst="pct50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60" name="직사각형 3559">
            <a:extLst>
              <a:ext uri="{FF2B5EF4-FFF2-40B4-BE49-F238E27FC236}">
                <a16:creationId xmlns:a16="http://schemas.microsoft.com/office/drawing/2014/main" id="{BC5A1068-E2F5-4986-8573-08B660A00713}"/>
              </a:ext>
            </a:extLst>
          </p:cNvPr>
          <p:cNvSpPr/>
          <p:nvPr/>
        </p:nvSpPr>
        <p:spPr>
          <a:xfrm>
            <a:off x="3873621" y="9534878"/>
            <a:ext cx="1944000" cy="3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61" name="직사각형 3560">
            <a:extLst>
              <a:ext uri="{FF2B5EF4-FFF2-40B4-BE49-F238E27FC236}">
                <a16:creationId xmlns:a16="http://schemas.microsoft.com/office/drawing/2014/main" id="{16F2C514-31D7-46CE-AB1A-889C84F4AC02}"/>
              </a:ext>
            </a:extLst>
          </p:cNvPr>
          <p:cNvSpPr/>
          <p:nvPr/>
        </p:nvSpPr>
        <p:spPr>
          <a:xfrm>
            <a:off x="3939166" y="9595456"/>
            <a:ext cx="1944000" cy="36000"/>
          </a:xfrm>
          <a:prstGeom prst="rect">
            <a:avLst/>
          </a:prstGeom>
          <a:pattFill prst="pct50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562" name="직사각형 3561">
            <a:extLst>
              <a:ext uri="{FF2B5EF4-FFF2-40B4-BE49-F238E27FC236}">
                <a16:creationId xmlns:a16="http://schemas.microsoft.com/office/drawing/2014/main" id="{70B62130-937D-443F-ABFA-0AA23430383F}"/>
              </a:ext>
            </a:extLst>
          </p:cNvPr>
          <p:cNvSpPr/>
          <p:nvPr/>
        </p:nvSpPr>
        <p:spPr>
          <a:xfrm>
            <a:off x="3629163" y="9659113"/>
            <a:ext cx="2304000" cy="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sp>
        <p:nvSpPr>
          <p:cNvPr id="3563" name="직사각형 3562">
            <a:extLst>
              <a:ext uri="{FF2B5EF4-FFF2-40B4-BE49-F238E27FC236}">
                <a16:creationId xmlns:a16="http://schemas.microsoft.com/office/drawing/2014/main" id="{31AEC93A-680C-4532-99EC-B730D8BC3124}"/>
              </a:ext>
            </a:extLst>
          </p:cNvPr>
          <p:cNvSpPr/>
          <p:nvPr/>
        </p:nvSpPr>
        <p:spPr>
          <a:xfrm>
            <a:off x="3693319" y="9720455"/>
            <a:ext cx="2304000" cy="36000"/>
          </a:xfrm>
          <a:prstGeom prst="rect">
            <a:avLst/>
          </a:prstGeom>
          <a:pattFill prst="pct50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 latinLnBrk="1"/>
            <a:endParaRPr lang="ko-KR" altLang="en-US" sz="2117"/>
          </a:p>
        </p:txBody>
      </p:sp>
      <p:cxnSp>
        <p:nvCxnSpPr>
          <p:cNvPr id="3564" name="직선 연결선 3563">
            <a:extLst>
              <a:ext uri="{FF2B5EF4-FFF2-40B4-BE49-F238E27FC236}">
                <a16:creationId xmlns:a16="http://schemas.microsoft.com/office/drawing/2014/main" id="{CBA02600-5F33-4D9C-8A16-4C2BD2DD4BA1}"/>
              </a:ext>
            </a:extLst>
          </p:cNvPr>
          <p:cNvCxnSpPr>
            <a:cxnSpLocks/>
          </p:cNvCxnSpPr>
          <p:nvPr/>
        </p:nvCxnSpPr>
        <p:spPr>
          <a:xfrm flipH="1">
            <a:off x="4134164" y="9797681"/>
            <a:ext cx="1925676" cy="0"/>
          </a:xfrm>
          <a:prstGeom prst="line">
            <a:avLst/>
          </a:prstGeom>
          <a:ln w="15875">
            <a:solidFill>
              <a:srgbClr val="00B050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5" name="직선 연결선 3564">
            <a:extLst>
              <a:ext uri="{FF2B5EF4-FFF2-40B4-BE49-F238E27FC236}">
                <a16:creationId xmlns:a16="http://schemas.microsoft.com/office/drawing/2014/main" id="{4BCA2D53-A170-41F0-95C3-6809602D342B}"/>
              </a:ext>
            </a:extLst>
          </p:cNvPr>
          <p:cNvCxnSpPr>
            <a:cxnSpLocks/>
          </p:cNvCxnSpPr>
          <p:nvPr/>
        </p:nvCxnSpPr>
        <p:spPr>
          <a:xfrm flipH="1">
            <a:off x="4204052" y="9862012"/>
            <a:ext cx="1930419" cy="0"/>
          </a:xfrm>
          <a:prstGeom prst="line">
            <a:avLst/>
          </a:prstGeom>
          <a:ln w="15875">
            <a:solidFill>
              <a:srgbClr val="00B050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6" name="직선 연결선 3565">
            <a:extLst>
              <a:ext uri="{FF2B5EF4-FFF2-40B4-BE49-F238E27FC236}">
                <a16:creationId xmlns:a16="http://schemas.microsoft.com/office/drawing/2014/main" id="{6E607281-224D-4FBE-AA56-869CC496E376}"/>
              </a:ext>
            </a:extLst>
          </p:cNvPr>
          <p:cNvCxnSpPr>
            <a:cxnSpLocks/>
          </p:cNvCxnSpPr>
          <p:nvPr/>
        </p:nvCxnSpPr>
        <p:spPr>
          <a:xfrm flipH="1">
            <a:off x="3345171" y="10564952"/>
            <a:ext cx="921479" cy="0"/>
          </a:xfrm>
          <a:prstGeom prst="line">
            <a:avLst/>
          </a:prstGeom>
          <a:ln w="158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7" name="직선 연결선 3566">
            <a:extLst>
              <a:ext uri="{FF2B5EF4-FFF2-40B4-BE49-F238E27FC236}">
                <a16:creationId xmlns:a16="http://schemas.microsoft.com/office/drawing/2014/main" id="{6D3F75D6-2627-41D4-94FB-4DD550F187D5}"/>
              </a:ext>
            </a:extLst>
          </p:cNvPr>
          <p:cNvCxnSpPr>
            <a:cxnSpLocks/>
          </p:cNvCxnSpPr>
          <p:nvPr/>
        </p:nvCxnSpPr>
        <p:spPr>
          <a:xfrm flipH="1">
            <a:off x="3345171" y="10661346"/>
            <a:ext cx="982219" cy="0"/>
          </a:xfrm>
          <a:prstGeom prst="line">
            <a:avLst/>
          </a:prstGeom>
          <a:ln w="15875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8" name="직선 연결선 3567">
            <a:extLst>
              <a:ext uri="{FF2B5EF4-FFF2-40B4-BE49-F238E27FC236}">
                <a16:creationId xmlns:a16="http://schemas.microsoft.com/office/drawing/2014/main" id="{A26942F5-C4CE-49DE-B02D-0160D8087D5B}"/>
              </a:ext>
            </a:extLst>
          </p:cNvPr>
          <p:cNvCxnSpPr>
            <a:cxnSpLocks/>
          </p:cNvCxnSpPr>
          <p:nvPr/>
        </p:nvCxnSpPr>
        <p:spPr>
          <a:xfrm flipH="1">
            <a:off x="3345171" y="10839994"/>
            <a:ext cx="1052961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9" name="직선 연결선 3568">
            <a:extLst>
              <a:ext uri="{FF2B5EF4-FFF2-40B4-BE49-F238E27FC236}">
                <a16:creationId xmlns:a16="http://schemas.microsoft.com/office/drawing/2014/main" id="{1E4B125E-3B9F-4CCE-B46F-D5BF47F99FF7}"/>
              </a:ext>
            </a:extLst>
          </p:cNvPr>
          <p:cNvCxnSpPr>
            <a:cxnSpLocks/>
          </p:cNvCxnSpPr>
          <p:nvPr/>
        </p:nvCxnSpPr>
        <p:spPr>
          <a:xfrm flipH="1">
            <a:off x="4386958" y="9923967"/>
            <a:ext cx="1807662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0" name="직선 연결선 3569">
            <a:extLst>
              <a:ext uri="{FF2B5EF4-FFF2-40B4-BE49-F238E27FC236}">
                <a16:creationId xmlns:a16="http://schemas.microsoft.com/office/drawing/2014/main" id="{E7997E4F-AC5A-4923-81EC-3C285CD6E068}"/>
              </a:ext>
            </a:extLst>
          </p:cNvPr>
          <p:cNvCxnSpPr>
            <a:cxnSpLocks/>
          </p:cNvCxnSpPr>
          <p:nvPr/>
        </p:nvCxnSpPr>
        <p:spPr>
          <a:xfrm flipH="1">
            <a:off x="3345171" y="10936514"/>
            <a:ext cx="1111871" cy="0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1" name="직선 연결선 3570">
            <a:extLst>
              <a:ext uri="{FF2B5EF4-FFF2-40B4-BE49-F238E27FC236}">
                <a16:creationId xmlns:a16="http://schemas.microsoft.com/office/drawing/2014/main" id="{C1B0A9E1-D084-453F-9CE9-398C12BFA554}"/>
              </a:ext>
            </a:extLst>
          </p:cNvPr>
          <p:cNvCxnSpPr>
            <a:cxnSpLocks/>
          </p:cNvCxnSpPr>
          <p:nvPr/>
        </p:nvCxnSpPr>
        <p:spPr>
          <a:xfrm flipH="1">
            <a:off x="4440180" y="9984960"/>
            <a:ext cx="1813349" cy="0"/>
          </a:xfrm>
          <a:prstGeom prst="line">
            <a:avLst/>
          </a:prstGeom>
          <a:ln w="158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2" name="직선 연결선 3571">
            <a:extLst>
              <a:ext uri="{FF2B5EF4-FFF2-40B4-BE49-F238E27FC236}">
                <a16:creationId xmlns:a16="http://schemas.microsoft.com/office/drawing/2014/main" id="{5076D6E7-202C-4DF3-A6EC-21630869C4F9}"/>
              </a:ext>
            </a:extLst>
          </p:cNvPr>
          <p:cNvCxnSpPr>
            <a:cxnSpLocks/>
          </p:cNvCxnSpPr>
          <p:nvPr/>
        </p:nvCxnSpPr>
        <p:spPr>
          <a:xfrm flipH="1">
            <a:off x="3345171" y="11136631"/>
            <a:ext cx="1158725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3" name="직선 연결선 3572">
            <a:extLst>
              <a:ext uri="{FF2B5EF4-FFF2-40B4-BE49-F238E27FC236}">
                <a16:creationId xmlns:a16="http://schemas.microsoft.com/office/drawing/2014/main" id="{19C8D4D5-19C2-4F16-99C0-B0126D30D4AC}"/>
              </a:ext>
            </a:extLst>
          </p:cNvPr>
          <p:cNvCxnSpPr>
            <a:cxnSpLocks/>
          </p:cNvCxnSpPr>
          <p:nvPr/>
        </p:nvCxnSpPr>
        <p:spPr>
          <a:xfrm flipH="1">
            <a:off x="4503894" y="10049923"/>
            <a:ext cx="181210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4" name="직선 연결선 3573">
            <a:extLst>
              <a:ext uri="{FF2B5EF4-FFF2-40B4-BE49-F238E27FC236}">
                <a16:creationId xmlns:a16="http://schemas.microsoft.com/office/drawing/2014/main" id="{E8B31113-C3D5-4801-B179-34D9719BE3F2}"/>
              </a:ext>
            </a:extLst>
          </p:cNvPr>
          <p:cNvCxnSpPr>
            <a:cxnSpLocks/>
          </p:cNvCxnSpPr>
          <p:nvPr/>
        </p:nvCxnSpPr>
        <p:spPr>
          <a:xfrm>
            <a:off x="6315997" y="9146580"/>
            <a:ext cx="0" cy="90033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5" name="직선 연결선 3574">
            <a:extLst>
              <a:ext uri="{FF2B5EF4-FFF2-40B4-BE49-F238E27FC236}">
                <a16:creationId xmlns:a16="http://schemas.microsoft.com/office/drawing/2014/main" id="{4B8260C1-C286-41F2-9E2A-C268CB48AF42}"/>
              </a:ext>
            </a:extLst>
          </p:cNvPr>
          <p:cNvCxnSpPr>
            <a:cxnSpLocks/>
          </p:cNvCxnSpPr>
          <p:nvPr/>
        </p:nvCxnSpPr>
        <p:spPr>
          <a:xfrm flipH="1">
            <a:off x="4580232" y="10108860"/>
            <a:ext cx="179251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7" name="직선 연결선 3576">
            <a:extLst>
              <a:ext uri="{FF2B5EF4-FFF2-40B4-BE49-F238E27FC236}">
                <a16:creationId xmlns:a16="http://schemas.microsoft.com/office/drawing/2014/main" id="{B8C9C4A7-1C98-42FE-B945-5B922B2271AC}"/>
              </a:ext>
            </a:extLst>
          </p:cNvPr>
          <p:cNvCxnSpPr>
            <a:cxnSpLocks/>
          </p:cNvCxnSpPr>
          <p:nvPr/>
        </p:nvCxnSpPr>
        <p:spPr>
          <a:xfrm>
            <a:off x="6376175" y="9208927"/>
            <a:ext cx="0" cy="899935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9" name="직선 연결선 3578">
            <a:extLst>
              <a:ext uri="{FF2B5EF4-FFF2-40B4-BE49-F238E27FC236}">
                <a16:creationId xmlns:a16="http://schemas.microsoft.com/office/drawing/2014/main" id="{1B65BDD9-46CA-4FAD-B55C-C262FF88C0A5}"/>
              </a:ext>
            </a:extLst>
          </p:cNvPr>
          <p:cNvCxnSpPr>
            <a:cxnSpLocks/>
          </p:cNvCxnSpPr>
          <p:nvPr/>
        </p:nvCxnSpPr>
        <p:spPr>
          <a:xfrm flipH="1">
            <a:off x="6372742" y="9208925"/>
            <a:ext cx="23342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olid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96" name="Rectangle 43">
            <a:extLst>
              <a:ext uri="{FF2B5EF4-FFF2-40B4-BE49-F238E27FC236}">
                <a16:creationId xmlns:a16="http://schemas.microsoft.com/office/drawing/2014/main" id="{1C1AEE69-0F7B-49A9-A5EA-77EC720F2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3057" y="4443273"/>
            <a:ext cx="705600" cy="38537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S-SFA02-201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02" name="Rectangle 43">
            <a:extLst>
              <a:ext uri="{FF2B5EF4-FFF2-40B4-BE49-F238E27FC236}">
                <a16:creationId xmlns:a16="http://schemas.microsoft.com/office/drawing/2014/main" id="{BDE5920F-91E5-4289-B139-282803600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3059" y="5235588"/>
            <a:ext cx="706183" cy="20550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S-GASFA-201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09" name="Rectangle 43">
            <a:extLst>
              <a:ext uri="{FF2B5EF4-FFF2-40B4-BE49-F238E27FC236}">
                <a16:creationId xmlns:a16="http://schemas.microsoft.com/office/drawing/2014/main" id="{9C51F947-CF5A-4FB7-820D-C19EEF8BB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911" y="5661849"/>
            <a:ext cx="705600" cy="647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S-SFSMS-201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20" name="Rectangle 43">
            <a:extLst>
              <a:ext uri="{FF2B5EF4-FFF2-40B4-BE49-F238E27FC236}">
                <a16:creationId xmlns:a16="http://schemas.microsoft.com/office/drawing/2014/main" id="{E563F64C-8EF0-495F-9A72-D61572E3A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796" y="6962084"/>
            <a:ext cx="705600" cy="61975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S-QUEXT-201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45" name="Rectangle 43">
            <a:extLst>
              <a:ext uri="{FF2B5EF4-FFF2-40B4-BE49-F238E27FC236}">
                <a16:creationId xmlns:a16="http://schemas.microsoft.com/office/drawing/2014/main" id="{65E28D9B-F319-49BE-8FF3-0873AACB2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6" y="12477328"/>
            <a:ext cx="705600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S-EASIG-101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46" name="Rectangle 43">
            <a:extLst>
              <a:ext uri="{FF2B5EF4-FFF2-40B4-BE49-F238E27FC236}">
                <a16:creationId xmlns:a16="http://schemas.microsoft.com/office/drawing/2014/main" id="{BBBEF41C-79C9-4A50-90D1-A793C43B1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6" y="12158592"/>
            <a:ext cx="705600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S-EAUPM-101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48" name="Rectangle 43">
            <a:extLst>
              <a:ext uri="{FF2B5EF4-FFF2-40B4-BE49-F238E27FC236}">
                <a16:creationId xmlns:a16="http://schemas.microsoft.com/office/drawing/2014/main" id="{3A857D6F-AA1E-45FE-9778-2DFBF162C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6305" y="11829195"/>
            <a:ext cx="705600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S-EASVC-201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49" name="Rectangle 43">
            <a:extLst>
              <a:ext uri="{FF2B5EF4-FFF2-40B4-BE49-F238E27FC236}">
                <a16:creationId xmlns:a16="http://schemas.microsoft.com/office/drawing/2014/main" id="{4D8B8409-291C-422C-83D2-7E1235D90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6305" y="12158592"/>
            <a:ext cx="705600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S-EAUPM-201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50" name="Rectangle 43">
            <a:extLst>
              <a:ext uri="{FF2B5EF4-FFF2-40B4-BE49-F238E27FC236}">
                <a16:creationId xmlns:a16="http://schemas.microsoft.com/office/drawing/2014/main" id="{3CD00320-4976-4B5B-8A29-E067677A6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586" y="11567047"/>
            <a:ext cx="705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S-EAAIR-101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52" name="Rectangle 43">
            <a:extLst>
              <a:ext uri="{FF2B5EF4-FFF2-40B4-BE49-F238E27FC236}">
                <a16:creationId xmlns:a16="http://schemas.microsoft.com/office/drawing/2014/main" id="{ECE1A48B-CB96-4E68-869A-958A39308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736" y="11563896"/>
            <a:ext cx="412176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s-atab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653" name="Rectangle 43">
            <a:extLst>
              <a:ext uri="{FF2B5EF4-FFF2-40B4-BE49-F238E27FC236}">
                <a16:creationId xmlns:a16="http://schemas.microsoft.com/office/drawing/2014/main" id="{9814FDE4-DD96-403D-85BD-90E845417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140" y="11679238"/>
            <a:ext cx="198773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ko-KR" sz="700">
                <a:latin typeface="Consolas" pitchFamily="49" charset="0"/>
              </a:rPr>
              <a:t>atab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654" name="직사각형 3653">
            <a:extLst>
              <a:ext uri="{FF2B5EF4-FFF2-40B4-BE49-F238E27FC236}">
                <a16:creationId xmlns:a16="http://schemas.microsoft.com/office/drawing/2014/main" id="{658A7CBF-83DE-41FB-BD52-8E1AB9647A48}"/>
              </a:ext>
            </a:extLst>
          </p:cNvPr>
          <p:cNvSpPr/>
          <p:nvPr/>
        </p:nvSpPr>
        <p:spPr>
          <a:xfrm>
            <a:off x="3345168" y="11712874"/>
            <a:ext cx="1008000" cy="36000"/>
          </a:xfrm>
          <a:prstGeom prst="rect">
            <a:avLst/>
          </a:prstGeom>
          <a:solidFill>
            <a:srgbClr val="957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56" name="직사각형 3655">
            <a:extLst>
              <a:ext uri="{FF2B5EF4-FFF2-40B4-BE49-F238E27FC236}">
                <a16:creationId xmlns:a16="http://schemas.microsoft.com/office/drawing/2014/main" id="{8E98BBD0-BCAE-4C96-BAE1-2B36A604AF48}"/>
              </a:ext>
            </a:extLst>
          </p:cNvPr>
          <p:cNvSpPr/>
          <p:nvPr/>
        </p:nvSpPr>
        <p:spPr>
          <a:xfrm>
            <a:off x="4386990" y="11628432"/>
            <a:ext cx="36000" cy="1080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57" name="화살표: 오른쪽 3656">
            <a:extLst>
              <a:ext uri="{FF2B5EF4-FFF2-40B4-BE49-F238E27FC236}">
                <a16:creationId xmlns:a16="http://schemas.microsoft.com/office/drawing/2014/main" id="{3398868A-06D5-46EC-8F9B-81FA0F0DBF6F}"/>
              </a:ext>
            </a:extLst>
          </p:cNvPr>
          <p:cNvSpPr/>
          <p:nvPr/>
        </p:nvSpPr>
        <p:spPr>
          <a:xfrm>
            <a:off x="3345168" y="11597144"/>
            <a:ext cx="1462332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58" name="화살표: 오른쪽 3657">
            <a:extLst>
              <a:ext uri="{FF2B5EF4-FFF2-40B4-BE49-F238E27FC236}">
                <a16:creationId xmlns:a16="http://schemas.microsoft.com/office/drawing/2014/main" id="{0268398A-5D77-4969-9625-C6D09B74F2FB}"/>
              </a:ext>
            </a:extLst>
          </p:cNvPr>
          <p:cNvSpPr/>
          <p:nvPr/>
        </p:nvSpPr>
        <p:spPr>
          <a:xfrm>
            <a:off x="4401030" y="11856195"/>
            <a:ext cx="406471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59" name="화살표: 오른쪽 3658">
            <a:extLst>
              <a:ext uri="{FF2B5EF4-FFF2-40B4-BE49-F238E27FC236}">
                <a16:creationId xmlns:a16="http://schemas.microsoft.com/office/drawing/2014/main" id="{25856EC4-9C20-4206-8AD8-4C6AD942650D}"/>
              </a:ext>
            </a:extLst>
          </p:cNvPr>
          <p:cNvSpPr/>
          <p:nvPr/>
        </p:nvSpPr>
        <p:spPr>
          <a:xfrm>
            <a:off x="4412151" y="12185590"/>
            <a:ext cx="401751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0" name="화살표: 오른쪽 3659">
            <a:extLst>
              <a:ext uri="{FF2B5EF4-FFF2-40B4-BE49-F238E27FC236}">
                <a16:creationId xmlns:a16="http://schemas.microsoft.com/office/drawing/2014/main" id="{3FCD65E6-18C3-4942-A2EC-01C7E09B54BB}"/>
              </a:ext>
            </a:extLst>
          </p:cNvPr>
          <p:cNvSpPr/>
          <p:nvPr/>
        </p:nvSpPr>
        <p:spPr>
          <a:xfrm>
            <a:off x="4391193" y="12512514"/>
            <a:ext cx="422708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1" name="직사각형 3660">
            <a:extLst>
              <a:ext uri="{FF2B5EF4-FFF2-40B4-BE49-F238E27FC236}">
                <a16:creationId xmlns:a16="http://schemas.microsoft.com/office/drawing/2014/main" id="{B9B84399-69FE-4088-A696-F44C92453AEA}"/>
              </a:ext>
            </a:extLst>
          </p:cNvPr>
          <p:cNvSpPr/>
          <p:nvPr/>
        </p:nvSpPr>
        <p:spPr>
          <a:xfrm>
            <a:off x="4321503" y="11712874"/>
            <a:ext cx="36000" cy="900000"/>
          </a:xfrm>
          <a:prstGeom prst="rect">
            <a:avLst/>
          </a:prstGeom>
          <a:solidFill>
            <a:srgbClr val="957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2" name="화살표: 오른쪽 3661">
            <a:extLst>
              <a:ext uri="{FF2B5EF4-FFF2-40B4-BE49-F238E27FC236}">
                <a16:creationId xmlns:a16="http://schemas.microsoft.com/office/drawing/2014/main" id="{4E00EE00-6EF8-49C1-A36A-C02BF2723FE5}"/>
              </a:ext>
            </a:extLst>
          </p:cNvPr>
          <p:cNvSpPr/>
          <p:nvPr/>
        </p:nvSpPr>
        <p:spPr>
          <a:xfrm>
            <a:off x="4345283" y="11918239"/>
            <a:ext cx="462221" cy="72000"/>
          </a:xfrm>
          <a:prstGeom prst="rightArrow">
            <a:avLst/>
          </a:prstGeom>
          <a:solidFill>
            <a:srgbClr val="957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3" name="화살표: 오른쪽 3662">
            <a:extLst>
              <a:ext uri="{FF2B5EF4-FFF2-40B4-BE49-F238E27FC236}">
                <a16:creationId xmlns:a16="http://schemas.microsoft.com/office/drawing/2014/main" id="{84ABA5DA-73D5-4055-B463-55565849238B}"/>
              </a:ext>
            </a:extLst>
          </p:cNvPr>
          <p:cNvSpPr/>
          <p:nvPr/>
        </p:nvSpPr>
        <p:spPr>
          <a:xfrm>
            <a:off x="4350881" y="12248556"/>
            <a:ext cx="462221" cy="72000"/>
          </a:xfrm>
          <a:prstGeom prst="rightArrow">
            <a:avLst/>
          </a:prstGeom>
          <a:solidFill>
            <a:srgbClr val="957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4" name="화살표: 오른쪽 3663">
            <a:extLst>
              <a:ext uri="{FF2B5EF4-FFF2-40B4-BE49-F238E27FC236}">
                <a16:creationId xmlns:a16="http://schemas.microsoft.com/office/drawing/2014/main" id="{70885E4B-3F5A-4F52-A70C-5D0F4C281491}"/>
              </a:ext>
            </a:extLst>
          </p:cNvPr>
          <p:cNvSpPr/>
          <p:nvPr/>
        </p:nvSpPr>
        <p:spPr>
          <a:xfrm>
            <a:off x="4321503" y="12575370"/>
            <a:ext cx="492399" cy="72000"/>
          </a:xfrm>
          <a:prstGeom prst="rightArrow">
            <a:avLst/>
          </a:prstGeom>
          <a:solidFill>
            <a:srgbClr val="957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5" name="Rectangle 43">
            <a:extLst>
              <a:ext uri="{FF2B5EF4-FFF2-40B4-BE49-F238E27FC236}">
                <a16:creationId xmlns:a16="http://schemas.microsoft.com/office/drawing/2014/main" id="{6D9E74AC-51C2-4F32-AB4B-D53F60E09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6305" y="12477328"/>
            <a:ext cx="705600" cy="18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Consolas" panose="020B0609020204030204" pitchFamily="49" charset="0"/>
              </a:rPr>
              <a:t>S-EAAIR-201</a:t>
            </a:r>
            <a:endParaRPr lang="ko-KR" altLang="en-US" sz="6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sp>
        <p:nvSpPr>
          <p:cNvPr id="3667" name="직사각형 3666">
            <a:extLst>
              <a:ext uri="{FF2B5EF4-FFF2-40B4-BE49-F238E27FC236}">
                <a16:creationId xmlns:a16="http://schemas.microsoft.com/office/drawing/2014/main" id="{711B07CF-730B-4A55-95D5-767444376B64}"/>
              </a:ext>
            </a:extLst>
          </p:cNvPr>
          <p:cNvSpPr/>
          <p:nvPr/>
        </p:nvSpPr>
        <p:spPr>
          <a:xfrm>
            <a:off x="4394039" y="12066025"/>
            <a:ext cx="1188000" cy="36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8" name="직사각형 3667">
            <a:extLst>
              <a:ext uri="{FF2B5EF4-FFF2-40B4-BE49-F238E27FC236}">
                <a16:creationId xmlns:a16="http://schemas.microsoft.com/office/drawing/2014/main" id="{6CBF23CE-AAF6-4A4D-8752-C2A3BE5C4F61}"/>
              </a:ext>
            </a:extLst>
          </p:cNvPr>
          <p:cNvSpPr/>
          <p:nvPr/>
        </p:nvSpPr>
        <p:spPr>
          <a:xfrm>
            <a:off x="5556337" y="11922025"/>
            <a:ext cx="36000" cy="180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69" name="화살표: 오른쪽 3668">
            <a:extLst>
              <a:ext uri="{FF2B5EF4-FFF2-40B4-BE49-F238E27FC236}">
                <a16:creationId xmlns:a16="http://schemas.microsoft.com/office/drawing/2014/main" id="{A9CC78BA-1E56-4C44-B60E-A2FF9A697EF0}"/>
              </a:ext>
            </a:extLst>
          </p:cNvPr>
          <p:cNvSpPr/>
          <p:nvPr/>
        </p:nvSpPr>
        <p:spPr>
          <a:xfrm>
            <a:off x="5556337" y="11885151"/>
            <a:ext cx="1049828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70" name="직사각형 3669">
            <a:extLst>
              <a:ext uri="{FF2B5EF4-FFF2-40B4-BE49-F238E27FC236}">
                <a16:creationId xmlns:a16="http://schemas.microsoft.com/office/drawing/2014/main" id="{026C065F-E572-485C-BAA7-7983E0EA76CF}"/>
              </a:ext>
            </a:extLst>
          </p:cNvPr>
          <p:cNvSpPr/>
          <p:nvPr/>
        </p:nvSpPr>
        <p:spPr>
          <a:xfrm>
            <a:off x="4398443" y="12397327"/>
            <a:ext cx="1188000" cy="36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71" name="직사각형 3670">
            <a:extLst>
              <a:ext uri="{FF2B5EF4-FFF2-40B4-BE49-F238E27FC236}">
                <a16:creationId xmlns:a16="http://schemas.microsoft.com/office/drawing/2014/main" id="{36AA5D94-D33E-465B-8094-1533968A904A}"/>
              </a:ext>
            </a:extLst>
          </p:cNvPr>
          <p:cNvSpPr/>
          <p:nvPr/>
        </p:nvSpPr>
        <p:spPr>
          <a:xfrm>
            <a:off x="5556579" y="12307327"/>
            <a:ext cx="36000" cy="126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72" name="화살표: 오른쪽 3671">
            <a:extLst>
              <a:ext uri="{FF2B5EF4-FFF2-40B4-BE49-F238E27FC236}">
                <a16:creationId xmlns:a16="http://schemas.microsoft.com/office/drawing/2014/main" id="{DE79DC3F-C0BC-438D-AED2-579DAE01C818}"/>
              </a:ext>
            </a:extLst>
          </p:cNvPr>
          <p:cNvSpPr/>
          <p:nvPr/>
        </p:nvSpPr>
        <p:spPr>
          <a:xfrm>
            <a:off x="5556579" y="12272348"/>
            <a:ext cx="1049586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74" name="직사각형 3673">
            <a:extLst>
              <a:ext uri="{FF2B5EF4-FFF2-40B4-BE49-F238E27FC236}">
                <a16:creationId xmlns:a16="http://schemas.microsoft.com/office/drawing/2014/main" id="{05130896-BAD4-46CD-ABB5-17754AB48A4B}"/>
              </a:ext>
            </a:extLst>
          </p:cNvPr>
          <p:cNvSpPr/>
          <p:nvPr/>
        </p:nvSpPr>
        <p:spPr>
          <a:xfrm>
            <a:off x="4386958" y="12700808"/>
            <a:ext cx="1188000" cy="36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75" name="화살표: 오른쪽 3674">
            <a:extLst>
              <a:ext uri="{FF2B5EF4-FFF2-40B4-BE49-F238E27FC236}">
                <a16:creationId xmlns:a16="http://schemas.microsoft.com/office/drawing/2014/main" id="{A3C1AF9C-964A-43B2-A2B6-A0E02BFBBD3C}"/>
              </a:ext>
            </a:extLst>
          </p:cNvPr>
          <p:cNvSpPr/>
          <p:nvPr/>
        </p:nvSpPr>
        <p:spPr>
          <a:xfrm>
            <a:off x="5554340" y="12532301"/>
            <a:ext cx="1051825" cy="72000"/>
          </a:xfrm>
          <a:prstGeom prst="rightArrow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3676" name="직사각형 3675">
            <a:extLst>
              <a:ext uri="{FF2B5EF4-FFF2-40B4-BE49-F238E27FC236}">
                <a16:creationId xmlns:a16="http://schemas.microsoft.com/office/drawing/2014/main" id="{1692B39D-4C42-41B5-8398-AC61BB55BEA0}"/>
              </a:ext>
            </a:extLst>
          </p:cNvPr>
          <p:cNvSpPr/>
          <p:nvPr/>
        </p:nvSpPr>
        <p:spPr>
          <a:xfrm>
            <a:off x="5554340" y="12556808"/>
            <a:ext cx="36000" cy="180000"/>
          </a:xfrm>
          <a:prstGeom prst="rect">
            <a:avLst/>
          </a:prstGeom>
          <a:pattFill prst="pct50">
            <a:fgClr>
              <a:srgbClr val="957E2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C00000"/>
              </a:solidFill>
            </a:endParaRPr>
          </a:p>
        </p:txBody>
      </p:sp>
      <p:grpSp>
        <p:nvGrpSpPr>
          <p:cNvPr id="3769" name="그룹 3768">
            <a:extLst>
              <a:ext uri="{FF2B5EF4-FFF2-40B4-BE49-F238E27FC236}">
                <a16:creationId xmlns:a16="http://schemas.microsoft.com/office/drawing/2014/main" id="{3CE49872-6B4A-4BB3-BA40-1AD870D4EB9B}"/>
              </a:ext>
            </a:extLst>
          </p:cNvPr>
          <p:cNvGrpSpPr/>
          <p:nvPr/>
        </p:nvGrpSpPr>
        <p:grpSpPr>
          <a:xfrm rot="5400000">
            <a:off x="2809279" y="12611261"/>
            <a:ext cx="360000" cy="1522805"/>
            <a:chOff x="3029941" y="1067004"/>
            <a:chExt cx="183356" cy="1522805"/>
          </a:xfrm>
        </p:grpSpPr>
        <p:sp>
          <p:nvSpPr>
            <p:cNvPr id="3691" name="직사각형 3690">
              <a:extLst>
                <a:ext uri="{FF2B5EF4-FFF2-40B4-BE49-F238E27FC236}">
                  <a16:creationId xmlns:a16="http://schemas.microsoft.com/office/drawing/2014/main" id="{4BAA2B93-74AA-4933-A449-B9AB55B26EAD}"/>
                </a:ext>
              </a:extLst>
            </p:cNvPr>
            <p:cNvSpPr/>
            <p:nvPr/>
          </p:nvSpPr>
          <p:spPr>
            <a:xfrm>
              <a:off x="3029941" y="11289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92" name="직사각형 3691">
              <a:extLst>
                <a:ext uri="{FF2B5EF4-FFF2-40B4-BE49-F238E27FC236}">
                  <a16:creationId xmlns:a16="http://schemas.microsoft.com/office/drawing/2014/main" id="{012C4152-CC97-48E8-9C73-F195377F5DDD}"/>
                </a:ext>
              </a:extLst>
            </p:cNvPr>
            <p:cNvSpPr/>
            <p:nvPr/>
          </p:nvSpPr>
          <p:spPr>
            <a:xfrm>
              <a:off x="3029941" y="11909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94" name="직사각형 3693">
              <a:extLst>
                <a:ext uri="{FF2B5EF4-FFF2-40B4-BE49-F238E27FC236}">
                  <a16:creationId xmlns:a16="http://schemas.microsoft.com/office/drawing/2014/main" id="{5D68F18E-F02F-496F-802B-D33F986A3A2F}"/>
                </a:ext>
              </a:extLst>
            </p:cNvPr>
            <p:cNvSpPr/>
            <p:nvPr/>
          </p:nvSpPr>
          <p:spPr>
            <a:xfrm>
              <a:off x="3029941" y="10670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44" name="직사각형 3743">
              <a:extLst>
                <a:ext uri="{FF2B5EF4-FFF2-40B4-BE49-F238E27FC236}">
                  <a16:creationId xmlns:a16="http://schemas.microsoft.com/office/drawing/2014/main" id="{5E932526-4A76-4A6C-888D-28569CF1CE2E}"/>
                </a:ext>
              </a:extLst>
            </p:cNvPr>
            <p:cNvSpPr/>
            <p:nvPr/>
          </p:nvSpPr>
          <p:spPr>
            <a:xfrm>
              <a:off x="3029941" y="12528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45" name="직사각형 3744">
              <a:extLst>
                <a:ext uri="{FF2B5EF4-FFF2-40B4-BE49-F238E27FC236}">
                  <a16:creationId xmlns:a16="http://schemas.microsoft.com/office/drawing/2014/main" id="{6B7B0364-1B9F-4F9B-A4DB-7952F9A304B5}"/>
                </a:ext>
              </a:extLst>
            </p:cNvPr>
            <p:cNvSpPr/>
            <p:nvPr/>
          </p:nvSpPr>
          <p:spPr>
            <a:xfrm>
              <a:off x="3029941" y="13148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46" name="직사각형 3745">
              <a:extLst>
                <a:ext uri="{FF2B5EF4-FFF2-40B4-BE49-F238E27FC236}">
                  <a16:creationId xmlns:a16="http://schemas.microsoft.com/office/drawing/2014/main" id="{24634523-3F90-4526-8380-347F97F8F321}"/>
                </a:ext>
              </a:extLst>
            </p:cNvPr>
            <p:cNvSpPr/>
            <p:nvPr/>
          </p:nvSpPr>
          <p:spPr>
            <a:xfrm>
              <a:off x="3029941" y="13767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48" name="직사각형 3747">
              <a:extLst>
                <a:ext uri="{FF2B5EF4-FFF2-40B4-BE49-F238E27FC236}">
                  <a16:creationId xmlns:a16="http://schemas.microsoft.com/office/drawing/2014/main" id="{F2E742CC-5DA4-4FC3-95B0-0AF5BDC53052}"/>
                </a:ext>
              </a:extLst>
            </p:cNvPr>
            <p:cNvSpPr/>
            <p:nvPr/>
          </p:nvSpPr>
          <p:spPr>
            <a:xfrm>
              <a:off x="3029941" y="14387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49" name="직사각형 3748">
              <a:extLst>
                <a:ext uri="{FF2B5EF4-FFF2-40B4-BE49-F238E27FC236}">
                  <a16:creationId xmlns:a16="http://schemas.microsoft.com/office/drawing/2014/main" id="{105081A6-6F26-4535-8FC9-B2EE6F43B891}"/>
                </a:ext>
              </a:extLst>
            </p:cNvPr>
            <p:cNvSpPr/>
            <p:nvPr/>
          </p:nvSpPr>
          <p:spPr>
            <a:xfrm>
              <a:off x="3029941" y="15006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0" name="직사각형 3749">
              <a:extLst>
                <a:ext uri="{FF2B5EF4-FFF2-40B4-BE49-F238E27FC236}">
                  <a16:creationId xmlns:a16="http://schemas.microsoft.com/office/drawing/2014/main" id="{2FC55F54-6F8F-42AB-8208-C71226BDB7EA}"/>
                </a:ext>
              </a:extLst>
            </p:cNvPr>
            <p:cNvSpPr/>
            <p:nvPr/>
          </p:nvSpPr>
          <p:spPr>
            <a:xfrm>
              <a:off x="3029941" y="15626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2" name="직사각형 3751">
              <a:extLst>
                <a:ext uri="{FF2B5EF4-FFF2-40B4-BE49-F238E27FC236}">
                  <a16:creationId xmlns:a16="http://schemas.microsoft.com/office/drawing/2014/main" id="{64D403F8-50B3-49D5-A1E2-D4A31DDD2E22}"/>
                </a:ext>
              </a:extLst>
            </p:cNvPr>
            <p:cNvSpPr/>
            <p:nvPr/>
          </p:nvSpPr>
          <p:spPr>
            <a:xfrm>
              <a:off x="3029941" y="16245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3" name="직사각형 3752">
              <a:extLst>
                <a:ext uri="{FF2B5EF4-FFF2-40B4-BE49-F238E27FC236}">
                  <a16:creationId xmlns:a16="http://schemas.microsoft.com/office/drawing/2014/main" id="{5CF3D454-5E2D-4484-ACF4-5DFD223F00F5}"/>
                </a:ext>
              </a:extLst>
            </p:cNvPr>
            <p:cNvSpPr/>
            <p:nvPr/>
          </p:nvSpPr>
          <p:spPr>
            <a:xfrm>
              <a:off x="3029941" y="16865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4" name="직사각형 3753">
              <a:extLst>
                <a:ext uri="{FF2B5EF4-FFF2-40B4-BE49-F238E27FC236}">
                  <a16:creationId xmlns:a16="http://schemas.microsoft.com/office/drawing/2014/main" id="{413E060A-812F-4F2F-B244-45F5466E56FF}"/>
                </a:ext>
              </a:extLst>
            </p:cNvPr>
            <p:cNvSpPr/>
            <p:nvPr/>
          </p:nvSpPr>
          <p:spPr>
            <a:xfrm>
              <a:off x="3029941" y="17484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5" name="직사각형 3754">
              <a:extLst>
                <a:ext uri="{FF2B5EF4-FFF2-40B4-BE49-F238E27FC236}">
                  <a16:creationId xmlns:a16="http://schemas.microsoft.com/office/drawing/2014/main" id="{27FE5BDF-EF39-47F9-BA52-88E3FC1EC7ED}"/>
                </a:ext>
              </a:extLst>
            </p:cNvPr>
            <p:cNvSpPr/>
            <p:nvPr/>
          </p:nvSpPr>
          <p:spPr>
            <a:xfrm>
              <a:off x="3029941" y="18104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6" name="직사각형 3755">
              <a:extLst>
                <a:ext uri="{FF2B5EF4-FFF2-40B4-BE49-F238E27FC236}">
                  <a16:creationId xmlns:a16="http://schemas.microsoft.com/office/drawing/2014/main" id="{AED4D83C-FD63-431E-AD49-E126493B1F3C}"/>
                </a:ext>
              </a:extLst>
            </p:cNvPr>
            <p:cNvSpPr/>
            <p:nvPr/>
          </p:nvSpPr>
          <p:spPr>
            <a:xfrm>
              <a:off x="3029941" y="18723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7" name="직사각형 3756">
              <a:extLst>
                <a:ext uri="{FF2B5EF4-FFF2-40B4-BE49-F238E27FC236}">
                  <a16:creationId xmlns:a16="http://schemas.microsoft.com/office/drawing/2014/main" id="{F1434300-717A-45E0-B88D-2E83DA8B8BC5}"/>
                </a:ext>
              </a:extLst>
            </p:cNvPr>
            <p:cNvSpPr/>
            <p:nvPr/>
          </p:nvSpPr>
          <p:spPr>
            <a:xfrm>
              <a:off x="3029941" y="19343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9" name="직사각형 3758">
              <a:extLst>
                <a:ext uri="{FF2B5EF4-FFF2-40B4-BE49-F238E27FC236}">
                  <a16:creationId xmlns:a16="http://schemas.microsoft.com/office/drawing/2014/main" id="{C6B23ACB-F916-4AA6-8B09-CACF60C8579F}"/>
                </a:ext>
              </a:extLst>
            </p:cNvPr>
            <p:cNvSpPr/>
            <p:nvPr/>
          </p:nvSpPr>
          <p:spPr>
            <a:xfrm>
              <a:off x="3029941" y="19962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0" name="직사각형 3759">
              <a:extLst>
                <a:ext uri="{FF2B5EF4-FFF2-40B4-BE49-F238E27FC236}">
                  <a16:creationId xmlns:a16="http://schemas.microsoft.com/office/drawing/2014/main" id="{21D2BF34-1AFB-4A90-B32B-C04D8E9236AC}"/>
                </a:ext>
              </a:extLst>
            </p:cNvPr>
            <p:cNvSpPr/>
            <p:nvPr/>
          </p:nvSpPr>
          <p:spPr>
            <a:xfrm>
              <a:off x="3029941" y="20582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1" name="직사각형 3760">
              <a:extLst>
                <a:ext uri="{FF2B5EF4-FFF2-40B4-BE49-F238E27FC236}">
                  <a16:creationId xmlns:a16="http://schemas.microsoft.com/office/drawing/2014/main" id="{E4228CD5-7FED-438A-B6A5-5799C00B1120}"/>
                </a:ext>
              </a:extLst>
            </p:cNvPr>
            <p:cNvSpPr/>
            <p:nvPr/>
          </p:nvSpPr>
          <p:spPr>
            <a:xfrm>
              <a:off x="3029941" y="21201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2" name="직사각형 3761">
              <a:extLst>
                <a:ext uri="{FF2B5EF4-FFF2-40B4-BE49-F238E27FC236}">
                  <a16:creationId xmlns:a16="http://schemas.microsoft.com/office/drawing/2014/main" id="{3A686FF1-713D-49F7-95FB-159098D10F79}"/>
                </a:ext>
              </a:extLst>
            </p:cNvPr>
            <p:cNvSpPr/>
            <p:nvPr/>
          </p:nvSpPr>
          <p:spPr>
            <a:xfrm>
              <a:off x="3029941" y="21821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3" name="직사각형 3762">
              <a:extLst>
                <a:ext uri="{FF2B5EF4-FFF2-40B4-BE49-F238E27FC236}">
                  <a16:creationId xmlns:a16="http://schemas.microsoft.com/office/drawing/2014/main" id="{32D0D6B4-3F6E-4AC5-B3E9-7AD339D150F0}"/>
                </a:ext>
              </a:extLst>
            </p:cNvPr>
            <p:cNvSpPr/>
            <p:nvPr/>
          </p:nvSpPr>
          <p:spPr>
            <a:xfrm>
              <a:off x="3029941" y="22440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4" name="직사각형 3763">
              <a:extLst>
                <a:ext uri="{FF2B5EF4-FFF2-40B4-BE49-F238E27FC236}">
                  <a16:creationId xmlns:a16="http://schemas.microsoft.com/office/drawing/2014/main" id="{75351A1D-6E20-404E-8131-300B85633CDD}"/>
                </a:ext>
              </a:extLst>
            </p:cNvPr>
            <p:cNvSpPr/>
            <p:nvPr/>
          </p:nvSpPr>
          <p:spPr>
            <a:xfrm>
              <a:off x="3029941" y="23060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5" name="직사각형 3764">
              <a:extLst>
                <a:ext uri="{FF2B5EF4-FFF2-40B4-BE49-F238E27FC236}">
                  <a16:creationId xmlns:a16="http://schemas.microsoft.com/office/drawing/2014/main" id="{C69C2F6B-9665-4196-B809-45D0009F913A}"/>
                </a:ext>
              </a:extLst>
            </p:cNvPr>
            <p:cNvSpPr/>
            <p:nvPr/>
          </p:nvSpPr>
          <p:spPr>
            <a:xfrm>
              <a:off x="3029941" y="23679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6" name="직사각형 3765">
              <a:extLst>
                <a:ext uri="{FF2B5EF4-FFF2-40B4-BE49-F238E27FC236}">
                  <a16:creationId xmlns:a16="http://schemas.microsoft.com/office/drawing/2014/main" id="{96618612-624C-4D8B-BEE2-01A8D3678059}"/>
                </a:ext>
              </a:extLst>
            </p:cNvPr>
            <p:cNvSpPr/>
            <p:nvPr/>
          </p:nvSpPr>
          <p:spPr>
            <a:xfrm>
              <a:off x="3029941" y="242990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7" name="직사각형 3766">
              <a:extLst>
                <a:ext uri="{FF2B5EF4-FFF2-40B4-BE49-F238E27FC236}">
                  <a16:creationId xmlns:a16="http://schemas.microsoft.com/office/drawing/2014/main" id="{2E32BFD5-EACB-43C9-919C-4C9493630DF3}"/>
                </a:ext>
              </a:extLst>
            </p:cNvPr>
            <p:cNvSpPr/>
            <p:nvPr/>
          </p:nvSpPr>
          <p:spPr>
            <a:xfrm>
              <a:off x="3029941" y="2491854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8" name="직사각형 3767">
              <a:extLst>
                <a:ext uri="{FF2B5EF4-FFF2-40B4-BE49-F238E27FC236}">
                  <a16:creationId xmlns:a16="http://schemas.microsoft.com/office/drawing/2014/main" id="{DC8F89EE-B0ED-4035-8647-E12003FAE0E0}"/>
                </a:ext>
              </a:extLst>
            </p:cNvPr>
            <p:cNvSpPr/>
            <p:nvPr/>
          </p:nvSpPr>
          <p:spPr>
            <a:xfrm>
              <a:off x="3029941" y="2553809"/>
              <a:ext cx="183356" cy="36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6350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1422</TotalTime>
  <Words>64</Words>
  <Application>Microsoft Office PowerPoint</Application>
  <PresentationFormat>A3 용지(297x420mm)</PresentationFormat>
  <Paragraphs>60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test1</dc:creator>
  <cp:lastModifiedBy>test1</cp:lastModifiedBy>
  <cp:revision>190</cp:revision>
  <dcterms:created xsi:type="dcterms:W3CDTF">2021-03-06T03:15:11Z</dcterms:created>
  <dcterms:modified xsi:type="dcterms:W3CDTF">2021-03-07T13:18:51Z</dcterms:modified>
</cp:coreProperties>
</file>