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464" autoAdjust="0"/>
    <p:restoredTop sz="94660"/>
  </p:normalViewPr>
  <p:slideViewPr>
    <p:cSldViewPr snapToGrid="0">
      <p:cViewPr>
        <p:scale>
          <a:sx n="125" d="100"/>
          <a:sy n="125" d="100"/>
        </p:scale>
        <p:origin x="-516" y="-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5327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489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4587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4718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1362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4343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0211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3469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247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3405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2688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7252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/>
          <p:cNvSpPr/>
          <p:nvPr/>
        </p:nvSpPr>
        <p:spPr>
          <a:xfrm>
            <a:off x="1974849" y="126999"/>
            <a:ext cx="8240305" cy="11430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800"/>
          </a:p>
        </p:txBody>
      </p:sp>
      <p:sp>
        <p:nvSpPr>
          <p:cNvPr id="7" name="직사각형 6"/>
          <p:cNvSpPr/>
          <p:nvPr/>
        </p:nvSpPr>
        <p:spPr>
          <a:xfrm>
            <a:off x="166931" y="127000"/>
            <a:ext cx="1807919" cy="114300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 b="1" smtClean="0">
                <a:solidFill>
                  <a:schemeClr val="tx1"/>
                </a:solidFill>
              </a:rPr>
              <a:t>업무영역</a:t>
            </a:r>
            <a:endParaRPr lang="ko-KR" altLang="en-US" sz="800" b="1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974849" y="1270001"/>
            <a:ext cx="8240305" cy="166830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800"/>
          </a:p>
        </p:txBody>
      </p:sp>
      <p:sp>
        <p:nvSpPr>
          <p:cNvPr id="9" name="직사각형 8"/>
          <p:cNvSpPr/>
          <p:nvPr/>
        </p:nvSpPr>
        <p:spPr>
          <a:xfrm>
            <a:off x="166931" y="1270002"/>
            <a:ext cx="1807919" cy="1668302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 b="1" err="1" smtClean="0">
                <a:solidFill>
                  <a:schemeClr val="tx1"/>
                </a:solidFill>
              </a:rPr>
              <a:t>공통영역</a:t>
            </a:r>
            <a:endParaRPr lang="ko-KR" altLang="en-US" sz="800" b="1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974849" y="2935039"/>
            <a:ext cx="8240305" cy="11430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800"/>
          </a:p>
        </p:txBody>
      </p:sp>
      <p:sp>
        <p:nvSpPr>
          <p:cNvPr id="11" name="직사각형 10"/>
          <p:cNvSpPr/>
          <p:nvPr/>
        </p:nvSpPr>
        <p:spPr>
          <a:xfrm>
            <a:off x="166931" y="2935040"/>
            <a:ext cx="1807919" cy="114300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 b="1" err="1" smtClean="0">
                <a:solidFill>
                  <a:schemeClr val="tx1"/>
                </a:solidFill>
              </a:rPr>
              <a:t>인프라영역</a:t>
            </a:r>
            <a:endParaRPr lang="ko-KR" altLang="en-US" sz="800" b="1">
              <a:solidFill>
                <a:schemeClr val="tx1"/>
              </a:solidFill>
            </a:endParaRPr>
          </a:p>
        </p:txBody>
      </p:sp>
      <p:sp>
        <p:nvSpPr>
          <p:cNvPr id="18" name="Rectangle 43"/>
          <p:cNvSpPr>
            <a:spLocks noChangeArrowheads="1"/>
          </p:cNvSpPr>
          <p:nvPr/>
        </p:nvSpPr>
        <p:spPr bwMode="auto">
          <a:xfrm>
            <a:off x="2465362" y="538208"/>
            <a:ext cx="1171628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ko-KR" altLang="en-US" sz="800" err="1" smtClean="0">
                <a:latin typeface="+mn-ea"/>
              </a:rPr>
              <a:t>상품개발</a:t>
            </a:r>
            <a:endParaRPr lang="ko-KR" altLang="en-US" sz="800">
              <a:latin typeface="+mn-ea"/>
            </a:endParaRPr>
          </a:p>
        </p:txBody>
      </p:sp>
      <p:sp>
        <p:nvSpPr>
          <p:cNvPr id="19" name="Rectangle 43"/>
          <p:cNvSpPr>
            <a:spLocks noChangeArrowheads="1"/>
          </p:cNvSpPr>
          <p:nvPr/>
        </p:nvSpPr>
        <p:spPr bwMode="auto">
          <a:xfrm>
            <a:off x="2465362" y="800808"/>
            <a:ext cx="1171628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ko-KR" altLang="en-US" sz="800" smtClean="0">
                <a:latin typeface="+mn-ea"/>
              </a:rPr>
              <a:t>상품관리</a:t>
            </a:r>
            <a:endParaRPr lang="ko-KR" altLang="en-US" sz="800">
              <a:latin typeface="+mn-ea"/>
            </a:endParaRPr>
          </a:p>
        </p:txBody>
      </p:sp>
      <p:sp>
        <p:nvSpPr>
          <p:cNvPr id="21" name="Rectangle 43"/>
          <p:cNvSpPr>
            <a:spLocks noChangeArrowheads="1"/>
          </p:cNvSpPr>
          <p:nvPr/>
        </p:nvSpPr>
        <p:spPr bwMode="auto">
          <a:xfrm>
            <a:off x="4426625" y="548550"/>
            <a:ext cx="1171628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ko-KR" altLang="en-US" sz="800" smtClean="0">
                <a:latin typeface="+mn-ea"/>
              </a:rPr>
              <a:t>신계약</a:t>
            </a:r>
            <a:r>
              <a:rPr lang="en-US" altLang="ko-KR" sz="800" smtClean="0">
                <a:latin typeface="+mn-ea"/>
              </a:rPr>
              <a:t>/UW</a:t>
            </a:r>
            <a:endParaRPr lang="ko-KR" altLang="en-US" sz="800">
              <a:latin typeface="+mn-ea"/>
            </a:endParaRPr>
          </a:p>
        </p:txBody>
      </p:sp>
      <p:sp>
        <p:nvSpPr>
          <p:cNvPr id="22" name="Rectangle 43"/>
          <p:cNvSpPr>
            <a:spLocks noChangeArrowheads="1"/>
          </p:cNvSpPr>
          <p:nvPr/>
        </p:nvSpPr>
        <p:spPr bwMode="auto">
          <a:xfrm>
            <a:off x="4426625" y="811150"/>
            <a:ext cx="1171628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ko-KR" altLang="en-US" sz="800" smtClean="0">
                <a:latin typeface="+mn-ea"/>
              </a:rPr>
              <a:t>산출</a:t>
            </a:r>
            <a:endParaRPr lang="ko-KR" altLang="en-US" sz="800">
              <a:latin typeface="+mn-ea"/>
            </a:endParaRPr>
          </a:p>
        </p:txBody>
      </p:sp>
      <p:sp>
        <p:nvSpPr>
          <p:cNvPr id="23" name="Rectangle 43"/>
          <p:cNvSpPr>
            <a:spLocks noChangeArrowheads="1"/>
          </p:cNvSpPr>
          <p:nvPr/>
        </p:nvSpPr>
        <p:spPr bwMode="auto">
          <a:xfrm>
            <a:off x="5744303" y="548550"/>
            <a:ext cx="1171628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ko-KR" altLang="en-US" sz="800" smtClean="0">
                <a:latin typeface="+mn-ea"/>
              </a:rPr>
              <a:t>입금</a:t>
            </a:r>
            <a:r>
              <a:rPr lang="en-US" altLang="ko-KR" sz="800" smtClean="0">
                <a:latin typeface="+mn-ea"/>
              </a:rPr>
              <a:t>/</a:t>
            </a:r>
            <a:r>
              <a:rPr lang="ko-KR" altLang="en-US" sz="800" smtClean="0">
                <a:latin typeface="+mn-ea"/>
              </a:rPr>
              <a:t>지급</a:t>
            </a:r>
            <a:endParaRPr lang="ko-KR" altLang="en-US" sz="800">
              <a:latin typeface="+mn-ea"/>
            </a:endParaRPr>
          </a:p>
        </p:txBody>
      </p:sp>
      <p:sp>
        <p:nvSpPr>
          <p:cNvPr id="24" name="Rectangle 43"/>
          <p:cNvSpPr>
            <a:spLocks noChangeArrowheads="1"/>
          </p:cNvSpPr>
          <p:nvPr/>
        </p:nvSpPr>
        <p:spPr bwMode="auto">
          <a:xfrm>
            <a:off x="5744303" y="811150"/>
            <a:ext cx="1171628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ko-KR" altLang="en-US" sz="800" smtClean="0">
                <a:latin typeface="+mn-ea"/>
              </a:rPr>
              <a:t>변액</a:t>
            </a:r>
            <a:endParaRPr lang="ko-KR" altLang="en-US" sz="800">
              <a:latin typeface="+mn-ea"/>
            </a:endParaRPr>
          </a:p>
        </p:txBody>
      </p:sp>
      <p:sp>
        <p:nvSpPr>
          <p:cNvPr id="25" name="Rectangle 43"/>
          <p:cNvSpPr>
            <a:spLocks noChangeArrowheads="1"/>
          </p:cNvSpPr>
          <p:nvPr/>
        </p:nvSpPr>
        <p:spPr bwMode="auto">
          <a:xfrm>
            <a:off x="7061981" y="548550"/>
            <a:ext cx="1171628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ko-KR" altLang="en-US" sz="800" smtClean="0">
                <a:latin typeface="+mn-ea"/>
              </a:rPr>
              <a:t>계약변경</a:t>
            </a:r>
            <a:endParaRPr lang="ko-KR" altLang="en-US" sz="800">
              <a:latin typeface="+mn-ea"/>
            </a:endParaRPr>
          </a:p>
        </p:txBody>
      </p:sp>
      <p:sp>
        <p:nvSpPr>
          <p:cNvPr id="26" name="Rectangle 43"/>
          <p:cNvSpPr>
            <a:spLocks noChangeArrowheads="1"/>
          </p:cNvSpPr>
          <p:nvPr/>
        </p:nvSpPr>
        <p:spPr bwMode="auto">
          <a:xfrm>
            <a:off x="7061981" y="811150"/>
            <a:ext cx="1171628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ko-KR" altLang="en-US" sz="800" smtClean="0">
                <a:latin typeface="+mn-ea"/>
              </a:rPr>
              <a:t>고객정보</a:t>
            </a:r>
            <a:endParaRPr lang="ko-KR" altLang="en-US" sz="800">
              <a:latin typeface="+mn-ea"/>
            </a:endParaRPr>
          </a:p>
        </p:txBody>
      </p:sp>
      <p:sp>
        <p:nvSpPr>
          <p:cNvPr id="27" name="Rectangle 43"/>
          <p:cNvSpPr>
            <a:spLocks noChangeArrowheads="1"/>
          </p:cNvSpPr>
          <p:nvPr/>
        </p:nvSpPr>
        <p:spPr bwMode="auto">
          <a:xfrm>
            <a:off x="8379659" y="548550"/>
            <a:ext cx="1171628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ko-KR" altLang="en-US" sz="800" smtClean="0">
                <a:latin typeface="+mn-ea"/>
              </a:rPr>
              <a:t>클레임</a:t>
            </a:r>
            <a:endParaRPr lang="ko-KR" altLang="en-US" sz="800">
              <a:latin typeface="+mn-ea"/>
            </a:endParaRPr>
          </a:p>
        </p:txBody>
      </p:sp>
      <p:sp>
        <p:nvSpPr>
          <p:cNvPr id="28" name="Rectangle 43"/>
          <p:cNvSpPr>
            <a:spLocks noChangeArrowheads="1"/>
          </p:cNvSpPr>
          <p:nvPr/>
        </p:nvSpPr>
        <p:spPr bwMode="auto">
          <a:xfrm>
            <a:off x="8379659" y="811150"/>
            <a:ext cx="1171628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altLang="ko-KR" sz="800" smtClean="0">
                <a:latin typeface="+mn-ea"/>
              </a:rPr>
              <a:t>. . .</a:t>
            </a:r>
            <a:endParaRPr lang="ko-KR" altLang="en-US" sz="800">
              <a:latin typeface="+mn-ea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2235201" y="368236"/>
            <a:ext cx="1631950" cy="781113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800"/>
          </a:p>
        </p:txBody>
      </p:sp>
      <p:sp>
        <p:nvSpPr>
          <p:cNvPr id="30" name="직사각형 29"/>
          <p:cNvSpPr/>
          <p:nvPr/>
        </p:nvSpPr>
        <p:spPr>
          <a:xfrm>
            <a:off x="2759049" y="322091"/>
            <a:ext cx="584253" cy="905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smtClean="0">
                <a:solidFill>
                  <a:schemeClr val="tx1"/>
                </a:solidFill>
              </a:rPr>
              <a:t>Product</a:t>
            </a:r>
            <a:endParaRPr lang="ko-KR" altLang="en-US" sz="800" b="1">
              <a:solidFill>
                <a:schemeClr val="tx1"/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4112353" y="368236"/>
            <a:ext cx="5789293" cy="781113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800"/>
          </a:p>
        </p:txBody>
      </p:sp>
      <p:sp>
        <p:nvSpPr>
          <p:cNvPr id="38" name="직사각형 37"/>
          <p:cNvSpPr/>
          <p:nvPr/>
        </p:nvSpPr>
        <p:spPr>
          <a:xfrm>
            <a:off x="6715086" y="322091"/>
            <a:ext cx="690563" cy="905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smtClean="0">
                <a:solidFill>
                  <a:schemeClr val="tx1"/>
                </a:solidFill>
              </a:rPr>
              <a:t>보험코어</a:t>
            </a:r>
            <a:endParaRPr lang="ko-KR" altLang="en-US" sz="800" b="1">
              <a:solidFill>
                <a:schemeClr val="tx1"/>
              </a:solidFill>
            </a:endParaRPr>
          </a:p>
        </p:txBody>
      </p:sp>
      <p:sp>
        <p:nvSpPr>
          <p:cNvPr id="40" name="Rectangle 43"/>
          <p:cNvSpPr>
            <a:spLocks noChangeArrowheads="1"/>
          </p:cNvSpPr>
          <p:nvPr/>
        </p:nvSpPr>
        <p:spPr bwMode="auto">
          <a:xfrm>
            <a:off x="2465362" y="1450314"/>
            <a:ext cx="1171628" cy="21984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ko-KR" altLang="en-US" sz="800" smtClean="0">
                <a:latin typeface="+mn-ea"/>
              </a:rPr>
              <a:t>로그인</a:t>
            </a:r>
            <a:r>
              <a:rPr lang="en-US" altLang="ko-KR" sz="800" smtClean="0">
                <a:latin typeface="+mn-ea"/>
              </a:rPr>
              <a:t>/</a:t>
            </a:r>
            <a:r>
              <a:rPr lang="ko-KR" altLang="en-US" sz="800" smtClean="0">
                <a:latin typeface="+mn-ea"/>
              </a:rPr>
              <a:t>로그아웃</a:t>
            </a:r>
            <a:endParaRPr lang="ko-KR" altLang="en-US" sz="800">
              <a:latin typeface="+mn-ea"/>
            </a:endParaRPr>
          </a:p>
        </p:txBody>
      </p:sp>
      <p:sp>
        <p:nvSpPr>
          <p:cNvPr id="41" name="Rectangle 43"/>
          <p:cNvSpPr>
            <a:spLocks noChangeArrowheads="1"/>
          </p:cNvSpPr>
          <p:nvPr/>
        </p:nvSpPr>
        <p:spPr bwMode="auto">
          <a:xfrm>
            <a:off x="2465361" y="2288952"/>
            <a:ext cx="1171628" cy="21984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ko-KR" altLang="en-US" sz="800" smtClean="0">
                <a:latin typeface="+mn-ea"/>
              </a:rPr>
              <a:t>메뉴관리</a:t>
            </a:r>
            <a:endParaRPr lang="ko-KR" altLang="en-US" sz="800">
              <a:latin typeface="+mn-ea"/>
            </a:endParaRPr>
          </a:p>
        </p:txBody>
      </p:sp>
      <p:sp>
        <p:nvSpPr>
          <p:cNvPr id="43" name="Rectangle 43"/>
          <p:cNvSpPr>
            <a:spLocks noChangeArrowheads="1"/>
          </p:cNvSpPr>
          <p:nvPr/>
        </p:nvSpPr>
        <p:spPr bwMode="auto">
          <a:xfrm>
            <a:off x="2465362" y="1723607"/>
            <a:ext cx="1171628" cy="21984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ko-KR" altLang="en-US" sz="800" smtClean="0">
                <a:latin typeface="+mn-ea"/>
              </a:rPr>
              <a:t>계정관리</a:t>
            </a:r>
            <a:endParaRPr lang="ko-KR" altLang="en-US" sz="800">
              <a:latin typeface="+mn-ea"/>
            </a:endParaRPr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2465362" y="2006635"/>
            <a:ext cx="1171628" cy="21984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ko-KR" altLang="en-US" sz="800" smtClean="0">
                <a:latin typeface="+mn-ea"/>
              </a:rPr>
              <a:t>권한관리</a:t>
            </a:r>
            <a:endParaRPr lang="ko-KR" altLang="en-US" sz="800">
              <a:latin typeface="+mn-ea"/>
            </a:endParaRPr>
          </a:p>
        </p:txBody>
      </p:sp>
      <p:sp>
        <p:nvSpPr>
          <p:cNvPr id="46" name="Rectangle 43"/>
          <p:cNvSpPr>
            <a:spLocks noChangeArrowheads="1"/>
          </p:cNvSpPr>
          <p:nvPr/>
        </p:nvSpPr>
        <p:spPr bwMode="auto">
          <a:xfrm>
            <a:off x="3844240" y="1450314"/>
            <a:ext cx="1171628" cy="21984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ko-KR" altLang="en-US" sz="800" smtClean="0">
                <a:latin typeface="+mn-ea"/>
              </a:rPr>
              <a:t>공통기능</a:t>
            </a:r>
            <a:endParaRPr lang="ko-KR" altLang="en-US" sz="800">
              <a:latin typeface="+mn-ea"/>
            </a:endParaRPr>
          </a:p>
        </p:txBody>
      </p:sp>
      <p:sp>
        <p:nvSpPr>
          <p:cNvPr id="47" name="Rectangle 43"/>
          <p:cNvSpPr>
            <a:spLocks noChangeArrowheads="1"/>
          </p:cNvSpPr>
          <p:nvPr/>
        </p:nvSpPr>
        <p:spPr bwMode="auto">
          <a:xfrm>
            <a:off x="3844240" y="1723607"/>
            <a:ext cx="1171628" cy="21984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ko-KR" altLang="en-US" sz="800" smtClean="0">
                <a:latin typeface="+mn-ea"/>
              </a:rPr>
              <a:t>공통컴포넌트</a:t>
            </a:r>
            <a:endParaRPr lang="ko-KR" altLang="en-US" sz="800">
              <a:latin typeface="+mn-ea"/>
            </a:endParaRPr>
          </a:p>
        </p:txBody>
      </p:sp>
      <p:sp>
        <p:nvSpPr>
          <p:cNvPr id="52" name="Rectangle 43"/>
          <p:cNvSpPr>
            <a:spLocks noChangeArrowheads="1"/>
          </p:cNvSpPr>
          <p:nvPr/>
        </p:nvSpPr>
        <p:spPr bwMode="auto">
          <a:xfrm>
            <a:off x="6601996" y="2006635"/>
            <a:ext cx="1171628" cy="21984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ko-KR" altLang="en-US" sz="800" smtClean="0">
                <a:latin typeface="+mn-ea"/>
              </a:rPr>
              <a:t>메인화면</a:t>
            </a:r>
            <a:endParaRPr lang="ko-KR" altLang="en-US" sz="800">
              <a:latin typeface="+mn-ea"/>
            </a:endParaRPr>
          </a:p>
        </p:txBody>
      </p:sp>
      <p:sp>
        <p:nvSpPr>
          <p:cNvPr id="53" name="Rectangle 43"/>
          <p:cNvSpPr>
            <a:spLocks noChangeArrowheads="1"/>
          </p:cNvSpPr>
          <p:nvPr/>
        </p:nvSpPr>
        <p:spPr bwMode="auto">
          <a:xfrm>
            <a:off x="6601996" y="1723607"/>
            <a:ext cx="1171628" cy="21984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ko-KR" altLang="en-US" sz="800" smtClean="0">
                <a:latin typeface="+mn-ea"/>
              </a:rPr>
              <a:t>유형별 업무화면</a:t>
            </a:r>
            <a:endParaRPr lang="ko-KR" altLang="en-US" sz="800">
              <a:latin typeface="+mn-ea"/>
            </a:endParaRPr>
          </a:p>
        </p:txBody>
      </p:sp>
      <p:sp>
        <p:nvSpPr>
          <p:cNvPr id="54" name="Rectangle 43"/>
          <p:cNvSpPr>
            <a:spLocks noChangeArrowheads="1"/>
          </p:cNvSpPr>
          <p:nvPr/>
        </p:nvSpPr>
        <p:spPr bwMode="auto">
          <a:xfrm>
            <a:off x="7980875" y="1450314"/>
            <a:ext cx="1171628" cy="21984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ko-KR" altLang="en-US" sz="800" smtClean="0">
                <a:latin typeface="+mn-ea"/>
              </a:rPr>
              <a:t>기구조직관리</a:t>
            </a:r>
            <a:endParaRPr lang="ko-KR" altLang="en-US" sz="800">
              <a:latin typeface="+mn-ea"/>
            </a:endParaRPr>
          </a:p>
        </p:txBody>
      </p:sp>
      <p:sp>
        <p:nvSpPr>
          <p:cNvPr id="58" name="Rectangle 43"/>
          <p:cNvSpPr>
            <a:spLocks noChangeArrowheads="1"/>
          </p:cNvSpPr>
          <p:nvPr/>
        </p:nvSpPr>
        <p:spPr bwMode="auto">
          <a:xfrm>
            <a:off x="6601996" y="1450314"/>
            <a:ext cx="1171628" cy="21984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UI </a:t>
            </a:r>
            <a:r>
              <a:rPr lang="ko-KR" altLang="en-US" sz="800" smtClean="0">
                <a:latin typeface="+mn-ea"/>
              </a:rPr>
              <a:t>플랫폼</a:t>
            </a:r>
            <a:endParaRPr lang="ko-KR" altLang="en-US" sz="800">
              <a:latin typeface="+mn-ea"/>
            </a:endParaRPr>
          </a:p>
        </p:txBody>
      </p:sp>
      <p:sp>
        <p:nvSpPr>
          <p:cNvPr id="59" name="Rectangle 43"/>
          <p:cNvSpPr>
            <a:spLocks noChangeArrowheads="1"/>
          </p:cNvSpPr>
          <p:nvPr/>
        </p:nvSpPr>
        <p:spPr bwMode="auto">
          <a:xfrm>
            <a:off x="5223118" y="1450314"/>
            <a:ext cx="1171628" cy="21984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IN/OUT Interface</a:t>
            </a:r>
            <a:endParaRPr lang="ko-KR" altLang="en-US" sz="800">
              <a:latin typeface="+mn-ea"/>
            </a:endParaRPr>
          </a:p>
        </p:txBody>
      </p:sp>
      <p:sp>
        <p:nvSpPr>
          <p:cNvPr id="66" name="Rectangle 43"/>
          <p:cNvSpPr>
            <a:spLocks noChangeArrowheads="1"/>
          </p:cNvSpPr>
          <p:nvPr/>
        </p:nvSpPr>
        <p:spPr bwMode="auto">
          <a:xfrm>
            <a:off x="2465360" y="3098409"/>
            <a:ext cx="7311099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Framework</a:t>
            </a:r>
            <a:endParaRPr lang="ko-KR" altLang="en-US" sz="800">
              <a:latin typeface="+mn-ea"/>
            </a:endParaRPr>
          </a:p>
        </p:txBody>
      </p:sp>
      <p:sp>
        <p:nvSpPr>
          <p:cNvPr id="67" name="Rectangle 43"/>
          <p:cNvSpPr>
            <a:spLocks noChangeArrowheads="1"/>
          </p:cNvSpPr>
          <p:nvPr/>
        </p:nvSpPr>
        <p:spPr bwMode="auto">
          <a:xfrm>
            <a:off x="2465360" y="3371702"/>
            <a:ext cx="7311099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ko-KR" altLang="en-US" sz="800" smtClean="0">
                <a:latin typeface="+mn-ea"/>
              </a:rPr>
              <a:t>표준인터페이스 </a:t>
            </a:r>
            <a:r>
              <a:rPr lang="en-US" altLang="ko-KR" sz="800" smtClean="0">
                <a:latin typeface="+mn-ea"/>
              </a:rPr>
              <a:t>(MCI/API/ESB/FEP)</a:t>
            </a:r>
            <a:endParaRPr lang="ko-KR" altLang="en-US" sz="800">
              <a:latin typeface="+mn-ea"/>
            </a:endParaRPr>
          </a:p>
        </p:txBody>
      </p:sp>
      <p:sp>
        <p:nvSpPr>
          <p:cNvPr id="68" name="Rectangle 43"/>
          <p:cNvSpPr>
            <a:spLocks noChangeArrowheads="1"/>
          </p:cNvSpPr>
          <p:nvPr/>
        </p:nvSpPr>
        <p:spPr bwMode="auto">
          <a:xfrm>
            <a:off x="2465360" y="3654730"/>
            <a:ext cx="7311099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ko-KR" altLang="en-US" sz="800" smtClean="0">
                <a:latin typeface="+mn-ea"/>
              </a:rPr>
              <a:t>시스템환경 </a:t>
            </a:r>
            <a:r>
              <a:rPr lang="en-US" altLang="ko-KR" sz="800" smtClean="0">
                <a:latin typeface="+mn-ea"/>
              </a:rPr>
              <a:t>(HW/SW)</a:t>
            </a:r>
            <a:endParaRPr lang="ko-KR" altLang="en-US" sz="80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83619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46</Words>
  <Application>Microsoft Office PowerPoint</Application>
  <PresentationFormat>와이드스크린</PresentationFormat>
  <Paragraphs>29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charisblade@gmail.com</dc:creator>
  <cp:lastModifiedBy>charisblade@gmail.com</cp:lastModifiedBy>
  <cp:revision>5</cp:revision>
  <dcterms:created xsi:type="dcterms:W3CDTF">2019-05-01T05:42:00Z</dcterms:created>
  <dcterms:modified xsi:type="dcterms:W3CDTF">2019-05-01T06:12:03Z</dcterms:modified>
</cp:coreProperties>
</file>