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801600" cy="9601200" type="A3"/>
  <p:notesSz cx="6807200" cy="9939338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36" autoAdjust="0"/>
    <p:restoredTop sz="96556" autoAdjust="0"/>
  </p:normalViewPr>
  <p:slideViewPr>
    <p:cSldViewPr snapToGrid="0">
      <p:cViewPr>
        <p:scale>
          <a:sx n="125" d="100"/>
          <a:sy n="125" d="100"/>
        </p:scale>
        <p:origin x="1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91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3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84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65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92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53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11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93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31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2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90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모서리가 둥근 직사각형 395">
            <a:extLst>
              <a:ext uri="{FF2B5EF4-FFF2-40B4-BE49-F238E27FC236}">
                <a16:creationId xmlns:a16="http://schemas.microsoft.com/office/drawing/2014/main" id="{034E2A4D-0811-4832-9A76-84BE69C2A604}"/>
              </a:ext>
            </a:extLst>
          </p:cNvPr>
          <p:cNvSpPr/>
          <p:nvPr/>
        </p:nvSpPr>
        <p:spPr>
          <a:xfrm>
            <a:off x="8369019" y="5248663"/>
            <a:ext cx="4334295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2" name="모서리가 둥근 직사각형 395">
            <a:extLst>
              <a:ext uri="{FF2B5EF4-FFF2-40B4-BE49-F238E27FC236}">
                <a16:creationId xmlns:a16="http://schemas.microsoft.com/office/drawing/2014/main" id="{84B891D1-DE1C-471E-81DC-044CB1D43C79}"/>
              </a:ext>
            </a:extLst>
          </p:cNvPr>
          <p:cNvSpPr/>
          <p:nvPr/>
        </p:nvSpPr>
        <p:spPr>
          <a:xfrm>
            <a:off x="463247" y="5248663"/>
            <a:ext cx="7416259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1" name="모서리가 둥근 직사각형 395">
            <a:extLst>
              <a:ext uri="{FF2B5EF4-FFF2-40B4-BE49-F238E27FC236}">
                <a16:creationId xmlns:a16="http://schemas.microsoft.com/office/drawing/2014/main" id="{910EB506-09CF-4E0A-8C66-C2156AB2E82E}"/>
              </a:ext>
            </a:extLst>
          </p:cNvPr>
          <p:cNvSpPr/>
          <p:nvPr/>
        </p:nvSpPr>
        <p:spPr>
          <a:xfrm>
            <a:off x="465182" y="816144"/>
            <a:ext cx="12238132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B72393E0-4D3D-4314-A36C-BB5B42263948}"/>
              </a:ext>
            </a:extLst>
          </p:cNvPr>
          <p:cNvCxnSpPr>
            <a:cxnSpLocks/>
          </p:cNvCxnSpPr>
          <p:nvPr/>
        </p:nvCxnSpPr>
        <p:spPr>
          <a:xfrm>
            <a:off x="2189512" y="312923"/>
            <a:ext cx="0" cy="46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1" name="모서리가 둥근 직사각형 395">
            <a:extLst>
              <a:ext uri="{FF2B5EF4-FFF2-40B4-BE49-F238E27FC236}">
                <a16:creationId xmlns:a16="http://schemas.microsoft.com/office/drawing/2014/main" id="{4D87B152-8AD6-4B3C-8DB2-CEB484414E68}"/>
              </a:ext>
            </a:extLst>
          </p:cNvPr>
          <p:cNvSpPr/>
          <p:nvPr/>
        </p:nvSpPr>
        <p:spPr>
          <a:xfrm>
            <a:off x="2958213" y="1043395"/>
            <a:ext cx="9690987" cy="398645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2" name="모서리가 둥근 직사각형 396">
            <a:extLst>
              <a:ext uri="{FF2B5EF4-FFF2-40B4-BE49-F238E27FC236}">
                <a16:creationId xmlns:a16="http://schemas.microsoft.com/office/drawing/2014/main" id="{FD785083-10F6-4763-BA7E-48437583DF5D}"/>
              </a:ext>
            </a:extLst>
          </p:cNvPr>
          <p:cNvSpPr/>
          <p:nvPr/>
        </p:nvSpPr>
        <p:spPr>
          <a:xfrm>
            <a:off x="2958213" y="907137"/>
            <a:ext cx="96912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195" name="모서리가 둥근 직사각형 395">
            <a:extLst>
              <a:ext uri="{FF2B5EF4-FFF2-40B4-BE49-F238E27FC236}">
                <a16:creationId xmlns:a16="http://schemas.microsoft.com/office/drawing/2014/main" id="{6F8FAEED-65D0-488E-A711-94850FE5349E}"/>
              </a:ext>
            </a:extLst>
          </p:cNvPr>
          <p:cNvSpPr/>
          <p:nvPr/>
        </p:nvSpPr>
        <p:spPr>
          <a:xfrm>
            <a:off x="555744" y="1057751"/>
            <a:ext cx="2314114" cy="398624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196" name="모서리가 둥근 직사각형 396">
            <a:extLst>
              <a:ext uri="{FF2B5EF4-FFF2-40B4-BE49-F238E27FC236}">
                <a16:creationId xmlns:a16="http://schemas.microsoft.com/office/drawing/2014/main" id="{2834FBD6-3B2A-4F5E-99D7-CB2664E4890E}"/>
              </a:ext>
            </a:extLst>
          </p:cNvPr>
          <p:cNvSpPr/>
          <p:nvPr/>
        </p:nvSpPr>
        <p:spPr>
          <a:xfrm>
            <a:off x="555728" y="907369"/>
            <a:ext cx="231411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843" name="직선 연결선 842">
            <a:extLst>
              <a:ext uri="{FF2B5EF4-FFF2-40B4-BE49-F238E27FC236}">
                <a16:creationId xmlns:a16="http://schemas.microsoft.com/office/drawing/2014/main" id="{211828CF-9622-4B35-83AD-588BBFFC1F21}"/>
              </a:ext>
            </a:extLst>
          </p:cNvPr>
          <p:cNvCxnSpPr>
            <a:cxnSpLocks/>
          </p:cNvCxnSpPr>
          <p:nvPr/>
        </p:nvCxnSpPr>
        <p:spPr>
          <a:xfrm>
            <a:off x="3049033" y="1767623"/>
            <a:ext cx="9504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3" name="직선 연결선 1082">
            <a:extLst>
              <a:ext uri="{FF2B5EF4-FFF2-40B4-BE49-F238E27FC236}">
                <a16:creationId xmlns:a16="http://schemas.microsoft.com/office/drawing/2014/main" id="{174D7223-ED61-4B29-8EAD-B280382A2C89}"/>
              </a:ext>
            </a:extLst>
          </p:cNvPr>
          <p:cNvCxnSpPr/>
          <p:nvPr/>
        </p:nvCxnSpPr>
        <p:spPr>
          <a:xfrm flipV="1">
            <a:off x="146283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4" name="그림 1083">
            <a:extLst>
              <a:ext uri="{FF2B5EF4-FFF2-40B4-BE49-F238E27FC236}">
                <a16:creationId xmlns:a16="http://schemas.microsoft.com/office/drawing/2014/main" id="{927FE512-A4CA-4EE3-9D1B-BF66E75304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103" y="1376620"/>
            <a:ext cx="378767" cy="352482"/>
          </a:xfrm>
          <a:prstGeom prst="rect">
            <a:avLst/>
          </a:prstGeom>
        </p:spPr>
      </p:pic>
      <p:sp>
        <p:nvSpPr>
          <p:cNvPr id="1086" name="TextBox 1085">
            <a:extLst>
              <a:ext uri="{FF2B5EF4-FFF2-40B4-BE49-F238E27FC236}">
                <a16:creationId xmlns:a16="http://schemas.microsoft.com/office/drawing/2014/main" id="{4166D097-D042-4007-8E0B-A78C2C54AB54}"/>
              </a:ext>
            </a:extLst>
          </p:cNvPr>
          <p:cNvSpPr txBox="1"/>
          <p:nvPr/>
        </p:nvSpPr>
        <p:spPr>
          <a:xfrm>
            <a:off x="1150619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  <a:endParaRPr lang="ko-KR" altLang="en-US" sz="800" b="1"/>
          </a:p>
        </p:txBody>
      </p:sp>
      <p:cxnSp>
        <p:nvCxnSpPr>
          <p:cNvPr id="1090" name="직선 연결선 1089">
            <a:extLst>
              <a:ext uri="{FF2B5EF4-FFF2-40B4-BE49-F238E27FC236}">
                <a16:creationId xmlns:a16="http://schemas.microsoft.com/office/drawing/2014/main" id="{988B801D-812C-4997-9EB7-0C9660C1D427}"/>
              </a:ext>
            </a:extLst>
          </p:cNvPr>
          <p:cNvCxnSpPr/>
          <p:nvPr/>
        </p:nvCxnSpPr>
        <p:spPr>
          <a:xfrm flipV="1">
            <a:off x="2002957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1" name="그림 1090">
            <a:extLst>
              <a:ext uri="{FF2B5EF4-FFF2-40B4-BE49-F238E27FC236}">
                <a16:creationId xmlns:a16="http://schemas.microsoft.com/office/drawing/2014/main" id="{C50646D5-25E4-41E7-B2F8-EA6C6EB334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228" y="1376620"/>
            <a:ext cx="378767" cy="352482"/>
          </a:xfrm>
          <a:prstGeom prst="rect">
            <a:avLst/>
          </a:prstGeom>
        </p:spPr>
      </p:pic>
      <p:sp>
        <p:nvSpPr>
          <p:cNvPr id="1093" name="TextBox 1092">
            <a:extLst>
              <a:ext uri="{FF2B5EF4-FFF2-40B4-BE49-F238E27FC236}">
                <a16:creationId xmlns:a16="http://schemas.microsoft.com/office/drawing/2014/main" id="{86E084AC-4176-4703-A478-9A292C960F53}"/>
              </a:ext>
            </a:extLst>
          </p:cNvPr>
          <p:cNvSpPr txBox="1"/>
          <p:nvPr/>
        </p:nvSpPr>
        <p:spPr>
          <a:xfrm>
            <a:off x="1728936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</p:txBody>
      </p:sp>
      <p:grpSp>
        <p:nvGrpSpPr>
          <p:cNvPr id="1161" name="그룹 1160">
            <a:extLst>
              <a:ext uri="{FF2B5EF4-FFF2-40B4-BE49-F238E27FC236}">
                <a16:creationId xmlns:a16="http://schemas.microsoft.com/office/drawing/2014/main" id="{1C878ADD-CA6F-46CD-B9DC-7BD0EED5A2E1}"/>
              </a:ext>
            </a:extLst>
          </p:cNvPr>
          <p:cNvGrpSpPr/>
          <p:nvPr/>
        </p:nvGrpSpPr>
        <p:grpSpPr>
          <a:xfrm>
            <a:off x="10557466" y="1381391"/>
            <a:ext cx="378767" cy="386242"/>
            <a:chOff x="5149563" y="4924493"/>
            <a:chExt cx="378767" cy="386242"/>
          </a:xfrm>
        </p:grpSpPr>
        <p:cxnSp>
          <p:nvCxnSpPr>
            <p:cNvPr id="1162" name="직선 연결선 1161">
              <a:extLst>
                <a:ext uri="{FF2B5EF4-FFF2-40B4-BE49-F238E27FC236}">
                  <a16:creationId xmlns:a16="http://schemas.microsoft.com/office/drawing/2014/main" id="{C3077B72-9FE8-4C26-AAEF-49A5FDDAD4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3292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63" name="그림 1162">
              <a:extLst>
                <a:ext uri="{FF2B5EF4-FFF2-40B4-BE49-F238E27FC236}">
                  <a16:creationId xmlns:a16="http://schemas.microsoft.com/office/drawing/2014/main" id="{797F8922-41FF-4963-A19D-027912686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9563" y="4924493"/>
              <a:ext cx="378767" cy="352482"/>
            </a:xfrm>
            <a:prstGeom prst="rect">
              <a:avLst/>
            </a:prstGeom>
          </p:spPr>
        </p:pic>
      </p:grpSp>
      <p:cxnSp>
        <p:nvCxnSpPr>
          <p:cNvPr id="1165" name="직선 연결선 1164">
            <a:extLst>
              <a:ext uri="{FF2B5EF4-FFF2-40B4-BE49-F238E27FC236}">
                <a16:creationId xmlns:a16="http://schemas.microsoft.com/office/drawing/2014/main" id="{6367A948-687B-43A3-89E9-DC50E20F726C}"/>
              </a:ext>
            </a:extLst>
          </p:cNvPr>
          <p:cNvCxnSpPr>
            <a:cxnSpLocks/>
          </p:cNvCxnSpPr>
          <p:nvPr/>
        </p:nvCxnSpPr>
        <p:spPr>
          <a:xfrm flipV="1">
            <a:off x="11038267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7" name="그룹 1166">
            <a:extLst>
              <a:ext uri="{FF2B5EF4-FFF2-40B4-BE49-F238E27FC236}">
                <a16:creationId xmlns:a16="http://schemas.microsoft.com/office/drawing/2014/main" id="{7AE53882-E148-41EA-AAA6-BD6B8AEAA424}"/>
              </a:ext>
            </a:extLst>
          </p:cNvPr>
          <p:cNvGrpSpPr/>
          <p:nvPr/>
        </p:nvGrpSpPr>
        <p:grpSpPr>
          <a:xfrm>
            <a:off x="11104396" y="1376620"/>
            <a:ext cx="378767" cy="386242"/>
            <a:chOff x="6273345" y="4924493"/>
            <a:chExt cx="378767" cy="386242"/>
          </a:xfrm>
        </p:grpSpPr>
        <p:cxnSp>
          <p:nvCxnSpPr>
            <p:cNvPr id="1168" name="직선 연결선 1167">
              <a:extLst>
                <a:ext uri="{FF2B5EF4-FFF2-40B4-BE49-F238E27FC236}">
                  <a16:creationId xmlns:a16="http://schemas.microsoft.com/office/drawing/2014/main" id="{AA80925B-992C-49E1-BED8-6A941DEC56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67074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69" name="그림 1168">
              <a:extLst>
                <a:ext uri="{FF2B5EF4-FFF2-40B4-BE49-F238E27FC236}">
                  <a16:creationId xmlns:a16="http://schemas.microsoft.com/office/drawing/2014/main" id="{59389320-021F-4015-BA28-7340FEEF3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3345" y="4924493"/>
              <a:ext cx="378767" cy="352482"/>
            </a:xfrm>
            <a:prstGeom prst="rect">
              <a:avLst/>
            </a:prstGeom>
          </p:spPr>
        </p:pic>
      </p:grpSp>
      <p:grpSp>
        <p:nvGrpSpPr>
          <p:cNvPr id="1170" name="그룹 1169">
            <a:extLst>
              <a:ext uri="{FF2B5EF4-FFF2-40B4-BE49-F238E27FC236}">
                <a16:creationId xmlns:a16="http://schemas.microsoft.com/office/drawing/2014/main" id="{3F935394-8DCC-4CAB-83CE-CF4B554EA273}"/>
              </a:ext>
            </a:extLst>
          </p:cNvPr>
          <p:cNvGrpSpPr/>
          <p:nvPr/>
        </p:nvGrpSpPr>
        <p:grpSpPr>
          <a:xfrm>
            <a:off x="11651326" y="1381391"/>
            <a:ext cx="378767" cy="386242"/>
            <a:chOff x="6835236" y="4924493"/>
            <a:chExt cx="378767" cy="386242"/>
          </a:xfrm>
        </p:grpSpPr>
        <p:cxnSp>
          <p:nvCxnSpPr>
            <p:cNvPr id="1171" name="직선 연결선 1170">
              <a:extLst>
                <a:ext uri="{FF2B5EF4-FFF2-40B4-BE49-F238E27FC236}">
                  <a16:creationId xmlns:a16="http://schemas.microsoft.com/office/drawing/2014/main" id="{B6C6E800-E13C-46ED-BF37-7D8C34CC86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28965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72" name="그림 1171">
              <a:extLst>
                <a:ext uri="{FF2B5EF4-FFF2-40B4-BE49-F238E27FC236}">
                  <a16:creationId xmlns:a16="http://schemas.microsoft.com/office/drawing/2014/main" id="{08174529-852E-4E90-9024-028486108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35236" y="4924493"/>
              <a:ext cx="378767" cy="352482"/>
            </a:xfrm>
            <a:prstGeom prst="rect">
              <a:avLst/>
            </a:prstGeom>
          </p:spPr>
        </p:pic>
      </p:grpSp>
      <p:cxnSp>
        <p:nvCxnSpPr>
          <p:cNvPr id="1174" name="직선 연결선 1173">
            <a:extLst>
              <a:ext uri="{FF2B5EF4-FFF2-40B4-BE49-F238E27FC236}">
                <a16:creationId xmlns:a16="http://schemas.microsoft.com/office/drawing/2014/main" id="{325AE71D-94C1-483B-8981-5AACFAE23B1C}"/>
              </a:ext>
            </a:extLst>
          </p:cNvPr>
          <p:cNvCxnSpPr>
            <a:cxnSpLocks/>
          </p:cNvCxnSpPr>
          <p:nvPr/>
        </p:nvCxnSpPr>
        <p:spPr>
          <a:xfrm flipV="1">
            <a:off x="11594342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6" name="TextBox 1175">
            <a:extLst>
              <a:ext uri="{FF2B5EF4-FFF2-40B4-BE49-F238E27FC236}">
                <a16:creationId xmlns:a16="http://schemas.microsoft.com/office/drawing/2014/main" id="{5E63A6A2-F2FE-4B0C-B4EE-CF98C103A001}"/>
              </a:ext>
            </a:extLst>
          </p:cNvPr>
          <p:cNvSpPr txBox="1"/>
          <p:nvPr/>
        </p:nvSpPr>
        <p:spPr>
          <a:xfrm>
            <a:off x="10477174" y="1276729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RuleEngine</a:t>
            </a:r>
            <a:endParaRPr lang="ko-KR" altLang="en-US" sz="800" b="1"/>
          </a:p>
        </p:txBody>
      </p:sp>
      <p:sp>
        <p:nvSpPr>
          <p:cNvPr id="1178" name="TextBox 1177">
            <a:extLst>
              <a:ext uri="{FF2B5EF4-FFF2-40B4-BE49-F238E27FC236}">
                <a16:creationId xmlns:a16="http://schemas.microsoft.com/office/drawing/2014/main" id="{CFEDA1A2-5754-4E34-9A44-45D4BDB885E7}"/>
              </a:ext>
            </a:extLst>
          </p:cNvPr>
          <p:cNvSpPr txBox="1"/>
          <p:nvPr/>
        </p:nvSpPr>
        <p:spPr>
          <a:xfrm>
            <a:off x="11023556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KMS</a:t>
            </a:r>
            <a:endParaRPr lang="ko-KR" altLang="en-US" sz="800" b="1"/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A56D4D1B-D261-4D72-B538-78AD068189DD}"/>
              </a:ext>
            </a:extLst>
          </p:cNvPr>
          <p:cNvSpPr txBox="1"/>
          <p:nvPr/>
        </p:nvSpPr>
        <p:spPr>
          <a:xfrm>
            <a:off x="11528601" y="1276729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Groupware</a:t>
            </a:r>
            <a:endParaRPr lang="ko-KR" altLang="en-US" sz="800" b="1"/>
          </a:p>
        </p:txBody>
      </p:sp>
      <p:grpSp>
        <p:nvGrpSpPr>
          <p:cNvPr id="1181" name="그룹 1180">
            <a:extLst>
              <a:ext uri="{FF2B5EF4-FFF2-40B4-BE49-F238E27FC236}">
                <a16:creationId xmlns:a16="http://schemas.microsoft.com/office/drawing/2014/main" id="{BA46A2BA-DB72-4B8D-A63A-D6CC80C48B15}"/>
              </a:ext>
            </a:extLst>
          </p:cNvPr>
          <p:cNvGrpSpPr/>
          <p:nvPr/>
        </p:nvGrpSpPr>
        <p:grpSpPr>
          <a:xfrm>
            <a:off x="12198256" y="1383804"/>
            <a:ext cx="378767" cy="386242"/>
            <a:chOff x="7425706" y="4924493"/>
            <a:chExt cx="378767" cy="386242"/>
          </a:xfrm>
        </p:grpSpPr>
        <p:cxnSp>
          <p:nvCxnSpPr>
            <p:cNvPr id="1182" name="직선 연결선 1181">
              <a:extLst>
                <a:ext uri="{FF2B5EF4-FFF2-40B4-BE49-F238E27FC236}">
                  <a16:creationId xmlns:a16="http://schemas.microsoft.com/office/drawing/2014/main" id="{1DF6D975-1EB4-4AB5-A4C2-3E4E5ED2C2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9435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83" name="그림 1182">
              <a:extLst>
                <a:ext uri="{FF2B5EF4-FFF2-40B4-BE49-F238E27FC236}">
                  <a16:creationId xmlns:a16="http://schemas.microsoft.com/office/drawing/2014/main" id="{F3BC3765-9D1B-4E34-BDEB-F45DD2FE1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5706" y="4924493"/>
              <a:ext cx="378767" cy="352482"/>
            </a:xfrm>
            <a:prstGeom prst="rect">
              <a:avLst/>
            </a:prstGeom>
          </p:spPr>
        </p:pic>
      </p:grpSp>
      <p:sp>
        <p:nvSpPr>
          <p:cNvPr id="1184" name="TextBox 1183">
            <a:extLst>
              <a:ext uri="{FF2B5EF4-FFF2-40B4-BE49-F238E27FC236}">
                <a16:creationId xmlns:a16="http://schemas.microsoft.com/office/drawing/2014/main" id="{E3B7C949-F4A9-44C6-A545-49DFE5FD9B4A}"/>
              </a:ext>
            </a:extLst>
          </p:cNvPr>
          <p:cNvSpPr txBox="1"/>
          <p:nvPr/>
        </p:nvSpPr>
        <p:spPr>
          <a:xfrm>
            <a:off x="12089385" y="1279142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Email</a:t>
            </a:r>
            <a:endParaRPr lang="ko-KR" altLang="en-US" sz="800" b="1"/>
          </a:p>
        </p:txBody>
      </p:sp>
      <p:cxnSp>
        <p:nvCxnSpPr>
          <p:cNvPr id="1186" name="직선 연결선 1185">
            <a:extLst>
              <a:ext uri="{FF2B5EF4-FFF2-40B4-BE49-F238E27FC236}">
                <a16:creationId xmlns:a16="http://schemas.microsoft.com/office/drawing/2014/main" id="{A7642C6D-394B-428F-9281-AFC668F3B48B}"/>
              </a:ext>
            </a:extLst>
          </p:cNvPr>
          <p:cNvCxnSpPr>
            <a:cxnSpLocks/>
          </p:cNvCxnSpPr>
          <p:nvPr/>
        </p:nvCxnSpPr>
        <p:spPr>
          <a:xfrm flipV="1">
            <a:off x="12150416" y="176793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9" name="직선 연결선 1198">
            <a:extLst>
              <a:ext uri="{FF2B5EF4-FFF2-40B4-BE49-F238E27FC236}">
                <a16:creationId xmlns:a16="http://schemas.microsoft.com/office/drawing/2014/main" id="{8B89613B-E029-4D8B-8C41-6B343D015F09}"/>
              </a:ext>
            </a:extLst>
          </p:cNvPr>
          <p:cNvCxnSpPr>
            <a:cxnSpLocks/>
          </p:cNvCxnSpPr>
          <p:nvPr/>
        </p:nvCxnSpPr>
        <p:spPr>
          <a:xfrm>
            <a:off x="653143" y="1766780"/>
            <a:ext cx="2092159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0" name="직사각형 1199">
            <a:extLst>
              <a:ext uri="{FF2B5EF4-FFF2-40B4-BE49-F238E27FC236}">
                <a16:creationId xmlns:a16="http://schemas.microsoft.com/office/drawing/2014/main" id="{3C5FF42D-004F-44DF-8F7A-B32625235BFB}"/>
              </a:ext>
            </a:extLst>
          </p:cNvPr>
          <p:cNvSpPr/>
          <p:nvPr/>
        </p:nvSpPr>
        <p:spPr>
          <a:xfrm>
            <a:off x="642443" y="1742555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3" name="직사각형 1202">
            <a:extLst>
              <a:ext uri="{FF2B5EF4-FFF2-40B4-BE49-F238E27FC236}">
                <a16:creationId xmlns:a16="http://schemas.microsoft.com/office/drawing/2014/main" id="{69F5712C-B9FF-4883-8827-8E293662E915}"/>
              </a:ext>
            </a:extLst>
          </p:cNvPr>
          <p:cNvSpPr/>
          <p:nvPr/>
        </p:nvSpPr>
        <p:spPr>
          <a:xfrm>
            <a:off x="12543404" y="174966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4" name="직사각형 1203">
            <a:extLst>
              <a:ext uri="{FF2B5EF4-FFF2-40B4-BE49-F238E27FC236}">
                <a16:creationId xmlns:a16="http://schemas.microsoft.com/office/drawing/2014/main" id="{3456B962-B178-4DC9-8EAA-734B91940CFE}"/>
              </a:ext>
            </a:extLst>
          </p:cNvPr>
          <p:cNvSpPr/>
          <p:nvPr/>
        </p:nvSpPr>
        <p:spPr>
          <a:xfrm>
            <a:off x="2711935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38" name="Picture 2">
            <a:extLst>
              <a:ext uri="{FF2B5EF4-FFF2-40B4-BE49-F238E27FC236}">
                <a16:creationId xmlns:a16="http://schemas.microsoft.com/office/drawing/2014/main" id="{DF8F93E1-087B-4E19-BF27-3C64FAC8819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19" y="7404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" name="TextBox 1238">
            <a:extLst>
              <a:ext uri="{FF2B5EF4-FFF2-40B4-BE49-F238E27FC236}">
                <a16:creationId xmlns:a16="http://schemas.microsoft.com/office/drawing/2014/main" id="{FB56F04F-C8EE-4FB0-8F3F-916F55FF59EC}"/>
              </a:ext>
            </a:extLst>
          </p:cNvPr>
          <p:cNvSpPr txBox="1"/>
          <p:nvPr/>
        </p:nvSpPr>
        <p:spPr>
          <a:xfrm>
            <a:off x="1510531" y="422479"/>
            <a:ext cx="866379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조합원</a:t>
            </a:r>
            <a:endParaRPr lang="en-US" altLang="ko-KR" sz="800" b="1"/>
          </a:p>
          <a:p>
            <a:r>
              <a:rPr lang="ko-KR" altLang="en-US" sz="800" b="1"/>
              <a:t>대외고객</a:t>
            </a:r>
            <a:endParaRPr lang="en-US" altLang="ko-KR" sz="800" b="1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3124A92B-3007-47AE-B12B-A51BB72294B6}"/>
              </a:ext>
            </a:extLst>
          </p:cNvPr>
          <p:cNvGrpSpPr/>
          <p:nvPr/>
        </p:nvGrpSpPr>
        <p:grpSpPr>
          <a:xfrm>
            <a:off x="1949617" y="420155"/>
            <a:ext cx="511058" cy="196038"/>
            <a:chOff x="932659" y="4773140"/>
            <a:chExt cx="511058" cy="196038"/>
          </a:xfrm>
        </p:grpSpPr>
        <p:sp>
          <p:nvSpPr>
            <p:cNvPr id="1241" name="구름 1240">
              <a:extLst>
                <a:ext uri="{FF2B5EF4-FFF2-40B4-BE49-F238E27FC236}">
                  <a16:creationId xmlns:a16="http://schemas.microsoft.com/office/drawing/2014/main" id="{1DF7DBBC-0138-4859-9197-7FFCD165668F}"/>
                </a:ext>
              </a:extLst>
            </p:cNvPr>
            <p:cNvSpPr/>
            <p:nvPr/>
          </p:nvSpPr>
          <p:spPr>
            <a:xfrm>
              <a:off x="932659" y="4773140"/>
              <a:ext cx="511058" cy="196038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30" b="1"/>
            </a:p>
          </p:txBody>
        </p:sp>
        <p:sp>
          <p:nvSpPr>
            <p:cNvPr id="1242" name="TextBox 1241">
              <a:extLst>
                <a:ext uri="{FF2B5EF4-FFF2-40B4-BE49-F238E27FC236}">
                  <a16:creationId xmlns:a16="http://schemas.microsoft.com/office/drawing/2014/main" id="{3A2112A1-6182-40C1-8AA4-1CA438EC0970}"/>
                </a:ext>
              </a:extLst>
            </p:cNvPr>
            <p:cNvSpPr txBox="1"/>
            <p:nvPr/>
          </p:nvSpPr>
          <p:spPr>
            <a:xfrm>
              <a:off x="973246" y="4820808"/>
              <a:ext cx="444792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30" b="1" err="1"/>
                <a:t>인터넷망</a:t>
              </a:r>
              <a:endParaRPr lang="ko-KR" altLang="en-US" sz="630" b="1"/>
            </a:p>
          </p:txBody>
        </p:sp>
      </p:grpSp>
      <p:pic>
        <p:nvPicPr>
          <p:cNvPr id="1247" name="Picture 2">
            <a:extLst>
              <a:ext uri="{FF2B5EF4-FFF2-40B4-BE49-F238E27FC236}">
                <a16:creationId xmlns:a16="http://schemas.microsoft.com/office/drawing/2014/main" id="{B42D743B-44D4-475A-BDB9-DDEB26B2E7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729" y="74042"/>
            <a:ext cx="323456" cy="23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" name="TextBox 1248">
            <a:extLst>
              <a:ext uri="{FF2B5EF4-FFF2-40B4-BE49-F238E27FC236}">
                <a16:creationId xmlns:a16="http://schemas.microsoft.com/office/drawing/2014/main" id="{5687CD7D-A427-4853-AB6C-5BDB9F5300E6}"/>
              </a:ext>
            </a:extLst>
          </p:cNvPr>
          <p:cNvSpPr txBox="1"/>
          <p:nvPr/>
        </p:nvSpPr>
        <p:spPr>
          <a:xfrm>
            <a:off x="3956841" y="422479"/>
            <a:ext cx="957183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경영관리자</a:t>
            </a:r>
            <a:endParaRPr lang="en-US" altLang="ko-KR" sz="800" b="1"/>
          </a:p>
          <a:p>
            <a:r>
              <a:rPr lang="ko-KR" altLang="en-US" sz="800" b="1"/>
              <a:t>대내직원</a:t>
            </a:r>
            <a:endParaRPr lang="en-US" altLang="ko-KR" sz="800" b="1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F55EE99C-34D5-42B8-A113-CE7FB0D8188D}"/>
              </a:ext>
            </a:extLst>
          </p:cNvPr>
          <p:cNvGrpSpPr/>
          <p:nvPr/>
        </p:nvGrpSpPr>
        <p:grpSpPr>
          <a:xfrm>
            <a:off x="4323491" y="436312"/>
            <a:ext cx="674161" cy="115348"/>
            <a:chOff x="7982494" y="4883420"/>
            <a:chExt cx="674161" cy="115348"/>
          </a:xfrm>
        </p:grpSpPr>
        <p:sp>
          <p:nvSpPr>
            <p:cNvPr id="1250" name="Freeform 133">
              <a:extLst>
                <a:ext uri="{FF2B5EF4-FFF2-40B4-BE49-F238E27FC236}">
                  <a16:creationId xmlns:a16="http://schemas.microsoft.com/office/drawing/2014/main" id="{61E699AE-2205-4230-B0E2-208DB871BB5F}"/>
                </a:ext>
              </a:extLst>
            </p:cNvPr>
            <p:cNvSpPr>
              <a:spLocks/>
            </p:cNvSpPr>
            <p:nvPr/>
          </p:nvSpPr>
          <p:spPr bwMode="auto">
            <a:xfrm rot="20190204" flipH="1" flipV="1">
              <a:off x="7982494" y="4883420"/>
              <a:ext cx="674161" cy="115348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51" name="TextBox 1250">
              <a:extLst>
                <a:ext uri="{FF2B5EF4-FFF2-40B4-BE49-F238E27FC236}">
                  <a16:creationId xmlns:a16="http://schemas.microsoft.com/office/drawing/2014/main" id="{BE7B519C-3B1F-4006-BE6E-0E4D0ADF3E34}"/>
                </a:ext>
              </a:extLst>
            </p:cNvPr>
            <p:cNvSpPr txBox="1"/>
            <p:nvPr/>
          </p:nvSpPr>
          <p:spPr>
            <a:xfrm>
              <a:off x="8062323" y="4893888"/>
              <a:ext cx="491410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30" b="1"/>
                <a:t>행정망</a:t>
              </a:r>
            </a:p>
          </p:txBody>
        </p:sp>
      </p:grpSp>
      <p:cxnSp>
        <p:nvCxnSpPr>
          <p:cNvPr id="1252" name="직선 화살표 연결선 1251">
            <a:extLst>
              <a:ext uri="{FF2B5EF4-FFF2-40B4-BE49-F238E27FC236}">
                <a16:creationId xmlns:a16="http://schemas.microsoft.com/office/drawing/2014/main" id="{29D1F910-B3BF-4C28-BD79-583EE5392276}"/>
              </a:ext>
            </a:extLst>
          </p:cNvPr>
          <p:cNvCxnSpPr>
            <a:cxnSpLocks/>
          </p:cNvCxnSpPr>
          <p:nvPr/>
        </p:nvCxnSpPr>
        <p:spPr>
          <a:xfrm>
            <a:off x="4588721" y="312923"/>
            <a:ext cx="0" cy="46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3" name="모서리가 둥근 직사각형 395">
            <a:extLst>
              <a:ext uri="{FF2B5EF4-FFF2-40B4-BE49-F238E27FC236}">
                <a16:creationId xmlns:a16="http://schemas.microsoft.com/office/drawing/2014/main" id="{82D94C68-133A-4FA2-89B0-F9D20C0660EE}"/>
              </a:ext>
            </a:extLst>
          </p:cNvPr>
          <p:cNvSpPr/>
          <p:nvPr/>
        </p:nvSpPr>
        <p:spPr>
          <a:xfrm>
            <a:off x="2806936" y="5470561"/>
            <a:ext cx="4973913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4" name="모서리가 둥근 직사각형 396">
            <a:extLst>
              <a:ext uri="{FF2B5EF4-FFF2-40B4-BE49-F238E27FC236}">
                <a16:creationId xmlns:a16="http://schemas.microsoft.com/office/drawing/2014/main" id="{812AB5EF-B225-4F4A-B31E-8948BB801BEA}"/>
              </a:ext>
            </a:extLst>
          </p:cNvPr>
          <p:cNvSpPr/>
          <p:nvPr/>
        </p:nvSpPr>
        <p:spPr>
          <a:xfrm>
            <a:off x="2806920" y="5320180"/>
            <a:ext cx="4973913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255" name="모서리가 둥근 직사각형 395">
            <a:extLst>
              <a:ext uri="{FF2B5EF4-FFF2-40B4-BE49-F238E27FC236}">
                <a16:creationId xmlns:a16="http://schemas.microsoft.com/office/drawing/2014/main" id="{CF8192EA-E921-44FB-902C-812976A515EE}"/>
              </a:ext>
            </a:extLst>
          </p:cNvPr>
          <p:cNvSpPr/>
          <p:nvPr/>
        </p:nvSpPr>
        <p:spPr>
          <a:xfrm>
            <a:off x="554062" y="5470793"/>
            <a:ext cx="2136011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6" name="모서리가 둥근 직사각형 396">
            <a:extLst>
              <a:ext uri="{FF2B5EF4-FFF2-40B4-BE49-F238E27FC236}">
                <a16:creationId xmlns:a16="http://schemas.microsoft.com/office/drawing/2014/main" id="{05C713D1-EA7B-4054-A260-C4D6BA0EB1F7}"/>
              </a:ext>
            </a:extLst>
          </p:cNvPr>
          <p:cNvSpPr/>
          <p:nvPr/>
        </p:nvSpPr>
        <p:spPr>
          <a:xfrm>
            <a:off x="554046" y="5320412"/>
            <a:ext cx="2136011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1274" name="직선 연결선 1273">
            <a:extLst>
              <a:ext uri="{FF2B5EF4-FFF2-40B4-BE49-F238E27FC236}">
                <a16:creationId xmlns:a16="http://schemas.microsoft.com/office/drawing/2014/main" id="{7C6DC8A0-AD7B-4E4C-B1BB-287EA38D70D9}"/>
              </a:ext>
            </a:extLst>
          </p:cNvPr>
          <p:cNvCxnSpPr>
            <a:cxnSpLocks/>
          </p:cNvCxnSpPr>
          <p:nvPr/>
        </p:nvCxnSpPr>
        <p:spPr>
          <a:xfrm>
            <a:off x="2884352" y="6225367"/>
            <a:ext cx="475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5" name="직사각형 1274">
            <a:extLst>
              <a:ext uri="{FF2B5EF4-FFF2-40B4-BE49-F238E27FC236}">
                <a16:creationId xmlns:a16="http://schemas.microsoft.com/office/drawing/2014/main" id="{78318075-C6DE-467E-95F9-3E99B6BE115C}"/>
              </a:ext>
            </a:extLst>
          </p:cNvPr>
          <p:cNvSpPr/>
          <p:nvPr/>
        </p:nvSpPr>
        <p:spPr>
          <a:xfrm>
            <a:off x="2873652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1" name="Rectangle 135">
            <a:extLst>
              <a:ext uri="{FF2B5EF4-FFF2-40B4-BE49-F238E27FC236}">
                <a16:creationId xmlns:a16="http://schemas.microsoft.com/office/drawing/2014/main" id="{FBC4BE78-B3CC-4253-944B-E21C19D2F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969" y="6311682"/>
            <a:ext cx="1868732" cy="31234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22" name="Rectangle 43">
            <a:extLst>
              <a:ext uri="{FF2B5EF4-FFF2-40B4-BE49-F238E27FC236}">
                <a16:creationId xmlns:a16="http://schemas.microsoft.com/office/drawing/2014/main" id="{DA637361-D1CE-42EC-A429-1B5F73E02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921" y="6362914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323" name="직선 연결선 1322">
            <a:extLst>
              <a:ext uri="{FF2B5EF4-FFF2-40B4-BE49-F238E27FC236}">
                <a16:creationId xmlns:a16="http://schemas.microsoft.com/office/drawing/2014/main" id="{2C9BABE6-8CCD-4C44-8803-E57D525A1541}"/>
              </a:ext>
            </a:extLst>
          </p:cNvPr>
          <p:cNvCxnSpPr/>
          <p:nvPr/>
        </p:nvCxnSpPr>
        <p:spPr>
          <a:xfrm flipV="1">
            <a:off x="1184535" y="604060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4" name="그림 1323">
            <a:extLst>
              <a:ext uri="{FF2B5EF4-FFF2-40B4-BE49-F238E27FC236}">
                <a16:creationId xmlns:a16="http://schemas.microsoft.com/office/drawing/2014/main" id="{A1D0E641-BC53-4E2A-BE55-901ED596B0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806" y="5834364"/>
            <a:ext cx="378767" cy="352482"/>
          </a:xfrm>
          <a:prstGeom prst="rect">
            <a:avLst/>
          </a:prstGeom>
        </p:spPr>
      </p:pic>
      <p:sp>
        <p:nvSpPr>
          <p:cNvPr id="1325" name="TextBox 1324">
            <a:extLst>
              <a:ext uri="{FF2B5EF4-FFF2-40B4-BE49-F238E27FC236}">
                <a16:creationId xmlns:a16="http://schemas.microsoft.com/office/drawing/2014/main" id="{2CA313BD-BED3-473F-93D7-9B8DFD231D49}"/>
              </a:ext>
            </a:extLst>
          </p:cNvPr>
          <p:cNvSpPr txBox="1"/>
          <p:nvPr/>
        </p:nvSpPr>
        <p:spPr>
          <a:xfrm>
            <a:off x="712820" y="5521666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1326" name="TextBox 1325">
            <a:extLst>
              <a:ext uri="{FF2B5EF4-FFF2-40B4-BE49-F238E27FC236}">
                <a16:creationId xmlns:a16="http://schemas.microsoft.com/office/drawing/2014/main" id="{73811794-7817-49A8-B6F5-782B799EA8F7}"/>
              </a:ext>
            </a:extLst>
          </p:cNvPr>
          <p:cNvSpPr txBox="1"/>
          <p:nvPr/>
        </p:nvSpPr>
        <p:spPr>
          <a:xfrm>
            <a:off x="910514" y="5628898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327" name="Rectangle 43">
            <a:extLst>
              <a:ext uri="{FF2B5EF4-FFF2-40B4-BE49-F238E27FC236}">
                <a16:creationId xmlns:a16="http://schemas.microsoft.com/office/drawing/2014/main" id="{0DDC6E7F-B9F1-41FD-A8B4-49F7956F7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921" y="652751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1340" name="Rectangle 43">
            <a:extLst>
              <a:ext uri="{FF2B5EF4-FFF2-40B4-BE49-F238E27FC236}">
                <a16:creationId xmlns:a16="http://schemas.microsoft.com/office/drawing/2014/main" id="{15E324E5-3791-46EA-B249-EB139ADD0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68723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1" name="Rectangle 43">
            <a:extLst>
              <a:ext uri="{FF2B5EF4-FFF2-40B4-BE49-F238E27FC236}">
                <a16:creationId xmlns:a16="http://schemas.microsoft.com/office/drawing/2014/main" id="{50160786-855C-4C7F-B69A-F08412947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0327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2" name="Rectangle 43">
            <a:extLst>
              <a:ext uri="{FF2B5EF4-FFF2-40B4-BE49-F238E27FC236}">
                <a16:creationId xmlns:a16="http://schemas.microsoft.com/office/drawing/2014/main" id="{798FB3AE-0830-409F-B6FC-D093A51E3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671188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43" name="Rectangle 43">
            <a:extLst>
              <a:ext uri="{FF2B5EF4-FFF2-40B4-BE49-F238E27FC236}">
                <a16:creationId xmlns:a16="http://schemas.microsoft.com/office/drawing/2014/main" id="{F8B23937-E41B-45C8-A781-B95175508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41456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4" name="Rectangle 43">
            <a:extLst>
              <a:ext uri="{FF2B5EF4-FFF2-40B4-BE49-F238E27FC236}">
                <a16:creationId xmlns:a16="http://schemas.microsoft.com/office/drawing/2014/main" id="{30BAB6ED-683A-4E0B-9301-F4C6E41C4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2604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1384" name="직선 연결선 1383">
            <a:extLst>
              <a:ext uri="{FF2B5EF4-FFF2-40B4-BE49-F238E27FC236}">
                <a16:creationId xmlns:a16="http://schemas.microsoft.com/office/drawing/2014/main" id="{C463771C-7DFE-44BA-BE8E-18C7CF4E6BF1}"/>
              </a:ext>
            </a:extLst>
          </p:cNvPr>
          <p:cNvCxnSpPr>
            <a:cxnSpLocks/>
          </p:cNvCxnSpPr>
          <p:nvPr/>
        </p:nvCxnSpPr>
        <p:spPr>
          <a:xfrm>
            <a:off x="651462" y="6224524"/>
            <a:ext cx="1944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5" name="직사각형 1384">
            <a:extLst>
              <a:ext uri="{FF2B5EF4-FFF2-40B4-BE49-F238E27FC236}">
                <a16:creationId xmlns:a16="http://schemas.microsoft.com/office/drawing/2014/main" id="{9D5DA417-AC8C-495B-8EBA-8AEDD3BDF87B}"/>
              </a:ext>
            </a:extLst>
          </p:cNvPr>
          <p:cNvSpPr/>
          <p:nvPr/>
        </p:nvSpPr>
        <p:spPr>
          <a:xfrm>
            <a:off x="640762" y="620029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7" name="직사각형 1386">
            <a:extLst>
              <a:ext uri="{FF2B5EF4-FFF2-40B4-BE49-F238E27FC236}">
                <a16:creationId xmlns:a16="http://schemas.microsoft.com/office/drawing/2014/main" id="{AEC230B6-6126-4640-821A-F968B860E33F}"/>
              </a:ext>
            </a:extLst>
          </p:cNvPr>
          <p:cNvSpPr/>
          <p:nvPr/>
        </p:nvSpPr>
        <p:spPr>
          <a:xfrm>
            <a:off x="2559634" y="620656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3" name="TextBox 1422">
            <a:extLst>
              <a:ext uri="{FF2B5EF4-FFF2-40B4-BE49-F238E27FC236}">
                <a16:creationId xmlns:a16="http://schemas.microsoft.com/office/drawing/2014/main" id="{F8D5D29C-FA96-4E9E-9B92-91D503327D51}"/>
              </a:ext>
            </a:extLst>
          </p:cNvPr>
          <p:cNvSpPr txBox="1"/>
          <p:nvPr/>
        </p:nvSpPr>
        <p:spPr>
          <a:xfrm>
            <a:off x="11291742" y="1853933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SearchEngine</a:t>
            </a:r>
            <a:endParaRPr lang="ko-KR" altLang="en-US" sz="800" b="1"/>
          </a:p>
        </p:txBody>
      </p:sp>
      <p:sp>
        <p:nvSpPr>
          <p:cNvPr id="1425" name="TextBox 1424">
            <a:extLst>
              <a:ext uri="{FF2B5EF4-FFF2-40B4-BE49-F238E27FC236}">
                <a16:creationId xmlns:a16="http://schemas.microsoft.com/office/drawing/2014/main" id="{94BB8E68-3AC4-4160-A47F-EF40679ADEC5}"/>
              </a:ext>
            </a:extLst>
          </p:cNvPr>
          <p:cNvSpPr txBox="1"/>
          <p:nvPr/>
        </p:nvSpPr>
        <p:spPr>
          <a:xfrm>
            <a:off x="11847816" y="1857079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SMS</a:t>
            </a:r>
            <a:endParaRPr lang="ko-KR" altLang="en-US" sz="800" b="1"/>
          </a:p>
        </p:txBody>
      </p:sp>
      <p:sp>
        <p:nvSpPr>
          <p:cNvPr id="1426" name="모서리가 둥근 직사각형 396">
            <a:extLst>
              <a:ext uri="{FF2B5EF4-FFF2-40B4-BE49-F238E27FC236}">
                <a16:creationId xmlns:a16="http://schemas.microsoft.com/office/drawing/2014/main" id="{50A6B3AA-0BCE-448C-9F90-4423610B65FD}"/>
              </a:ext>
            </a:extLst>
          </p:cNvPr>
          <p:cNvSpPr/>
          <p:nvPr/>
        </p:nvSpPr>
        <p:spPr>
          <a:xfrm>
            <a:off x="91589" y="816144"/>
            <a:ext cx="435073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sp>
        <p:nvSpPr>
          <p:cNvPr id="1427" name="모서리가 둥근 직사각형 396">
            <a:extLst>
              <a:ext uri="{FF2B5EF4-FFF2-40B4-BE49-F238E27FC236}">
                <a16:creationId xmlns:a16="http://schemas.microsoft.com/office/drawing/2014/main" id="{9D55ECEB-665B-490C-B454-200B475EF397}"/>
              </a:ext>
            </a:extLst>
          </p:cNvPr>
          <p:cNvSpPr/>
          <p:nvPr/>
        </p:nvSpPr>
        <p:spPr>
          <a:xfrm>
            <a:off x="91589" y="5248663"/>
            <a:ext cx="435073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1491" name="모서리가 둥근 직사각형 396">
            <a:extLst>
              <a:ext uri="{FF2B5EF4-FFF2-40B4-BE49-F238E27FC236}">
                <a16:creationId xmlns:a16="http://schemas.microsoft.com/office/drawing/2014/main" id="{EC8575CC-13BA-482B-A35D-DB5AC7F89421}"/>
              </a:ext>
            </a:extLst>
          </p:cNvPr>
          <p:cNvSpPr/>
          <p:nvPr/>
        </p:nvSpPr>
        <p:spPr>
          <a:xfrm>
            <a:off x="8198999" y="5248663"/>
            <a:ext cx="435073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테스트</a:t>
            </a:r>
          </a:p>
        </p:txBody>
      </p:sp>
      <p:sp>
        <p:nvSpPr>
          <p:cNvPr id="1492" name="Rectangle 135">
            <a:extLst>
              <a:ext uri="{FF2B5EF4-FFF2-40B4-BE49-F238E27FC236}">
                <a16:creationId xmlns:a16="http://schemas.microsoft.com/office/drawing/2014/main" id="{7399FA7D-9765-4A15-A6D8-36520BA86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819" y="6311683"/>
            <a:ext cx="968400" cy="9085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493" name="Rectangle 43">
            <a:extLst>
              <a:ext uri="{FF2B5EF4-FFF2-40B4-BE49-F238E27FC236}">
                <a16:creationId xmlns:a16="http://schemas.microsoft.com/office/drawing/2014/main" id="{98858FC8-0032-49FF-81BF-CE7B79CB6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635697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1494" name="Rectangle 43">
            <a:extLst>
              <a:ext uri="{FF2B5EF4-FFF2-40B4-BE49-F238E27FC236}">
                <a16:creationId xmlns:a16="http://schemas.microsoft.com/office/drawing/2014/main" id="{2EA0CDBA-FEAB-44DF-A6BA-E5E47BA21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668617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ZCGCORE_DS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95" name="Rectangle 43">
            <a:extLst>
              <a:ext uri="{FF2B5EF4-FFF2-40B4-BE49-F238E27FC236}">
                <a16:creationId xmlns:a16="http://schemas.microsoft.com/office/drawing/2014/main" id="{82F09638-113B-415A-ACBA-49FF4510A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685077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ZCGBMS_DS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96" name="Rectangle 43">
            <a:extLst>
              <a:ext uri="{FF2B5EF4-FFF2-40B4-BE49-F238E27FC236}">
                <a16:creationId xmlns:a16="http://schemas.microsoft.com/office/drawing/2014/main" id="{33AAE22F-CEB1-495E-B844-0F8A87DD2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6521576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cxnSp>
        <p:nvCxnSpPr>
          <p:cNvPr id="1497" name="직선 연결선 1496">
            <a:extLst>
              <a:ext uri="{FF2B5EF4-FFF2-40B4-BE49-F238E27FC236}">
                <a16:creationId xmlns:a16="http://schemas.microsoft.com/office/drawing/2014/main" id="{576B45E3-C466-46E9-8854-4C2FEE35F976}"/>
              </a:ext>
            </a:extLst>
          </p:cNvPr>
          <p:cNvCxnSpPr/>
          <p:nvPr/>
        </p:nvCxnSpPr>
        <p:spPr>
          <a:xfrm flipV="1">
            <a:off x="4444768" y="6001709"/>
            <a:ext cx="0" cy="21296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8" name="Picture 20" descr="http://db.cse.ohio-state.edu/images/db.png">
            <a:extLst>
              <a:ext uri="{FF2B5EF4-FFF2-40B4-BE49-F238E27FC236}">
                <a16:creationId xmlns:a16="http://schemas.microsoft.com/office/drawing/2014/main" id="{0D141DE2-4358-4875-B03A-FA19025FF05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131" y="5858907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9" name="TextBox 1498">
            <a:extLst>
              <a:ext uri="{FF2B5EF4-FFF2-40B4-BE49-F238E27FC236}">
                <a16:creationId xmlns:a16="http://schemas.microsoft.com/office/drawing/2014/main" id="{7C422A12-635F-440E-ACA2-6E81E723C584}"/>
              </a:ext>
            </a:extLst>
          </p:cNvPr>
          <p:cNvSpPr txBox="1"/>
          <p:nvPr/>
        </p:nvSpPr>
        <p:spPr>
          <a:xfrm>
            <a:off x="4160967" y="5622961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sp>
        <p:nvSpPr>
          <p:cNvPr id="1500" name="TextBox 1499">
            <a:extLst>
              <a:ext uri="{FF2B5EF4-FFF2-40B4-BE49-F238E27FC236}">
                <a16:creationId xmlns:a16="http://schemas.microsoft.com/office/drawing/2014/main" id="{3CA2BE46-54E6-47C2-A601-4E1FC7B96D6E}"/>
              </a:ext>
            </a:extLst>
          </p:cNvPr>
          <p:cNvSpPr txBox="1"/>
          <p:nvPr/>
        </p:nvSpPr>
        <p:spPr>
          <a:xfrm>
            <a:off x="4041434" y="55035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1501" name="Rectangle 135">
            <a:extLst>
              <a:ext uri="{FF2B5EF4-FFF2-40B4-BE49-F238E27FC236}">
                <a16:creationId xmlns:a16="http://schemas.microsoft.com/office/drawing/2014/main" id="{AD99C69F-2894-431C-8BCC-E6C69152E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2920" y="6311683"/>
            <a:ext cx="968400" cy="312341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02" name="Rectangle 43">
            <a:extLst>
              <a:ext uri="{FF2B5EF4-FFF2-40B4-BE49-F238E27FC236}">
                <a16:creationId xmlns:a16="http://schemas.microsoft.com/office/drawing/2014/main" id="{09F457CF-E2B3-47F2-9099-245AFA751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6362914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503" name="직선 연결선 1502">
            <a:extLst>
              <a:ext uri="{FF2B5EF4-FFF2-40B4-BE49-F238E27FC236}">
                <a16:creationId xmlns:a16="http://schemas.microsoft.com/office/drawing/2014/main" id="{1D408D4F-ADF9-4551-B52F-824A29FA02C0}"/>
              </a:ext>
            </a:extLst>
          </p:cNvPr>
          <p:cNvCxnSpPr>
            <a:cxnSpLocks/>
          </p:cNvCxnSpPr>
          <p:nvPr/>
        </p:nvCxnSpPr>
        <p:spPr>
          <a:xfrm flipV="1">
            <a:off x="3473486" y="604060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4" name="그림 1503">
            <a:extLst>
              <a:ext uri="{FF2B5EF4-FFF2-40B4-BE49-F238E27FC236}">
                <a16:creationId xmlns:a16="http://schemas.microsoft.com/office/drawing/2014/main" id="{A58BD7AA-F6CE-48C5-A3C7-5C5F8E5B20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757" y="5834364"/>
            <a:ext cx="378767" cy="352482"/>
          </a:xfrm>
          <a:prstGeom prst="rect">
            <a:avLst/>
          </a:prstGeom>
        </p:spPr>
      </p:pic>
      <p:sp>
        <p:nvSpPr>
          <p:cNvPr id="1505" name="TextBox 1504">
            <a:extLst>
              <a:ext uri="{FF2B5EF4-FFF2-40B4-BE49-F238E27FC236}">
                <a16:creationId xmlns:a16="http://schemas.microsoft.com/office/drawing/2014/main" id="{E972E34C-F1BC-4303-AED1-C6966824BCEC}"/>
              </a:ext>
            </a:extLst>
          </p:cNvPr>
          <p:cNvSpPr txBox="1"/>
          <p:nvPr/>
        </p:nvSpPr>
        <p:spPr>
          <a:xfrm>
            <a:off x="3001771" y="5521666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1506" name="TextBox 1505">
            <a:extLst>
              <a:ext uri="{FF2B5EF4-FFF2-40B4-BE49-F238E27FC236}">
                <a16:creationId xmlns:a16="http://schemas.microsoft.com/office/drawing/2014/main" id="{4AC4ABD7-7062-4B3E-88F1-7D65DFA3848A}"/>
              </a:ext>
            </a:extLst>
          </p:cNvPr>
          <p:cNvSpPr txBox="1"/>
          <p:nvPr/>
        </p:nvSpPr>
        <p:spPr>
          <a:xfrm>
            <a:off x="3199465" y="5628898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507" name="Rectangle 43">
            <a:extLst>
              <a:ext uri="{FF2B5EF4-FFF2-40B4-BE49-F238E27FC236}">
                <a16:creationId xmlns:a16="http://schemas.microsoft.com/office/drawing/2014/main" id="{97CEA794-2473-403B-B6C9-8FC01A0B3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652751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1520" name="Rectangle 43">
            <a:extLst>
              <a:ext uri="{FF2B5EF4-FFF2-40B4-BE49-F238E27FC236}">
                <a16:creationId xmlns:a16="http://schemas.microsoft.com/office/drawing/2014/main" id="{2C801A7F-5F5D-4610-AB1A-1A88B0CE2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702536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ZCGRM_DS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521" name="직선 연결선 1520">
            <a:extLst>
              <a:ext uri="{FF2B5EF4-FFF2-40B4-BE49-F238E27FC236}">
                <a16:creationId xmlns:a16="http://schemas.microsoft.com/office/drawing/2014/main" id="{C1473A87-BD27-4B94-B605-A5FCBCDFCA50}"/>
              </a:ext>
            </a:extLst>
          </p:cNvPr>
          <p:cNvCxnSpPr>
            <a:cxnSpLocks/>
          </p:cNvCxnSpPr>
          <p:nvPr/>
        </p:nvCxnSpPr>
        <p:spPr>
          <a:xfrm flipV="1">
            <a:off x="10511858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타원 60">
            <a:extLst>
              <a:ext uri="{FF2B5EF4-FFF2-40B4-BE49-F238E27FC236}">
                <a16:creationId xmlns:a16="http://schemas.microsoft.com/office/drawing/2014/main" id="{79F0FAB1-2F59-4B43-88B1-4BDA64526C66}"/>
              </a:ext>
            </a:extLst>
          </p:cNvPr>
          <p:cNvSpPr/>
          <p:nvPr/>
        </p:nvSpPr>
        <p:spPr>
          <a:xfrm>
            <a:off x="1593080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4" name="직사각형 273">
            <a:extLst>
              <a:ext uri="{FF2B5EF4-FFF2-40B4-BE49-F238E27FC236}">
                <a16:creationId xmlns:a16="http://schemas.microsoft.com/office/drawing/2014/main" id="{A2C3A2CA-4DE9-4010-80D8-6BDE0E767E8C}"/>
              </a:ext>
            </a:extLst>
          </p:cNvPr>
          <p:cNvSpPr/>
          <p:nvPr/>
        </p:nvSpPr>
        <p:spPr>
          <a:xfrm>
            <a:off x="3038334" y="174339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7" name="직선 연결선 276">
            <a:extLst>
              <a:ext uri="{FF2B5EF4-FFF2-40B4-BE49-F238E27FC236}">
                <a16:creationId xmlns:a16="http://schemas.microsoft.com/office/drawing/2014/main" id="{923F5A76-836B-437F-9F47-30E9A733B1EA}"/>
              </a:ext>
            </a:extLst>
          </p:cNvPr>
          <p:cNvCxnSpPr>
            <a:cxnSpLocks/>
          </p:cNvCxnSpPr>
          <p:nvPr/>
        </p:nvCxnSpPr>
        <p:spPr>
          <a:xfrm flipV="1">
            <a:off x="402886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8" name="그림 277">
            <a:extLst>
              <a:ext uri="{FF2B5EF4-FFF2-40B4-BE49-F238E27FC236}">
                <a16:creationId xmlns:a16="http://schemas.microsoft.com/office/drawing/2014/main" id="{BF472A6D-A3BA-4CF2-AAE3-311D5D677B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140" y="1376620"/>
            <a:ext cx="378767" cy="352482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B1AB955E-7428-4258-9566-1B0C8E46EAE1}"/>
              </a:ext>
            </a:extLst>
          </p:cNvPr>
          <p:cNvSpPr txBox="1"/>
          <p:nvPr/>
        </p:nvSpPr>
        <p:spPr>
          <a:xfrm>
            <a:off x="375484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313" name="타원 312">
            <a:extLst>
              <a:ext uri="{FF2B5EF4-FFF2-40B4-BE49-F238E27FC236}">
                <a16:creationId xmlns:a16="http://schemas.microsoft.com/office/drawing/2014/main" id="{0469253B-AA2E-4F54-B5C4-26028DB0D899}"/>
              </a:ext>
            </a:extLst>
          </p:cNvPr>
          <p:cNvSpPr/>
          <p:nvPr/>
        </p:nvSpPr>
        <p:spPr>
          <a:xfrm>
            <a:off x="4160163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9" name="직선 연결선 338">
            <a:extLst>
              <a:ext uri="{FF2B5EF4-FFF2-40B4-BE49-F238E27FC236}">
                <a16:creationId xmlns:a16="http://schemas.microsoft.com/office/drawing/2014/main" id="{67538533-8402-4101-BAEF-F8AE5BAD3BAF}"/>
              </a:ext>
            </a:extLst>
          </p:cNvPr>
          <p:cNvCxnSpPr/>
          <p:nvPr/>
        </p:nvCxnSpPr>
        <p:spPr>
          <a:xfrm flipV="1">
            <a:off x="456821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0" name="그림 339">
            <a:extLst>
              <a:ext uri="{FF2B5EF4-FFF2-40B4-BE49-F238E27FC236}">
                <a16:creationId xmlns:a16="http://schemas.microsoft.com/office/drawing/2014/main" id="{7D18670A-EF0A-49C0-8EBA-4FEE87D5F8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4490" y="1376620"/>
            <a:ext cx="378767" cy="352482"/>
          </a:xfrm>
          <a:prstGeom prst="rect">
            <a:avLst/>
          </a:prstGeom>
        </p:spPr>
      </p:pic>
      <p:sp>
        <p:nvSpPr>
          <p:cNvPr id="341" name="TextBox 340">
            <a:extLst>
              <a:ext uri="{FF2B5EF4-FFF2-40B4-BE49-F238E27FC236}">
                <a16:creationId xmlns:a16="http://schemas.microsoft.com/office/drawing/2014/main" id="{CB888E6E-CC01-40CA-8D25-992B32D88327}"/>
              </a:ext>
            </a:extLst>
          </p:cNvPr>
          <p:cNvSpPr txBox="1"/>
          <p:nvPr/>
        </p:nvSpPr>
        <p:spPr>
          <a:xfrm>
            <a:off x="429419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  <a:p>
            <a:pPr algn="ctr"/>
            <a:endParaRPr lang="ko-KR" altLang="en-US" sz="800" b="1"/>
          </a:p>
        </p:txBody>
      </p:sp>
      <p:cxnSp>
        <p:nvCxnSpPr>
          <p:cNvPr id="396" name="직선 연결선 395">
            <a:extLst>
              <a:ext uri="{FF2B5EF4-FFF2-40B4-BE49-F238E27FC236}">
                <a16:creationId xmlns:a16="http://schemas.microsoft.com/office/drawing/2014/main" id="{948724E4-6A51-451C-8643-6D12609A8BA6}"/>
              </a:ext>
            </a:extLst>
          </p:cNvPr>
          <p:cNvCxnSpPr/>
          <p:nvPr/>
        </p:nvCxnSpPr>
        <p:spPr>
          <a:xfrm flipV="1">
            <a:off x="7757762" y="157692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7" name="Picture 20" descr="http://db.cse.ohio-state.edu/images/db.png">
            <a:extLst>
              <a:ext uri="{FF2B5EF4-FFF2-40B4-BE49-F238E27FC236}">
                <a16:creationId xmlns:a16="http://schemas.microsoft.com/office/drawing/2014/main" id="{DF3B47C9-3922-45C7-8B45-5C248CBA097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125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TextBox 397">
            <a:extLst>
              <a:ext uri="{FF2B5EF4-FFF2-40B4-BE49-F238E27FC236}">
                <a16:creationId xmlns:a16="http://schemas.microsoft.com/office/drawing/2014/main" id="{DC4E5C02-E6A7-4ED0-B36A-34A6012F3838}"/>
              </a:ext>
            </a:extLst>
          </p:cNvPr>
          <p:cNvSpPr txBox="1"/>
          <p:nvPr/>
        </p:nvSpPr>
        <p:spPr>
          <a:xfrm>
            <a:off x="7473961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D9DE53A6-32A3-4B34-BB77-9ECDF2A29C6B}"/>
              </a:ext>
            </a:extLst>
          </p:cNvPr>
          <p:cNvSpPr txBox="1"/>
          <p:nvPr/>
        </p:nvSpPr>
        <p:spPr>
          <a:xfrm>
            <a:off x="7981260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DB#2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cxnSp>
        <p:nvCxnSpPr>
          <p:cNvPr id="400" name="직선 연결선 399">
            <a:extLst>
              <a:ext uri="{FF2B5EF4-FFF2-40B4-BE49-F238E27FC236}">
                <a16:creationId xmlns:a16="http://schemas.microsoft.com/office/drawing/2014/main" id="{AB97775D-6983-4094-934D-69DE0A865B90}"/>
              </a:ext>
            </a:extLst>
          </p:cNvPr>
          <p:cNvCxnSpPr/>
          <p:nvPr/>
        </p:nvCxnSpPr>
        <p:spPr>
          <a:xfrm flipV="1">
            <a:off x="8277827" y="15906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1" name="Picture 20" descr="http://db.cse.ohio-state.edu/images/db.png">
            <a:extLst>
              <a:ext uri="{FF2B5EF4-FFF2-40B4-BE49-F238E27FC236}">
                <a16:creationId xmlns:a16="http://schemas.microsoft.com/office/drawing/2014/main" id="{1165B644-F979-4936-AA5C-D730C66DDB9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984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6" name="TextBox 405">
            <a:extLst>
              <a:ext uri="{FF2B5EF4-FFF2-40B4-BE49-F238E27FC236}">
                <a16:creationId xmlns:a16="http://schemas.microsoft.com/office/drawing/2014/main" id="{106AA704-E3DB-42C5-97D1-691BA926F3CE}"/>
              </a:ext>
            </a:extLst>
          </p:cNvPr>
          <p:cNvSpPr txBox="1"/>
          <p:nvPr/>
        </p:nvSpPr>
        <p:spPr>
          <a:xfrm>
            <a:off x="9114326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DB#2</a:t>
            </a:r>
          </a:p>
          <a:p>
            <a:pPr algn="ctr"/>
            <a:r>
              <a:rPr lang="en-US" altLang="ko-KR" sz="800" b="1"/>
              <a:t>Batch</a:t>
            </a:r>
          </a:p>
        </p:txBody>
      </p:sp>
      <p:cxnSp>
        <p:nvCxnSpPr>
          <p:cNvPr id="407" name="직선 연결선 406">
            <a:extLst>
              <a:ext uri="{FF2B5EF4-FFF2-40B4-BE49-F238E27FC236}">
                <a16:creationId xmlns:a16="http://schemas.microsoft.com/office/drawing/2014/main" id="{EA34FD2E-6D8F-49B5-BE4A-F939506EC04F}"/>
              </a:ext>
            </a:extLst>
          </p:cNvPr>
          <p:cNvCxnSpPr/>
          <p:nvPr/>
        </p:nvCxnSpPr>
        <p:spPr>
          <a:xfrm flipV="1">
            <a:off x="9410893" y="15906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8" name="Picture 20" descr="http://db.cse.ohio-state.edu/images/db.png">
            <a:extLst>
              <a:ext uri="{FF2B5EF4-FFF2-40B4-BE49-F238E27FC236}">
                <a16:creationId xmlns:a16="http://schemas.microsoft.com/office/drawing/2014/main" id="{B75E719B-4B9B-4204-98A2-DB5E1EB4B05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050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0" name="직선 연결선 409">
            <a:extLst>
              <a:ext uri="{FF2B5EF4-FFF2-40B4-BE49-F238E27FC236}">
                <a16:creationId xmlns:a16="http://schemas.microsoft.com/office/drawing/2014/main" id="{BDC17BB2-D8B8-4AAC-88C8-2F0AB813FB77}"/>
              </a:ext>
            </a:extLst>
          </p:cNvPr>
          <p:cNvCxnSpPr/>
          <p:nvPr/>
        </p:nvCxnSpPr>
        <p:spPr>
          <a:xfrm flipV="1">
            <a:off x="8895338" y="157692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1" name="Picture 20" descr="http://db.cse.ohio-state.edu/images/db.png">
            <a:extLst>
              <a:ext uri="{FF2B5EF4-FFF2-40B4-BE49-F238E27FC236}">
                <a16:creationId xmlns:a16="http://schemas.microsoft.com/office/drawing/2014/main" id="{C264C415-6502-418C-955A-5E154EC599E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701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" name="TextBox 411">
            <a:extLst>
              <a:ext uri="{FF2B5EF4-FFF2-40B4-BE49-F238E27FC236}">
                <a16:creationId xmlns:a16="http://schemas.microsoft.com/office/drawing/2014/main" id="{305294BB-4132-4665-8FE9-09947A3FB8C1}"/>
              </a:ext>
            </a:extLst>
          </p:cNvPr>
          <p:cNvSpPr txBox="1"/>
          <p:nvPr/>
        </p:nvSpPr>
        <p:spPr>
          <a:xfrm>
            <a:off x="8611537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Batch</a:t>
            </a:r>
          </a:p>
        </p:txBody>
      </p:sp>
      <p:sp>
        <p:nvSpPr>
          <p:cNvPr id="414" name="타원 413">
            <a:extLst>
              <a:ext uri="{FF2B5EF4-FFF2-40B4-BE49-F238E27FC236}">
                <a16:creationId xmlns:a16="http://schemas.microsoft.com/office/drawing/2014/main" id="{E7CEF0C3-9846-47F7-A5A1-EE802C4EF02A}"/>
              </a:ext>
            </a:extLst>
          </p:cNvPr>
          <p:cNvSpPr/>
          <p:nvPr/>
        </p:nvSpPr>
        <p:spPr>
          <a:xfrm>
            <a:off x="7878554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5" name="타원 414">
            <a:extLst>
              <a:ext uri="{FF2B5EF4-FFF2-40B4-BE49-F238E27FC236}">
                <a16:creationId xmlns:a16="http://schemas.microsoft.com/office/drawing/2014/main" id="{50EEB7B8-D7FB-4D1B-BD98-30130750A3E8}"/>
              </a:ext>
            </a:extLst>
          </p:cNvPr>
          <p:cNvSpPr/>
          <p:nvPr/>
        </p:nvSpPr>
        <p:spPr>
          <a:xfrm>
            <a:off x="9025149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6" name="Rectangle 135">
            <a:extLst>
              <a:ext uri="{FF2B5EF4-FFF2-40B4-BE49-F238E27FC236}">
                <a16:creationId xmlns:a16="http://schemas.microsoft.com/office/drawing/2014/main" id="{FA847DA6-0697-4EE0-923C-525661E8F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5072" y="1853939"/>
            <a:ext cx="968400" cy="141218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17" name="Rectangle 43">
            <a:extLst>
              <a:ext uri="{FF2B5EF4-FFF2-40B4-BE49-F238E27FC236}">
                <a16:creationId xmlns:a16="http://schemas.microsoft.com/office/drawing/2014/main" id="{39B5E279-F5D8-4010-9BDD-C3A5B975B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5024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418" name="직선 연결선 417">
            <a:extLst>
              <a:ext uri="{FF2B5EF4-FFF2-40B4-BE49-F238E27FC236}">
                <a16:creationId xmlns:a16="http://schemas.microsoft.com/office/drawing/2014/main" id="{D3CF483C-CF4A-4E62-9815-8D8D9F7A5839}"/>
              </a:ext>
            </a:extLst>
          </p:cNvPr>
          <p:cNvCxnSpPr/>
          <p:nvPr/>
        </p:nvCxnSpPr>
        <p:spPr>
          <a:xfrm flipV="1">
            <a:off x="6463807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" name="그림 418">
            <a:extLst>
              <a:ext uri="{FF2B5EF4-FFF2-40B4-BE49-F238E27FC236}">
                <a16:creationId xmlns:a16="http://schemas.microsoft.com/office/drawing/2014/main" id="{CD1E3D87-89E3-40A3-BD29-8B6FEF1EC0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078" y="1376620"/>
            <a:ext cx="378767" cy="352482"/>
          </a:xfrm>
          <a:prstGeom prst="rect">
            <a:avLst/>
          </a:prstGeom>
        </p:spPr>
      </p:pic>
      <p:sp>
        <p:nvSpPr>
          <p:cNvPr id="420" name="TextBox 419">
            <a:extLst>
              <a:ext uri="{FF2B5EF4-FFF2-40B4-BE49-F238E27FC236}">
                <a16:creationId xmlns:a16="http://schemas.microsoft.com/office/drawing/2014/main" id="{7D1B86A3-913D-48BB-9CE9-501257CE2C13}"/>
              </a:ext>
            </a:extLst>
          </p:cNvPr>
          <p:cNvSpPr txBox="1"/>
          <p:nvPr/>
        </p:nvSpPr>
        <p:spPr>
          <a:xfrm>
            <a:off x="6189786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WAS#3</a:t>
            </a:r>
            <a:endParaRPr lang="ko-KR" altLang="en-US" sz="800" b="1"/>
          </a:p>
        </p:txBody>
      </p:sp>
      <p:sp>
        <p:nvSpPr>
          <p:cNvPr id="421" name="Rectangle 43">
            <a:extLst>
              <a:ext uri="{FF2B5EF4-FFF2-40B4-BE49-F238E27FC236}">
                <a16:creationId xmlns:a16="http://schemas.microsoft.com/office/drawing/2014/main" id="{9756BB44-8234-4082-8FD0-65F6879A4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5024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423" name="Rectangle 43">
            <a:extLst>
              <a:ext uri="{FF2B5EF4-FFF2-40B4-BE49-F238E27FC236}">
                <a16:creationId xmlns:a16="http://schemas.microsoft.com/office/drawing/2014/main" id="{A083B1E0-9F80-42E3-A18B-44F921245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537" y="26020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4" name="Rectangle 43">
            <a:extLst>
              <a:ext uri="{FF2B5EF4-FFF2-40B4-BE49-F238E27FC236}">
                <a16:creationId xmlns:a16="http://schemas.microsoft.com/office/drawing/2014/main" id="{E46B88CB-D938-43ED-90B9-449D5F526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537" y="305148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cgChat1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5" name="Rectangle 43">
            <a:extLst>
              <a:ext uri="{FF2B5EF4-FFF2-40B4-BE49-F238E27FC236}">
                <a16:creationId xmlns:a16="http://schemas.microsoft.com/office/drawing/2014/main" id="{7FC724C3-D755-418E-9C07-A6C4C481E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5024" y="289734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cgChatAdminServer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6" name="Rectangle 43">
            <a:extLst>
              <a:ext uri="{FF2B5EF4-FFF2-40B4-BE49-F238E27FC236}">
                <a16:creationId xmlns:a16="http://schemas.microsoft.com/office/drawing/2014/main" id="{01E7EE71-93B3-4B40-AA6D-854661008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537" y="22813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8" name="오른쪽 화살표 430">
            <a:extLst>
              <a:ext uri="{FF2B5EF4-FFF2-40B4-BE49-F238E27FC236}">
                <a16:creationId xmlns:a16="http://schemas.microsoft.com/office/drawing/2014/main" id="{8623F993-D1C2-4EB8-A9AD-5EBD6ADA5327}"/>
              </a:ext>
            </a:extLst>
          </p:cNvPr>
          <p:cNvSpPr/>
          <p:nvPr/>
        </p:nvSpPr>
        <p:spPr>
          <a:xfrm rot="5400000" flipH="1">
            <a:off x="10814672" y="2389339"/>
            <a:ext cx="288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94" name="Rectangle 135">
            <a:extLst>
              <a:ext uri="{FF2B5EF4-FFF2-40B4-BE49-F238E27FC236}">
                <a16:creationId xmlns:a16="http://schemas.microsoft.com/office/drawing/2014/main" id="{B0396815-62D1-4BA9-B4B6-7EB3E20D1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50" y="1853939"/>
            <a:ext cx="968400" cy="281234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5" name="Rectangle 43">
            <a:extLst>
              <a:ext uri="{FF2B5EF4-FFF2-40B4-BE49-F238E27FC236}">
                <a16:creationId xmlns:a16="http://schemas.microsoft.com/office/drawing/2014/main" id="{38767B27-E9AC-453A-BF37-07B1B165F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602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6" name="Rectangle 43">
            <a:extLst>
              <a:ext uri="{FF2B5EF4-FFF2-40B4-BE49-F238E27FC236}">
                <a16:creationId xmlns:a16="http://schemas.microsoft.com/office/drawing/2014/main" id="{CB2DC27D-F257-4FAA-9F6A-B5EA61B93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602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297" name="Rectangle 135">
            <a:extLst>
              <a:ext uri="{FF2B5EF4-FFF2-40B4-BE49-F238E27FC236}">
                <a16:creationId xmlns:a16="http://schemas.microsoft.com/office/drawing/2014/main" id="{94B8655C-FEB9-4EE2-A537-915366C3A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6902" y="1853939"/>
            <a:ext cx="968400" cy="281234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8" name="Rectangle 43">
            <a:extLst>
              <a:ext uri="{FF2B5EF4-FFF2-40B4-BE49-F238E27FC236}">
                <a16:creationId xmlns:a16="http://schemas.microsoft.com/office/drawing/2014/main" id="{00383BBD-A3C7-4726-9191-A664569F2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854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9" name="Rectangle 43">
            <a:extLst>
              <a:ext uri="{FF2B5EF4-FFF2-40B4-BE49-F238E27FC236}">
                <a16:creationId xmlns:a16="http://schemas.microsoft.com/office/drawing/2014/main" id="{DD04229A-A06F-49B3-B818-AF3DE73B1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854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BB2E3823-BC42-481C-B022-FE4419044C2A}"/>
              </a:ext>
            </a:extLst>
          </p:cNvPr>
          <p:cNvGrpSpPr/>
          <p:nvPr/>
        </p:nvGrpSpPr>
        <p:grpSpPr>
          <a:xfrm>
            <a:off x="734335" y="2254136"/>
            <a:ext cx="867600" cy="2361734"/>
            <a:chOff x="3653435" y="6068021"/>
            <a:chExt cx="867600" cy="2361734"/>
          </a:xfrm>
        </p:grpSpPr>
        <p:sp>
          <p:nvSpPr>
            <p:cNvPr id="301" name="Rectangle 43">
              <a:extLst>
                <a:ext uri="{FF2B5EF4-FFF2-40B4-BE49-F238E27FC236}">
                  <a16:creationId xmlns:a16="http://schemas.microsoft.com/office/drawing/2014/main" id="{D5C58B37-1EF9-489F-A01B-76E36A5B8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830375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cgPapy1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2" name="Rectangle 43">
              <a:extLst>
                <a:ext uri="{FF2B5EF4-FFF2-40B4-BE49-F238E27FC236}">
                  <a16:creationId xmlns:a16="http://schemas.microsoft.com/office/drawing/2014/main" id="{674EA9CF-C4D3-434B-87EA-64C7EEC75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249819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cgHome1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3" name="Rectangle 43">
              <a:extLst>
                <a:ext uri="{FF2B5EF4-FFF2-40B4-BE49-F238E27FC236}">
                  <a16:creationId xmlns:a16="http://schemas.microsoft.com/office/drawing/2014/main" id="{B3C99B95-EFB9-470B-BECE-08AD20060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86294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cgDoc1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4" name="Rectangle 43">
              <a:extLst>
                <a:ext uri="{FF2B5EF4-FFF2-40B4-BE49-F238E27FC236}">
                  <a16:creationId xmlns:a16="http://schemas.microsoft.com/office/drawing/2014/main" id="{DF7B762D-89CD-41F5-8F3B-821DC6E8E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408332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cgHomepg1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5" name="Rectangle 43">
              <a:extLst>
                <a:ext uri="{FF2B5EF4-FFF2-40B4-BE49-F238E27FC236}">
                  <a16:creationId xmlns:a16="http://schemas.microsoft.com/office/drawing/2014/main" id="{62D1A96A-F03B-49D2-8AED-37DA529E2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228463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cgCyber1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6" name="Rectangle 43">
              <a:extLst>
                <a:ext uri="{FF2B5EF4-FFF2-40B4-BE49-F238E27FC236}">
                  <a16:creationId xmlns:a16="http://schemas.microsoft.com/office/drawing/2014/main" id="{1B589822-0C8C-4D97-A3D7-A917919ED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38890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7" name="Rectangle 43">
              <a:extLst>
                <a:ext uri="{FF2B5EF4-FFF2-40B4-BE49-F238E27FC236}">
                  <a16:creationId xmlns:a16="http://schemas.microsoft.com/office/drawing/2014/main" id="{1249779D-8ED1-4832-935E-6324DA8B5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06802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cgCyberAdminServer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08" name="Rectangle 43">
              <a:extLst>
                <a:ext uri="{FF2B5EF4-FFF2-40B4-BE49-F238E27FC236}">
                  <a16:creationId xmlns:a16="http://schemas.microsoft.com/office/drawing/2014/main" id="{194612EC-70D9-4730-9750-96057F0D1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81750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cgCnt1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9" name="Rectangle 43">
              <a:extLst>
                <a:ext uri="{FF2B5EF4-FFF2-40B4-BE49-F238E27FC236}">
                  <a16:creationId xmlns:a16="http://schemas.microsoft.com/office/drawing/2014/main" id="{6F5A2997-DBD7-4590-BCE2-EB3253553F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663359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cgCntAdminServer</a:t>
              </a:r>
              <a:endParaRPr lang="ko-KR" altLang="en-US" sz="800" dirty="0">
                <a:latin typeface="+mn-ea"/>
              </a:endParaRPr>
            </a:p>
          </p:txBody>
        </p:sp>
      </p:grpSp>
      <p:grpSp>
        <p:nvGrpSpPr>
          <p:cNvPr id="310" name="그룹 309">
            <a:extLst>
              <a:ext uri="{FF2B5EF4-FFF2-40B4-BE49-F238E27FC236}">
                <a16:creationId xmlns:a16="http://schemas.microsoft.com/office/drawing/2014/main" id="{A2947795-87D2-4586-9F06-13CB07E6A176}"/>
              </a:ext>
            </a:extLst>
          </p:cNvPr>
          <p:cNvGrpSpPr/>
          <p:nvPr/>
        </p:nvGrpSpPr>
        <p:grpSpPr>
          <a:xfrm>
            <a:off x="1826854" y="2414578"/>
            <a:ext cx="867600" cy="2201292"/>
            <a:chOff x="3653435" y="6228463"/>
            <a:chExt cx="867600" cy="2201292"/>
          </a:xfrm>
        </p:grpSpPr>
        <p:sp>
          <p:nvSpPr>
            <p:cNvPr id="314" name="Rectangle 43">
              <a:extLst>
                <a:ext uri="{FF2B5EF4-FFF2-40B4-BE49-F238E27FC236}">
                  <a16:creationId xmlns:a16="http://schemas.microsoft.com/office/drawing/2014/main" id="{0961D8D8-3515-4F88-8BAB-90C2CA107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830375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cgPapy2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15" name="Rectangle 43">
              <a:extLst>
                <a:ext uri="{FF2B5EF4-FFF2-40B4-BE49-F238E27FC236}">
                  <a16:creationId xmlns:a16="http://schemas.microsoft.com/office/drawing/2014/main" id="{B2F37595-26CD-46FE-ABE2-226E7C987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249819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cgHome2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16" name="Rectangle 43">
              <a:extLst>
                <a:ext uri="{FF2B5EF4-FFF2-40B4-BE49-F238E27FC236}">
                  <a16:creationId xmlns:a16="http://schemas.microsoft.com/office/drawing/2014/main" id="{CB8C9CD5-2675-4563-9220-1024E32B0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86294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cgDoc2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17" name="Rectangle 43">
              <a:extLst>
                <a:ext uri="{FF2B5EF4-FFF2-40B4-BE49-F238E27FC236}">
                  <a16:creationId xmlns:a16="http://schemas.microsoft.com/office/drawing/2014/main" id="{06FFDE24-34C6-41E0-AD70-3E98B0625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70100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cgDocAdminServer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18" name="Rectangle 43">
              <a:extLst>
                <a:ext uri="{FF2B5EF4-FFF2-40B4-BE49-F238E27FC236}">
                  <a16:creationId xmlns:a16="http://schemas.microsoft.com/office/drawing/2014/main" id="{9FAAF11D-EA22-4417-8D68-3EDCE749A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813704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cgPapyAdminServer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19" name="Rectangle 43">
              <a:extLst>
                <a:ext uri="{FF2B5EF4-FFF2-40B4-BE49-F238E27FC236}">
                  <a16:creationId xmlns:a16="http://schemas.microsoft.com/office/drawing/2014/main" id="{DA3756FE-F68D-4D3E-925A-42A6A64A1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228463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cgCyber2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20" name="Rectangle 43">
              <a:extLst>
                <a:ext uri="{FF2B5EF4-FFF2-40B4-BE49-F238E27FC236}">
                  <a16:creationId xmlns:a16="http://schemas.microsoft.com/office/drawing/2014/main" id="{A29E148F-0C92-4779-8FE1-17B2679DAB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38890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21" name="Rectangle 43">
              <a:extLst>
                <a:ext uri="{FF2B5EF4-FFF2-40B4-BE49-F238E27FC236}">
                  <a16:creationId xmlns:a16="http://schemas.microsoft.com/office/drawing/2014/main" id="{EAB19AF2-BBA5-437E-ACCB-EC871A71D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81750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cgCnt2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22" name="Rectangle 43">
              <a:extLst>
                <a:ext uri="{FF2B5EF4-FFF2-40B4-BE49-F238E27FC236}">
                  <a16:creationId xmlns:a16="http://schemas.microsoft.com/office/drawing/2014/main" id="{0C5C40BC-ECB7-4A93-8B59-A1ACA88EF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091306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cgHomeAdminServer</a:t>
              </a:r>
              <a:endParaRPr lang="ko-KR" altLang="en-US" sz="800" dirty="0">
                <a:latin typeface="+mn-ea"/>
              </a:endParaRPr>
            </a:p>
          </p:txBody>
        </p:sp>
      </p:grpSp>
      <p:sp>
        <p:nvSpPr>
          <p:cNvPr id="325" name="Rectangle 135">
            <a:extLst>
              <a:ext uri="{FF2B5EF4-FFF2-40B4-BE49-F238E27FC236}">
                <a16:creationId xmlns:a16="http://schemas.microsoft.com/office/drawing/2014/main" id="{6EC22CFD-C3B7-452B-87B5-C8EBEF6A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713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26" name="Rectangle 43">
            <a:extLst>
              <a:ext uri="{FF2B5EF4-FFF2-40B4-BE49-F238E27FC236}">
                <a16:creationId xmlns:a16="http://schemas.microsoft.com/office/drawing/2014/main" id="{DEF58B75-16E4-4C33-B98B-8F8476A76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0665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27" name="Rectangle 43">
            <a:extLst>
              <a:ext uri="{FF2B5EF4-FFF2-40B4-BE49-F238E27FC236}">
                <a16:creationId xmlns:a16="http://schemas.microsoft.com/office/drawing/2014/main" id="{EF1E2F69-FAA5-4DFE-B18F-1F10E499D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0665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3A877A-BFED-4197-BDC5-EF581F9497C4}"/>
              </a:ext>
            </a:extLst>
          </p:cNvPr>
          <p:cNvGrpSpPr/>
          <p:nvPr/>
        </p:nvGrpSpPr>
        <p:grpSpPr>
          <a:xfrm>
            <a:off x="3310665" y="2281180"/>
            <a:ext cx="867600" cy="2659861"/>
            <a:chOff x="3310665" y="2281180"/>
            <a:chExt cx="867600" cy="2659861"/>
          </a:xfrm>
        </p:grpSpPr>
        <p:sp>
          <p:nvSpPr>
            <p:cNvPr id="328" name="Rectangle 43">
              <a:extLst>
                <a:ext uri="{FF2B5EF4-FFF2-40B4-BE49-F238E27FC236}">
                  <a16:creationId xmlns:a16="http://schemas.microsoft.com/office/drawing/2014/main" id="{2D75D851-1BCC-4FC7-94B6-4447B0ED5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441622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cgApp11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29" name="Rectangle 43">
              <a:extLst>
                <a:ext uri="{FF2B5EF4-FFF2-40B4-BE49-F238E27FC236}">
                  <a16:creationId xmlns:a16="http://schemas.microsoft.com/office/drawing/2014/main" id="{52E15858-9449-4231-8E97-B0F7FAC86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602064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cgApp12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30" name="Rectangle 43">
              <a:extLst>
                <a:ext uri="{FF2B5EF4-FFF2-40B4-BE49-F238E27FC236}">
                  <a16:creationId xmlns:a16="http://schemas.microsoft.com/office/drawing/2014/main" id="{3F6E1D50-9284-46B8-8FEC-3194D2B68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762506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cgPush1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31" name="Rectangle 43">
              <a:extLst>
                <a:ext uri="{FF2B5EF4-FFF2-40B4-BE49-F238E27FC236}">
                  <a16:creationId xmlns:a16="http://schemas.microsoft.com/office/drawing/2014/main" id="{07FEB8DB-6CEA-4258-BCEF-0E4BC8BC5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922947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32" name="Rectangle 43">
              <a:extLst>
                <a:ext uri="{FF2B5EF4-FFF2-40B4-BE49-F238E27FC236}">
                  <a16:creationId xmlns:a16="http://schemas.microsoft.com/office/drawing/2014/main" id="{1912220A-3030-4B86-A89C-2F51E40D5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281180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cgCoreAdminServer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33" name="Rectangle 43">
              <a:extLst>
                <a:ext uri="{FF2B5EF4-FFF2-40B4-BE49-F238E27FC236}">
                  <a16:creationId xmlns:a16="http://schemas.microsoft.com/office/drawing/2014/main" id="{68FFED0E-CA32-4B82-BCF7-5CF2E1486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4653102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cgCertAdminServer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34" name="Rectangle 43">
              <a:extLst>
                <a:ext uri="{FF2B5EF4-FFF2-40B4-BE49-F238E27FC236}">
                  <a16:creationId xmlns:a16="http://schemas.microsoft.com/office/drawing/2014/main" id="{CDF75599-CA7A-4053-AB80-16EBBC2EB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481504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cgCert1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35" name="Rectangle 43">
              <a:extLst>
                <a:ext uri="{FF2B5EF4-FFF2-40B4-BE49-F238E27FC236}">
                  <a16:creationId xmlns:a16="http://schemas.microsoft.com/office/drawing/2014/main" id="{9D59F01C-50D0-4F83-8916-A6C540828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437909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cgBms1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54" name="Rectangle 43">
              <a:extLst>
                <a:ext uri="{FF2B5EF4-FFF2-40B4-BE49-F238E27FC236}">
                  <a16:creationId xmlns:a16="http://schemas.microsoft.com/office/drawing/2014/main" id="{303324CE-8DD2-4AD7-A865-955C2F6D3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421715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cgBmsAdminServer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55" name="Rectangle 43">
              <a:extLst>
                <a:ext uri="{FF2B5EF4-FFF2-40B4-BE49-F238E27FC236}">
                  <a16:creationId xmlns:a16="http://schemas.microsoft.com/office/drawing/2014/main" id="{AA62B5E1-67F3-447D-8295-F45C66049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3943149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cghpt1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56" name="Rectangle 43">
              <a:extLst>
                <a:ext uri="{FF2B5EF4-FFF2-40B4-BE49-F238E27FC236}">
                  <a16:creationId xmlns:a16="http://schemas.microsoft.com/office/drawing/2014/main" id="{D3B454C0-DABE-4801-8CA1-D0EEA3302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3351096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cgBatch_rm1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57" name="Rectangle 43">
              <a:extLst>
                <a:ext uri="{FF2B5EF4-FFF2-40B4-BE49-F238E27FC236}">
                  <a16:creationId xmlns:a16="http://schemas.microsoft.com/office/drawing/2014/main" id="{5FE5F78A-F28E-4D7E-BD51-AB0F0C441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3505238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cgbatchOz1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</p:grpSp>
      <p:sp>
        <p:nvSpPr>
          <p:cNvPr id="358" name="Rectangle 135">
            <a:extLst>
              <a:ext uri="{FF2B5EF4-FFF2-40B4-BE49-F238E27FC236}">
                <a16:creationId xmlns:a16="http://schemas.microsoft.com/office/drawing/2014/main" id="{5D6B199D-408D-4DA2-AE0F-EC42557DD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3598" y="1853938"/>
            <a:ext cx="968400" cy="314830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9" name="Rectangle 43">
            <a:extLst>
              <a:ext uri="{FF2B5EF4-FFF2-40B4-BE49-F238E27FC236}">
                <a16:creationId xmlns:a16="http://schemas.microsoft.com/office/drawing/2014/main" id="{DE364590-C28C-49B6-98F7-C20102146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550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60" name="Rectangle 43">
            <a:extLst>
              <a:ext uri="{FF2B5EF4-FFF2-40B4-BE49-F238E27FC236}">
                <a16:creationId xmlns:a16="http://schemas.microsoft.com/office/drawing/2014/main" id="{8463C15A-5CBF-44E8-88BA-543C573E0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550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62" name="Rectangle 43">
            <a:extLst>
              <a:ext uri="{FF2B5EF4-FFF2-40B4-BE49-F238E27FC236}">
                <a16:creationId xmlns:a16="http://schemas.microsoft.com/office/drawing/2014/main" id="{E02FC2F9-306F-4658-947D-E9368745A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26020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3" name="Rectangle 43">
            <a:extLst>
              <a:ext uri="{FF2B5EF4-FFF2-40B4-BE49-F238E27FC236}">
                <a16:creationId xmlns:a16="http://schemas.microsoft.com/office/drawing/2014/main" id="{7F27E237-F6C6-4CFD-A271-B4D56BC5F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276250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4" name="Rectangle 43">
            <a:extLst>
              <a:ext uri="{FF2B5EF4-FFF2-40B4-BE49-F238E27FC236}">
                <a16:creationId xmlns:a16="http://schemas.microsoft.com/office/drawing/2014/main" id="{40B15CFA-DB19-4C19-A97F-7256384BA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29229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5" name="Rectangle 43">
            <a:extLst>
              <a:ext uri="{FF2B5EF4-FFF2-40B4-BE49-F238E27FC236}">
                <a16:creationId xmlns:a16="http://schemas.microsoft.com/office/drawing/2014/main" id="{5D11725E-7B9E-4C20-848D-54EC85B50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481504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6" name="Rectangle 43">
            <a:extLst>
              <a:ext uri="{FF2B5EF4-FFF2-40B4-BE49-F238E27FC236}">
                <a16:creationId xmlns:a16="http://schemas.microsoft.com/office/drawing/2014/main" id="{51D35D84-3986-4A80-9067-EF706697D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437909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7" name="Rectangle 43">
            <a:extLst>
              <a:ext uri="{FF2B5EF4-FFF2-40B4-BE49-F238E27FC236}">
                <a16:creationId xmlns:a16="http://schemas.microsoft.com/office/drawing/2014/main" id="{625F1FD0-8366-4C2B-AD68-53DDF7D5C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39431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8" name="Rectangle 43">
            <a:extLst>
              <a:ext uri="{FF2B5EF4-FFF2-40B4-BE49-F238E27FC236}">
                <a16:creationId xmlns:a16="http://schemas.microsoft.com/office/drawing/2014/main" id="{66D91316-2C17-40D5-9934-E1C59A578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37792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69" name="Rectangle 43">
            <a:extLst>
              <a:ext uri="{FF2B5EF4-FFF2-40B4-BE49-F238E27FC236}">
                <a16:creationId xmlns:a16="http://schemas.microsoft.com/office/drawing/2014/main" id="{824E24A0-7F58-412E-83CB-2CE1AE985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33510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0" name="Rectangle 43">
            <a:extLst>
              <a:ext uri="{FF2B5EF4-FFF2-40B4-BE49-F238E27FC236}">
                <a16:creationId xmlns:a16="http://schemas.microsoft.com/office/drawing/2014/main" id="{FFED7ADB-678C-4467-8688-30B2517A9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350523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1" name="Rectangle 43">
            <a:extLst>
              <a:ext uri="{FF2B5EF4-FFF2-40B4-BE49-F238E27FC236}">
                <a16:creationId xmlns:a16="http://schemas.microsoft.com/office/drawing/2014/main" id="{94AA24E0-0DC7-4846-8015-94A110D04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550" y="319695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cgBatchAdminServer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280" name="직사각형 1488">
            <a:extLst>
              <a:ext uri="{FF2B5EF4-FFF2-40B4-BE49-F238E27FC236}">
                <a16:creationId xmlns:a16="http://schemas.microsoft.com/office/drawing/2014/main" id="{68A382AB-C659-4B72-B0A0-A66A4A03EDE1}"/>
              </a:ext>
            </a:extLst>
          </p:cNvPr>
          <p:cNvSpPr/>
          <p:nvPr/>
        </p:nvSpPr>
        <p:spPr>
          <a:xfrm>
            <a:off x="7601888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모서리가 둥근 직사각형 395">
            <a:extLst>
              <a:ext uri="{FF2B5EF4-FFF2-40B4-BE49-F238E27FC236}">
                <a16:creationId xmlns:a16="http://schemas.microsoft.com/office/drawing/2014/main" id="{B8EFA148-F814-4421-AC66-53297606AC11}"/>
              </a:ext>
            </a:extLst>
          </p:cNvPr>
          <p:cNvSpPr/>
          <p:nvPr/>
        </p:nvSpPr>
        <p:spPr>
          <a:xfrm>
            <a:off x="10061141" y="5465855"/>
            <a:ext cx="2589524" cy="405960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5" name="모서리가 둥근 직사각형 396">
            <a:extLst>
              <a:ext uri="{FF2B5EF4-FFF2-40B4-BE49-F238E27FC236}">
                <a16:creationId xmlns:a16="http://schemas.microsoft.com/office/drawing/2014/main" id="{06F72680-83DC-484C-946E-45C1DF7F3F3A}"/>
              </a:ext>
            </a:extLst>
          </p:cNvPr>
          <p:cNvSpPr/>
          <p:nvPr/>
        </p:nvSpPr>
        <p:spPr>
          <a:xfrm>
            <a:off x="10061125" y="5315474"/>
            <a:ext cx="2589523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286" name="모서리가 둥근 직사각형 395">
            <a:extLst>
              <a:ext uri="{FF2B5EF4-FFF2-40B4-BE49-F238E27FC236}">
                <a16:creationId xmlns:a16="http://schemas.microsoft.com/office/drawing/2014/main" id="{06B5F237-5FD6-4BB8-914C-A900824B0F54}"/>
              </a:ext>
            </a:extLst>
          </p:cNvPr>
          <p:cNvSpPr/>
          <p:nvPr/>
        </p:nvSpPr>
        <p:spPr>
          <a:xfrm>
            <a:off x="8715486" y="5466087"/>
            <a:ext cx="1233659" cy="403022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7" name="모서리가 둥근 직사각형 396">
            <a:extLst>
              <a:ext uri="{FF2B5EF4-FFF2-40B4-BE49-F238E27FC236}">
                <a16:creationId xmlns:a16="http://schemas.microsoft.com/office/drawing/2014/main" id="{7351F4A3-08A5-482B-825C-D1854265AABE}"/>
              </a:ext>
            </a:extLst>
          </p:cNvPr>
          <p:cNvSpPr/>
          <p:nvPr/>
        </p:nvSpPr>
        <p:spPr>
          <a:xfrm>
            <a:off x="8715470" y="5315706"/>
            <a:ext cx="123365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sp>
        <p:nvSpPr>
          <p:cNvPr id="380" name="Rectangle 135">
            <a:extLst>
              <a:ext uri="{FF2B5EF4-FFF2-40B4-BE49-F238E27FC236}">
                <a16:creationId xmlns:a16="http://schemas.microsoft.com/office/drawing/2014/main" id="{C79D0566-ED15-44CE-8B20-FB2E3B488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5392" y="6311683"/>
            <a:ext cx="968400" cy="3184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cxnSp>
        <p:nvCxnSpPr>
          <p:cNvPr id="382" name="직선 연결선 1471">
            <a:extLst>
              <a:ext uri="{FF2B5EF4-FFF2-40B4-BE49-F238E27FC236}">
                <a16:creationId xmlns:a16="http://schemas.microsoft.com/office/drawing/2014/main" id="{0A1D18B5-9FDB-4E79-BCC3-7BA7C8AB5B14}"/>
              </a:ext>
            </a:extLst>
          </p:cNvPr>
          <p:cNvCxnSpPr>
            <a:cxnSpLocks/>
          </p:cNvCxnSpPr>
          <p:nvPr/>
        </p:nvCxnSpPr>
        <p:spPr>
          <a:xfrm flipV="1">
            <a:off x="9345958" y="604060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3" name="그림 1472">
            <a:extLst>
              <a:ext uri="{FF2B5EF4-FFF2-40B4-BE49-F238E27FC236}">
                <a16:creationId xmlns:a16="http://schemas.microsoft.com/office/drawing/2014/main" id="{C78E13B2-C1C2-4EF3-A462-981B965F1A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229" y="5834364"/>
            <a:ext cx="378767" cy="352482"/>
          </a:xfrm>
          <a:prstGeom prst="rect">
            <a:avLst/>
          </a:prstGeom>
        </p:spPr>
      </p:pic>
      <p:sp>
        <p:nvSpPr>
          <p:cNvPr id="384" name="TextBox 383">
            <a:extLst>
              <a:ext uri="{FF2B5EF4-FFF2-40B4-BE49-F238E27FC236}">
                <a16:creationId xmlns:a16="http://schemas.microsoft.com/office/drawing/2014/main" id="{2B35008B-30C2-4283-863B-41B07D323510}"/>
              </a:ext>
            </a:extLst>
          </p:cNvPr>
          <p:cNvSpPr txBox="1"/>
          <p:nvPr/>
        </p:nvSpPr>
        <p:spPr>
          <a:xfrm>
            <a:off x="8874243" y="55035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EABB7669-5A0D-4919-AB6D-7F8A594726C2}"/>
              </a:ext>
            </a:extLst>
          </p:cNvPr>
          <p:cNvSpPr txBox="1"/>
          <p:nvPr/>
        </p:nvSpPr>
        <p:spPr>
          <a:xfrm>
            <a:off x="9071937" y="5622961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4E560F-31A4-493E-822F-090F4D5B844E}"/>
              </a:ext>
            </a:extLst>
          </p:cNvPr>
          <p:cNvGrpSpPr/>
          <p:nvPr/>
        </p:nvGrpSpPr>
        <p:grpSpPr>
          <a:xfrm>
            <a:off x="8894077" y="6356977"/>
            <a:ext cx="869763" cy="3080715"/>
            <a:chOff x="6921240" y="6399232"/>
            <a:chExt cx="869763" cy="3080715"/>
          </a:xfrm>
        </p:grpSpPr>
        <p:sp>
          <p:nvSpPr>
            <p:cNvPr id="381" name="Rectangle 43">
              <a:extLst>
                <a:ext uri="{FF2B5EF4-FFF2-40B4-BE49-F238E27FC236}">
                  <a16:creationId xmlns:a16="http://schemas.microsoft.com/office/drawing/2014/main" id="{1EC0E460-F47A-481A-A5C3-172941224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2507" y="6399232"/>
              <a:ext cx="868496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800">
                  <a:latin typeface="+mn-ea"/>
                </a:rPr>
                <a:t>RHEL 6.9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386" name="Rectangle 43">
              <a:extLst>
                <a:ext uri="{FF2B5EF4-FFF2-40B4-BE49-F238E27FC236}">
                  <a16:creationId xmlns:a16="http://schemas.microsoft.com/office/drawing/2014/main" id="{B9E99AE9-27C8-45C2-BCCF-9EC56EF53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2507" y="6563831"/>
              <a:ext cx="868496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800">
                  <a:latin typeface="+mn-ea"/>
                </a:rPr>
                <a:t>WebLogic 12.1.1.0.12</a:t>
              </a:r>
              <a:endParaRPr lang="ko-KR" altLang="en-US" sz="800">
                <a:latin typeface="+mn-ea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E5C7400-9893-4C2E-8216-117A7FDCB999}"/>
                </a:ext>
              </a:extLst>
            </p:cNvPr>
            <p:cNvGrpSpPr/>
            <p:nvPr/>
          </p:nvGrpSpPr>
          <p:grpSpPr>
            <a:xfrm>
              <a:off x="6921240" y="6748198"/>
              <a:ext cx="867600" cy="446884"/>
              <a:chOff x="6921240" y="6748198"/>
              <a:chExt cx="867600" cy="446884"/>
            </a:xfrm>
          </p:grpSpPr>
          <p:sp>
            <p:nvSpPr>
              <p:cNvPr id="431" name="Rectangle 43">
                <a:extLst>
                  <a:ext uri="{FF2B5EF4-FFF2-40B4-BE49-F238E27FC236}">
                    <a16:creationId xmlns:a16="http://schemas.microsoft.com/office/drawing/2014/main" id="{D6F82CFE-FCA8-433D-B795-E5025BCE0F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6908640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cgCyber1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32" name="Rectangle 43">
                <a:extLst>
                  <a:ext uri="{FF2B5EF4-FFF2-40B4-BE49-F238E27FC236}">
                    <a16:creationId xmlns:a16="http://schemas.microsoft.com/office/drawing/2014/main" id="{328A5953-2CEB-4057-8F62-D2B137855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069082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cgOz1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33" name="Rectangle 43">
                <a:extLst>
                  <a:ext uri="{FF2B5EF4-FFF2-40B4-BE49-F238E27FC236}">
                    <a16:creationId xmlns:a16="http://schemas.microsoft.com/office/drawing/2014/main" id="{9CABD3A0-5519-4FB4-8D0D-478D990DAD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6748198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cgCyberAdminServer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6B4EEA2-5204-4398-BB35-CECC25860D08}"/>
                </a:ext>
              </a:extLst>
            </p:cNvPr>
            <p:cNvGrpSpPr/>
            <p:nvPr/>
          </p:nvGrpSpPr>
          <p:grpSpPr>
            <a:xfrm>
              <a:off x="6921240" y="7276106"/>
              <a:ext cx="867600" cy="437686"/>
              <a:chOff x="6921240" y="7343536"/>
              <a:chExt cx="867600" cy="437686"/>
            </a:xfrm>
          </p:grpSpPr>
          <p:sp>
            <p:nvSpPr>
              <p:cNvPr id="434" name="Rectangle 43">
                <a:extLst>
                  <a:ext uri="{FF2B5EF4-FFF2-40B4-BE49-F238E27FC236}">
                    <a16:creationId xmlns:a16="http://schemas.microsoft.com/office/drawing/2014/main" id="{4E564CE1-FE9E-482B-8931-171BA0C83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499379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cgCnt1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35" name="Rectangle 43">
                <a:extLst>
                  <a:ext uri="{FF2B5EF4-FFF2-40B4-BE49-F238E27FC236}">
                    <a16:creationId xmlns:a16="http://schemas.microsoft.com/office/drawing/2014/main" id="{C7F98984-2EA2-499A-BD68-85C1A090D1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343536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cgCntAdminServer</a:t>
                </a:r>
                <a:endParaRPr lang="ko-KR" altLang="en-US" sz="800" dirty="0">
                  <a:latin typeface="+mn-ea"/>
                </a:endParaRPr>
              </a:p>
            </p:txBody>
          </p:sp>
          <p:sp>
            <p:nvSpPr>
              <p:cNvPr id="497" name="Rectangle 43">
                <a:extLst>
                  <a:ext uri="{FF2B5EF4-FFF2-40B4-BE49-F238E27FC236}">
                    <a16:creationId xmlns:a16="http://schemas.microsoft.com/office/drawing/2014/main" id="{0386A975-F4FE-4D66-B4B7-C19E801E3A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655222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cgCnt2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CF2A0B7-14FF-4961-A8BE-1CD905A296C6}"/>
                </a:ext>
              </a:extLst>
            </p:cNvPr>
            <p:cNvGrpSpPr/>
            <p:nvPr/>
          </p:nvGrpSpPr>
          <p:grpSpPr>
            <a:xfrm>
              <a:off x="6921240" y="7794816"/>
              <a:ext cx="867600" cy="438720"/>
              <a:chOff x="6921240" y="7911310"/>
              <a:chExt cx="867600" cy="438720"/>
            </a:xfrm>
          </p:grpSpPr>
          <p:sp>
            <p:nvSpPr>
              <p:cNvPr id="389" name="Rectangle 43">
                <a:extLst>
                  <a:ext uri="{FF2B5EF4-FFF2-40B4-BE49-F238E27FC236}">
                    <a16:creationId xmlns:a16="http://schemas.microsoft.com/office/drawing/2014/main" id="{8A8FE325-9F3B-46D4-96C0-A48319370D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065517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cgHome1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30" name="Rectangle 43">
                <a:extLst>
                  <a:ext uri="{FF2B5EF4-FFF2-40B4-BE49-F238E27FC236}">
                    <a16:creationId xmlns:a16="http://schemas.microsoft.com/office/drawing/2014/main" id="{174B9563-C938-4AD6-B299-EF496F454F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224030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cgHomepg1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98" name="Rectangle 43">
                <a:extLst>
                  <a:ext uri="{FF2B5EF4-FFF2-40B4-BE49-F238E27FC236}">
                    <a16:creationId xmlns:a16="http://schemas.microsoft.com/office/drawing/2014/main" id="{3E1FD03F-E3E7-48CD-9F9A-D0F47196AC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911310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cgHomeAdminServer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18C7BD8-D792-4E18-BD52-264E08F533A4}"/>
                </a:ext>
              </a:extLst>
            </p:cNvPr>
            <p:cNvGrpSpPr/>
            <p:nvPr/>
          </p:nvGrpSpPr>
          <p:grpSpPr>
            <a:xfrm>
              <a:off x="6921240" y="8314560"/>
              <a:ext cx="867600" cy="289215"/>
              <a:chOff x="6921240" y="8478220"/>
              <a:chExt cx="867600" cy="289215"/>
            </a:xfrm>
          </p:grpSpPr>
          <p:sp>
            <p:nvSpPr>
              <p:cNvPr id="429" name="Rectangle 43">
                <a:extLst>
                  <a:ext uri="{FF2B5EF4-FFF2-40B4-BE49-F238E27FC236}">
                    <a16:creationId xmlns:a16="http://schemas.microsoft.com/office/drawing/2014/main" id="{A94E03B9-EEF5-49AD-B511-813BC6F523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641435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cgDoc1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99" name="Rectangle 43">
                <a:extLst>
                  <a:ext uri="{FF2B5EF4-FFF2-40B4-BE49-F238E27FC236}">
                    <a16:creationId xmlns:a16="http://schemas.microsoft.com/office/drawing/2014/main" id="{5EB9925F-4FF8-4490-8D1C-1A7CB1D561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478220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cgDocAdminServer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53963EB-6D8C-431D-A483-300BA0B4B84F}"/>
                </a:ext>
              </a:extLst>
            </p:cNvPr>
            <p:cNvGrpSpPr/>
            <p:nvPr/>
          </p:nvGrpSpPr>
          <p:grpSpPr>
            <a:xfrm>
              <a:off x="6921240" y="8684799"/>
              <a:ext cx="867600" cy="275403"/>
              <a:chOff x="6921240" y="8834529"/>
              <a:chExt cx="867600" cy="275403"/>
            </a:xfrm>
          </p:grpSpPr>
          <p:sp>
            <p:nvSpPr>
              <p:cNvPr id="388" name="Rectangle 43">
                <a:extLst>
                  <a:ext uri="{FF2B5EF4-FFF2-40B4-BE49-F238E27FC236}">
                    <a16:creationId xmlns:a16="http://schemas.microsoft.com/office/drawing/2014/main" id="{D61597EC-5788-415A-B62B-C3C860BB0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983932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cgPapy1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500" name="Rectangle 43">
                <a:extLst>
                  <a:ext uri="{FF2B5EF4-FFF2-40B4-BE49-F238E27FC236}">
                    <a16:creationId xmlns:a16="http://schemas.microsoft.com/office/drawing/2014/main" id="{FEDC0B97-561A-40AA-B08F-9B4E205365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834529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cgPapyAdminServer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CC22929-4EFA-4112-B0DB-8521203788F3}"/>
                </a:ext>
              </a:extLst>
            </p:cNvPr>
            <p:cNvGrpSpPr/>
            <p:nvPr/>
          </p:nvGrpSpPr>
          <p:grpSpPr>
            <a:xfrm>
              <a:off x="6921240" y="9041227"/>
              <a:ext cx="867600" cy="438720"/>
              <a:chOff x="6921240" y="9202381"/>
              <a:chExt cx="867600" cy="438720"/>
            </a:xfrm>
          </p:grpSpPr>
          <p:sp>
            <p:nvSpPr>
              <p:cNvPr id="501" name="Rectangle 43">
                <a:extLst>
                  <a:ext uri="{FF2B5EF4-FFF2-40B4-BE49-F238E27FC236}">
                    <a16:creationId xmlns:a16="http://schemas.microsoft.com/office/drawing/2014/main" id="{AAC9F155-0112-4CB0-BBBC-9A5359B45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9358741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cgMWS_ADMIN1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502" name="Rectangle 43">
                <a:extLst>
                  <a:ext uri="{FF2B5EF4-FFF2-40B4-BE49-F238E27FC236}">
                    <a16:creationId xmlns:a16="http://schemas.microsoft.com/office/drawing/2014/main" id="{DBF86D35-4732-40F5-9712-8ED025DE24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9515101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cgMWS_WAS1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503" name="Rectangle 43">
                <a:extLst>
                  <a:ext uri="{FF2B5EF4-FFF2-40B4-BE49-F238E27FC236}">
                    <a16:creationId xmlns:a16="http://schemas.microsoft.com/office/drawing/2014/main" id="{4127C70F-D876-47F3-BB05-9979446A5B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9202381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cgMobileAdminServer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</p:grpSp>
      <p:cxnSp>
        <p:nvCxnSpPr>
          <p:cNvPr id="437" name="직선 연결선 1487">
            <a:extLst>
              <a:ext uri="{FF2B5EF4-FFF2-40B4-BE49-F238E27FC236}">
                <a16:creationId xmlns:a16="http://schemas.microsoft.com/office/drawing/2014/main" id="{FBA07B1F-6C35-4C41-8D56-5BBB7E9A24E9}"/>
              </a:ext>
            </a:extLst>
          </p:cNvPr>
          <p:cNvCxnSpPr>
            <a:cxnSpLocks/>
          </p:cNvCxnSpPr>
          <p:nvPr/>
        </p:nvCxnSpPr>
        <p:spPr>
          <a:xfrm>
            <a:off x="8812885" y="6225367"/>
            <a:ext cx="1000907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8" name="직사각형 1488">
            <a:extLst>
              <a:ext uri="{FF2B5EF4-FFF2-40B4-BE49-F238E27FC236}">
                <a16:creationId xmlns:a16="http://schemas.microsoft.com/office/drawing/2014/main" id="{A34854B2-46A0-4B9D-A96A-A52574089287}"/>
              </a:ext>
            </a:extLst>
          </p:cNvPr>
          <p:cNvSpPr/>
          <p:nvPr/>
        </p:nvSpPr>
        <p:spPr>
          <a:xfrm>
            <a:off x="8802185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9" name="직사각형 1489">
            <a:extLst>
              <a:ext uri="{FF2B5EF4-FFF2-40B4-BE49-F238E27FC236}">
                <a16:creationId xmlns:a16="http://schemas.microsoft.com/office/drawing/2014/main" id="{B8F47137-A97A-4EE0-89AE-1B6349AA128A}"/>
              </a:ext>
            </a:extLst>
          </p:cNvPr>
          <p:cNvSpPr/>
          <p:nvPr/>
        </p:nvSpPr>
        <p:spPr>
          <a:xfrm>
            <a:off x="9817918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1" name="Rectangle 43">
            <a:extLst>
              <a:ext uri="{FF2B5EF4-FFF2-40B4-BE49-F238E27FC236}">
                <a16:creationId xmlns:a16="http://schemas.microsoft.com/office/drawing/2014/main" id="{0B6447FC-6EA0-4926-ADB4-5A73A40E4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901" y="68723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2" name="Rectangle 43">
            <a:extLst>
              <a:ext uri="{FF2B5EF4-FFF2-40B4-BE49-F238E27FC236}">
                <a16:creationId xmlns:a16="http://schemas.microsoft.com/office/drawing/2014/main" id="{EB59D424-6BAB-4150-9F39-0A453CE5B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901" y="70327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3" name="Rectangle 43">
            <a:extLst>
              <a:ext uri="{FF2B5EF4-FFF2-40B4-BE49-F238E27FC236}">
                <a16:creationId xmlns:a16="http://schemas.microsoft.com/office/drawing/2014/main" id="{4577E68B-AE3B-4444-84A4-8AF7905B1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901" y="74148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7" name="Rectangle 43">
            <a:extLst>
              <a:ext uri="{FF2B5EF4-FFF2-40B4-BE49-F238E27FC236}">
                <a16:creationId xmlns:a16="http://schemas.microsoft.com/office/drawing/2014/main" id="{89A0CBD9-B72D-4527-8864-53F64388A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80073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9" name="Rectangle 43">
            <a:extLst>
              <a:ext uri="{FF2B5EF4-FFF2-40B4-BE49-F238E27FC236}">
                <a16:creationId xmlns:a16="http://schemas.microsoft.com/office/drawing/2014/main" id="{E2E4DD8B-7B0D-4318-8B01-D3EE59B10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95925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4" name="Rectangle 43">
            <a:extLst>
              <a:ext uri="{FF2B5EF4-FFF2-40B4-BE49-F238E27FC236}">
                <a16:creationId xmlns:a16="http://schemas.microsoft.com/office/drawing/2014/main" id="{DB01E358-6F84-4961-BB13-F50DE4998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64222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8" name="Rectangle 43">
            <a:extLst>
              <a:ext uri="{FF2B5EF4-FFF2-40B4-BE49-F238E27FC236}">
                <a16:creationId xmlns:a16="http://schemas.microsoft.com/office/drawing/2014/main" id="{85A782A1-757F-4AE2-A0D9-515EBE7B6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83430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5" name="Rectangle 43">
            <a:extLst>
              <a:ext uri="{FF2B5EF4-FFF2-40B4-BE49-F238E27FC236}">
                <a16:creationId xmlns:a16="http://schemas.microsoft.com/office/drawing/2014/main" id="{D5826F8C-4710-4767-967F-E3CC3D469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818691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6" name="Rectangle 43">
            <a:extLst>
              <a:ext uri="{FF2B5EF4-FFF2-40B4-BE49-F238E27FC236}">
                <a16:creationId xmlns:a16="http://schemas.microsoft.com/office/drawing/2014/main" id="{DE1854CE-302A-47A6-87AC-C6D94878B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872817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6" name="Rectangle 43">
            <a:extLst>
              <a:ext uri="{FF2B5EF4-FFF2-40B4-BE49-F238E27FC236}">
                <a16:creationId xmlns:a16="http://schemas.microsoft.com/office/drawing/2014/main" id="{1AC788BA-D6AB-4086-8D64-43BF7A05A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857070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47" name="Rectangle 43">
            <a:extLst>
              <a:ext uri="{FF2B5EF4-FFF2-40B4-BE49-F238E27FC236}">
                <a16:creationId xmlns:a16="http://schemas.microsoft.com/office/drawing/2014/main" id="{5607EB43-F136-42D7-A474-3E5277648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45" y="91143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8" name="Rectangle 43">
            <a:extLst>
              <a:ext uri="{FF2B5EF4-FFF2-40B4-BE49-F238E27FC236}">
                <a16:creationId xmlns:a16="http://schemas.microsoft.com/office/drawing/2014/main" id="{3742D28C-B722-48FA-AA3E-09797667B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45" y="927285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9" name="Rectangle 43">
            <a:extLst>
              <a:ext uri="{FF2B5EF4-FFF2-40B4-BE49-F238E27FC236}">
                <a16:creationId xmlns:a16="http://schemas.microsoft.com/office/drawing/2014/main" id="{4BA31401-8360-4236-8988-2418F854A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45" y="89558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6" name="Rectangle 43">
            <a:extLst>
              <a:ext uri="{FF2B5EF4-FFF2-40B4-BE49-F238E27FC236}">
                <a16:creationId xmlns:a16="http://schemas.microsoft.com/office/drawing/2014/main" id="{AC3E18BA-36AE-4ED8-8BBD-2721D82F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886820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7" name="Rectangle 43">
            <a:extLst>
              <a:ext uri="{FF2B5EF4-FFF2-40B4-BE49-F238E27FC236}">
                <a16:creationId xmlns:a16="http://schemas.microsoft.com/office/drawing/2014/main" id="{269F2F62-D846-4C08-AE2A-809A8B28B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90301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8" name="Rectangle 43">
            <a:extLst>
              <a:ext uri="{FF2B5EF4-FFF2-40B4-BE49-F238E27FC236}">
                <a16:creationId xmlns:a16="http://schemas.microsoft.com/office/drawing/2014/main" id="{0419DC0D-6628-4624-810D-4AD8F5C43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86615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9" name="Rectangle 43">
            <a:extLst>
              <a:ext uri="{FF2B5EF4-FFF2-40B4-BE49-F238E27FC236}">
                <a16:creationId xmlns:a16="http://schemas.microsoft.com/office/drawing/2014/main" id="{60D17BA6-0558-4B6D-BB1E-83EC0EC8E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85148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07BB6E-38DC-4FBD-AD60-7DC373087DA7}"/>
              </a:ext>
            </a:extLst>
          </p:cNvPr>
          <p:cNvGrpSpPr/>
          <p:nvPr/>
        </p:nvGrpSpPr>
        <p:grpSpPr>
          <a:xfrm>
            <a:off x="3022872" y="6686175"/>
            <a:ext cx="867600" cy="1726855"/>
            <a:chOff x="3936326" y="6686175"/>
            <a:chExt cx="867600" cy="1726855"/>
          </a:xfrm>
        </p:grpSpPr>
        <p:sp>
          <p:nvSpPr>
            <p:cNvPr id="461" name="Rectangle 43">
              <a:extLst>
                <a:ext uri="{FF2B5EF4-FFF2-40B4-BE49-F238E27FC236}">
                  <a16:creationId xmlns:a16="http://schemas.microsoft.com/office/drawing/2014/main" id="{F3CD5D6B-9509-48F7-A3FE-F332480C7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6846260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62" name="Rectangle 43">
              <a:extLst>
                <a:ext uri="{FF2B5EF4-FFF2-40B4-BE49-F238E27FC236}">
                  <a16:creationId xmlns:a16="http://schemas.microsoft.com/office/drawing/2014/main" id="{CA21E1C0-5152-4635-BFAD-54279048DC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00634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cgApp5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63" name="Rectangle 43">
              <a:extLst>
                <a:ext uri="{FF2B5EF4-FFF2-40B4-BE49-F238E27FC236}">
                  <a16:creationId xmlns:a16="http://schemas.microsoft.com/office/drawing/2014/main" id="{DE30652B-20CE-4301-99CE-F8BFEDE75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166430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cgBatch1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64" name="Rectangle 43">
              <a:extLst>
                <a:ext uri="{FF2B5EF4-FFF2-40B4-BE49-F238E27FC236}">
                  <a16:creationId xmlns:a16="http://schemas.microsoft.com/office/drawing/2014/main" id="{A521CAD3-5B07-4658-B39E-2D2D58242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32651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cgPush1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65" name="Rectangle 43">
              <a:extLst>
                <a:ext uri="{FF2B5EF4-FFF2-40B4-BE49-F238E27FC236}">
                  <a16:creationId xmlns:a16="http://schemas.microsoft.com/office/drawing/2014/main" id="{BF3CD44E-822B-4C65-AABC-D63542891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668617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cgCoreAdminServer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470" name="Rectangle 43">
              <a:extLst>
                <a:ext uri="{FF2B5EF4-FFF2-40B4-BE49-F238E27FC236}">
                  <a16:creationId xmlns:a16="http://schemas.microsoft.com/office/drawing/2014/main" id="{A892642F-46DF-49FC-808E-05E46DB575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966858"/>
              <a:ext cx="867600" cy="12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cgBatch5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1" name="Rectangle 43">
              <a:extLst>
                <a:ext uri="{FF2B5EF4-FFF2-40B4-BE49-F238E27FC236}">
                  <a16:creationId xmlns:a16="http://schemas.microsoft.com/office/drawing/2014/main" id="{A4DB5D71-60C2-4A9F-8019-C3A93BCD5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646687"/>
              <a:ext cx="867600" cy="12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cgAppcnt1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2" name="Rectangle 43">
              <a:extLst>
                <a:ext uri="{FF2B5EF4-FFF2-40B4-BE49-F238E27FC236}">
                  <a16:creationId xmlns:a16="http://schemas.microsoft.com/office/drawing/2014/main" id="{A1679666-A4CC-4111-A78B-459853EF2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806773"/>
              <a:ext cx="867600" cy="12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cgCntOz1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3" name="Rectangle 43">
              <a:extLst>
                <a:ext uri="{FF2B5EF4-FFF2-40B4-BE49-F238E27FC236}">
                  <a16:creationId xmlns:a16="http://schemas.microsoft.com/office/drawing/2014/main" id="{B52CE938-5EAF-44AB-9A01-27F09B286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48660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4" name="Rectangle 43">
              <a:extLst>
                <a:ext uri="{FF2B5EF4-FFF2-40B4-BE49-F238E27FC236}">
                  <a16:creationId xmlns:a16="http://schemas.microsoft.com/office/drawing/2014/main" id="{B9BFD7BE-4401-4D4C-B96A-C492FE9B0B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8126943"/>
              <a:ext cx="867600" cy="12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cgOz5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7" name="Rectangle 43">
              <a:extLst>
                <a:ext uri="{FF2B5EF4-FFF2-40B4-BE49-F238E27FC236}">
                  <a16:creationId xmlns:a16="http://schemas.microsoft.com/office/drawing/2014/main" id="{D1C8B544-1380-4961-A87C-C8D2183A0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8287030"/>
              <a:ext cx="867600" cy="12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cgPush5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</p:grpSp>
      <p:sp>
        <p:nvSpPr>
          <p:cNvPr id="479" name="오른쪽 화살표 372">
            <a:extLst>
              <a:ext uri="{FF2B5EF4-FFF2-40B4-BE49-F238E27FC236}">
                <a16:creationId xmlns:a16="http://schemas.microsoft.com/office/drawing/2014/main" id="{993053FB-8531-4ACC-A6BF-F61420AC5098}"/>
              </a:ext>
            </a:extLst>
          </p:cNvPr>
          <p:cNvSpPr/>
          <p:nvPr/>
        </p:nvSpPr>
        <p:spPr>
          <a:xfrm>
            <a:off x="4172777" y="2446707"/>
            <a:ext cx="6804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82" name="Rectangle 43">
            <a:extLst>
              <a:ext uri="{FF2B5EF4-FFF2-40B4-BE49-F238E27FC236}">
                <a16:creationId xmlns:a16="http://schemas.microsoft.com/office/drawing/2014/main" id="{034F42A3-3144-4C25-9077-247830AD5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2441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3" name="오른쪽 화살표 372">
            <a:extLst>
              <a:ext uri="{FF2B5EF4-FFF2-40B4-BE49-F238E27FC236}">
                <a16:creationId xmlns:a16="http://schemas.microsoft.com/office/drawing/2014/main" id="{8796A70C-5782-43E0-9B33-0CA03D39927A}"/>
              </a:ext>
            </a:extLst>
          </p:cNvPr>
          <p:cNvSpPr/>
          <p:nvPr/>
        </p:nvSpPr>
        <p:spPr>
          <a:xfrm>
            <a:off x="5311150" y="2513496"/>
            <a:ext cx="56664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86" name="Rectangle 43">
            <a:extLst>
              <a:ext uri="{FF2B5EF4-FFF2-40B4-BE49-F238E27FC236}">
                <a16:creationId xmlns:a16="http://schemas.microsoft.com/office/drawing/2014/main" id="{00A4A952-8367-4E2E-8E5F-63DA91A2E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537" y="2441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7" name="Rectangle 135">
            <a:extLst>
              <a:ext uri="{FF2B5EF4-FFF2-40B4-BE49-F238E27FC236}">
                <a16:creationId xmlns:a16="http://schemas.microsoft.com/office/drawing/2014/main" id="{92BCC36A-126F-42AE-B733-DDB5EF637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8227" y="1853939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88" name="Rectangle 43">
            <a:extLst>
              <a:ext uri="{FF2B5EF4-FFF2-40B4-BE49-F238E27FC236}">
                <a16:creationId xmlns:a16="http://schemas.microsoft.com/office/drawing/2014/main" id="{56CFEDD2-5D9A-4F09-9B1E-36D4A1F67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8179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489" name="Rectangle 43">
            <a:extLst>
              <a:ext uri="{FF2B5EF4-FFF2-40B4-BE49-F238E27FC236}">
                <a16:creationId xmlns:a16="http://schemas.microsoft.com/office/drawing/2014/main" id="{45699274-B009-43B0-AA9B-8E81DEB2D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8179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ZCGBATCH_DS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0" name="Rectangle 43">
            <a:extLst>
              <a:ext uri="{FF2B5EF4-FFF2-40B4-BE49-F238E27FC236}">
                <a16:creationId xmlns:a16="http://schemas.microsoft.com/office/drawing/2014/main" id="{B68C4D27-03BA-4279-BC68-289F7A500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8179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sp>
        <p:nvSpPr>
          <p:cNvPr id="491" name="Rectangle 135">
            <a:extLst>
              <a:ext uri="{FF2B5EF4-FFF2-40B4-BE49-F238E27FC236}">
                <a16:creationId xmlns:a16="http://schemas.microsoft.com/office/drawing/2014/main" id="{CDB80E57-A7F7-4125-AD6F-AE094C588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18" y="1853939"/>
            <a:ext cx="968400" cy="9085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92" name="Rectangle 43">
            <a:extLst>
              <a:ext uri="{FF2B5EF4-FFF2-40B4-BE49-F238E27FC236}">
                <a16:creationId xmlns:a16="http://schemas.microsoft.com/office/drawing/2014/main" id="{87E45697-09C3-4B2E-8FCD-D656CD6C6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493" name="Rectangle 43">
            <a:extLst>
              <a:ext uri="{FF2B5EF4-FFF2-40B4-BE49-F238E27FC236}">
                <a16:creationId xmlns:a16="http://schemas.microsoft.com/office/drawing/2014/main" id="{8EB9B953-D152-40B7-B051-D64AA51F7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ZCGCORE_DS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4" name="Rectangle 43">
            <a:extLst>
              <a:ext uri="{FF2B5EF4-FFF2-40B4-BE49-F238E27FC236}">
                <a16:creationId xmlns:a16="http://schemas.microsoft.com/office/drawing/2014/main" id="{1F724C61-2B8C-4220-A911-31ACC11A5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sp>
        <p:nvSpPr>
          <p:cNvPr id="495" name="Rectangle 43">
            <a:extLst>
              <a:ext uri="{FF2B5EF4-FFF2-40B4-BE49-F238E27FC236}">
                <a16:creationId xmlns:a16="http://schemas.microsoft.com/office/drawing/2014/main" id="{07F470E0-B2F6-4C17-A951-4663D0440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2567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ZCGRM_DS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6" name="Rectangle 43">
            <a:extLst>
              <a:ext uri="{FF2B5EF4-FFF2-40B4-BE49-F238E27FC236}">
                <a16:creationId xmlns:a16="http://schemas.microsoft.com/office/drawing/2014/main" id="{82559E07-FA2C-4AFF-A99E-7C27C47D7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239303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ZCGBMS_DS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4" name="Rectangle 135">
            <a:extLst>
              <a:ext uri="{FF2B5EF4-FFF2-40B4-BE49-F238E27FC236}">
                <a16:creationId xmlns:a16="http://schemas.microsoft.com/office/drawing/2014/main" id="{6AC02552-74C1-4BB2-AEE1-7F681E2E3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4479" y="6348001"/>
            <a:ext cx="968400" cy="9085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05" name="Rectangle 43">
            <a:extLst>
              <a:ext uri="{FF2B5EF4-FFF2-40B4-BE49-F238E27FC236}">
                <a16:creationId xmlns:a16="http://schemas.microsoft.com/office/drawing/2014/main" id="{17AE8D66-599E-4873-8FFA-BB0FB82C8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393295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06" name="Rectangle 43">
            <a:extLst>
              <a:ext uri="{FF2B5EF4-FFF2-40B4-BE49-F238E27FC236}">
                <a16:creationId xmlns:a16="http://schemas.microsoft.com/office/drawing/2014/main" id="{34E6A1F6-BCCE-48EA-A726-8610C0AF3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72249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ZCGCORE_DS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7" name="Rectangle 43">
            <a:extLst>
              <a:ext uri="{FF2B5EF4-FFF2-40B4-BE49-F238E27FC236}">
                <a16:creationId xmlns:a16="http://schemas.microsoft.com/office/drawing/2014/main" id="{624FDA43-CE45-4F93-90FA-A02841875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8870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ZCGBMS_DS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8" name="Rectangle 43">
            <a:extLst>
              <a:ext uri="{FF2B5EF4-FFF2-40B4-BE49-F238E27FC236}">
                <a16:creationId xmlns:a16="http://schemas.microsoft.com/office/drawing/2014/main" id="{097A18F1-860F-4B11-8650-93BEC1868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557894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cxnSp>
        <p:nvCxnSpPr>
          <p:cNvPr id="509" name="직선 연결선 1436">
            <a:extLst>
              <a:ext uri="{FF2B5EF4-FFF2-40B4-BE49-F238E27FC236}">
                <a16:creationId xmlns:a16="http://schemas.microsoft.com/office/drawing/2014/main" id="{A2193C1D-594C-4047-8FBF-62F1EE34A590}"/>
              </a:ext>
            </a:extLst>
          </p:cNvPr>
          <p:cNvCxnSpPr>
            <a:cxnSpLocks/>
          </p:cNvCxnSpPr>
          <p:nvPr/>
        </p:nvCxnSpPr>
        <p:spPr>
          <a:xfrm flipV="1">
            <a:off x="11999428" y="603802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TextBox 510">
            <a:extLst>
              <a:ext uri="{FF2B5EF4-FFF2-40B4-BE49-F238E27FC236}">
                <a16:creationId xmlns:a16="http://schemas.microsoft.com/office/drawing/2014/main" id="{BE937ADB-270D-4365-BF7E-C9A5CBF5DCE4}"/>
              </a:ext>
            </a:extLst>
          </p:cNvPr>
          <p:cNvSpPr txBox="1"/>
          <p:nvPr/>
        </p:nvSpPr>
        <p:spPr>
          <a:xfrm>
            <a:off x="11715627" y="5622961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5F838733-46BC-450B-966C-C133897DDEB1}"/>
              </a:ext>
            </a:extLst>
          </p:cNvPr>
          <p:cNvSpPr txBox="1"/>
          <p:nvPr/>
        </p:nvSpPr>
        <p:spPr>
          <a:xfrm>
            <a:off x="11596094" y="55035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cxnSp>
        <p:nvCxnSpPr>
          <p:cNvPr id="513" name="직선 연결선 1444">
            <a:extLst>
              <a:ext uri="{FF2B5EF4-FFF2-40B4-BE49-F238E27FC236}">
                <a16:creationId xmlns:a16="http://schemas.microsoft.com/office/drawing/2014/main" id="{65BEE45F-D4A0-4F53-AE9C-2AA2D9DA934E}"/>
              </a:ext>
            </a:extLst>
          </p:cNvPr>
          <p:cNvCxnSpPr>
            <a:cxnSpLocks/>
          </p:cNvCxnSpPr>
          <p:nvPr/>
        </p:nvCxnSpPr>
        <p:spPr>
          <a:xfrm>
            <a:off x="10192758" y="6225367"/>
            <a:ext cx="2304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" name="직사각형 1445">
            <a:extLst>
              <a:ext uri="{FF2B5EF4-FFF2-40B4-BE49-F238E27FC236}">
                <a16:creationId xmlns:a16="http://schemas.microsoft.com/office/drawing/2014/main" id="{556E3665-43A5-4FE7-A249-5AA341E32B63}"/>
              </a:ext>
            </a:extLst>
          </p:cNvPr>
          <p:cNvSpPr/>
          <p:nvPr/>
        </p:nvSpPr>
        <p:spPr>
          <a:xfrm>
            <a:off x="10182058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5" name="Rectangle 135">
            <a:extLst>
              <a:ext uri="{FF2B5EF4-FFF2-40B4-BE49-F238E27FC236}">
                <a16:creationId xmlns:a16="http://schemas.microsoft.com/office/drawing/2014/main" id="{5C243460-43A3-4903-B233-97B77180E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3522" y="6348001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6" name="Rectangle 43">
            <a:extLst>
              <a:ext uri="{FF2B5EF4-FFF2-40B4-BE49-F238E27FC236}">
                <a16:creationId xmlns:a16="http://schemas.microsoft.com/office/drawing/2014/main" id="{D2D02C8A-B76F-4487-8E06-1F431B084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3992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517" name="직선 연결선 1452">
            <a:extLst>
              <a:ext uri="{FF2B5EF4-FFF2-40B4-BE49-F238E27FC236}">
                <a16:creationId xmlns:a16="http://schemas.microsoft.com/office/drawing/2014/main" id="{042D319E-F4AB-454F-B624-54F6C5D59C61}"/>
              </a:ext>
            </a:extLst>
          </p:cNvPr>
          <p:cNvCxnSpPr>
            <a:cxnSpLocks/>
          </p:cNvCxnSpPr>
          <p:nvPr/>
        </p:nvCxnSpPr>
        <p:spPr>
          <a:xfrm flipV="1">
            <a:off x="10784088" y="603802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" name="TextBox 518">
            <a:extLst>
              <a:ext uri="{FF2B5EF4-FFF2-40B4-BE49-F238E27FC236}">
                <a16:creationId xmlns:a16="http://schemas.microsoft.com/office/drawing/2014/main" id="{E8E01845-2005-42CA-9B2D-1314E0D801E6}"/>
              </a:ext>
            </a:extLst>
          </p:cNvPr>
          <p:cNvSpPr txBox="1"/>
          <p:nvPr/>
        </p:nvSpPr>
        <p:spPr>
          <a:xfrm>
            <a:off x="10312373" y="55035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2691A315-4D93-42ED-B7D8-5C1788629BEB}"/>
              </a:ext>
            </a:extLst>
          </p:cNvPr>
          <p:cNvSpPr txBox="1"/>
          <p:nvPr/>
        </p:nvSpPr>
        <p:spPr>
          <a:xfrm>
            <a:off x="10510067" y="5622961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521" name="Rectangle 43">
            <a:extLst>
              <a:ext uri="{FF2B5EF4-FFF2-40B4-BE49-F238E27FC236}">
                <a16:creationId xmlns:a16="http://schemas.microsoft.com/office/drawing/2014/main" id="{C3E8842D-B05D-44C6-99F6-466C9A794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56383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522" name="Rectangle 43">
            <a:extLst>
              <a:ext uri="{FF2B5EF4-FFF2-40B4-BE49-F238E27FC236}">
                <a16:creationId xmlns:a16="http://schemas.microsoft.com/office/drawing/2014/main" id="{F32F1BAF-34D2-46CB-B1F7-1AC3042F8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93568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3" name="Rectangle 43">
            <a:extLst>
              <a:ext uri="{FF2B5EF4-FFF2-40B4-BE49-F238E27FC236}">
                <a16:creationId xmlns:a16="http://schemas.microsoft.com/office/drawing/2014/main" id="{2469A9FD-70BD-4967-88DA-E63D2C62B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09612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4" name="Rectangle 43">
            <a:extLst>
              <a:ext uri="{FF2B5EF4-FFF2-40B4-BE49-F238E27FC236}">
                <a16:creationId xmlns:a16="http://schemas.microsoft.com/office/drawing/2014/main" id="{7F539BD5-A393-4F51-A011-257D2C21D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25656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5" name="Rectangle 43">
            <a:extLst>
              <a:ext uri="{FF2B5EF4-FFF2-40B4-BE49-F238E27FC236}">
                <a16:creationId xmlns:a16="http://schemas.microsoft.com/office/drawing/2014/main" id="{005F35AA-B57D-4AFB-B7AF-EDE439F3F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41700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6" name="Rectangle 43">
            <a:extLst>
              <a:ext uri="{FF2B5EF4-FFF2-40B4-BE49-F238E27FC236}">
                <a16:creationId xmlns:a16="http://schemas.microsoft.com/office/drawing/2014/main" id="{B508A729-CDF7-4B12-92AB-3282DC30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77524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7" name="Rectangle 43">
            <a:extLst>
              <a:ext uri="{FF2B5EF4-FFF2-40B4-BE49-F238E27FC236}">
                <a16:creationId xmlns:a16="http://schemas.microsoft.com/office/drawing/2014/main" id="{B69377F9-A005-43AA-9CA9-B959EDA6B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17478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8" name="Rectangle 43">
            <a:extLst>
              <a:ext uri="{FF2B5EF4-FFF2-40B4-BE49-F238E27FC236}">
                <a16:creationId xmlns:a16="http://schemas.microsoft.com/office/drawing/2014/main" id="{E151EF4B-2ABD-42DF-AB7C-4C17E3962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33672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9" name="Rectangle 43">
            <a:extLst>
              <a:ext uri="{FF2B5EF4-FFF2-40B4-BE49-F238E27FC236}">
                <a16:creationId xmlns:a16="http://schemas.microsoft.com/office/drawing/2014/main" id="{686548F9-9964-4B18-AB87-CFBC56ECA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96685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0" name="Rectangle 43">
            <a:extLst>
              <a:ext uri="{FF2B5EF4-FFF2-40B4-BE49-F238E27FC236}">
                <a16:creationId xmlns:a16="http://schemas.microsoft.com/office/drawing/2014/main" id="{A452E4BC-E694-4291-90C6-47015B518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80491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32" name="Rectangle 43">
            <a:extLst>
              <a:ext uri="{FF2B5EF4-FFF2-40B4-BE49-F238E27FC236}">
                <a16:creationId xmlns:a16="http://schemas.microsoft.com/office/drawing/2014/main" id="{04C94CB6-DC54-486F-BF33-BFFFF3107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58706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4" name="Rectangle 43">
            <a:extLst>
              <a:ext uri="{FF2B5EF4-FFF2-40B4-BE49-F238E27FC236}">
                <a16:creationId xmlns:a16="http://schemas.microsoft.com/office/drawing/2014/main" id="{D654C2A1-BE55-405F-BA9E-3B001909D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706168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ZCGRM_DS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5" name="직사각형 1488">
            <a:extLst>
              <a:ext uri="{FF2B5EF4-FFF2-40B4-BE49-F238E27FC236}">
                <a16:creationId xmlns:a16="http://schemas.microsoft.com/office/drawing/2014/main" id="{EF78C09A-7070-4098-A7BE-6131531C4565}"/>
              </a:ext>
            </a:extLst>
          </p:cNvPr>
          <p:cNvSpPr/>
          <p:nvPr/>
        </p:nvSpPr>
        <p:spPr>
          <a:xfrm>
            <a:off x="12488941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37" name="Picture 20" descr="http://db.cse.ohio-state.edu/images/db.png">
            <a:extLst>
              <a:ext uri="{FF2B5EF4-FFF2-40B4-BE49-F238E27FC236}">
                <a16:creationId xmlns:a16="http://schemas.microsoft.com/office/drawing/2014/main" id="{6243B0B0-8BBF-419A-8A7C-52D9DAEE0AF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791" y="5858907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" name="그림 1453">
            <a:extLst>
              <a:ext uri="{FF2B5EF4-FFF2-40B4-BE49-F238E27FC236}">
                <a16:creationId xmlns:a16="http://schemas.microsoft.com/office/drawing/2014/main" id="{B95BC109-F4E5-4B6F-8CB1-916F2FB7B6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359" y="5834364"/>
            <a:ext cx="378767" cy="352482"/>
          </a:xfrm>
          <a:prstGeom prst="rect">
            <a:avLst/>
          </a:prstGeom>
        </p:spPr>
      </p:pic>
      <p:sp>
        <p:nvSpPr>
          <p:cNvPr id="323" name="TextBox 322">
            <a:extLst>
              <a:ext uri="{FF2B5EF4-FFF2-40B4-BE49-F238E27FC236}">
                <a16:creationId xmlns:a16="http://schemas.microsoft.com/office/drawing/2014/main" id="{402B9ACF-63B9-43E0-ABDA-6F5CC79FF9FC}"/>
              </a:ext>
            </a:extLst>
          </p:cNvPr>
          <p:cNvSpPr txBox="1"/>
          <p:nvPr/>
        </p:nvSpPr>
        <p:spPr>
          <a:xfrm>
            <a:off x="11749192" y="65291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80140110-1650-498A-B3D8-D46A39FBAF1C}"/>
              </a:ext>
            </a:extLst>
          </p:cNvPr>
          <p:cNvSpPr txBox="1"/>
          <p:nvPr/>
        </p:nvSpPr>
        <p:spPr>
          <a:xfrm>
            <a:off x="11749192" y="2452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52EF8E0C-E466-4D9C-ADD8-A29F4FAA6243}"/>
              </a:ext>
            </a:extLst>
          </p:cNvPr>
          <p:cNvSpPr txBox="1"/>
          <p:nvPr/>
        </p:nvSpPr>
        <p:spPr>
          <a:xfrm>
            <a:off x="11749192" y="43459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07ACB167-39DC-4839-BE0C-CC252FC7DA12}"/>
              </a:ext>
            </a:extLst>
          </p:cNvPr>
          <p:cNvSpPr txBox="1"/>
          <p:nvPr/>
        </p:nvSpPr>
        <p:spPr>
          <a:xfrm>
            <a:off x="11749192" y="611986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grpSp>
        <p:nvGrpSpPr>
          <p:cNvPr id="311" name="그룹 1160">
            <a:extLst>
              <a:ext uri="{FF2B5EF4-FFF2-40B4-BE49-F238E27FC236}">
                <a16:creationId xmlns:a16="http://schemas.microsoft.com/office/drawing/2014/main" id="{ACA8CE01-678D-463F-8389-DEF5FC4D51E8}"/>
              </a:ext>
            </a:extLst>
          </p:cNvPr>
          <p:cNvGrpSpPr/>
          <p:nvPr/>
        </p:nvGrpSpPr>
        <p:grpSpPr>
          <a:xfrm>
            <a:off x="10317095" y="1957778"/>
            <a:ext cx="378767" cy="386242"/>
            <a:chOff x="5149563" y="4924493"/>
            <a:chExt cx="378767" cy="386242"/>
          </a:xfrm>
        </p:grpSpPr>
        <p:cxnSp>
          <p:nvCxnSpPr>
            <p:cNvPr id="312" name="직선 연결선 1161">
              <a:extLst>
                <a:ext uri="{FF2B5EF4-FFF2-40B4-BE49-F238E27FC236}">
                  <a16:creationId xmlns:a16="http://schemas.microsoft.com/office/drawing/2014/main" id="{20719A24-5809-4FF8-A2A5-DE06548B4B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3292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8" name="그림 1162">
              <a:extLst>
                <a:ext uri="{FF2B5EF4-FFF2-40B4-BE49-F238E27FC236}">
                  <a16:creationId xmlns:a16="http://schemas.microsoft.com/office/drawing/2014/main" id="{82F00A65-BDB2-439F-99BE-0AFD8150F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9563" y="4924493"/>
              <a:ext cx="378767" cy="352482"/>
            </a:xfrm>
            <a:prstGeom prst="rect">
              <a:avLst/>
            </a:prstGeom>
          </p:spPr>
        </p:pic>
      </p:grpSp>
      <p:grpSp>
        <p:nvGrpSpPr>
          <p:cNvPr id="342" name="그룹 1166">
            <a:extLst>
              <a:ext uri="{FF2B5EF4-FFF2-40B4-BE49-F238E27FC236}">
                <a16:creationId xmlns:a16="http://schemas.microsoft.com/office/drawing/2014/main" id="{15288257-77FF-4BC8-9063-754CC8D37C43}"/>
              </a:ext>
            </a:extLst>
          </p:cNvPr>
          <p:cNvGrpSpPr/>
          <p:nvPr/>
        </p:nvGrpSpPr>
        <p:grpSpPr>
          <a:xfrm>
            <a:off x="10864025" y="1953007"/>
            <a:ext cx="378767" cy="386242"/>
            <a:chOff x="6273345" y="4924493"/>
            <a:chExt cx="378767" cy="386242"/>
          </a:xfrm>
        </p:grpSpPr>
        <p:cxnSp>
          <p:nvCxnSpPr>
            <p:cNvPr id="343" name="직선 연결선 1167">
              <a:extLst>
                <a:ext uri="{FF2B5EF4-FFF2-40B4-BE49-F238E27FC236}">
                  <a16:creationId xmlns:a16="http://schemas.microsoft.com/office/drawing/2014/main" id="{B5A0E992-7B92-4248-BAEC-2603D18803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67074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4" name="그림 1168">
              <a:extLst>
                <a:ext uri="{FF2B5EF4-FFF2-40B4-BE49-F238E27FC236}">
                  <a16:creationId xmlns:a16="http://schemas.microsoft.com/office/drawing/2014/main" id="{3DF7A04C-236F-4971-A934-A8BC18F1B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3345" y="4924493"/>
              <a:ext cx="378767" cy="352482"/>
            </a:xfrm>
            <a:prstGeom prst="rect">
              <a:avLst/>
            </a:prstGeom>
          </p:spPr>
        </p:pic>
      </p:grpSp>
      <p:grpSp>
        <p:nvGrpSpPr>
          <p:cNvPr id="345" name="그룹 1169">
            <a:extLst>
              <a:ext uri="{FF2B5EF4-FFF2-40B4-BE49-F238E27FC236}">
                <a16:creationId xmlns:a16="http://schemas.microsoft.com/office/drawing/2014/main" id="{B3FF25F5-1141-485B-A923-B847E4C201B7}"/>
              </a:ext>
            </a:extLst>
          </p:cNvPr>
          <p:cNvGrpSpPr/>
          <p:nvPr/>
        </p:nvGrpSpPr>
        <p:grpSpPr>
          <a:xfrm>
            <a:off x="11410955" y="1957778"/>
            <a:ext cx="378767" cy="386242"/>
            <a:chOff x="6835236" y="4924493"/>
            <a:chExt cx="378767" cy="386242"/>
          </a:xfrm>
        </p:grpSpPr>
        <p:cxnSp>
          <p:nvCxnSpPr>
            <p:cNvPr id="346" name="직선 연결선 1170">
              <a:extLst>
                <a:ext uri="{FF2B5EF4-FFF2-40B4-BE49-F238E27FC236}">
                  <a16:creationId xmlns:a16="http://schemas.microsoft.com/office/drawing/2014/main" id="{3E4A5F98-BF91-4121-98BA-7D5335A7DD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28965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7" name="그림 1171">
              <a:extLst>
                <a:ext uri="{FF2B5EF4-FFF2-40B4-BE49-F238E27FC236}">
                  <a16:creationId xmlns:a16="http://schemas.microsoft.com/office/drawing/2014/main" id="{3E9362BE-A4A4-4478-9EDE-3CB3E1271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35236" y="4924493"/>
              <a:ext cx="378767" cy="352482"/>
            </a:xfrm>
            <a:prstGeom prst="rect">
              <a:avLst/>
            </a:prstGeom>
          </p:spPr>
        </p:pic>
      </p:grpSp>
      <p:grpSp>
        <p:nvGrpSpPr>
          <p:cNvPr id="348" name="그룹 1180">
            <a:extLst>
              <a:ext uri="{FF2B5EF4-FFF2-40B4-BE49-F238E27FC236}">
                <a16:creationId xmlns:a16="http://schemas.microsoft.com/office/drawing/2014/main" id="{ACDC452B-E1BF-4CC9-8292-8FA08767ACBA}"/>
              </a:ext>
            </a:extLst>
          </p:cNvPr>
          <p:cNvGrpSpPr/>
          <p:nvPr/>
        </p:nvGrpSpPr>
        <p:grpSpPr>
          <a:xfrm>
            <a:off x="11957885" y="1960191"/>
            <a:ext cx="378767" cy="386242"/>
            <a:chOff x="7425706" y="4924493"/>
            <a:chExt cx="378767" cy="386242"/>
          </a:xfrm>
        </p:grpSpPr>
        <p:cxnSp>
          <p:nvCxnSpPr>
            <p:cNvPr id="349" name="직선 연결선 1181">
              <a:extLst>
                <a:ext uri="{FF2B5EF4-FFF2-40B4-BE49-F238E27FC236}">
                  <a16:creationId xmlns:a16="http://schemas.microsoft.com/office/drawing/2014/main" id="{6B370329-A309-4EBC-9D04-DACBAF921F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9435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0" name="그림 1182">
              <a:extLst>
                <a:ext uri="{FF2B5EF4-FFF2-40B4-BE49-F238E27FC236}">
                  <a16:creationId xmlns:a16="http://schemas.microsoft.com/office/drawing/2014/main" id="{7064342C-A4BF-48CB-A03F-0D65F6E6B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5706" y="4924493"/>
              <a:ext cx="378767" cy="352482"/>
            </a:xfrm>
            <a:prstGeom prst="rect">
              <a:avLst/>
            </a:prstGeom>
          </p:spPr>
        </p:pic>
      </p:grpSp>
      <p:sp>
        <p:nvSpPr>
          <p:cNvPr id="351" name="TextBox 350">
            <a:extLst>
              <a:ext uri="{FF2B5EF4-FFF2-40B4-BE49-F238E27FC236}">
                <a16:creationId xmlns:a16="http://schemas.microsoft.com/office/drawing/2014/main" id="{72D3D02A-FDEC-4477-B2CD-1993DBB95F13}"/>
              </a:ext>
            </a:extLst>
          </p:cNvPr>
          <p:cNvSpPr txBox="1"/>
          <p:nvPr/>
        </p:nvSpPr>
        <p:spPr>
          <a:xfrm>
            <a:off x="10226468" y="183762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TMS</a:t>
            </a:r>
            <a:endParaRPr lang="ko-KR" altLang="en-US" sz="800" b="1"/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6FB408AF-6999-40F5-BEC6-612A5D47F363}"/>
              </a:ext>
            </a:extLst>
          </p:cNvPr>
          <p:cNvSpPr txBox="1"/>
          <p:nvPr/>
        </p:nvSpPr>
        <p:spPr>
          <a:xfrm>
            <a:off x="10790268" y="183762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MCI</a:t>
            </a:r>
            <a:endParaRPr lang="ko-KR" altLang="en-US" sz="800" b="1"/>
          </a:p>
        </p:txBody>
      </p:sp>
      <p:grpSp>
        <p:nvGrpSpPr>
          <p:cNvPr id="353" name="그룹 1160">
            <a:extLst>
              <a:ext uri="{FF2B5EF4-FFF2-40B4-BE49-F238E27FC236}">
                <a16:creationId xmlns:a16="http://schemas.microsoft.com/office/drawing/2014/main" id="{EA9090E9-3A17-413D-B8A6-49520675D225}"/>
              </a:ext>
            </a:extLst>
          </p:cNvPr>
          <p:cNvGrpSpPr/>
          <p:nvPr/>
        </p:nvGrpSpPr>
        <p:grpSpPr>
          <a:xfrm>
            <a:off x="10025084" y="1381391"/>
            <a:ext cx="378767" cy="386242"/>
            <a:chOff x="5149563" y="4924493"/>
            <a:chExt cx="378767" cy="386242"/>
          </a:xfrm>
        </p:grpSpPr>
        <p:cxnSp>
          <p:nvCxnSpPr>
            <p:cNvPr id="361" name="직선 연결선 1161">
              <a:extLst>
                <a:ext uri="{FF2B5EF4-FFF2-40B4-BE49-F238E27FC236}">
                  <a16:creationId xmlns:a16="http://schemas.microsoft.com/office/drawing/2014/main" id="{0DAB1FAC-B0AB-452D-8088-22BB08A187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3292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2" name="그림 1162">
              <a:extLst>
                <a:ext uri="{FF2B5EF4-FFF2-40B4-BE49-F238E27FC236}">
                  <a16:creationId xmlns:a16="http://schemas.microsoft.com/office/drawing/2014/main" id="{D33E1EEE-EE17-408B-80B6-BFE9A5E6A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9563" y="4924493"/>
              <a:ext cx="378767" cy="352482"/>
            </a:xfrm>
            <a:prstGeom prst="rect">
              <a:avLst/>
            </a:prstGeom>
          </p:spPr>
        </p:pic>
      </p:grpSp>
      <p:sp>
        <p:nvSpPr>
          <p:cNvPr id="373" name="TextBox 372">
            <a:extLst>
              <a:ext uri="{FF2B5EF4-FFF2-40B4-BE49-F238E27FC236}">
                <a16:creationId xmlns:a16="http://schemas.microsoft.com/office/drawing/2014/main" id="{B3E1CDE7-0C08-4FB2-AE24-D334E36651CC}"/>
              </a:ext>
            </a:extLst>
          </p:cNvPr>
          <p:cNvSpPr txBox="1"/>
          <p:nvPr/>
        </p:nvSpPr>
        <p:spPr>
          <a:xfrm>
            <a:off x="9944792" y="1276729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EAM</a:t>
            </a:r>
            <a:endParaRPr lang="ko-KR" altLang="en-US" sz="800" b="1"/>
          </a:p>
        </p:txBody>
      </p:sp>
    </p:spTree>
    <p:extLst>
      <p:ext uri="{BB962C8B-B14F-4D97-AF65-F5344CB8AC3E}">
        <p14:creationId xmlns:p14="http://schemas.microsoft.com/office/powerpoint/2010/main" val="1013868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1637</TotalTime>
  <Words>316</Words>
  <Application>Microsoft Office PowerPoint</Application>
  <PresentationFormat>A3 Paper (297x420 mm)</PresentationFormat>
  <Paragraphs>196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charisbld@hotmail.com</cp:lastModifiedBy>
  <cp:revision>364</cp:revision>
  <cp:lastPrinted>2020-02-05T00:47:28Z</cp:lastPrinted>
  <dcterms:created xsi:type="dcterms:W3CDTF">2019-12-27T02:13:46Z</dcterms:created>
  <dcterms:modified xsi:type="dcterms:W3CDTF">2021-09-29T01:40:25Z</dcterms:modified>
</cp:coreProperties>
</file>