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801600" cy="9601200" type="A3"/>
  <p:notesSz cx="6797675" cy="9926638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E1"/>
    <a:srgbClr val="FF8F8F"/>
    <a:srgbClr val="000086"/>
    <a:srgbClr val="000099"/>
    <a:srgbClr val="003399"/>
    <a:srgbClr val="0033CC"/>
    <a:srgbClr val="3399FF"/>
    <a:srgbClr val="991B81"/>
    <a:srgbClr val="00000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75" autoAdjust="0"/>
    <p:restoredTop sz="99669" autoAdjust="0"/>
  </p:normalViewPr>
  <p:slideViewPr>
    <p:cSldViewPr>
      <p:cViewPr>
        <p:scale>
          <a:sx n="300" d="100"/>
          <a:sy n="300" d="100"/>
        </p:scale>
        <p:origin x="216" y="-1146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75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7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07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35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1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02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39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55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41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72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750B-7CBC-4352-B379-F12749579C54}" type="datetimeFigureOut">
              <a:rPr lang="ko-KR" altLang="en-US" smtClean="0"/>
              <a:t>2021-03-03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85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Arrow: Right 574">
            <a:extLst>
              <a:ext uri="{FF2B5EF4-FFF2-40B4-BE49-F238E27FC236}">
                <a16:creationId xmlns:a16="http://schemas.microsoft.com/office/drawing/2014/main" id="{7E941905-B63C-4D16-BA83-2BAD1E613AD9}"/>
              </a:ext>
            </a:extLst>
          </p:cNvPr>
          <p:cNvSpPr/>
          <p:nvPr/>
        </p:nvSpPr>
        <p:spPr>
          <a:xfrm>
            <a:off x="1127438" y="1178995"/>
            <a:ext cx="702000" cy="3600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23" name="직사각형 3222"/>
          <p:cNvSpPr/>
          <p:nvPr/>
        </p:nvSpPr>
        <p:spPr>
          <a:xfrm>
            <a:off x="13769" y="3223291"/>
            <a:ext cx="270198" cy="235073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고객서비스채널</a:t>
            </a:r>
          </a:p>
        </p:txBody>
      </p:sp>
      <p:sp>
        <p:nvSpPr>
          <p:cNvPr id="599" name="직사각형 598"/>
          <p:cNvSpPr/>
          <p:nvPr/>
        </p:nvSpPr>
        <p:spPr>
          <a:xfrm>
            <a:off x="13769" y="195262"/>
            <a:ext cx="270198" cy="3028026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계정계</a:t>
            </a:r>
          </a:p>
        </p:txBody>
      </p:sp>
      <p:sp>
        <p:nvSpPr>
          <p:cNvPr id="1924" name="직사각형 1923"/>
          <p:cNvSpPr/>
          <p:nvPr/>
        </p:nvSpPr>
        <p:spPr>
          <a:xfrm>
            <a:off x="13769" y="7972447"/>
            <a:ext cx="270198" cy="103622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인터넷보험</a:t>
            </a:r>
          </a:p>
        </p:txBody>
      </p:sp>
      <p:cxnSp>
        <p:nvCxnSpPr>
          <p:cNvPr id="2269" name="직선 연결선 2268"/>
          <p:cNvCxnSpPr>
            <a:cxnSpLocks/>
          </p:cNvCxnSpPr>
          <p:nvPr/>
        </p:nvCxnSpPr>
        <p:spPr>
          <a:xfrm>
            <a:off x="13769" y="3360440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1" name="직선 연결선 2270"/>
          <p:cNvCxnSpPr/>
          <p:nvPr/>
        </p:nvCxnSpPr>
        <p:spPr>
          <a:xfrm>
            <a:off x="13769" y="7972540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6" name="직선 연결선 645"/>
          <p:cNvCxnSpPr>
            <a:cxnSpLocks/>
          </p:cNvCxnSpPr>
          <p:nvPr/>
        </p:nvCxnSpPr>
        <p:spPr>
          <a:xfrm flipV="1">
            <a:off x="8777064" y="500970"/>
            <a:ext cx="0" cy="97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직선 연결선 645">
            <a:extLst>
              <a:ext uri="{FF2B5EF4-FFF2-40B4-BE49-F238E27FC236}">
                <a16:creationId xmlns:a16="http://schemas.microsoft.com/office/drawing/2014/main" id="{C89BABC0-D15B-457D-BFBE-EF884D4CBDD8}"/>
              </a:ext>
            </a:extLst>
          </p:cNvPr>
          <p:cNvCxnSpPr>
            <a:cxnSpLocks/>
          </p:cNvCxnSpPr>
          <p:nvPr/>
        </p:nvCxnSpPr>
        <p:spPr>
          <a:xfrm flipV="1">
            <a:off x="8848414" y="500970"/>
            <a:ext cx="0" cy="72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0" name="직선 연결선 1079"/>
          <p:cNvCxnSpPr/>
          <p:nvPr/>
        </p:nvCxnSpPr>
        <p:spPr>
          <a:xfrm>
            <a:off x="8318261" y="3376788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직선 연결선 306"/>
          <p:cNvCxnSpPr/>
          <p:nvPr/>
        </p:nvCxnSpPr>
        <p:spPr>
          <a:xfrm>
            <a:off x="4096544" y="404938"/>
            <a:ext cx="0" cy="81828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4" name="직사각형 543"/>
          <p:cNvSpPr/>
          <p:nvPr/>
        </p:nvSpPr>
        <p:spPr>
          <a:xfrm>
            <a:off x="3983011" y="27302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cxnSp>
        <p:nvCxnSpPr>
          <p:cNvPr id="660" name="직선 연결선 659"/>
          <p:cNvCxnSpPr/>
          <p:nvPr/>
        </p:nvCxnSpPr>
        <p:spPr>
          <a:xfrm flipV="1">
            <a:off x="2229103" y="5646679"/>
            <a:ext cx="0" cy="205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3" name="직선 연결선 1892"/>
          <p:cNvCxnSpPr>
            <a:cxnSpLocks/>
          </p:cNvCxnSpPr>
          <p:nvPr/>
        </p:nvCxnSpPr>
        <p:spPr>
          <a:xfrm>
            <a:off x="283967" y="9008669"/>
            <a:ext cx="1247981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9" name="직선 연결선 3318"/>
          <p:cNvCxnSpPr/>
          <p:nvPr/>
        </p:nvCxnSpPr>
        <p:spPr>
          <a:xfrm>
            <a:off x="8201000" y="417637"/>
            <a:ext cx="0" cy="81828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2" name="Rectangle 43"/>
          <p:cNvSpPr>
            <a:spLocks noChangeArrowheads="1"/>
          </p:cNvSpPr>
          <p:nvPr/>
        </p:nvSpPr>
        <p:spPr bwMode="auto">
          <a:xfrm>
            <a:off x="8288805" y="1473738"/>
            <a:ext cx="458459" cy="20005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atab  </a:t>
            </a:r>
          </a:p>
          <a:p>
            <a:r>
              <a:rPr lang="en-US" altLang="ko-KR" sz="600">
                <a:latin typeface="Consolas" pitchFamily="49" charset="0"/>
              </a:rPr>
              <a:t>: 8080/8443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01" name="Rectangle 43"/>
          <p:cNvSpPr>
            <a:spLocks noChangeArrowheads="1"/>
          </p:cNvSpPr>
          <p:nvPr/>
        </p:nvSpPr>
        <p:spPr bwMode="auto">
          <a:xfrm>
            <a:off x="8288805" y="175086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xsfa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899" name="Rectangle 43"/>
          <p:cNvSpPr>
            <a:spLocks noChangeArrowheads="1"/>
          </p:cNvSpPr>
          <p:nvPr/>
        </p:nvSpPr>
        <p:spPr bwMode="auto">
          <a:xfrm>
            <a:off x="8288805" y="1839367"/>
            <a:ext cx="298159" cy="20005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atab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2" name="Rectangle 43"/>
          <p:cNvSpPr>
            <a:spLocks noChangeArrowheads="1"/>
          </p:cNvSpPr>
          <p:nvPr/>
        </p:nvSpPr>
        <p:spPr bwMode="auto">
          <a:xfrm>
            <a:off x="8288805" y="1205252"/>
            <a:ext cx="458459" cy="20005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lms   </a:t>
            </a:r>
          </a:p>
          <a:p>
            <a:r>
              <a:rPr lang="en-US" altLang="ko-KR" sz="600">
                <a:latin typeface="Consolas" pitchFamily="49" charset="0"/>
              </a:rPr>
              <a:t>: 8787/4343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4" name="Rectangle 43"/>
          <p:cNvSpPr>
            <a:spLocks noChangeArrowheads="1"/>
          </p:cNvSpPr>
          <p:nvPr/>
        </p:nvSpPr>
        <p:spPr bwMode="auto">
          <a:xfrm>
            <a:off x="8288805" y="1113245"/>
            <a:ext cx="29815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iwapi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976" name="Rectangle 43"/>
          <p:cNvSpPr>
            <a:spLocks noChangeArrowheads="1"/>
          </p:cNvSpPr>
          <p:nvPr/>
        </p:nvSpPr>
        <p:spPr bwMode="auto">
          <a:xfrm>
            <a:off x="8288805" y="1027587"/>
            <a:ext cx="29815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banca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978" name="Rectangle 43"/>
          <p:cNvSpPr>
            <a:spLocks noChangeArrowheads="1"/>
          </p:cNvSpPr>
          <p:nvPr/>
        </p:nvSpPr>
        <p:spPr bwMode="auto">
          <a:xfrm>
            <a:off x="8288805" y="935579"/>
            <a:ext cx="29815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sfa2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980" name="Rectangle 43"/>
          <p:cNvSpPr>
            <a:spLocks noChangeArrowheads="1"/>
          </p:cNvSpPr>
          <p:nvPr/>
        </p:nvSpPr>
        <p:spPr bwMode="auto">
          <a:xfrm>
            <a:off x="8288805" y="843571"/>
            <a:ext cx="29815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sfa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982" name="Rectangle 43"/>
          <p:cNvSpPr>
            <a:spLocks noChangeArrowheads="1"/>
          </p:cNvSpPr>
          <p:nvPr/>
        </p:nvSpPr>
        <p:spPr bwMode="auto">
          <a:xfrm>
            <a:off x="8288805" y="751563"/>
            <a:ext cx="298159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ngs   </a:t>
            </a:r>
            <a:endParaRPr lang="ko-KR" altLang="en-US" sz="700">
              <a:latin typeface="Consolas" pitchFamily="49" charset="0"/>
            </a:endParaRPr>
          </a:p>
        </p:txBody>
      </p:sp>
      <p:cxnSp>
        <p:nvCxnSpPr>
          <p:cNvPr id="535" name="직선 연결선 534"/>
          <p:cNvCxnSpPr>
            <a:cxnSpLocks/>
          </p:cNvCxnSpPr>
          <p:nvPr/>
        </p:nvCxnSpPr>
        <p:spPr>
          <a:xfrm>
            <a:off x="341106" y="295602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6" name="직사각형 535"/>
          <p:cNvSpPr/>
          <p:nvPr/>
        </p:nvSpPr>
        <p:spPr>
          <a:xfrm>
            <a:off x="334115" y="27520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8" name="직선 연결선 587"/>
          <p:cNvCxnSpPr/>
          <p:nvPr/>
        </p:nvCxnSpPr>
        <p:spPr>
          <a:xfrm>
            <a:off x="8318261" y="297251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" name="직사각형 590"/>
          <p:cNvSpPr/>
          <p:nvPr/>
        </p:nvSpPr>
        <p:spPr>
          <a:xfrm>
            <a:off x="12707024" y="27302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7" name="Rectangle 43"/>
          <p:cNvSpPr>
            <a:spLocks noChangeArrowheads="1"/>
          </p:cNvSpPr>
          <p:nvPr/>
        </p:nvSpPr>
        <p:spPr bwMode="auto">
          <a:xfrm>
            <a:off x="303373" y="3650023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d-home  </a:t>
            </a:r>
          </a:p>
          <a:p>
            <a:r>
              <a:rPr lang="en-US" altLang="ko-KR" sz="600">
                <a:latin typeface="Consolas" pitchFamily="49" charset="0"/>
              </a:rPr>
              <a:t>: 8087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969" name="Rectangle 43"/>
          <p:cNvSpPr>
            <a:spLocks noChangeArrowheads="1"/>
          </p:cNvSpPr>
          <p:nvPr/>
        </p:nvSpPr>
        <p:spPr bwMode="auto">
          <a:xfrm>
            <a:off x="303373" y="3449239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d-cyber </a:t>
            </a:r>
          </a:p>
          <a:p>
            <a:r>
              <a:rPr lang="en-US" altLang="ko-KR" sz="600">
                <a:latin typeface="Consolas" pitchFamily="49" charset="0"/>
              </a:rPr>
              <a:t>: 8088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7" name="Rectangle 43"/>
          <p:cNvSpPr>
            <a:spLocks noChangeArrowheads="1"/>
          </p:cNvSpPr>
          <p:nvPr/>
        </p:nvSpPr>
        <p:spPr bwMode="auto">
          <a:xfrm>
            <a:off x="303373" y="3860967"/>
            <a:ext cx="250068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: 8070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81" name="Rectangle 43"/>
          <p:cNvSpPr>
            <a:spLocks noChangeArrowheads="1"/>
          </p:cNvSpPr>
          <p:nvPr/>
        </p:nvSpPr>
        <p:spPr bwMode="auto">
          <a:xfrm>
            <a:off x="303373" y="4076991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d-myvcs</a:t>
            </a:r>
          </a:p>
          <a:p>
            <a:r>
              <a:rPr lang="en-US" altLang="ko-KR" sz="600">
                <a:latin typeface="Consolas" pitchFamily="49" charset="0"/>
              </a:rPr>
              <a:t>: 8071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595" name="직사각형 594"/>
          <p:cNvSpPr/>
          <p:nvPr/>
        </p:nvSpPr>
        <p:spPr>
          <a:xfrm>
            <a:off x="334115" y="335256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2" name="직사각형 611"/>
          <p:cNvSpPr/>
          <p:nvPr/>
        </p:nvSpPr>
        <p:spPr>
          <a:xfrm>
            <a:off x="3999520" y="335256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8" name="Rectangle 43"/>
          <p:cNvSpPr>
            <a:spLocks noChangeArrowheads="1"/>
          </p:cNvSpPr>
          <p:nvPr/>
        </p:nvSpPr>
        <p:spPr bwMode="auto">
          <a:xfrm>
            <a:off x="4148397" y="4421516"/>
            <a:ext cx="54662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s-cssp-msp </a:t>
            </a:r>
          </a:p>
          <a:p>
            <a:r>
              <a:rPr lang="en-US" altLang="ko-KR" sz="600">
                <a:latin typeface="Consolas" pitchFamily="49" charset="0"/>
              </a:rPr>
              <a:t>: 8070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19" name="Rectangle 43"/>
          <p:cNvSpPr>
            <a:spLocks noChangeArrowheads="1"/>
          </p:cNvSpPr>
          <p:nvPr/>
        </p:nvSpPr>
        <p:spPr bwMode="auto">
          <a:xfrm>
            <a:off x="4148397" y="4631190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s-fido </a:t>
            </a:r>
          </a:p>
          <a:p>
            <a:r>
              <a:rPr lang="en-US" altLang="ko-KR" sz="600">
                <a:latin typeface="Consolas" pitchFamily="49" charset="0"/>
              </a:rPr>
              <a:t>: 8071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320" name="Rectangle 43"/>
          <p:cNvSpPr>
            <a:spLocks noChangeArrowheads="1"/>
          </p:cNvSpPr>
          <p:nvPr/>
        </p:nvSpPr>
        <p:spPr bwMode="auto">
          <a:xfrm>
            <a:off x="4148397" y="3975866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s-vcs</a:t>
            </a:r>
          </a:p>
          <a:p>
            <a:r>
              <a:rPr lang="en-US" altLang="ko-KR" sz="600">
                <a:latin typeface="Consolas" pitchFamily="49" charset="0"/>
              </a:rPr>
              <a:t>: 8070/7443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321" name="Rectangle 43"/>
          <p:cNvSpPr>
            <a:spLocks noChangeArrowheads="1"/>
          </p:cNvSpPr>
          <p:nvPr/>
        </p:nvSpPr>
        <p:spPr bwMode="auto">
          <a:xfrm>
            <a:off x="4148397" y="4177032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s-myvcs</a:t>
            </a:r>
          </a:p>
          <a:p>
            <a:r>
              <a:rPr lang="en-US" altLang="ko-KR" sz="600">
                <a:latin typeface="Consolas" pitchFamily="49" charset="0"/>
              </a:rPr>
              <a:t>: 8071/7443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221" name="직선 연결선 1220"/>
          <p:cNvCxnSpPr/>
          <p:nvPr/>
        </p:nvCxnSpPr>
        <p:spPr>
          <a:xfrm>
            <a:off x="4198065" y="3376788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2" name="직사각형 1221"/>
          <p:cNvSpPr/>
          <p:nvPr/>
        </p:nvSpPr>
        <p:spPr>
          <a:xfrm>
            <a:off x="4161077" y="335256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8" name="Rectangle 43"/>
          <p:cNvSpPr>
            <a:spLocks noChangeArrowheads="1"/>
          </p:cNvSpPr>
          <p:nvPr/>
        </p:nvSpPr>
        <p:spPr bwMode="auto">
          <a:xfrm>
            <a:off x="8288805" y="3651293"/>
            <a:ext cx="1119218" cy="2923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home   </a:t>
            </a:r>
          </a:p>
          <a:p>
            <a:r>
              <a:rPr lang="en-US" altLang="ko-KR" sz="600">
                <a:latin typeface="Consolas" pitchFamily="49" charset="0"/>
              </a:rPr>
              <a:t>: 8787/7443</a:t>
            </a:r>
          </a:p>
          <a:p>
            <a:r>
              <a:rPr lang="en-US" altLang="ko-KR" sz="600">
                <a:latin typeface="Consolas" pitchFamily="49" charset="0"/>
              </a:rPr>
              <a:t> (7785)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359" name="Rectangle 43"/>
          <p:cNvSpPr>
            <a:spLocks noChangeArrowheads="1"/>
          </p:cNvSpPr>
          <p:nvPr/>
        </p:nvSpPr>
        <p:spPr bwMode="auto">
          <a:xfrm>
            <a:off x="8288805" y="3447969"/>
            <a:ext cx="966611" cy="2154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cyber  </a:t>
            </a:r>
          </a:p>
          <a:p>
            <a:r>
              <a:rPr lang="en-US" altLang="ko-KR" sz="600">
                <a:latin typeface="Consolas" pitchFamily="49" charset="0"/>
              </a:rPr>
              <a:t>: 8080/443/9443, (7780</a:t>
            </a:r>
            <a:r>
              <a:rPr lang="en-US" altLang="ko-KR" sz="700">
                <a:latin typeface="Consolas" pitchFamily="49" charset="0"/>
              </a:rPr>
              <a:t>)</a:t>
            </a:r>
            <a:endParaRPr lang="ko-KR" altLang="en-US" sz="700">
              <a:latin typeface="Consolas" pitchFamily="49" charset="0"/>
            </a:endParaRPr>
          </a:p>
        </p:txBody>
      </p:sp>
      <p:cxnSp>
        <p:nvCxnSpPr>
          <p:cNvPr id="2191" name="직선 연결선 2190"/>
          <p:cNvCxnSpPr>
            <a:cxnSpLocks/>
          </p:cNvCxnSpPr>
          <p:nvPr/>
        </p:nvCxnSpPr>
        <p:spPr>
          <a:xfrm flipV="1">
            <a:off x="12449472" y="3374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32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447" y="3586763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3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147" y="3586763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6" name="직사각형 2235"/>
          <p:cNvSpPr/>
          <p:nvPr/>
        </p:nvSpPr>
        <p:spPr>
          <a:xfrm>
            <a:off x="12108548" y="362874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21.111.161.197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2237" name="직사각형 2236"/>
          <p:cNvSpPr/>
          <p:nvPr/>
        </p:nvSpPr>
        <p:spPr>
          <a:xfrm>
            <a:off x="12108548" y="370710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21.111.161.198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2189" name="직사각형 2188"/>
          <p:cNvSpPr/>
          <p:nvPr/>
        </p:nvSpPr>
        <p:spPr>
          <a:xfrm>
            <a:off x="8289861" y="335256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0" name="직사각형 2189"/>
          <p:cNvSpPr/>
          <p:nvPr/>
        </p:nvSpPr>
        <p:spPr>
          <a:xfrm>
            <a:off x="12707024" y="335256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53" name="Rectangle 43"/>
          <p:cNvSpPr>
            <a:spLocks noChangeArrowheads="1"/>
          </p:cNvSpPr>
          <p:nvPr/>
        </p:nvSpPr>
        <p:spPr bwMode="auto">
          <a:xfrm>
            <a:off x="303373" y="5932728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vocdev  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54" name="Rectangle 43"/>
          <p:cNvSpPr>
            <a:spLocks noChangeArrowheads="1"/>
          </p:cNvSpPr>
          <p:nvPr/>
        </p:nvSpPr>
        <p:spPr bwMode="auto">
          <a:xfrm>
            <a:off x="303373" y="5719148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e-vocdev</a:t>
            </a:r>
          </a:p>
          <a:p>
            <a:r>
              <a:rPr lang="en-US" altLang="ko-KR" sz="600">
                <a:latin typeface="Consolas" pitchFamily="49" charset="0"/>
              </a:rPr>
              <a:t>: 8080/8443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06" name="직사각형 2405"/>
          <p:cNvSpPr/>
          <p:nvPr/>
        </p:nvSpPr>
        <p:spPr>
          <a:xfrm>
            <a:off x="334115" y="562439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72" name="Rectangle 43"/>
          <p:cNvSpPr>
            <a:spLocks noChangeArrowheads="1"/>
          </p:cNvSpPr>
          <p:nvPr/>
        </p:nvSpPr>
        <p:spPr bwMode="auto">
          <a:xfrm>
            <a:off x="8288805" y="5924027"/>
            <a:ext cx="2096638" cy="2000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e-voc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573" name="Rectangle 43"/>
          <p:cNvSpPr>
            <a:spLocks noChangeArrowheads="1"/>
          </p:cNvSpPr>
          <p:nvPr/>
        </p:nvSpPr>
        <p:spPr bwMode="auto">
          <a:xfrm>
            <a:off x="8288805" y="5719148"/>
            <a:ext cx="2981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voc 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3224" name="직사각형 3223"/>
          <p:cNvSpPr/>
          <p:nvPr/>
        </p:nvSpPr>
        <p:spPr>
          <a:xfrm>
            <a:off x="13769" y="5573158"/>
            <a:ext cx="270198" cy="239937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정보계</a:t>
            </a:r>
          </a:p>
        </p:txBody>
      </p:sp>
      <p:sp>
        <p:nvSpPr>
          <p:cNvPr id="3324" name="직사각형 3323"/>
          <p:cNvSpPr/>
          <p:nvPr/>
        </p:nvSpPr>
        <p:spPr>
          <a:xfrm>
            <a:off x="8289861" y="562439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25" name="직사각형 3324"/>
          <p:cNvSpPr/>
          <p:nvPr/>
        </p:nvSpPr>
        <p:spPr>
          <a:xfrm>
            <a:off x="12707024" y="562951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26" name="직선 연결선 3325"/>
          <p:cNvCxnSpPr/>
          <p:nvPr/>
        </p:nvCxnSpPr>
        <p:spPr>
          <a:xfrm>
            <a:off x="8318261" y="5650091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8" name="Rectangle 43"/>
          <p:cNvSpPr>
            <a:spLocks noChangeArrowheads="1"/>
          </p:cNvSpPr>
          <p:nvPr/>
        </p:nvSpPr>
        <p:spPr bwMode="auto">
          <a:xfrm>
            <a:off x="8288805" y="7403409"/>
            <a:ext cx="2981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audit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3303" name="Rectangle 43"/>
          <p:cNvSpPr>
            <a:spLocks noChangeArrowheads="1"/>
          </p:cNvSpPr>
          <p:nvPr/>
        </p:nvSpPr>
        <p:spPr bwMode="auto">
          <a:xfrm>
            <a:off x="8288805" y="7611277"/>
            <a:ext cx="25006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m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3352" name="직선 연결선 3351"/>
          <p:cNvCxnSpPr/>
          <p:nvPr/>
        </p:nvCxnSpPr>
        <p:spPr>
          <a:xfrm>
            <a:off x="4198065" y="297251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3" name="직사각형 3352"/>
          <p:cNvSpPr/>
          <p:nvPr/>
        </p:nvSpPr>
        <p:spPr>
          <a:xfrm>
            <a:off x="4161077" y="27302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54" name="직사각형 3353"/>
          <p:cNvSpPr/>
          <p:nvPr/>
        </p:nvSpPr>
        <p:spPr>
          <a:xfrm>
            <a:off x="8289861" y="27302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3" name="모서리가 둥근 직사각형 732"/>
          <p:cNvSpPr/>
          <p:nvPr/>
        </p:nvSpPr>
        <p:spPr>
          <a:xfrm>
            <a:off x="13769" y="21602"/>
            <a:ext cx="4082775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734" name="모서리가 둥근 직사각형 733"/>
          <p:cNvSpPr/>
          <p:nvPr/>
        </p:nvSpPr>
        <p:spPr>
          <a:xfrm>
            <a:off x="4096544" y="21602"/>
            <a:ext cx="410342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/DR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5" name="모서리가 둥근 직사각형 734"/>
          <p:cNvSpPr/>
          <p:nvPr/>
        </p:nvSpPr>
        <p:spPr>
          <a:xfrm>
            <a:off x="8199970" y="21602"/>
            <a:ext cx="458419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cxnSp>
        <p:nvCxnSpPr>
          <p:cNvPr id="792" name="직선 연결선 791"/>
          <p:cNvCxnSpPr>
            <a:cxnSpLocks/>
          </p:cNvCxnSpPr>
          <p:nvPr/>
        </p:nvCxnSpPr>
        <p:spPr>
          <a:xfrm flipV="1">
            <a:off x="5188975" y="50051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4" name="직선 연결선 1353"/>
          <p:cNvCxnSpPr>
            <a:cxnSpLocks/>
          </p:cNvCxnSpPr>
          <p:nvPr/>
        </p:nvCxnSpPr>
        <p:spPr>
          <a:xfrm flipV="1">
            <a:off x="5220090" y="500515"/>
            <a:ext cx="0" cy="54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5" name="직사각형 1354"/>
          <p:cNvSpPr/>
          <p:nvPr/>
        </p:nvSpPr>
        <p:spPr>
          <a:xfrm>
            <a:off x="5106699" y="76367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357" name="그림 1356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999" y="868446"/>
            <a:ext cx="279170" cy="259797"/>
          </a:xfrm>
          <a:prstGeom prst="rect">
            <a:avLst/>
          </a:prstGeom>
        </p:spPr>
      </p:pic>
      <p:pic>
        <p:nvPicPr>
          <p:cNvPr id="1364" name="그림 136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999" y="1216236"/>
            <a:ext cx="279170" cy="259797"/>
          </a:xfrm>
          <a:prstGeom prst="rect">
            <a:avLst/>
          </a:prstGeom>
        </p:spPr>
      </p:pic>
      <p:sp>
        <p:nvSpPr>
          <p:cNvPr id="1366" name="직사각형 1365"/>
          <p:cNvSpPr/>
          <p:nvPr/>
        </p:nvSpPr>
        <p:spPr>
          <a:xfrm>
            <a:off x="5106699" y="1159425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50" name="직사각형 849"/>
          <p:cNvSpPr/>
          <p:nvPr/>
        </p:nvSpPr>
        <p:spPr>
          <a:xfrm>
            <a:off x="12766162" y="758906"/>
            <a:ext cx="18000" cy="8064000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71" name="직선 연결선 870"/>
          <p:cNvCxnSpPr/>
          <p:nvPr/>
        </p:nvCxnSpPr>
        <p:spPr>
          <a:xfrm flipV="1">
            <a:off x="10588659" y="50051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4" name="그림 87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4426" y="868446"/>
            <a:ext cx="279170" cy="259797"/>
          </a:xfrm>
          <a:prstGeom prst="rect">
            <a:avLst/>
          </a:prstGeom>
        </p:spPr>
      </p:pic>
      <p:pic>
        <p:nvPicPr>
          <p:cNvPr id="875" name="그림 87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3006" y="868446"/>
            <a:ext cx="279170" cy="259797"/>
          </a:xfrm>
          <a:prstGeom prst="rect">
            <a:avLst/>
          </a:prstGeom>
        </p:spPr>
      </p:pic>
      <p:cxnSp>
        <p:nvCxnSpPr>
          <p:cNvPr id="807" name="직선 연결선 806"/>
          <p:cNvCxnSpPr/>
          <p:nvPr/>
        </p:nvCxnSpPr>
        <p:spPr>
          <a:xfrm flipV="1">
            <a:off x="3911000" y="5649437"/>
            <a:ext cx="0" cy="19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8" name="Rectangle 43"/>
          <p:cNvSpPr>
            <a:spLocks noChangeArrowheads="1"/>
          </p:cNvSpPr>
          <p:nvPr/>
        </p:nvSpPr>
        <p:spPr bwMode="auto">
          <a:xfrm>
            <a:off x="303373" y="7513088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d-audit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239" name="직선 연결선 1238"/>
          <p:cNvCxnSpPr/>
          <p:nvPr/>
        </p:nvCxnSpPr>
        <p:spPr>
          <a:xfrm flipV="1">
            <a:off x="12337461" y="5649029"/>
            <a:ext cx="0" cy="1908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1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447" y="7530405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147" y="7530405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0" name="직사각형 1249"/>
          <p:cNvSpPr/>
          <p:nvPr/>
        </p:nvSpPr>
        <p:spPr>
          <a:xfrm>
            <a:off x="12229596" y="7376910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51" name="직사각형 1250"/>
          <p:cNvSpPr/>
          <p:nvPr/>
        </p:nvSpPr>
        <p:spPr>
          <a:xfrm>
            <a:off x="12229596" y="7464798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52" name="직사각형 1251"/>
          <p:cNvSpPr/>
          <p:nvPr/>
        </p:nvSpPr>
        <p:spPr>
          <a:xfrm>
            <a:off x="12108548" y="757238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21.111.161.173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253" name="직사각형 1252"/>
          <p:cNvSpPr/>
          <p:nvPr/>
        </p:nvSpPr>
        <p:spPr>
          <a:xfrm>
            <a:off x="12108548" y="7650750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 dirty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21.111.161.174</a:t>
            </a:r>
            <a:endParaRPr lang="ko-KR" altLang="en-US" sz="5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2472" name="직선 연결선 2471"/>
          <p:cNvCxnSpPr/>
          <p:nvPr/>
        </p:nvCxnSpPr>
        <p:spPr>
          <a:xfrm flipV="1">
            <a:off x="12358123" y="56490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5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447" y="5864258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6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147" y="5864258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7" name="직사각형 1256"/>
          <p:cNvSpPr/>
          <p:nvPr/>
        </p:nvSpPr>
        <p:spPr>
          <a:xfrm>
            <a:off x="12229596" y="571076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58" name="직사각형 1257"/>
          <p:cNvSpPr/>
          <p:nvPr/>
        </p:nvSpPr>
        <p:spPr>
          <a:xfrm>
            <a:off x="12229596" y="5798651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59" name="직사각형 1258"/>
          <p:cNvSpPr/>
          <p:nvPr/>
        </p:nvSpPr>
        <p:spPr>
          <a:xfrm>
            <a:off x="12108548" y="590624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21.111.161.187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260" name="직사각형 1259"/>
          <p:cNvSpPr/>
          <p:nvPr/>
        </p:nvSpPr>
        <p:spPr>
          <a:xfrm>
            <a:off x="12108548" y="5984603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21.111.161.188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1646" name="직선 연결선 1645"/>
          <p:cNvCxnSpPr/>
          <p:nvPr/>
        </p:nvCxnSpPr>
        <p:spPr>
          <a:xfrm flipV="1">
            <a:off x="2231134" y="337504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7" name="그림 1646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1882" y="3562900"/>
            <a:ext cx="279170" cy="259797"/>
          </a:xfrm>
          <a:prstGeom prst="rect">
            <a:avLst/>
          </a:prstGeom>
        </p:spPr>
      </p:pic>
      <p:sp>
        <p:nvSpPr>
          <p:cNvPr id="1870" name="Rectangle 43"/>
          <p:cNvSpPr>
            <a:spLocks noChangeArrowheads="1"/>
          </p:cNvSpPr>
          <p:nvPr/>
        </p:nvSpPr>
        <p:spPr bwMode="auto">
          <a:xfrm>
            <a:off x="8288805" y="8134453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online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71" name="Rectangle 43"/>
          <p:cNvSpPr>
            <a:spLocks noChangeArrowheads="1"/>
          </p:cNvSpPr>
          <p:nvPr/>
        </p:nvSpPr>
        <p:spPr bwMode="auto">
          <a:xfrm>
            <a:off x="8288805" y="8336142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m    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72" name="Rectangle 43"/>
          <p:cNvSpPr>
            <a:spLocks noChangeArrowheads="1"/>
          </p:cNvSpPr>
          <p:nvPr/>
        </p:nvSpPr>
        <p:spPr bwMode="auto">
          <a:xfrm>
            <a:off x="303373" y="8133073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d-online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873" name="직선 연결선 1872"/>
          <p:cNvCxnSpPr/>
          <p:nvPr/>
        </p:nvCxnSpPr>
        <p:spPr>
          <a:xfrm>
            <a:off x="341106" y="8060957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4" name="직사각형 1873"/>
          <p:cNvSpPr/>
          <p:nvPr/>
        </p:nvSpPr>
        <p:spPr>
          <a:xfrm>
            <a:off x="334115" y="803673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5" name="직사각형 1874"/>
          <p:cNvSpPr/>
          <p:nvPr/>
        </p:nvSpPr>
        <p:spPr>
          <a:xfrm>
            <a:off x="3999520" y="803673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0" name="Rectangle 43"/>
          <p:cNvSpPr>
            <a:spLocks noChangeArrowheads="1"/>
          </p:cNvSpPr>
          <p:nvPr/>
        </p:nvSpPr>
        <p:spPr bwMode="auto">
          <a:xfrm>
            <a:off x="4148397" y="8134453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s-online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81" name="Rectangle 43"/>
          <p:cNvSpPr>
            <a:spLocks noChangeArrowheads="1"/>
          </p:cNvSpPr>
          <p:nvPr/>
        </p:nvSpPr>
        <p:spPr bwMode="auto">
          <a:xfrm>
            <a:off x="4148397" y="8336142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 dirty="0">
                <a:latin typeface="Consolas" pitchFamily="49" charset="0"/>
              </a:rPr>
              <a:t>s-m      </a:t>
            </a:r>
          </a:p>
          <a:p>
            <a:r>
              <a:rPr lang="en-US" altLang="ko-KR" sz="600">
                <a:latin typeface="Consolas" pitchFamily="49" charset="0"/>
              </a:rPr>
              <a:t>: </a:t>
            </a:r>
            <a:r>
              <a:rPr lang="en-US" altLang="ko-KR" sz="600" dirty="0">
                <a:latin typeface="Consolas" pitchFamily="49" charset="0"/>
              </a:rPr>
              <a:t>80/443</a:t>
            </a:r>
            <a:endParaRPr lang="ko-KR" altLang="en-US" sz="600" dirty="0">
              <a:latin typeface="Consolas" pitchFamily="49" charset="0"/>
            </a:endParaRPr>
          </a:p>
        </p:txBody>
      </p:sp>
      <p:cxnSp>
        <p:nvCxnSpPr>
          <p:cNvPr id="1882" name="직선 연결선 1881"/>
          <p:cNvCxnSpPr/>
          <p:nvPr/>
        </p:nvCxnSpPr>
        <p:spPr>
          <a:xfrm>
            <a:off x="4198065" y="8060957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3" name="직사각형 1882"/>
          <p:cNvSpPr/>
          <p:nvPr/>
        </p:nvSpPr>
        <p:spPr>
          <a:xfrm>
            <a:off x="4161077" y="803673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4" name="직사각형 1883"/>
          <p:cNvSpPr/>
          <p:nvPr/>
        </p:nvSpPr>
        <p:spPr>
          <a:xfrm>
            <a:off x="8074394" y="803673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85" name="직선 연결선 1884"/>
          <p:cNvCxnSpPr/>
          <p:nvPr/>
        </p:nvCxnSpPr>
        <p:spPr>
          <a:xfrm flipV="1">
            <a:off x="4729332" y="80592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4" name="직사각형 1893"/>
          <p:cNvSpPr/>
          <p:nvPr/>
        </p:nvSpPr>
        <p:spPr>
          <a:xfrm>
            <a:off x="12707024" y="803624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95" name="직선 연결선 1894"/>
          <p:cNvCxnSpPr/>
          <p:nvPr/>
        </p:nvCxnSpPr>
        <p:spPr>
          <a:xfrm>
            <a:off x="8318261" y="8060464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04" name="그림 190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636" y="8247069"/>
            <a:ext cx="279170" cy="259797"/>
          </a:xfrm>
          <a:prstGeom prst="rect">
            <a:avLst/>
          </a:prstGeom>
        </p:spPr>
      </p:pic>
      <p:sp>
        <p:nvSpPr>
          <p:cNvPr id="1905" name="직사각형 1904"/>
          <p:cNvSpPr/>
          <p:nvPr/>
        </p:nvSpPr>
        <p:spPr>
          <a:xfrm>
            <a:off x="4610844" y="810509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UD200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907" name="직사각형 1906"/>
          <p:cNvSpPr/>
          <p:nvPr/>
        </p:nvSpPr>
        <p:spPr>
          <a:xfrm>
            <a:off x="8289861" y="803624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3" name="직사각형 1942"/>
          <p:cNvSpPr/>
          <p:nvPr/>
        </p:nvSpPr>
        <p:spPr>
          <a:xfrm>
            <a:off x="6364888" y="911472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48" name="직선 연결선 2047"/>
          <p:cNvCxnSpPr/>
          <p:nvPr/>
        </p:nvCxnSpPr>
        <p:spPr>
          <a:xfrm flipV="1">
            <a:off x="6238123" y="806503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그림 204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807" y="8247069"/>
            <a:ext cx="279170" cy="259797"/>
          </a:xfrm>
          <a:prstGeom prst="rect">
            <a:avLst/>
          </a:prstGeom>
        </p:spPr>
      </p:pic>
      <p:sp>
        <p:nvSpPr>
          <p:cNvPr id="2050" name="직사각형 2049"/>
          <p:cNvSpPr/>
          <p:nvPr/>
        </p:nvSpPr>
        <p:spPr>
          <a:xfrm>
            <a:off x="6119776" y="810509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UD202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051" name="직사각형 2050"/>
          <p:cNvSpPr/>
          <p:nvPr/>
        </p:nvSpPr>
        <p:spPr>
          <a:xfrm>
            <a:off x="6032763" y="826645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10.10.20.83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2160" name="직선 연결선 2159"/>
          <p:cNvCxnSpPr/>
          <p:nvPr/>
        </p:nvCxnSpPr>
        <p:spPr>
          <a:xfrm flipV="1">
            <a:off x="2193686" y="56468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61" name="그림 2160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2534" y="5834731"/>
            <a:ext cx="279170" cy="259797"/>
          </a:xfrm>
          <a:prstGeom prst="rect">
            <a:avLst/>
          </a:prstGeom>
        </p:spPr>
      </p:pic>
      <p:sp>
        <p:nvSpPr>
          <p:cNvPr id="2162" name="직사각형 2161"/>
          <p:cNvSpPr/>
          <p:nvPr/>
        </p:nvSpPr>
        <p:spPr>
          <a:xfrm>
            <a:off x="2119792" y="5692755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UT50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163" name="직사각형 2162"/>
          <p:cNvSpPr/>
          <p:nvPr/>
        </p:nvSpPr>
        <p:spPr>
          <a:xfrm>
            <a:off x="2018490" y="587792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10.10.10.198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2181" name="직선 연결선 2180"/>
          <p:cNvCxnSpPr/>
          <p:nvPr/>
        </p:nvCxnSpPr>
        <p:spPr>
          <a:xfrm flipV="1">
            <a:off x="6238123" y="3374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82" name="그림 218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807" y="3562900"/>
            <a:ext cx="279170" cy="259797"/>
          </a:xfrm>
          <a:prstGeom prst="rect">
            <a:avLst/>
          </a:prstGeom>
        </p:spPr>
      </p:pic>
      <p:sp>
        <p:nvSpPr>
          <p:cNvPr id="2183" name="직사각형 2182"/>
          <p:cNvSpPr/>
          <p:nvPr/>
        </p:nvSpPr>
        <p:spPr>
          <a:xfrm>
            <a:off x="6119776" y="3420924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00" name="직선 연결선 2199"/>
          <p:cNvCxnSpPr/>
          <p:nvPr/>
        </p:nvCxnSpPr>
        <p:spPr>
          <a:xfrm flipV="1">
            <a:off x="10613896" y="5650969"/>
            <a:ext cx="0" cy="205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4" name="그림 220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9734" y="7518674"/>
            <a:ext cx="279170" cy="259797"/>
          </a:xfrm>
          <a:prstGeom prst="rect">
            <a:avLst/>
          </a:prstGeom>
        </p:spPr>
      </p:pic>
      <p:sp>
        <p:nvSpPr>
          <p:cNvPr id="2209" name="직사각형 2208"/>
          <p:cNvSpPr/>
          <p:nvPr/>
        </p:nvSpPr>
        <p:spPr>
          <a:xfrm>
            <a:off x="10540331" y="737669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UP98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26" name="직선 연결선 2225"/>
          <p:cNvCxnSpPr/>
          <p:nvPr/>
        </p:nvCxnSpPr>
        <p:spPr>
          <a:xfrm flipV="1">
            <a:off x="10649489" y="80592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7" name="직선 연결선 2226"/>
          <p:cNvCxnSpPr/>
          <p:nvPr/>
        </p:nvCxnSpPr>
        <p:spPr>
          <a:xfrm flipV="1">
            <a:off x="10650124" y="811088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8" name="직사각형 2227"/>
          <p:cNvSpPr/>
          <p:nvPr/>
        </p:nvSpPr>
        <p:spPr>
          <a:xfrm>
            <a:off x="10544093" y="810509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229" name="그림 222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2102" y="8247069"/>
            <a:ext cx="279170" cy="259797"/>
          </a:xfrm>
          <a:prstGeom prst="rect">
            <a:avLst/>
          </a:prstGeom>
        </p:spPr>
      </p:pic>
      <p:pic>
        <p:nvPicPr>
          <p:cNvPr id="2230" name="그림 222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682" y="8247069"/>
            <a:ext cx="279170" cy="259797"/>
          </a:xfrm>
          <a:prstGeom prst="rect">
            <a:avLst/>
          </a:prstGeom>
        </p:spPr>
      </p:pic>
      <p:sp>
        <p:nvSpPr>
          <p:cNvPr id="2231" name="직사각형 2230"/>
          <p:cNvSpPr/>
          <p:nvPr/>
        </p:nvSpPr>
        <p:spPr>
          <a:xfrm>
            <a:off x="10414002" y="830057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21.111.71.126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2239" name="직사각형 2238"/>
          <p:cNvSpPr/>
          <p:nvPr/>
        </p:nvSpPr>
        <p:spPr>
          <a:xfrm>
            <a:off x="10544093" y="8192981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40" name="직사각형 2239"/>
          <p:cNvSpPr/>
          <p:nvPr/>
        </p:nvSpPr>
        <p:spPr>
          <a:xfrm>
            <a:off x="10414002" y="8378933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21.111.71.127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pic>
        <p:nvPicPr>
          <p:cNvPr id="2243" name="그림 224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6582" y="3569454"/>
            <a:ext cx="279170" cy="259797"/>
          </a:xfrm>
          <a:prstGeom prst="rect">
            <a:avLst/>
          </a:prstGeom>
        </p:spPr>
      </p:pic>
      <p:pic>
        <p:nvPicPr>
          <p:cNvPr id="2244" name="그림 224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162" y="3569454"/>
            <a:ext cx="279170" cy="259797"/>
          </a:xfrm>
          <a:prstGeom prst="rect">
            <a:avLst/>
          </a:prstGeom>
        </p:spPr>
      </p:pic>
      <p:pic>
        <p:nvPicPr>
          <p:cNvPr id="2250" name="그림 224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142" y="1216236"/>
            <a:ext cx="279170" cy="259797"/>
          </a:xfrm>
          <a:prstGeom prst="rect">
            <a:avLst/>
          </a:prstGeom>
        </p:spPr>
      </p:pic>
      <p:pic>
        <p:nvPicPr>
          <p:cNvPr id="2251" name="그림 2250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142" y="1599953"/>
            <a:ext cx="279170" cy="259797"/>
          </a:xfrm>
          <a:prstGeom prst="rect">
            <a:avLst/>
          </a:prstGeom>
        </p:spPr>
      </p:pic>
      <p:sp>
        <p:nvSpPr>
          <p:cNvPr id="2252" name="직사각형 2251"/>
          <p:cNvSpPr/>
          <p:nvPr/>
        </p:nvSpPr>
        <p:spPr>
          <a:xfrm>
            <a:off x="8733625" y="1159425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53" name="직사각형 2252"/>
          <p:cNvSpPr/>
          <p:nvPr/>
        </p:nvSpPr>
        <p:spPr>
          <a:xfrm>
            <a:off x="8740258" y="1544954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63" name="직사각형 2262"/>
          <p:cNvSpPr/>
          <p:nvPr/>
        </p:nvSpPr>
        <p:spPr>
          <a:xfrm>
            <a:off x="6032763" y="3582282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10.10.20.229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2265" name="직사각형 2264"/>
          <p:cNvSpPr/>
          <p:nvPr/>
        </p:nvSpPr>
        <p:spPr>
          <a:xfrm>
            <a:off x="10766282" y="934155"/>
            <a:ext cx="2016000" cy="18000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6" name="직사각형 2265"/>
          <p:cNvSpPr/>
          <p:nvPr/>
        </p:nvSpPr>
        <p:spPr>
          <a:xfrm>
            <a:off x="470305" y="846536"/>
            <a:ext cx="1008000" cy="1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70" name="직선 연결선 2269"/>
          <p:cNvCxnSpPr>
            <a:cxnSpLocks/>
          </p:cNvCxnSpPr>
          <p:nvPr/>
        </p:nvCxnSpPr>
        <p:spPr>
          <a:xfrm>
            <a:off x="16918" y="5574025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4" name="직선 연결선 2303"/>
          <p:cNvCxnSpPr/>
          <p:nvPr/>
        </p:nvCxnSpPr>
        <p:spPr>
          <a:xfrm flipV="1">
            <a:off x="10574793" y="56509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5" name="직선 연결선 2304"/>
          <p:cNvCxnSpPr/>
          <p:nvPr/>
        </p:nvCxnSpPr>
        <p:spPr>
          <a:xfrm flipV="1">
            <a:off x="10643801" y="571076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6" name="직사각형 2305"/>
          <p:cNvSpPr/>
          <p:nvPr/>
        </p:nvSpPr>
        <p:spPr>
          <a:xfrm>
            <a:off x="10347625" y="5704973"/>
            <a:ext cx="59631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VOC_APP_PRD1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307" name="그림 2306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4762" y="5846949"/>
            <a:ext cx="279170" cy="259797"/>
          </a:xfrm>
          <a:prstGeom prst="rect">
            <a:avLst/>
          </a:prstGeom>
        </p:spPr>
      </p:pic>
      <p:pic>
        <p:nvPicPr>
          <p:cNvPr id="2308" name="그림 230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342" y="5846949"/>
            <a:ext cx="279170" cy="259797"/>
          </a:xfrm>
          <a:prstGeom prst="rect">
            <a:avLst/>
          </a:prstGeom>
        </p:spPr>
      </p:pic>
      <p:sp>
        <p:nvSpPr>
          <p:cNvPr id="2310" name="직사각형 2309"/>
          <p:cNvSpPr/>
          <p:nvPr/>
        </p:nvSpPr>
        <p:spPr>
          <a:xfrm>
            <a:off x="10347625" y="5808736"/>
            <a:ext cx="59631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VOC_APP_PRD2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379" name="직선 연결선 2378"/>
          <p:cNvCxnSpPr/>
          <p:nvPr/>
        </p:nvCxnSpPr>
        <p:spPr>
          <a:xfrm flipV="1">
            <a:off x="4763332" y="3374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7" name="Rectangle 43"/>
          <p:cNvSpPr>
            <a:spLocks noChangeArrowheads="1"/>
          </p:cNvSpPr>
          <p:nvPr/>
        </p:nvSpPr>
        <p:spPr bwMode="auto">
          <a:xfrm>
            <a:off x="4148398" y="3768578"/>
            <a:ext cx="596077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s-home  </a:t>
            </a:r>
          </a:p>
          <a:p>
            <a:r>
              <a:rPr lang="en-US" altLang="ko-KR" sz="600">
                <a:latin typeface="Consolas" pitchFamily="49" charset="0"/>
              </a:rPr>
              <a:t>: 80/443/6443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68" name="Rectangle 43"/>
          <p:cNvSpPr>
            <a:spLocks noChangeArrowheads="1"/>
          </p:cNvSpPr>
          <p:nvPr/>
        </p:nvSpPr>
        <p:spPr bwMode="auto">
          <a:xfrm>
            <a:off x="4148397" y="3447969"/>
            <a:ext cx="447238" cy="2923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s-cyber  </a:t>
            </a:r>
          </a:p>
          <a:p>
            <a:r>
              <a:rPr lang="en-US" altLang="ko-KR" sz="600">
                <a:latin typeface="Consolas" pitchFamily="49" charset="0"/>
              </a:rPr>
              <a:t>: 80</a:t>
            </a:r>
          </a:p>
          <a:p>
            <a:r>
              <a:rPr lang="en-US" altLang="ko-KR" sz="600">
                <a:latin typeface="Consolas" pitchFamily="49" charset="0"/>
              </a:rPr>
              <a:t>  443</a:t>
            </a:r>
            <a:endParaRPr lang="ko-KR" altLang="en-US" sz="600">
              <a:latin typeface="Consolas" pitchFamily="49" charset="0"/>
            </a:endParaRPr>
          </a:p>
        </p:txBody>
      </p:sp>
      <p:pic>
        <p:nvPicPr>
          <p:cNvPr id="2635" name="그림 263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1319" y="7633822"/>
            <a:ext cx="279170" cy="259797"/>
          </a:xfrm>
          <a:prstGeom prst="rect">
            <a:avLst/>
          </a:prstGeom>
        </p:spPr>
      </p:pic>
      <p:sp>
        <p:nvSpPr>
          <p:cNvPr id="2636" name="직사각형 2635"/>
          <p:cNvSpPr/>
          <p:nvPr/>
        </p:nvSpPr>
        <p:spPr>
          <a:xfrm>
            <a:off x="2118577" y="749184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659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449" y="7652466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0" name="직사각형 2659"/>
          <p:cNvSpPr/>
          <p:nvPr/>
        </p:nvSpPr>
        <p:spPr>
          <a:xfrm>
            <a:off x="3784396" y="748417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UT112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61" name="직사각형 2660"/>
          <p:cNvSpPr/>
          <p:nvPr/>
        </p:nvSpPr>
        <p:spPr>
          <a:xfrm>
            <a:off x="3700560" y="7669345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10.10.10.185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2664" name="직사각형 2663"/>
          <p:cNvSpPr/>
          <p:nvPr/>
        </p:nvSpPr>
        <p:spPr>
          <a:xfrm>
            <a:off x="3999520" y="5624395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65" name="직선 연결선 2664"/>
          <p:cNvCxnSpPr/>
          <p:nvPr/>
        </p:nvCxnSpPr>
        <p:spPr>
          <a:xfrm flipV="1">
            <a:off x="3857660" y="5646679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6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449" y="5861049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7" name="직사각형 2666"/>
          <p:cNvSpPr/>
          <p:nvPr/>
        </p:nvSpPr>
        <p:spPr>
          <a:xfrm>
            <a:off x="3768521" y="569275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UT110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68" name="직사각형 2667"/>
          <p:cNvSpPr/>
          <p:nvPr/>
        </p:nvSpPr>
        <p:spPr>
          <a:xfrm>
            <a:off x="3700560" y="587792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10.10.10.184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2689" name="직선 연결선 2688"/>
          <p:cNvCxnSpPr/>
          <p:nvPr/>
        </p:nvCxnSpPr>
        <p:spPr>
          <a:xfrm flipV="1">
            <a:off x="2195428" y="80592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90" name="그림 268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4605" y="8247069"/>
            <a:ext cx="279170" cy="259797"/>
          </a:xfrm>
          <a:prstGeom prst="rect">
            <a:avLst/>
          </a:prstGeom>
        </p:spPr>
      </p:pic>
      <p:sp>
        <p:nvSpPr>
          <p:cNvPr id="2691" name="직사각형 2690"/>
          <p:cNvSpPr/>
          <p:nvPr/>
        </p:nvSpPr>
        <p:spPr>
          <a:xfrm>
            <a:off x="2121863" y="8105093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92" name="직사각형 2691"/>
          <p:cNvSpPr/>
          <p:nvPr/>
        </p:nvSpPr>
        <p:spPr>
          <a:xfrm>
            <a:off x="2020561" y="829026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10.10.10.65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3139" name="직선 연결선 3138"/>
          <p:cNvCxnSpPr/>
          <p:nvPr/>
        </p:nvCxnSpPr>
        <p:spPr>
          <a:xfrm flipV="1">
            <a:off x="6682482" y="50051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40" name="그림 313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856" y="868446"/>
            <a:ext cx="279170" cy="259797"/>
          </a:xfrm>
          <a:prstGeom prst="rect">
            <a:avLst/>
          </a:prstGeom>
        </p:spPr>
      </p:pic>
      <p:pic>
        <p:nvPicPr>
          <p:cNvPr id="3141" name="그림 3140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436" y="868446"/>
            <a:ext cx="279170" cy="259797"/>
          </a:xfrm>
          <a:prstGeom prst="rect">
            <a:avLst/>
          </a:prstGeom>
        </p:spPr>
      </p:pic>
      <p:sp>
        <p:nvSpPr>
          <p:cNvPr id="3142" name="직사각형 3141"/>
          <p:cNvSpPr/>
          <p:nvPr/>
        </p:nvSpPr>
        <p:spPr>
          <a:xfrm>
            <a:off x="6597030" y="58455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3143" name="직사각형 3142"/>
          <p:cNvSpPr/>
          <p:nvPr/>
        </p:nvSpPr>
        <p:spPr>
          <a:xfrm>
            <a:off x="6597030" y="808684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917" name="직사각형 916"/>
          <p:cNvSpPr/>
          <p:nvPr/>
        </p:nvSpPr>
        <p:spPr>
          <a:xfrm>
            <a:off x="6436864" y="911643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 dirty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10.10.20.100</a:t>
            </a:r>
            <a:endParaRPr lang="ko-KR" altLang="en-US" sz="5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918" name="직사각형 917"/>
          <p:cNvSpPr/>
          <p:nvPr/>
        </p:nvSpPr>
        <p:spPr>
          <a:xfrm>
            <a:off x="6436864" y="98433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10.10.20.110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961" name="직사각형 960"/>
          <p:cNvSpPr/>
          <p:nvPr/>
        </p:nvSpPr>
        <p:spPr>
          <a:xfrm>
            <a:off x="312391" y="36202"/>
            <a:ext cx="737381" cy="1538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NGS(</a:t>
            </a:r>
            <a:r>
              <a:rPr lang="ko-KR" altLang="en-US" sz="1000" b="1" dirty="0" err="1">
                <a:latin typeface="Consolas" pitchFamily="49" charset="0"/>
              </a:rPr>
              <a:t>기간계</a:t>
            </a:r>
            <a:r>
              <a:rPr lang="en-US" altLang="ko-KR" sz="1000" b="1" dirty="0">
                <a:latin typeface="Consolas" pitchFamily="49" charset="0"/>
              </a:rPr>
              <a:t>)</a:t>
            </a:r>
            <a:endParaRPr lang="ko-KR" altLang="en-US" sz="1000" b="1" dirty="0">
              <a:latin typeface="Consolas" pitchFamily="49" charset="0"/>
            </a:endParaRPr>
          </a:p>
        </p:txBody>
      </p:sp>
      <p:cxnSp>
        <p:nvCxnSpPr>
          <p:cNvPr id="973" name="직선 연결선 972"/>
          <p:cNvCxnSpPr/>
          <p:nvPr/>
        </p:nvCxnSpPr>
        <p:spPr>
          <a:xfrm>
            <a:off x="341106" y="3376788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5" name="직선 연결선 974"/>
          <p:cNvCxnSpPr/>
          <p:nvPr/>
        </p:nvCxnSpPr>
        <p:spPr>
          <a:xfrm>
            <a:off x="341106" y="5648619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5" name="직사각형 834"/>
          <p:cNvSpPr/>
          <p:nvPr/>
        </p:nvSpPr>
        <p:spPr>
          <a:xfrm>
            <a:off x="334115" y="910862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07" name="직선 연결선 1006"/>
          <p:cNvCxnSpPr>
            <a:cxnSpLocks/>
          </p:cNvCxnSpPr>
          <p:nvPr/>
        </p:nvCxnSpPr>
        <p:spPr>
          <a:xfrm>
            <a:off x="6400800" y="9132848"/>
            <a:ext cx="631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8" name="직사각형 1007"/>
          <p:cNvSpPr/>
          <p:nvPr/>
        </p:nvSpPr>
        <p:spPr>
          <a:xfrm>
            <a:off x="12707024" y="911472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296" y="9324286"/>
            <a:ext cx="408957" cy="12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5" name="Rectangle 43"/>
          <p:cNvSpPr>
            <a:spLocks noChangeArrowheads="1"/>
          </p:cNvSpPr>
          <p:nvPr/>
        </p:nvSpPr>
        <p:spPr bwMode="auto">
          <a:xfrm>
            <a:off x="11406250" y="9197003"/>
            <a:ext cx="19877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edm </a:t>
            </a:r>
          </a:p>
          <a:p>
            <a:r>
              <a:rPr lang="en-US" altLang="ko-KR" sz="600">
                <a:latin typeface="Consolas" pitchFamily="49" charset="0"/>
              </a:rPr>
              <a:t>:80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048" name="Rectangle 43"/>
          <p:cNvSpPr>
            <a:spLocks noChangeArrowheads="1"/>
          </p:cNvSpPr>
          <p:nvPr/>
        </p:nvSpPr>
        <p:spPr bwMode="auto">
          <a:xfrm>
            <a:off x="303373" y="9196478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amldev </a:t>
            </a:r>
          </a:p>
          <a:p>
            <a:r>
              <a:rPr lang="en-US" altLang="ko-KR" sz="600">
                <a:latin typeface="Consolas" pitchFamily="49" charset="0"/>
              </a:rPr>
              <a:t>: 8080/8443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049" name="직선 연결선 1048"/>
          <p:cNvCxnSpPr>
            <a:cxnSpLocks/>
          </p:cNvCxnSpPr>
          <p:nvPr/>
        </p:nvCxnSpPr>
        <p:spPr>
          <a:xfrm flipV="1">
            <a:off x="2195183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0" name="그림 104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4360" y="9315130"/>
            <a:ext cx="279170" cy="259797"/>
          </a:xfrm>
          <a:prstGeom prst="rect">
            <a:avLst/>
          </a:prstGeom>
        </p:spPr>
      </p:pic>
      <p:sp>
        <p:nvSpPr>
          <p:cNvPr id="1051" name="직사각형 1050"/>
          <p:cNvSpPr/>
          <p:nvPr/>
        </p:nvSpPr>
        <p:spPr>
          <a:xfrm>
            <a:off x="2134318" y="9173154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067" name="직사각형 1066"/>
          <p:cNvSpPr/>
          <p:nvPr/>
        </p:nvSpPr>
        <p:spPr>
          <a:xfrm>
            <a:off x="2020316" y="9358327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10.10.20.131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082" name="직사각형 1081"/>
          <p:cNvSpPr/>
          <p:nvPr/>
        </p:nvSpPr>
        <p:spPr>
          <a:xfrm>
            <a:off x="3882988" y="9177917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083" name="직선 연결선 1082"/>
          <p:cNvCxnSpPr>
            <a:cxnSpLocks/>
          </p:cNvCxnSpPr>
          <p:nvPr/>
        </p:nvCxnSpPr>
        <p:spPr>
          <a:xfrm flipV="1">
            <a:off x="3982635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866" y="9341448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4" name="직사각형 1093"/>
          <p:cNvSpPr/>
          <p:nvPr/>
        </p:nvSpPr>
        <p:spPr>
          <a:xfrm>
            <a:off x="312391" y="3311512"/>
            <a:ext cx="807913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CSSP(</a:t>
            </a:r>
            <a:r>
              <a:rPr lang="ko-KR" altLang="en-US" sz="1000" b="1" dirty="0">
                <a:latin typeface="Consolas" pitchFamily="49" charset="0"/>
              </a:rPr>
              <a:t>사이버</a:t>
            </a:r>
            <a:r>
              <a:rPr lang="en-US" altLang="ko-KR" sz="1000" b="1" dirty="0">
                <a:latin typeface="Consolas" pitchFamily="49" charset="0"/>
              </a:rPr>
              <a:t>)</a:t>
            </a:r>
            <a:endParaRPr lang="ko-KR" altLang="en-US" sz="1000" b="1" dirty="0">
              <a:latin typeface="Consolas" pitchFamily="49" charset="0"/>
            </a:endParaRPr>
          </a:p>
        </p:txBody>
      </p:sp>
      <p:sp>
        <p:nvSpPr>
          <p:cNvPr id="1095" name="직사각형 1094"/>
          <p:cNvSpPr/>
          <p:nvPr/>
        </p:nvSpPr>
        <p:spPr>
          <a:xfrm>
            <a:off x="312391" y="5581860"/>
            <a:ext cx="75020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VOC/</a:t>
            </a:r>
            <a:r>
              <a:rPr lang="ko-KR" altLang="en-US" sz="1000" b="1" dirty="0">
                <a:solidFill>
                  <a:schemeClr val="tx1"/>
                </a:solidFill>
                <a:latin typeface="Consolas" pitchFamily="49" charset="0"/>
              </a:rPr>
              <a:t>감사</a:t>
            </a:r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/BO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96" name="직사각형 1095"/>
          <p:cNvSpPr/>
          <p:nvPr/>
        </p:nvSpPr>
        <p:spPr>
          <a:xfrm>
            <a:off x="312391" y="7995307"/>
            <a:ext cx="1487587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1000" b="1" dirty="0">
                <a:latin typeface="Consolas" pitchFamily="49" charset="0"/>
              </a:rPr>
              <a:t>인터넷보험</a:t>
            </a:r>
            <a:r>
              <a:rPr lang="en-US" altLang="ko-KR" sz="1000" b="1" dirty="0">
                <a:latin typeface="Consolas" pitchFamily="49" charset="0"/>
              </a:rPr>
              <a:t>(New Online)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99" name="직사각형 1098"/>
          <p:cNvSpPr/>
          <p:nvPr/>
        </p:nvSpPr>
        <p:spPr>
          <a:xfrm>
            <a:off x="11664763" y="9033602"/>
            <a:ext cx="35266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 err="1">
                <a:solidFill>
                  <a:schemeClr val="tx1"/>
                </a:solidFill>
                <a:latin typeface="Consolas" pitchFamily="49" charset="0"/>
              </a:rPr>
              <a:t>Xtorm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08" name="Rectangle 43"/>
          <p:cNvSpPr>
            <a:spLocks noChangeArrowheads="1"/>
          </p:cNvSpPr>
          <p:nvPr/>
        </p:nvSpPr>
        <p:spPr bwMode="auto">
          <a:xfrm>
            <a:off x="6364888" y="9197003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amlprd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116" name="직선 연결선 1115"/>
          <p:cNvCxnSpPr>
            <a:cxnSpLocks/>
          </p:cNvCxnSpPr>
          <p:nvPr/>
        </p:nvCxnSpPr>
        <p:spPr>
          <a:xfrm flipV="1">
            <a:off x="6850400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7" name="직선 연결선 1116"/>
          <p:cNvCxnSpPr>
            <a:cxnSpLocks/>
          </p:cNvCxnSpPr>
          <p:nvPr/>
        </p:nvCxnSpPr>
        <p:spPr>
          <a:xfrm flipV="1">
            <a:off x="6841077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8" name="직사각형 1117"/>
          <p:cNvSpPr/>
          <p:nvPr/>
        </p:nvSpPr>
        <p:spPr>
          <a:xfrm>
            <a:off x="6724029" y="917890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119" name="그림 111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038" y="9320884"/>
            <a:ext cx="279170" cy="259797"/>
          </a:xfrm>
          <a:prstGeom prst="rect">
            <a:avLst/>
          </a:prstGeom>
        </p:spPr>
      </p:pic>
      <p:pic>
        <p:nvPicPr>
          <p:cNvPr id="1120" name="그림 111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618" y="9320884"/>
            <a:ext cx="279170" cy="259797"/>
          </a:xfrm>
          <a:prstGeom prst="rect">
            <a:avLst/>
          </a:prstGeom>
        </p:spPr>
      </p:pic>
      <p:sp>
        <p:nvSpPr>
          <p:cNvPr id="1122" name="직사각형 1121"/>
          <p:cNvSpPr/>
          <p:nvPr/>
        </p:nvSpPr>
        <p:spPr>
          <a:xfrm>
            <a:off x="6724029" y="926679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26" name="직사각형 1125"/>
          <p:cNvSpPr/>
          <p:nvPr/>
        </p:nvSpPr>
        <p:spPr>
          <a:xfrm>
            <a:off x="8025500" y="9033602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AML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27" name="Rectangle 135"/>
          <p:cNvSpPr>
            <a:spLocks noChangeArrowheads="1"/>
          </p:cNvSpPr>
          <p:nvPr/>
        </p:nvSpPr>
        <p:spPr bwMode="auto">
          <a:xfrm>
            <a:off x="310650" y="9033603"/>
            <a:ext cx="3929909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28" name="Rectangle 135"/>
          <p:cNvSpPr>
            <a:spLocks noChangeArrowheads="1"/>
          </p:cNvSpPr>
          <p:nvPr/>
        </p:nvSpPr>
        <p:spPr bwMode="auto">
          <a:xfrm>
            <a:off x="6258958" y="9033603"/>
            <a:ext cx="3129771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30" name="Rectangle 135"/>
          <p:cNvSpPr>
            <a:spLocks noChangeArrowheads="1"/>
          </p:cNvSpPr>
          <p:nvPr/>
        </p:nvSpPr>
        <p:spPr bwMode="auto">
          <a:xfrm>
            <a:off x="10792559" y="9033603"/>
            <a:ext cx="2000734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22" name="직사각형 821"/>
          <p:cNvSpPr/>
          <p:nvPr/>
        </p:nvSpPr>
        <p:spPr>
          <a:xfrm>
            <a:off x="11312981" y="9387726"/>
            <a:ext cx="180000" cy="18000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5" name="Rectangle 43"/>
          <p:cNvSpPr>
            <a:spLocks noChangeArrowheads="1"/>
          </p:cNvSpPr>
          <p:nvPr/>
        </p:nvSpPr>
        <p:spPr bwMode="auto">
          <a:xfrm>
            <a:off x="4148397" y="1435462"/>
            <a:ext cx="745397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s-iwapi:80/443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46" name="Rectangle 43"/>
          <p:cNvSpPr>
            <a:spLocks noChangeArrowheads="1"/>
          </p:cNvSpPr>
          <p:nvPr/>
        </p:nvSpPr>
        <p:spPr bwMode="auto">
          <a:xfrm>
            <a:off x="4148397" y="126975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s-banca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47" name="Rectangle 43"/>
          <p:cNvSpPr>
            <a:spLocks noChangeArrowheads="1"/>
          </p:cNvSpPr>
          <p:nvPr/>
        </p:nvSpPr>
        <p:spPr bwMode="auto">
          <a:xfrm>
            <a:off x="4148397" y="1104054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s-gasfa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48" name="Rectangle 43"/>
          <p:cNvSpPr>
            <a:spLocks noChangeArrowheads="1"/>
          </p:cNvSpPr>
          <p:nvPr/>
        </p:nvSpPr>
        <p:spPr bwMode="auto">
          <a:xfrm>
            <a:off x="4148397" y="938350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s-sfa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49" name="Rectangle 43"/>
          <p:cNvSpPr>
            <a:spLocks noChangeArrowheads="1"/>
          </p:cNvSpPr>
          <p:nvPr/>
        </p:nvSpPr>
        <p:spPr bwMode="auto">
          <a:xfrm>
            <a:off x="4148397" y="77264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s-ngs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51" name="Rectangle 43"/>
          <p:cNvSpPr>
            <a:spLocks noChangeArrowheads="1"/>
          </p:cNvSpPr>
          <p:nvPr/>
        </p:nvSpPr>
        <p:spPr bwMode="auto">
          <a:xfrm>
            <a:off x="4148397" y="2779895"/>
            <a:ext cx="6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endParaRPr lang="ko-KR" altLang="en-US" sz="700">
              <a:latin typeface="Consolas" pitchFamily="49" charset="0"/>
            </a:endParaRPr>
          </a:p>
        </p:txBody>
      </p:sp>
      <p:sp>
        <p:nvSpPr>
          <p:cNvPr id="1152" name="Rectangle 43"/>
          <p:cNvSpPr>
            <a:spLocks noChangeArrowheads="1"/>
          </p:cNvSpPr>
          <p:nvPr/>
        </p:nvSpPr>
        <p:spPr bwMode="auto">
          <a:xfrm>
            <a:off x="4148397" y="2263982"/>
            <a:ext cx="745397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s-ga:80/443 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53" name="Rectangle 43"/>
          <p:cNvSpPr>
            <a:spLocks noChangeArrowheads="1"/>
          </p:cNvSpPr>
          <p:nvPr/>
        </p:nvSpPr>
        <p:spPr bwMode="auto">
          <a:xfrm>
            <a:off x="4148397" y="2098278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s-gasfa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54" name="Rectangle 43"/>
          <p:cNvSpPr>
            <a:spLocks noChangeArrowheads="1"/>
          </p:cNvSpPr>
          <p:nvPr/>
        </p:nvSpPr>
        <p:spPr bwMode="auto">
          <a:xfrm>
            <a:off x="4148397" y="1932574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s-xclaims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55" name="Rectangle 43"/>
          <p:cNvSpPr>
            <a:spLocks noChangeArrowheads="1"/>
          </p:cNvSpPr>
          <p:nvPr/>
        </p:nvSpPr>
        <p:spPr bwMode="auto">
          <a:xfrm>
            <a:off x="4148397" y="1766870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s-xhs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56" name="Rectangle 43"/>
          <p:cNvSpPr>
            <a:spLocks noChangeArrowheads="1"/>
          </p:cNvSpPr>
          <p:nvPr/>
        </p:nvSpPr>
        <p:spPr bwMode="auto">
          <a:xfrm>
            <a:off x="4148397" y="1601166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s-xsfa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58" name="Rectangle 43"/>
          <p:cNvSpPr>
            <a:spLocks noChangeArrowheads="1"/>
          </p:cNvSpPr>
          <p:nvPr/>
        </p:nvSpPr>
        <p:spPr bwMode="auto">
          <a:xfrm>
            <a:off x="4148397" y="2761098"/>
            <a:ext cx="596317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s-atab:52444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82" name="Rectangle 43"/>
          <p:cNvSpPr>
            <a:spLocks noChangeArrowheads="1"/>
          </p:cNvSpPr>
          <p:nvPr/>
        </p:nvSpPr>
        <p:spPr bwMode="auto">
          <a:xfrm>
            <a:off x="4148397" y="2595390"/>
            <a:ext cx="54662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s-mdm: 8700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1183" name="Rectangle 43"/>
          <p:cNvSpPr>
            <a:spLocks noChangeArrowheads="1"/>
          </p:cNvSpPr>
          <p:nvPr/>
        </p:nvSpPr>
        <p:spPr bwMode="auto">
          <a:xfrm>
            <a:off x="4148397" y="2429686"/>
            <a:ext cx="79508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s-xsfa:8080/8443</a:t>
            </a:r>
            <a:endParaRPr lang="ko-KR" altLang="en-US" sz="700">
              <a:latin typeface="Consolas" pitchFamily="49" charset="0"/>
            </a:endParaRPr>
          </a:p>
        </p:txBody>
      </p:sp>
      <p:pic>
        <p:nvPicPr>
          <p:cNvPr id="1192" name="그림 119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3562900"/>
            <a:ext cx="279170" cy="259797"/>
          </a:xfrm>
          <a:prstGeom prst="rect">
            <a:avLst/>
          </a:prstGeom>
        </p:spPr>
      </p:pic>
      <p:sp>
        <p:nvSpPr>
          <p:cNvPr id="1193" name="직사각형 1192"/>
          <p:cNvSpPr/>
          <p:nvPr/>
        </p:nvSpPr>
        <p:spPr>
          <a:xfrm>
            <a:off x="4644609" y="3420924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95" name="직사각형 1194"/>
          <p:cNvSpPr/>
          <p:nvPr/>
        </p:nvSpPr>
        <p:spPr>
          <a:xfrm>
            <a:off x="4538544" y="3582282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61.41.41.173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443" name="직사각형 1442"/>
          <p:cNvSpPr/>
          <p:nvPr/>
        </p:nvSpPr>
        <p:spPr>
          <a:xfrm>
            <a:off x="4528592" y="829026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61.41.41.175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732" name="직사각형 1731"/>
          <p:cNvSpPr/>
          <p:nvPr/>
        </p:nvSpPr>
        <p:spPr>
          <a:xfrm>
            <a:off x="10396662" y="590045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21.111.61.75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733" name="직사각형 1732"/>
          <p:cNvSpPr/>
          <p:nvPr/>
        </p:nvSpPr>
        <p:spPr>
          <a:xfrm>
            <a:off x="10396662" y="5978813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21.111.61.76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95E9CC-8DCA-4344-A8A9-65A79755D095}"/>
              </a:ext>
            </a:extLst>
          </p:cNvPr>
          <p:cNvGrpSpPr/>
          <p:nvPr/>
        </p:nvGrpSpPr>
        <p:grpSpPr>
          <a:xfrm>
            <a:off x="8567616" y="8062175"/>
            <a:ext cx="540000" cy="444691"/>
            <a:chOff x="9029152" y="7437919"/>
            <a:chExt cx="540000" cy="444691"/>
          </a:xfrm>
        </p:grpSpPr>
        <p:cxnSp>
          <p:nvCxnSpPr>
            <p:cNvPr id="1747" name="직선 연결선 1746"/>
            <p:cNvCxnSpPr/>
            <p:nvPr/>
          </p:nvCxnSpPr>
          <p:spPr>
            <a:xfrm flipV="1">
              <a:off x="9243361" y="7437919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8" name="직선 연결선 1747"/>
            <p:cNvCxnSpPr/>
            <p:nvPr/>
          </p:nvCxnSpPr>
          <p:spPr>
            <a:xfrm flipV="1">
              <a:off x="9276291" y="7486627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9" name="직사각형 1748"/>
            <p:cNvSpPr/>
            <p:nvPr/>
          </p:nvSpPr>
          <p:spPr>
            <a:xfrm>
              <a:off x="9149718" y="7480837"/>
              <a:ext cx="248466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UP200</a:t>
              </a:r>
              <a:endParaRPr lang="ko-KR" altLang="en-US" sz="700" b="1">
                <a:latin typeface="Consolas" pitchFamily="49" charset="0"/>
              </a:endParaRPr>
            </a:p>
          </p:txBody>
        </p:sp>
        <p:pic>
          <p:nvPicPr>
            <p:cNvPr id="1750" name="그림 1749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67252" y="7622813"/>
              <a:ext cx="279170" cy="259797"/>
            </a:xfrm>
            <a:prstGeom prst="rect">
              <a:avLst/>
            </a:prstGeom>
          </p:spPr>
        </p:pic>
        <p:pic>
          <p:nvPicPr>
            <p:cNvPr id="1751" name="그림 1750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5832" y="7622813"/>
              <a:ext cx="279170" cy="259797"/>
            </a:xfrm>
            <a:prstGeom prst="rect">
              <a:avLst/>
            </a:prstGeom>
          </p:spPr>
        </p:pic>
        <p:sp>
          <p:nvSpPr>
            <p:cNvPr id="1752" name="직사각형 1751"/>
            <p:cNvSpPr/>
            <p:nvPr/>
          </p:nvSpPr>
          <p:spPr>
            <a:xfrm>
              <a:off x="9029152" y="7676315"/>
              <a:ext cx="540000" cy="769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61.42.199.210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1753" name="직사각형 1752"/>
            <p:cNvSpPr/>
            <p:nvPr/>
          </p:nvSpPr>
          <p:spPr>
            <a:xfrm>
              <a:off x="9149718" y="7568725"/>
              <a:ext cx="248466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UP201</a:t>
              </a:r>
              <a:endParaRPr lang="ko-KR" altLang="en-US" sz="700" b="1">
                <a:latin typeface="Consolas" pitchFamily="49" charset="0"/>
              </a:endParaRPr>
            </a:p>
          </p:txBody>
        </p:sp>
        <p:sp>
          <p:nvSpPr>
            <p:cNvPr id="1754" name="직사각형 1753"/>
            <p:cNvSpPr/>
            <p:nvPr/>
          </p:nvSpPr>
          <p:spPr>
            <a:xfrm>
              <a:off x="9029152" y="7754677"/>
              <a:ext cx="540000" cy="769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61.42.199.211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</p:grpSp>
      <p:sp>
        <p:nvSpPr>
          <p:cNvPr id="1755" name="직사각형 1754"/>
          <p:cNvSpPr/>
          <p:nvPr/>
        </p:nvSpPr>
        <p:spPr>
          <a:xfrm>
            <a:off x="10386638" y="756187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21.111.71.242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789" name="직사각형 1788"/>
          <p:cNvSpPr/>
          <p:nvPr/>
        </p:nvSpPr>
        <p:spPr>
          <a:xfrm>
            <a:off x="3772568" y="9358327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10.10.20.132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803" name="직사각형 1802"/>
          <p:cNvSpPr/>
          <p:nvPr/>
        </p:nvSpPr>
        <p:spPr>
          <a:xfrm>
            <a:off x="6593938" y="937438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21.111.171.172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804" name="직사각형 1803"/>
          <p:cNvSpPr/>
          <p:nvPr/>
        </p:nvSpPr>
        <p:spPr>
          <a:xfrm>
            <a:off x="6593938" y="945274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1805" name="직선 연결선 1804"/>
          <p:cNvCxnSpPr>
            <a:cxnSpLocks/>
          </p:cNvCxnSpPr>
          <p:nvPr/>
        </p:nvCxnSpPr>
        <p:spPr>
          <a:xfrm flipV="1">
            <a:off x="9026656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6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595" y="9326053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7" name="Picture 20" descr="http://db.cse.ohio-state.edu/images/d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295" y="9326053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0" name="직사각형 1809"/>
          <p:cNvSpPr/>
          <p:nvPr/>
        </p:nvSpPr>
        <p:spPr>
          <a:xfrm>
            <a:off x="8807696" y="936803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811" name="직사각형 1810"/>
          <p:cNvSpPr/>
          <p:nvPr/>
        </p:nvSpPr>
        <p:spPr>
          <a:xfrm>
            <a:off x="8807696" y="944639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21.111.171.177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847" name="직사각형 1846"/>
          <p:cNvSpPr/>
          <p:nvPr/>
        </p:nvSpPr>
        <p:spPr>
          <a:xfrm>
            <a:off x="2329028" y="9033602"/>
            <a:ext cx="211596" cy="1538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AML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910" name="직선 연결선 1909"/>
          <p:cNvCxnSpPr/>
          <p:nvPr/>
        </p:nvCxnSpPr>
        <p:spPr>
          <a:xfrm>
            <a:off x="283967" y="10201199"/>
            <a:ext cx="1247981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5" name="Rectangle 43">
            <a:extLst>
              <a:ext uri="{FF2B5EF4-FFF2-40B4-BE49-F238E27FC236}">
                <a16:creationId xmlns:a16="http://schemas.microsoft.com/office/drawing/2014/main" id="{EABA832E-CF66-43C0-B6F9-2A2235157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805" y="3947279"/>
            <a:ext cx="500137" cy="2923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r-home </a:t>
            </a:r>
          </a:p>
          <a:p>
            <a:r>
              <a:rPr lang="en-US" altLang="ko-KR" sz="600">
                <a:latin typeface="Consolas" pitchFamily="49" charset="0"/>
              </a:rPr>
              <a:t>: 8787/7443 </a:t>
            </a:r>
          </a:p>
          <a:p>
            <a:r>
              <a:rPr lang="en-US" altLang="ko-KR" sz="600">
                <a:latin typeface="Consolas" pitchFamily="49" charset="0"/>
              </a:rPr>
              <a:t> (7785)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06" name="Rectangle 43">
            <a:extLst>
              <a:ext uri="{FF2B5EF4-FFF2-40B4-BE49-F238E27FC236}">
                <a16:creationId xmlns:a16="http://schemas.microsoft.com/office/drawing/2014/main" id="{EA09590E-49BB-44BF-BFC0-0F8FFF60B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805" y="4476052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fido </a:t>
            </a:r>
          </a:p>
          <a:p>
            <a:r>
              <a:rPr lang="en-US" altLang="ko-KR" sz="600">
                <a:latin typeface="Consolas" pitchFamily="49" charset="0"/>
              </a:rPr>
              <a:t>: 8687/6443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07" name="Rectangle 43">
            <a:extLst>
              <a:ext uri="{FF2B5EF4-FFF2-40B4-BE49-F238E27FC236}">
                <a16:creationId xmlns:a16="http://schemas.microsoft.com/office/drawing/2014/main" id="{879F0C28-0C4F-4BA2-B1D1-2FCB45811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805" y="4260028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cssp-msp </a:t>
            </a:r>
          </a:p>
          <a:p>
            <a:r>
              <a:rPr lang="en-US" altLang="ko-KR" sz="600">
                <a:latin typeface="Consolas" pitchFamily="49" charset="0"/>
              </a:rPr>
              <a:t>: 8587/5443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09" name="Rectangle 43">
            <a:extLst>
              <a:ext uri="{FF2B5EF4-FFF2-40B4-BE49-F238E27FC236}">
                <a16:creationId xmlns:a16="http://schemas.microsoft.com/office/drawing/2014/main" id="{D1B3E496-FBBE-4939-8B53-C04067052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805" y="4684489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 dirty="0">
                <a:latin typeface="Consolas" pitchFamily="49" charset="0"/>
              </a:rPr>
              <a:t>cyber  </a:t>
            </a:r>
          </a:p>
          <a:p>
            <a:r>
              <a:rPr lang="en-US" altLang="ko-KR" sz="600">
                <a:latin typeface="Consolas" pitchFamily="49" charset="0"/>
              </a:rPr>
              <a:t>: </a:t>
            </a:r>
            <a:r>
              <a:rPr lang="en-US" altLang="ko-KR" sz="600" dirty="0">
                <a:latin typeface="Consolas" pitchFamily="49" charset="0"/>
              </a:rPr>
              <a:t>8072/7445</a:t>
            </a:r>
            <a:endParaRPr lang="ko-KR" altLang="en-US" sz="600" dirty="0">
              <a:latin typeface="Consolas" pitchFamily="49" charset="0"/>
            </a:endParaRPr>
          </a:p>
        </p:txBody>
      </p:sp>
      <p:sp>
        <p:nvSpPr>
          <p:cNvPr id="1136" name="직사각형 1422">
            <a:extLst>
              <a:ext uri="{FF2B5EF4-FFF2-40B4-BE49-F238E27FC236}">
                <a16:creationId xmlns:a16="http://schemas.microsoft.com/office/drawing/2014/main" id="{2F4549EA-1879-4A03-B888-8C800F260C10}"/>
              </a:ext>
            </a:extLst>
          </p:cNvPr>
          <p:cNvSpPr/>
          <p:nvPr/>
        </p:nvSpPr>
        <p:spPr>
          <a:xfrm>
            <a:off x="2119140" y="342092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NUT12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10" name="직사각형 2650">
            <a:extLst>
              <a:ext uri="{FF2B5EF4-FFF2-40B4-BE49-F238E27FC236}">
                <a16:creationId xmlns:a16="http://schemas.microsoft.com/office/drawing/2014/main" id="{2D3B4B20-784B-4627-96D6-146470E799C5}"/>
              </a:ext>
            </a:extLst>
          </p:cNvPr>
          <p:cNvSpPr/>
          <p:nvPr/>
        </p:nvSpPr>
        <p:spPr>
          <a:xfrm>
            <a:off x="2017275" y="7677019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10.10.10.84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cxnSp>
        <p:nvCxnSpPr>
          <p:cNvPr id="968" name="직선 연결선 1005">
            <a:extLst>
              <a:ext uri="{FF2B5EF4-FFF2-40B4-BE49-F238E27FC236}">
                <a16:creationId xmlns:a16="http://schemas.microsoft.com/office/drawing/2014/main" id="{2674130A-A758-4B94-A47C-270BD9EFAA0F}"/>
              </a:ext>
            </a:extLst>
          </p:cNvPr>
          <p:cNvCxnSpPr>
            <a:cxnSpLocks/>
          </p:cNvCxnSpPr>
          <p:nvPr/>
        </p:nvCxnSpPr>
        <p:spPr>
          <a:xfrm>
            <a:off x="341106" y="9132848"/>
            <a:ext cx="5436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7" name="직사각형 1009">
            <a:extLst>
              <a:ext uri="{FF2B5EF4-FFF2-40B4-BE49-F238E27FC236}">
                <a16:creationId xmlns:a16="http://schemas.microsoft.com/office/drawing/2014/main" id="{20834EF2-3F76-4773-9E9A-D7299DBB3FE2}"/>
              </a:ext>
            </a:extLst>
          </p:cNvPr>
          <p:cNvSpPr/>
          <p:nvPr/>
        </p:nvSpPr>
        <p:spPr>
          <a:xfrm>
            <a:off x="4987240" y="92194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 dirty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10.10.20.229</a:t>
            </a:r>
            <a:endParaRPr lang="ko-KR" altLang="en-US" sz="5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808" name="직사각형 2670">
            <a:extLst>
              <a:ext uri="{FF2B5EF4-FFF2-40B4-BE49-F238E27FC236}">
                <a16:creationId xmlns:a16="http://schemas.microsoft.com/office/drawing/2014/main" id="{6882CA0C-A7F7-4CD7-9C03-5AB861C672FC}"/>
              </a:ext>
            </a:extLst>
          </p:cNvPr>
          <p:cNvSpPr/>
          <p:nvPr/>
        </p:nvSpPr>
        <p:spPr>
          <a:xfrm>
            <a:off x="2017838" y="3606097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809" name="직사각형 2247">
            <a:extLst>
              <a:ext uri="{FF2B5EF4-FFF2-40B4-BE49-F238E27FC236}">
                <a16:creationId xmlns:a16="http://schemas.microsoft.com/office/drawing/2014/main" id="{3C9A3AA8-A72A-40F8-973A-63D85C40A34A}"/>
              </a:ext>
            </a:extLst>
          </p:cNvPr>
          <p:cNvSpPr/>
          <p:nvPr/>
        </p:nvSpPr>
        <p:spPr>
          <a:xfrm>
            <a:off x="10368482" y="362295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810" name="직사각형 2248">
            <a:extLst>
              <a:ext uri="{FF2B5EF4-FFF2-40B4-BE49-F238E27FC236}">
                <a16:creationId xmlns:a16="http://schemas.microsoft.com/office/drawing/2014/main" id="{B1586DB3-1ABC-4283-B6F9-F865D86EEB51}"/>
              </a:ext>
            </a:extLst>
          </p:cNvPr>
          <p:cNvSpPr/>
          <p:nvPr/>
        </p:nvSpPr>
        <p:spPr>
          <a:xfrm>
            <a:off x="10368482" y="370131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21.111.161.194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815" name="직사각형 2253">
            <a:extLst>
              <a:ext uri="{FF2B5EF4-FFF2-40B4-BE49-F238E27FC236}">
                <a16:creationId xmlns:a16="http://schemas.microsoft.com/office/drawing/2014/main" id="{BDF28991-559D-4A5D-88FA-FE7D1FD82995}"/>
              </a:ext>
            </a:extLst>
          </p:cNvPr>
          <p:cNvSpPr/>
          <p:nvPr/>
        </p:nvSpPr>
        <p:spPr>
          <a:xfrm>
            <a:off x="8562855" y="1253943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61.42.199.135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5A7579-F3B6-4F9D-B002-F779E124E0EE}"/>
              </a:ext>
            </a:extLst>
          </p:cNvPr>
          <p:cNvGrpSpPr/>
          <p:nvPr/>
        </p:nvGrpSpPr>
        <p:grpSpPr>
          <a:xfrm>
            <a:off x="8562855" y="504124"/>
            <a:ext cx="540000" cy="448870"/>
            <a:chOff x="8562855" y="288100"/>
            <a:chExt cx="540000" cy="448870"/>
          </a:xfrm>
        </p:grpSpPr>
        <p:cxnSp>
          <p:nvCxnSpPr>
            <p:cNvPr id="2242" name="직선 연결선 2241"/>
            <p:cNvCxnSpPr/>
            <p:nvPr/>
          </p:nvCxnSpPr>
          <p:spPr>
            <a:xfrm flipV="1">
              <a:off x="8912424" y="288100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57" name="그림 2256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6899" y="477173"/>
              <a:ext cx="279170" cy="259797"/>
            </a:xfrm>
            <a:prstGeom prst="rect">
              <a:avLst/>
            </a:prstGeom>
          </p:spPr>
        </p:pic>
        <p:pic>
          <p:nvPicPr>
            <p:cNvPr id="2258" name="그림 2257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5479" y="477173"/>
              <a:ext cx="279170" cy="259797"/>
            </a:xfrm>
            <a:prstGeom prst="rect">
              <a:avLst/>
            </a:prstGeom>
          </p:spPr>
        </p:pic>
        <p:sp>
          <p:nvSpPr>
            <p:cNvPr id="2259" name="직사각형 2258"/>
            <p:cNvSpPr/>
            <p:nvPr/>
          </p:nvSpPr>
          <p:spPr>
            <a:xfrm>
              <a:off x="8742073" y="335197"/>
              <a:ext cx="198772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UP50</a:t>
              </a:r>
              <a:endParaRPr lang="ko-KR" altLang="en-US" sz="700" b="1">
                <a:latin typeface="Consolas" pitchFamily="49" charset="0"/>
              </a:endParaRPr>
            </a:p>
          </p:txBody>
        </p:sp>
        <p:sp>
          <p:nvSpPr>
            <p:cNvPr id="2260" name="직사각형 2259"/>
            <p:cNvSpPr/>
            <p:nvPr/>
          </p:nvSpPr>
          <p:spPr>
            <a:xfrm>
              <a:off x="8742073" y="422174"/>
              <a:ext cx="198772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UP51</a:t>
              </a:r>
              <a:endParaRPr lang="ko-KR" altLang="en-US" sz="700" b="1">
                <a:latin typeface="Consolas" pitchFamily="49" charset="0"/>
              </a:endParaRPr>
            </a:p>
          </p:txBody>
        </p:sp>
        <p:sp>
          <p:nvSpPr>
            <p:cNvPr id="817" name="직사각형 2260">
              <a:extLst>
                <a:ext uri="{FF2B5EF4-FFF2-40B4-BE49-F238E27FC236}">
                  <a16:creationId xmlns:a16="http://schemas.microsoft.com/office/drawing/2014/main" id="{5AE7EE4A-CD79-48BA-A6E2-CFA20E58CA5B}"/>
                </a:ext>
              </a:extLst>
            </p:cNvPr>
            <p:cNvSpPr/>
            <p:nvPr/>
          </p:nvSpPr>
          <p:spPr>
            <a:xfrm>
              <a:off x="8562855" y="520370"/>
              <a:ext cx="540000" cy="769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21.111.171.242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818" name="직사각형 2261">
              <a:extLst>
                <a:ext uri="{FF2B5EF4-FFF2-40B4-BE49-F238E27FC236}">
                  <a16:creationId xmlns:a16="http://schemas.microsoft.com/office/drawing/2014/main" id="{47AFFDD8-1BA3-48B0-9112-A1DBA0A9FACC}"/>
                </a:ext>
              </a:extLst>
            </p:cNvPr>
            <p:cNvSpPr/>
            <p:nvPr/>
          </p:nvSpPr>
          <p:spPr>
            <a:xfrm>
              <a:off x="8562855" y="593058"/>
              <a:ext cx="540000" cy="769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21.111.171.243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</p:grpSp>
      <p:sp>
        <p:nvSpPr>
          <p:cNvPr id="819" name="직사각형 1557">
            <a:extLst>
              <a:ext uri="{FF2B5EF4-FFF2-40B4-BE49-F238E27FC236}">
                <a16:creationId xmlns:a16="http://schemas.microsoft.com/office/drawing/2014/main" id="{A4DF3487-4797-4F62-A529-D12059F53920}"/>
              </a:ext>
            </a:extLst>
          </p:cNvPr>
          <p:cNvSpPr/>
          <p:nvPr/>
        </p:nvSpPr>
        <p:spPr>
          <a:xfrm>
            <a:off x="10330382" y="911643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21.111.161.161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820" name="직사각형 1558">
            <a:extLst>
              <a:ext uri="{FF2B5EF4-FFF2-40B4-BE49-F238E27FC236}">
                <a16:creationId xmlns:a16="http://schemas.microsoft.com/office/drawing/2014/main" id="{99F52B34-A2E9-4E36-AE2F-479E65D94682}"/>
              </a:ext>
            </a:extLst>
          </p:cNvPr>
          <p:cNvSpPr/>
          <p:nvPr/>
        </p:nvSpPr>
        <p:spPr>
          <a:xfrm>
            <a:off x="10330382" y="98433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21.111.161.162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9C20AD-6509-4414-9D00-BC24F8EC1081}"/>
              </a:ext>
            </a:extLst>
          </p:cNvPr>
          <p:cNvGrpSpPr/>
          <p:nvPr/>
        </p:nvGrpSpPr>
        <p:grpSpPr>
          <a:xfrm>
            <a:off x="8567616" y="3372259"/>
            <a:ext cx="540000" cy="456992"/>
            <a:chOff x="8567616" y="2748003"/>
            <a:chExt cx="540000" cy="456992"/>
          </a:xfrm>
        </p:grpSpPr>
        <p:cxnSp>
          <p:nvCxnSpPr>
            <p:cNvPr id="2247" name="직선 연결선 2246"/>
            <p:cNvCxnSpPr/>
            <p:nvPr/>
          </p:nvCxnSpPr>
          <p:spPr>
            <a:xfrm flipV="1">
              <a:off x="8765167" y="2752532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98" name="그림 997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3254" y="2945198"/>
              <a:ext cx="279170" cy="259797"/>
            </a:xfrm>
            <a:prstGeom prst="rect">
              <a:avLst/>
            </a:prstGeom>
          </p:spPr>
        </p:pic>
        <p:pic>
          <p:nvPicPr>
            <p:cNvPr id="1000" name="그림 999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1834" y="2945198"/>
              <a:ext cx="279170" cy="259797"/>
            </a:xfrm>
            <a:prstGeom prst="rect">
              <a:avLst/>
            </a:prstGeom>
          </p:spPr>
        </p:pic>
        <p:sp>
          <p:nvSpPr>
            <p:cNvPr id="1001" name="직사각형 1000"/>
            <p:cNvSpPr/>
            <p:nvPr/>
          </p:nvSpPr>
          <p:spPr>
            <a:xfrm>
              <a:off x="8567616" y="2998700"/>
              <a:ext cx="540000" cy="769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61.42.199.152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sp>
          <p:nvSpPr>
            <p:cNvPr id="1005" name="직사각형 1004"/>
            <p:cNvSpPr/>
            <p:nvPr/>
          </p:nvSpPr>
          <p:spPr>
            <a:xfrm>
              <a:off x="8567616" y="3077062"/>
              <a:ext cx="540000" cy="769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rPr>
                <a:t>61.42.199.153</a:t>
              </a:r>
              <a:endParaRPr lang="ko-KR" altLang="en-US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endParaRPr>
            </a:p>
          </p:txBody>
        </p:sp>
        <p:cxnSp>
          <p:nvCxnSpPr>
            <p:cNvPr id="843" name="직선 연결선 2241">
              <a:extLst>
                <a:ext uri="{FF2B5EF4-FFF2-40B4-BE49-F238E27FC236}">
                  <a16:creationId xmlns:a16="http://schemas.microsoft.com/office/drawing/2014/main" id="{B96C07D8-3A30-4C68-87BD-572DE8E75C15}"/>
                </a:ext>
              </a:extLst>
            </p:cNvPr>
            <p:cNvCxnSpPr/>
            <p:nvPr/>
          </p:nvCxnSpPr>
          <p:spPr>
            <a:xfrm flipV="1">
              <a:off x="8901894" y="2748003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4" name="직사각형 996">
              <a:extLst>
                <a:ext uri="{FF2B5EF4-FFF2-40B4-BE49-F238E27FC236}">
                  <a16:creationId xmlns:a16="http://schemas.microsoft.com/office/drawing/2014/main" id="{3D6763D2-347E-4CA3-BC27-22006CECBF04}"/>
                </a:ext>
              </a:extLst>
            </p:cNvPr>
            <p:cNvSpPr/>
            <p:nvPr/>
          </p:nvSpPr>
          <p:spPr>
            <a:xfrm>
              <a:off x="8728902" y="2803222"/>
              <a:ext cx="248466" cy="1077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UP101</a:t>
              </a:r>
              <a:endParaRPr lang="ko-KR" altLang="en-US" sz="700" b="1">
                <a:latin typeface="Consolas" pitchFamily="49" charset="0"/>
              </a:endParaRPr>
            </a:p>
          </p:txBody>
        </p:sp>
        <p:sp>
          <p:nvSpPr>
            <p:cNvPr id="845" name="직사각형 1003">
              <a:extLst>
                <a:ext uri="{FF2B5EF4-FFF2-40B4-BE49-F238E27FC236}">
                  <a16:creationId xmlns:a16="http://schemas.microsoft.com/office/drawing/2014/main" id="{5E69FA19-C89F-408E-9A81-98220D83AEB6}"/>
                </a:ext>
              </a:extLst>
            </p:cNvPr>
            <p:cNvSpPr/>
            <p:nvPr/>
          </p:nvSpPr>
          <p:spPr>
            <a:xfrm>
              <a:off x="8728902" y="2891110"/>
              <a:ext cx="248466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UP102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cxnSp>
        <p:nvCxnSpPr>
          <p:cNvPr id="846" name="직선 연결선 870">
            <a:extLst>
              <a:ext uri="{FF2B5EF4-FFF2-40B4-BE49-F238E27FC236}">
                <a16:creationId xmlns:a16="http://schemas.microsoft.com/office/drawing/2014/main" id="{4FD03971-B4D1-445F-9D03-A501DF3E0009}"/>
              </a:ext>
            </a:extLst>
          </p:cNvPr>
          <p:cNvCxnSpPr/>
          <p:nvPr/>
        </p:nvCxnSpPr>
        <p:spPr>
          <a:xfrm flipV="1">
            <a:off x="10673100" y="49885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7" name="직사각형 875">
            <a:extLst>
              <a:ext uri="{FF2B5EF4-FFF2-40B4-BE49-F238E27FC236}">
                <a16:creationId xmlns:a16="http://schemas.microsoft.com/office/drawing/2014/main" id="{C7D4E499-3384-40A8-818F-7DCB8F800EC2}"/>
              </a:ext>
            </a:extLst>
          </p:cNvPr>
          <p:cNvSpPr/>
          <p:nvPr/>
        </p:nvSpPr>
        <p:spPr>
          <a:xfrm>
            <a:off x="10509600" y="58932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48" name="직사각형 876">
            <a:extLst>
              <a:ext uri="{FF2B5EF4-FFF2-40B4-BE49-F238E27FC236}">
                <a16:creationId xmlns:a16="http://schemas.microsoft.com/office/drawing/2014/main" id="{CB097662-9979-4972-9A1F-5500709C20BE}"/>
              </a:ext>
            </a:extLst>
          </p:cNvPr>
          <p:cNvSpPr/>
          <p:nvPr/>
        </p:nvSpPr>
        <p:spPr>
          <a:xfrm>
            <a:off x="10509600" y="813447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UP57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849" name="직선 연결선 2190">
            <a:extLst>
              <a:ext uri="{FF2B5EF4-FFF2-40B4-BE49-F238E27FC236}">
                <a16:creationId xmlns:a16="http://schemas.microsoft.com/office/drawing/2014/main" id="{BD5CDD71-83E5-412C-BACE-1E10A0DB3F2F}"/>
              </a:ext>
            </a:extLst>
          </p:cNvPr>
          <p:cNvCxnSpPr>
            <a:cxnSpLocks/>
          </p:cNvCxnSpPr>
          <p:nvPr/>
        </p:nvCxnSpPr>
        <p:spPr>
          <a:xfrm flipV="1">
            <a:off x="12305456" y="3374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1" name="직선 연결선 2190">
            <a:extLst>
              <a:ext uri="{FF2B5EF4-FFF2-40B4-BE49-F238E27FC236}">
                <a16:creationId xmlns:a16="http://schemas.microsoft.com/office/drawing/2014/main" id="{427EDE0F-BB60-4373-9542-0A777E47C44B}"/>
              </a:ext>
            </a:extLst>
          </p:cNvPr>
          <p:cNvCxnSpPr>
            <a:cxnSpLocks/>
          </p:cNvCxnSpPr>
          <p:nvPr/>
        </p:nvCxnSpPr>
        <p:spPr>
          <a:xfrm flipV="1">
            <a:off x="10573342" y="3372259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직선 연결선 2190">
            <a:extLst>
              <a:ext uri="{FF2B5EF4-FFF2-40B4-BE49-F238E27FC236}">
                <a16:creationId xmlns:a16="http://schemas.microsoft.com/office/drawing/2014/main" id="{B420FFEB-D86E-401D-825F-AB932361F8BF}"/>
              </a:ext>
            </a:extLst>
          </p:cNvPr>
          <p:cNvCxnSpPr>
            <a:cxnSpLocks/>
          </p:cNvCxnSpPr>
          <p:nvPr/>
        </p:nvCxnSpPr>
        <p:spPr>
          <a:xfrm flipV="1">
            <a:off x="10682591" y="3372259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4" name="직사각형 2233">
            <a:extLst>
              <a:ext uri="{FF2B5EF4-FFF2-40B4-BE49-F238E27FC236}">
                <a16:creationId xmlns:a16="http://schemas.microsoft.com/office/drawing/2014/main" id="{31A15C59-EFBC-4EB4-8552-9C9D8FF18B0D}"/>
              </a:ext>
            </a:extLst>
          </p:cNvPr>
          <p:cNvSpPr/>
          <p:nvPr/>
        </p:nvSpPr>
        <p:spPr>
          <a:xfrm>
            <a:off x="12229596" y="3433268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UP105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55" name="직사각형 2234">
            <a:extLst>
              <a:ext uri="{FF2B5EF4-FFF2-40B4-BE49-F238E27FC236}">
                <a16:creationId xmlns:a16="http://schemas.microsoft.com/office/drawing/2014/main" id="{89229850-BC71-48A3-9CBC-86E464173E39}"/>
              </a:ext>
            </a:extLst>
          </p:cNvPr>
          <p:cNvSpPr/>
          <p:nvPr/>
        </p:nvSpPr>
        <p:spPr>
          <a:xfrm>
            <a:off x="12229596" y="3521156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64" name="직사각형 2244">
            <a:extLst>
              <a:ext uri="{FF2B5EF4-FFF2-40B4-BE49-F238E27FC236}">
                <a16:creationId xmlns:a16="http://schemas.microsoft.com/office/drawing/2014/main" id="{20DFC389-6879-4BDE-888B-ADEEC7356507}"/>
              </a:ext>
            </a:extLst>
          </p:cNvPr>
          <p:cNvSpPr/>
          <p:nvPr/>
        </p:nvSpPr>
        <p:spPr>
          <a:xfrm>
            <a:off x="10502230" y="3427478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65" name="직사각형 2245">
            <a:extLst>
              <a:ext uri="{FF2B5EF4-FFF2-40B4-BE49-F238E27FC236}">
                <a16:creationId xmlns:a16="http://schemas.microsoft.com/office/drawing/2014/main" id="{7F5090F6-E28F-4B63-8485-426C94E055D3}"/>
              </a:ext>
            </a:extLst>
          </p:cNvPr>
          <p:cNvSpPr/>
          <p:nvPr/>
        </p:nvSpPr>
        <p:spPr>
          <a:xfrm>
            <a:off x="10502230" y="3515366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UP104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00" name="직사각형 1164">
            <a:extLst>
              <a:ext uri="{FF2B5EF4-FFF2-40B4-BE49-F238E27FC236}">
                <a16:creationId xmlns:a16="http://schemas.microsoft.com/office/drawing/2014/main" id="{70B5ECB1-F6C3-4E4A-93B7-CCCA6CB9D02B}"/>
              </a:ext>
            </a:extLst>
          </p:cNvPr>
          <p:cNvSpPr/>
          <p:nvPr/>
        </p:nvSpPr>
        <p:spPr>
          <a:xfrm>
            <a:off x="4976993" y="1298621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61.41.41.166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801" name="직사각형 2254">
            <a:extLst>
              <a:ext uri="{FF2B5EF4-FFF2-40B4-BE49-F238E27FC236}">
                <a16:creationId xmlns:a16="http://schemas.microsoft.com/office/drawing/2014/main" id="{8E1A17FE-09AA-4667-A263-000CB7657CF4}"/>
              </a:ext>
            </a:extLst>
          </p:cNvPr>
          <p:cNvSpPr/>
          <p:nvPr/>
        </p:nvSpPr>
        <p:spPr>
          <a:xfrm>
            <a:off x="8561040" y="165395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61.42.199.136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374" name="직사각형 978">
            <a:extLst>
              <a:ext uri="{FF2B5EF4-FFF2-40B4-BE49-F238E27FC236}">
                <a16:creationId xmlns:a16="http://schemas.microsoft.com/office/drawing/2014/main" id="{E97A3602-A4D3-4E81-9B98-48A13D275E41}"/>
              </a:ext>
            </a:extLst>
          </p:cNvPr>
          <p:cNvSpPr/>
          <p:nvPr/>
        </p:nvSpPr>
        <p:spPr>
          <a:xfrm>
            <a:off x="8074394" y="27302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0" name="직사각형 1222">
            <a:extLst>
              <a:ext uri="{FF2B5EF4-FFF2-40B4-BE49-F238E27FC236}">
                <a16:creationId xmlns:a16="http://schemas.microsoft.com/office/drawing/2014/main" id="{11DB2D58-6C89-485D-997F-A8B4B217BD00}"/>
              </a:ext>
            </a:extLst>
          </p:cNvPr>
          <p:cNvSpPr/>
          <p:nvPr/>
        </p:nvSpPr>
        <p:spPr>
          <a:xfrm>
            <a:off x="8074394" y="335256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91" name="직선 연결선 1242">
            <a:extLst>
              <a:ext uri="{FF2B5EF4-FFF2-40B4-BE49-F238E27FC236}">
                <a16:creationId xmlns:a16="http://schemas.microsoft.com/office/drawing/2014/main" id="{C389E5DE-8B9A-4AB4-BDFD-400F6B533498}"/>
              </a:ext>
            </a:extLst>
          </p:cNvPr>
          <p:cNvCxnSpPr/>
          <p:nvPr/>
        </p:nvCxnSpPr>
        <p:spPr>
          <a:xfrm flipV="1">
            <a:off x="7991674" y="3374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2" name="Picture 20" descr="http://db.cse.ohio-state.edu/images/db.png">
            <a:extLst>
              <a:ext uri="{FF2B5EF4-FFF2-40B4-BE49-F238E27FC236}">
                <a16:creationId xmlns:a16="http://schemas.microsoft.com/office/drawing/2014/main" id="{787B69D5-C1E2-4F91-AE9C-155113FA8B0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05" y="3589218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3" name="직사각형 1245">
            <a:extLst>
              <a:ext uri="{FF2B5EF4-FFF2-40B4-BE49-F238E27FC236}">
                <a16:creationId xmlns:a16="http://schemas.microsoft.com/office/drawing/2014/main" id="{5F2D752F-DE0B-471F-8C4F-104E3ECC1392}"/>
              </a:ext>
            </a:extLst>
          </p:cNvPr>
          <p:cNvSpPr/>
          <p:nvPr/>
        </p:nvSpPr>
        <p:spPr>
          <a:xfrm>
            <a:off x="7872977" y="342092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394" name="직사각형 1246">
            <a:extLst>
              <a:ext uri="{FF2B5EF4-FFF2-40B4-BE49-F238E27FC236}">
                <a16:creationId xmlns:a16="http://schemas.microsoft.com/office/drawing/2014/main" id="{B7F09B88-23A4-4922-8E20-F48747D0DF00}"/>
              </a:ext>
            </a:extLst>
          </p:cNvPr>
          <p:cNvSpPr/>
          <p:nvPr/>
        </p:nvSpPr>
        <p:spPr>
          <a:xfrm>
            <a:off x="7805016" y="3606097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10.10.20.55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636" name="Rectangle 135">
            <a:extLst>
              <a:ext uri="{FF2B5EF4-FFF2-40B4-BE49-F238E27FC236}">
                <a16:creationId xmlns:a16="http://schemas.microsoft.com/office/drawing/2014/main" id="{DBAB1592-184B-41BD-99CF-529730BBA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2849" y="9033603"/>
            <a:ext cx="1601489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37" name="직사각형 1911">
            <a:extLst>
              <a:ext uri="{FF2B5EF4-FFF2-40B4-BE49-F238E27FC236}">
                <a16:creationId xmlns:a16="http://schemas.microsoft.com/office/drawing/2014/main" id="{0DAF6964-C910-421B-B234-9A276C3ED07E}"/>
              </a:ext>
            </a:extLst>
          </p:cNvPr>
          <p:cNvSpPr/>
          <p:nvPr/>
        </p:nvSpPr>
        <p:spPr>
          <a:xfrm>
            <a:off x="5773685" y="910862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38" name="직선 연결선 1912">
            <a:extLst>
              <a:ext uri="{FF2B5EF4-FFF2-40B4-BE49-F238E27FC236}">
                <a16:creationId xmlns:a16="http://schemas.microsoft.com/office/drawing/2014/main" id="{A43342F3-661E-43B0-BB96-9F215200CEF8}"/>
              </a:ext>
            </a:extLst>
          </p:cNvPr>
          <p:cNvCxnSpPr/>
          <p:nvPr/>
        </p:nvCxnSpPr>
        <p:spPr>
          <a:xfrm flipV="1">
            <a:off x="4721154" y="918832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" name="그림 1913">
            <a:extLst>
              <a:ext uri="{FF2B5EF4-FFF2-40B4-BE49-F238E27FC236}">
                <a16:creationId xmlns:a16="http://schemas.microsoft.com/office/drawing/2014/main" id="{7DAED427-71BF-4F4D-86C4-064D20407B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257" y="9315130"/>
            <a:ext cx="279170" cy="259797"/>
          </a:xfrm>
          <a:prstGeom prst="rect">
            <a:avLst/>
          </a:prstGeom>
        </p:spPr>
      </p:pic>
      <p:sp>
        <p:nvSpPr>
          <p:cNvPr id="1640" name="직사각형 1914">
            <a:extLst>
              <a:ext uri="{FF2B5EF4-FFF2-40B4-BE49-F238E27FC236}">
                <a16:creationId xmlns:a16="http://schemas.microsoft.com/office/drawing/2014/main" id="{C8BCCB63-C6F0-4F35-AA00-A1B9CAF1D28C}"/>
              </a:ext>
            </a:extLst>
          </p:cNvPr>
          <p:cNvSpPr/>
          <p:nvPr/>
        </p:nvSpPr>
        <p:spPr>
          <a:xfrm>
            <a:off x="4638215" y="9180774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UD09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41" name="직사각형 1915">
            <a:extLst>
              <a:ext uri="{FF2B5EF4-FFF2-40B4-BE49-F238E27FC236}">
                <a16:creationId xmlns:a16="http://schemas.microsoft.com/office/drawing/2014/main" id="{918D782C-9DD0-4F53-9830-0244D4538324}"/>
              </a:ext>
            </a:extLst>
          </p:cNvPr>
          <p:cNvSpPr/>
          <p:nvPr/>
        </p:nvSpPr>
        <p:spPr>
          <a:xfrm>
            <a:off x="4543263" y="9358327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</a:t>
            </a:r>
            <a:endParaRPr lang="ko-KR" altLang="en-US" sz="5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645" name="직사각형 1916">
            <a:extLst>
              <a:ext uri="{FF2B5EF4-FFF2-40B4-BE49-F238E27FC236}">
                <a16:creationId xmlns:a16="http://schemas.microsoft.com/office/drawing/2014/main" id="{097B32B0-DC32-41D6-BBE1-8E35079D0509}"/>
              </a:ext>
            </a:extLst>
          </p:cNvPr>
          <p:cNvSpPr/>
          <p:nvPr/>
        </p:nvSpPr>
        <p:spPr>
          <a:xfrm>
            <a:off x="5091955" y="9039952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EAM</a:t>
            </a:r>
            <a:endParaRPr lang="ko-KR" altLang="en-US" sz="1000" b="1" dirty="0">
              <a:latin typeface="Consolas" pitchFamily="49" charset="0"/>
            </a:endParaRPr>
          </a:p>
        </p:txBody>
      </p:sp>
      <p:sp>
        <p:nvSpPr>
          <p:cNvPr id="1648" name="Rectangle 43">
            <a:extLst>
              <a:ext uri="{FF2B5EF4-FFF2-40B4-BE49-F238E27FC236}">
                <a16:creationId xmlns:a16="http://schemas.microsoft.com/office/drawing/2014/main" id="{7C2ED1A2-FE02-407E-A0B8-329A23EB8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1733" y="9454279"/>
            <a:ext cx="25968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400">
                <a:latin typeface="Consolas" pitchFamily="49" charset="0"/>
              </a:rPr>
              <a:t>Window</a:t>
            </a:r>
          </a:p>
          <a:p>
            <a:r>
              <a:rPr lang="en-US" altLang="ko-KR" sz="400">
                <a:latin typeface="Consolas" pitchFamily="49" charset="0"/>
              </a:rPr>
              <a:t>Websphere</a:t>
            </a:r>
            <a:endParaRPr lang="ko-KR" altLang="en-US" sz="400">
              <a:latin typeface="Consolas" pitchFamily="49" charset="0"/>
            </a:endParaRPr>
          </a:p>
        </p:txBody>
      </p:sp>
      <p:cxnSp>
        <p:nvCxnSpPr>
          <p:cNvPr id="1664" name="직선 연결선 1025">
            <a:extLst>
              <a:ext uri="{FF2B5EF4-FFF2-40B4-BE49-F238E27FC236}">
                <a16:creationId xmlns:a16="http://schemas.microsoft.com/office/drawing/2014/main" id="{42BF7683-518F-4E10-93AF-898126AE3E08}"/>
              </a:ext>
            </a:extLst>
          </p:cNvPr>
          <p:cNvCxnSpPr>
            <a:cxnSpLocks/>
          </p:cNvCxnSpPr>
          <p:nvPr/>
        </p:nvCxnSpPr>
        <p:spPr>
          <a:xfrm flipV="1">
            <a:off x="9800895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5" name="직선 연결선 1026">
            <a:extLst>
              <a:ext uri="{FF2B5EF4-FFF2-40B4-BE49-F238E27FC236}">
                <a16:creationId xmlns:a16="http://schemas.microsoft.com/office/drawing/2014/main" id="{AFA7E92C-F789-4897-A0EA-6BC1CBC94C1C}"/>
              </a:ext>
            </a:extLst>
          </p:cNvPr>
          <p:cNvCxnSpPr>
            <a:cxnSpLocks/>
          </p:cNvCxnSpPr>
          <p:nvPr/>
        </p:nvCxnSpPr>
        <p:spPr>
          <a:xfrm flipV="1">
            <a:off x="9842290" y="91328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6" name="직사각형 1027">
            <a:extLst>
              <a:ext uri="{FF2B5EF4-FFF2-40B4-BE49-F238E27FC236}">
                <a16:creationId xmlns:a16="http://schemas.microsoft.com/office/drawing/2014/main" id="{765736A4-9367-4AF8-8582-0648BAD71915}"/>
              </a:ext>
            </a:extLst>
          </p:cNvPr>
          <p:cNvSpPr/>
          <p:nvPr/>
        </p:nvSpPr>
        <p:spPr>
          <a:xfrm>
            <a:off x="9738577" y="917890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UP54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667" name="그림 1028">
            <a:extLst>
              <a:ext uri="{FF2B5EF4-FFF2-40B4-BE49-F238E27FC236}">
                <a16:creationId xmlns:a16="http://schemas.microsoft.com/office/drawing/2014/main" id="{F1619362-1D08-499A-9C29-85C4BA43B0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251" y="9320884"/>
            <a:ext cx="279170" cy="259797"/>
          </a:xfrm>
          <a:prstGeom prst="rect">
            <a:avLst/>
          </a:prstGeom>
        </p:spPr>
      </p:pic>
      <p:pic>
        <p:nvPicPr>
          <p:cNvPr id="1668" name="그림 1029">
            <a:extLst>
              <a:ext uri="{FF2B5EF4-FFF2-40B4-BE49-F238E27FC236}">
                <a16:creationId xmlns:a16="http://schemas.microsoft.com/office/drawing/2014/main" id="{EE473FA3-B2F5-4DF8-82A0-28891C9ED9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831" y="9320884"/>
            <a:ext cx="279170" cy="259797"/>
          </a:xfrm>
          <a:prstGeom prst="rect">
            <a:avLst/>
          </a:prstGeom>
        </p:spPr>
      </p:pic>
      <p:sp>
        <p:nvSpPr>
          <p:cNvPr id="1669" name="직사각형 1030">
            <a:extLst>
              <a:ext uri="{FF2B5EF4-FFF2-40B4-BE49-F238E27FC236}">
                <a16:creationId xmlns:a16="http://schemas.microsoft.com/office/drawing/2014/main" id="{092DE742-1844-482D-86FB-B8C5B1B2EF92}"/>
              </a:ext>
            </a:extLst>
          </p:cNvPr>
          <p:cNvSpPr/>
          <p:nvPr/>
        </p:nvSpPr>
        <p:spPr>
          <a:xfrm>
            <a:off x="9595151" y="9374386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21.111.161.131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670" name="직사각형 1031">
            <a:extLst>
              <a:ext uri="{FF2B5EF4-FFF2-40B4-BE49-F238E27FC236}">
                <a16:creationId xmlns:a16="http://schemas.microsoft.com/office/drawing/2014/main" id="{D7CD0DCC-4B8E-45A3-B366-1D4DA26D3E1B}"/>
              </a:ext>
            </a:extLst>
          </p:cNvPr>
          <p:cNvSpPr/>
          <p:nvPr/>
        </p:nvSpPr>
        <p:spPr>
          <a:xfrm>
            <a:off x="9738577" y="926679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UP55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71" name="직사각형 1032">
            <a:extLst>
              <a:ext uri="{FF2B5EF4-FFF2-40B4-BE49-F238E27FC236}">
                <a16:creationId xmlns:a16="http://schemas.microsoft.com/office/drawing/2014/main" id="{914AFB23-174B-4D84-9B71-7756E58D6B85}"/>
              </a:ext>
            </a:extLst>
          </p:cNvPr>
          <p:cNvSpPr/>
          <p:nvPr/>
        </p:nvSpPr>
        <p:spPr>
          <a:xfrm>
            <a:off x="9595151" y="9452748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21.111.161.132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672" name="직사각형 1097">
            <a:extLst>
              <a:ext uri="{FF2B5EF4-FFF2-40B4-BE49-F238E27FC236}">
                <a16:creationId xmlns:a16="http://schemas.microsoft.com/office/drawing/2014/main" id="{16DC35FF-3677-4B8C-A160-C9B35F87FA52}"/>
              </a:ext>
            </a:extLst>
          </p:cNvPr>
          <p:cNvSpPr/>
          <p:nvPr/>
        </p:nvSpPr>
        <p:spPr>
          <a:xfrm>
            <a:off x="10005628" y="9033602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EAM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673" name="Rectangle 135">
            <a:extLst>
              <a:ext uri="{FF2B5EF4-FFF2-40B4-BE49-F238E27FC236}">
                <a16:creationId xmlns:a16="http://schemas.microsoft.com/office/drawing/2014/main" id="{F35CA207-4CA6-4F89-893D-FBA3D441D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7582" y="9033603"/>
            <a:ext cx="1253698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79" name="직사각형 1924">
            <a:extLst>
              <a:ext uri="{FF2B5EF4-FFF2-40B4-BE49-F238E27FC236}">
                <a16:creationId xmlns:a16="http://schemas.microsoft.com/office/drawing/2014/main" id="{824463B9-6981-4762-887D-BDE46B6959A7}"/>
              </a:ext>
            </a:extLst>
          </p:cNvPr>
          <p:cNvSpPr/>
          <p:nvPr/>
        </p:nvSpPr>
        <p:spPr>
          <a:xfrm>
            <a:off x="13769" y="9008670"/>
            <a:ext cx="270198" cy="119253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연계</a:t>
            </a:r>
          </a:p>
        </p:txBody>
      </p:sp>
      <p:cxnSp>
        <p:nvCxnSpPr>
          <p:cNvPr id="1680" name="직선 연결선 1804">
            <a:extLst>
              <a:ext uri="{FF2B5EF4-FFF2-40B4-BE49-F238E27FC236}">
                <a16:creationId xmlns:a16="http://schemas.microsoft.com/office/drawing/2014/main" id="{814B4021-D283-4CFA-8227-E4F5202B87B1}"/>
              </a:ext>
            </a:extLst>
          </p:cNvPr>
          <p:cNvCxnSpPr>
            <a:cxnSpLocks/>
          </p:cNvCxnSpPr>
          <p:nvPr/>
        </p:nvCxnSpPr>
        <p:spPr>
          <a:xfrm flipV="1">
            <a:off x="9077001" y="913461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1" name="직사각형 1807">
            <a:extLst>
              <a:ext uri="{FF2B5EF4-FFF2-40B4-BE49-F238E27FC236}">
                <a16:creationId xmlns:a16="http://schemas.microsoft.com/office/drawing/2014/main" id="{53915D81-ADC6-4B0E-89D6-A5E2CCC0E605}"/>
              </a:ext>
            </a:extLst>
          </p:cNvPr>
          <p:cNvSpPr/>
          <p:nvPr/>
        </p:nvSpPr>
        <p:spPr>
          <a:xfrm>
            <a:off x="8960315" y="917255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82" name="직사각형 1808">
            <a:extLst>
              <a:ext uri="{FF2B5EF4-FFF2-40B4-BE49-F238E27FC236}">
                <a16:creationId xmlns:a16="http://schemas.microsoft.com/office/drawing/2014/main" id="{982C7F06-3E50-4F2B-9DD9-65661C1EF3BD}"/>
              </a:ext>
            </a:extLst>
          </p:cNvPr>
          <p:cNvSpPr/>
          <p:nvPr/>
        </p:nvSpPr>
        <p:spPr>
          <a:xfrm>
            <a:off x="8960315" y="926044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83" name="직선 연결선 1804">
            <a:extLst>
              <a:ext uri="{FF2B5EF4-FFF2-40B4-BE49-F238E27FC236}">
                <a16:creationId xmlns:a16="http://schemas.microsoft.com/office/drawing/2014/main" id="{8EDFC406-E518-4F05-98C4-E36E21701FE7}"/>
              </a:ext>
            </a:extLst>
          </p:cNvPr>
          <p:cNvCxnSpPr>
            <a:cxnSpLocks/>
          </p:cNvCxnSpPr>
          <p:nvPr/>
        </p:nvCxnSpPr>
        <p:spPr>
          <a:xfrm flipV="1">
            <a:off x="11707730" y="91288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4" name="직선 연결선 1804">
            <a:extLst>
              <a:ext uri="{FF2B5EF4-FFF2-40B4-BE49-F238E27FC236}">
                <a16:creationId xmlns:a16="http://schemas.microsoft.com/office/drawing/2014/main" id="{9E8CE3A9-DDE0-4445-B118-4A22EBA08DF9}"/>
              </a:ext>
            </a:extLst>
          </p:cNvPr>
          <p:cNvCxnSpPr>
            <a:cxnSpLocks/>
          </p:cNvCxnSpPr>
          <p:nvPr/>
        </p:nvCxnSpPr>
        <p:spPr>
          <a:xfrm flipV="1">
            <a:off x="11758075" y="913064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1" name="직사각형 1037">
            <a:extLst>
              <a:ext uri="{FF2B5EF4-FFF2-40B4-BE49-F238E27FC236}">
                <a16:creationId xmlns:a16="http://schemas.microsoft.com/office/drawing/2014/main" id="{13AA1099-1F57-4381-A2BE-E0A0434B08D1}"/>
              </a:ext>
            </a:extLst>
          </p:cNvPr>
          <p:cNvSpPr/>
          <p:nvPr/>
        </p:nvSpPr>
        <p:spPr>
          <a:xfrm>
            <a:off x="11618757" y="9180497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UP80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694" name="그림 1038">
            <a:extLst>
              <a:ext uri="{FF2B5EF4-FFF2-40B4-BE49-F238E27FC236}">
                <a16:creationId xmlns:a16="http://schemas.microsoft.com/office/drawing/2014/main" id="{EE86F65F-3A7B-4B22-AB42-05585E2FE9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6766" y="9322473"/>
            <a:ext cx="279170" cy="259797"/>
          </a:xfrm>
          <a:prstGeom prst="rect">
            <a:avLst/>
          </a:prstGeom>
        </p:spPr>
      </p:pic>
      <p:pic>
        <p:nvPicPr>
          <p:cNvPr id="1696" name="그림 1039">
            <a:extLst>
              <a:ext uri="{FF2B5EF4-FFF2-40B4-BE49-F238E27FC236}">
                <a16:creationId xmlns:a16="http://schemas.microsoft.com/office/drawing/2014/main" id="{971B3AE0-DB19-4CB3-83E8-1AAC4BAB5E9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346" y="9322473"/>
            <a:ext cx="279170" cy="259797"/>
          </a:xfrm>
          <a:prstGeom prst="rect">
            <a:avLst/>
          </a:prstGeom>
        </p:spPr>
      </p:pic>
      <p:sp>
        <p:nvSpPr>
          <p:cNvPr id="1697" name="직사각형 1040">
            <a:extLst>
              <a:ext uri="{FF2B5EF4-FFF2-40B4-BE49-F238E27FC236}">
                <a16:creationId xmlns:a16="http://schemas.microsoft.com/office/drawing/2014/main" id="{E68FD7FF-7323-44A2-A197-96436346550D}"/>
              </a:ext>
            </a:extLst>
          </p:cNvPr>
          <p:cNvSpPr/>
          <p:nvPr/>
        </p:nvSpPr>
        <p:spPr>
          <a:xfrm>
            <a:off x="11488666" y="9375975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21.111.171.212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698" name="직사각형 1041">
            <a:extLst>
              <a:ext uri="{FF2B5EF4-FFF2-40B4-BE49-F238E27FC236}">
                <a16:creationId xmlns:a16="http://schemas.microsoft.com/office/drawing/2014/main" id="{9FFF0C81-80ED-4770-B1EF-4EAD30A07119}"/>
              </a:ext>
            </a:extLst>
          </p:cNvPr>
          <p:cNvSpPr/>
          <p:nvPr/>
        </p:nvSpPr>
        <p:spPr>
          <a:xfrm>
            <a:off x="11618757" y="9268385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UP81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99" name="직사각형 1042">
            <a:extLst>
              <a:ext uri="{FF2B5EF4-FFF2-40B4-BE49-F238E27FC236}">
                <a16:creationId xmlns:a16="http://schemas.microsoft.com/office/drawing/2014/main" id="{B5AFE014-919F-4328-A478-B01D20A23EF1}"/>
              </a:ext>
            </a:extLst>
          </p:cNvPr>
          <p:cNvSpPr/>
          <p:nvPr/>
        </p:nvSpPr>
        <p:spPr>
          <a:xfrm>
            <a:off x="11488666" y="9454337"/>
            <a:ext cx="540000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21.111.171.213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356" name="Rectangle 43">
            <a:extLst>
              <a:ext uri="{FF2B5EF4-FFF2-40B4-BE49-F238E27FC236}">
                <a16:creationId xmlns:a16="http://schemas.microsoft.com/office/drawing/2014/main" id="{D57D8B6C-4372-41CA-AACF-B7D304987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2451443"/>
            <a:ext cx="695703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d-iwapi:80/443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365" name="Rectangle 43">
            <a:extLst>
              <a:ext uri="{FF2B5EF4-FFF2-40B4-BE49-F238E27FC236}">
                <a16:creationId xmlns:a16="http://schemas.microsoft.com/office/drawing/2014/main" id="{AB8AD883-A8A4-4053-8EEF-7FD9CBF85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2635879"/>
            <a:ext cx="64601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d-atab:52444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1824529-2612-4144-8B38-F40E2C183EAF}"/>
              </a:ext>
            </a:extLst>
          </p:cNvPr>
          <p:cNvGrpSpPr/>
          <p:nvPr/>
        </p:nvGrpSpPr>
        <p:grpSpPr>
          <a:xfrm>
            <a:off x="551734" y="295602"/>
            <a:ext cx="429016" cy="400542"/>
            <a:chOff x="1219627" y="272399"/>
            <a:chExt cx="429016" cy="400542"/>
          </a:xfrm>
        </p:grpSpPr>
        <p:cxnSp>
          <p:nvCxnSpPr>
            <p:cNvPr id="444" name="직선 연결선 1353">
              <a:extLst>
                <a:ext uri="{FF2B5EF4-FFF2-40B4-BE49-F238E27FC236}">
                  <a16:creationId xmlns:a16="http://schemas.microsoft.com/office/drawing/2014/main" id="{173AE51C-AD13-4CE8-8EDC-46CA73EF05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14741" y="272399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5" name="Group 444">
              <a:extLst>
                <a:ext uri="{FF2B5EF4-FFF2-40B4-BE49-F238E27FC236}">
                  <a16:creationId xmlns:a16="http://schemas.microsoft.com/office/drawing/2014/main" id="{C5990E97-A323-4417-8DD1-79C46DDE1809}"/>
                </a:ext>
              </a:extLst>
            </p:cNvPr>
            <p:cNvGrpSpPr/>
            <p:nvPr/>
          </p:nvGrpSpPr>
          <p:grpSpPr>
            <a:xfrm>
              <a:off x="1219627" y="312553"/>
              <a:ext cx="429016" cy="360388"/>
              <a:chOff x="1890487" y="653275"/>
              <a:chExt cx="429016" cy="360388"/>
            </a:xfrm>
          </p:grpSpPr>
          <p:pic>
            <p:nvPicPr>
              <p:cNvPr id="446" name="그림 1505">
                <a:extLst>
                  <a:ext uri="{FF2B5EF4-FFF2-40B4-BE49-F238E27FC236}">
                    <a16:creationId xmlns:a16="http://schemas.microsoft.com/office/drawing/2014/main" id="{A91769D3-4606-4094-9917-2C280D9F2E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44690" y="753866"/>
                <a:ext cx="279170" cy="259797"/>
              </a:xfrm>
              <a:prstGeom prst="rect">
                <a:avLst/>
              </a:prstGeom>
            </p:spPr>
          </p:pic>
          <p:sp>
            <p:nvSpPr>
              <p:cNvPr id="447" name="직사각형 915">
                <a:extLst>
                  <a:ext uri="{FF2B5EF4-FFF2-40B4-BE49-F238E27FC236}">
                    <a16:creationId xmlns:a16="http://schemas.microsoft.com/office/drawing/2014/main" id="{20DD2A21-D599-4B44-A311-FC1D3AF108DE}"/>
                  </a:ext>
                </a:extLst>
              </p:cNvPr>
              <p:cNvSpPr/>
              <p:nvPr/>
            </p:nvSpPr>
            <p:spPr>
              <a:xfrm>
                <a:off x="1890487" y="806646"/>
                <a:ext cx="429016" cy="769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5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itchFamily="49" charset="0"/>
                  </a:rPr>
                  <a:t>10.10.10.231</a:t>
                </a:r>
                <a:endParaRPr lang="ko-KR" altLang="en-US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endParaRPr>
              </a:p>
            </p:txBody>
          </p:sp>
          <p:sp>
            <p:nvSpPr>
              <p:cNvPr id="448" name="직사각형 2912">
                <a:extLst>
                  <a:ext uri="{FF2B5EF4-FFF2-40B4-BE49-F238E27FC236}">
                    <a16:creationId xmlns:a16="http://schemas.microsoft.com/office/drawing/2014/main" id="{3877E7D6-019E-4755-8049-E3CBB1CCE71F}"/>
                  </a:ext>
                </a:extLst>
              </p:cNvPr>
              <p:cNvSpPr/>
              <p:nvPr/>
            </p:nvSpPr>
            <p:spPr>
              <a:xfrm>
                <a:off x="1987823" y="653275"/>
                <a:ext cx="248466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>
                    <a:latin typeface="Consolas" pitchFamily="49" charset="0"/>
                  </a:rPr>
                  <a:t>LT503</a:t>
                </a:r>
                <a:endParaRPr lang="ko-KR" altLang="en-US" sz="700" b="1">
                  <a:latin typeface="Consolas" pitchFamily="49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C8EA20C-2ABF-4B69-B12A-A770F46EC685}"/>
              </a:ext>
            </a:extLst>
          </p:cNvPr>
          <p:cNvGrpSpPr/>
          <p:nvPr/>
        </p:nvGrpSpPr>
        <p:grpSpPr>
          <a:xfrm>
            <a:off x="3428154" y="296270"/>
            <a:ext cx="429016" cy="367947"/>
            <a:chOff x="3198564" y="296270"/>
            <a:chExt cx="429016" cy="367947"/>
          </a:xfrm>
        </p:grpSpPr>
        <p:cxnSp>
          <p:nvCxnSpPr>
            <p:cNvPr id="452" name="직선 연결선 1353">
              <a:extLst>
                <a:ext uri="{FF2B5EF4-FFF2-40B4-BE49-F238E27FC236}">
                  <a16:creationId xmlns:a16="http://schemas.microsoft.com/office/drawing/2014/main" id="{FB44D6A0-EB0C-4281-9DC2-63FC5A654D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3678" y="296270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7" name="Picture 20" descr="http://db.cse.ohio-state.edu/images/db.png">
              <a:extLst>
                <a:ext uri="{FF2B5EF4-FFF2-40B4-BE49-F238E27FC236}">
                  <a16:creationId xmlns:a16="http://schemas.microsoft.com/office/drawing/2014/main" id="{50F30A55-2A9A-47CD-8B6B-9AA53F6EC788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8483" y="444189"/>
              <a:ext cx="232472" cy="220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EAF5CFDC-4DEE-47D5-885D-2DE2E056B5E3}"/>
                </a:ext>
              </a:extLst>
            </p:cNvPr>
            <p:cNvGrpSpPr/>
            <p:nvPr/>
          </p:nvGrpSpPr>
          <p:grpSpPr>
            <a:xfrm>
              <a:off x="3198564" y="336424"/>
              <a:ext cx="429016" cy="230315"/>
              <a:chOff x="1890487" y="653275"/>
              <a:chExt cx="429016" cy="230315"/>
            </a:xfrm>
          </p:grpSpPr>
          <p:sp>
            <p:nvSpPr>
              <p:cNvPr id="459" name="직사각형 915">
                <a:extLst>
                  <a:ext uri="{FF2B5EF4-FFF2-40B4-BE49-F238E27FC236}">
                    <a16:creationId xmlns:a16="http://schemas.microsoft.com/office/drawing/2014/main" id="{8E6A0842-6539-425C-97C2-44F5C9C55B4E}"/>
                  </a:ext>
                </a:extLst>
              </p:cNvPr>
              <p:cNvSpPr/>
              <p:nvPr/>
            </p:nvSpPr>
            <p:spPr>
              <a:xfrm>
                <a:off x="1890487" y="806646"/>
                <a:ext cx="429016" cy="769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5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itchFamily="49" charset="0"/>
                  </a:rPr>
                  <a:t>10.10.10.233</a:t>
                </a:r>
                <a:endParaRPr lang="ko-KR" altLang="en-US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endParaRPr>
              </a:p>
            </p:txBody>
          </p:sp>
          <p:sp>
            <p:nvSpPr>
              <p:cNvPr id="460" name="직사각형 2912">
                <a:extLst>
                  <a:ext uri="{FF2B5EF4-FFF2-40B4-BE49-F238E27FC236}">
                    <a16:creationId xmlns:a16="http://schemas.microsoft.com/office/drawing/2014/main" id="{82DC0D27-D4A9-4A1D-BFBF-CE6165B019AA}"/>
                  </a:ext>
                </a:extLst>
              </p:cNvPr>
              <p:cNvSpPr/>
              <p:nvPr/>
            </p:nvSpPr>
            <p:spPr>
              <a:xfrm>
                <a:off x="1987823" y="653275"/>
                <a:ext cx="198772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>
                    <a:latin typeface="Consolas" pitchFamily="49" charset="0"/>
                  </a:rPr>
                  <a:t>UT33</a:t>
                </a:r>
                <a:endParaRPr lang="ko-KR" altLang="en-US" sz="700" b="1">
                  <a:latin typeface="Consolas" pitchFamily="49" charset="0"/>
                </a:endParaRPr>
              </a:p>
            </p:txBody>
          </p:sp>
        </p:grpSp>
      </p:grpSp>
      <p:sp>
        <p:nvSpPr>
          <p:cNvPr id="484" name="Rectangle 43">
            <a:extLst>
              <a:ext uri="{FF2B5EF4-FFF2-40B4-BE49-F238E27FC236}">
                <a16:creationId xmlns:a16="http://schemas.microsoft.com/office/drawing/2014/main" id="{70AFF4BB-12C8-4088-903A-666317CB6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748012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D-NGS01-101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5" name="Rectangle 43">
            <a:extLst>
              <a:ext uri="{FF2B5EF4-FFF2-40B4-BE49-F238E27FC236}">
                <a16:creationId xmlns:a16="http://schemas.microsoft.com/office/drawing/2014/main" id="{C270CB82-145B-4EB1-B80A-92C43C728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869941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D-NGS01-103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6" name="Rectangle 43">
            <a:extLst>
              <a:ext uri="{FF2B5EF4-FFF2-40B4-BE49-F238E27FC236}">
                <a16:creationId xmlns:a16="http://schemas.microsoft.com/office/drawing/2014/main" id="{2C2C1E7B-32BE-4F53-BD78-C4464B2C4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991870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D-SFA01-101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7" name="Rectangle 43">
            <a:extLst>
              <a:ext uri="{FF2B5EF4-FFF2-40B4-BE49-F238E27FC236}">
                <a16:creationId xmlns:a16="http://schemas.microsoft.com/office/drawing/2014/main" id="{66BDE6DA-F934-4C01-A3D5-FC05A862C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113799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D-SFA02-101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8" name="Rectangle 43">
            <a:extLst>
              <a:ext uri="{FF2B5EF4-FFF2-40B4-BE49-F238E27FC236}">
                <a16:creationId xmlns:a16="http://schemas.microsoft.com/office/drawing/2014/main" id="{C850D4B0-4633-4503-9761-6180999C2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235728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9" name="Rectangle 43">
            <a:extLst>
              <a:ext uri="{FF2B5EF4-FFF2-40B4-BE49-F238E27FC236}">
                <a16:creationId xmlns:a16="http://schemas.microsoft.com/office/drawing/2014/main" id="{96BCCC4A-F5DC-4E21-B403-B0D8B5615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357657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D-SFSMS-101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0" name="Rectangle 43">
            <a:extLst>
              <a:ext uri="{FF2B5EF4-FFF2-40B4-BE49-F238E27FC236}">
                <a16:creationId xmlns:a16="http://schemas.microsoft.com/office/drawing/2014/main" id="{8C14CB74-3AB0-4D03-8106-BBAB1D538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479586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D-PRO01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1" name="Rectangle 43">
            <a:extLst>
              <a:ext uri="{FF2B5EF4-FFF2-40B4-BE49-F238E27FC236}">
                <a16:creationId xmlns:a16="http://schemas.microsoft.com/office/drawing/2014/main" id="{7FB90523-4842-44B3-8734-AAFD7A0F1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601515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D-IWAPI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1142B42E-13C3-4024-922C-EA8FF5484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723444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D-NWB01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46A32B27-3173-4669-8BA9-FA55BA04C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845373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D-LMS01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D997FEF4-9F33-470F-8E05-7C7956E81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1967302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D-QUEXT-101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5" name="Rectangle 43">
            <a:extLst>
              <a:ext uri="{FF2B5EF4-FFF2-40B4-BE49-F238E27FC236}">
                <a16:creationId xmlns:a16="http://schemas.microsoft.com/office/drawing/2014/main" id="{F075778E-8055-4A2C-8ADF-B9A297BE5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2136678"/>
            <a:ext cx="612000" cy="104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D-EAAIR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6" name="Rectangle 43">
            <a:extLst>
              <a:ext uri="{FF2B5EF4-FFF2-40B4-BE49-F238E27FC236}">
                <a16:creationId xmlns:a16="http://schemas.microsoft.com/office/drawing/2014/main" id="{D6F221E2-5A10-47DA-AEFF-8F7085788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48" y="2086000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ATAB</a:t>
            </a:r>
          </a:p>
        </p:txBody>
      </p:sp>
      <p:sp>
        <p:nvSpPr>
          <p:cNvPr id="497" name="Rectangle 43">
            <a:extLst>
              <a:ext uri="{FF2B5EF4-FFF2-40B4-BE49-F238E27FC236}">
                <a16:creationId xmlns:a16="http://schemas.microsoft.com/office/drawing/2014/main" id="{169F9EE6-5C3B-4B3E-BBB5-D4C0D038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48" y="697033"/>
            <a:ext cx="252000" cy="45719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NGS</a:t>
            </a:r>
          </a:p>
        </p:txBody>
      </p:sp>
      <p:sp>
        <p:nvSpPr>
          <p:cNvPr id="498" name="Rectangle 43">
            <a:extLst>
              <a:ext uri="{FF2B5EF4-FFF2-40B4-BE49-F238E27FC236}">
                <a16:creationId xmlns:a16="http://schemas.microsoft.com/office/drawing/2014/main" id="{5E369064-53B8-4CB8-8760-74B4AF11A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2313325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D-EAMNG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9" name="Rectangle 43">
            <a:extLst>
              <a:ext uri="{FF2B5EF4-FFF2-40B4-BE49-F238E27FC236}">
                <a16:creationId xmlns:a16="http://schemas.microsoft.com/office/drawing/2014/main" id="{688A0092-BBF2-4CB8-BB99-F593B952B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2435254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D-EASVC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0" name="Rectangle 43">
            <a:extLst>
              <a:ext uri="{FF2B5EF4-FFF2-40B4-BE49-F238E27FC236}">
                <a16:creationId xmlns:a16="http://schemas.microsoft.com/office/drawing/2014/main" id="{6EE610B6-C4DF-4025-8716-37B929A6A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2557183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D-EAUPM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1" name="Rectangle 43">
            <a:extLst>
              <a:ext uri="{FF2B5EF4-FFF2-40B4-BE49-F238E27FC236}">
                <a16:creationId xmlns:a16="http://schemas.microsoft.com/office/drawing/2014/main" id="{0F62F7C3-24B0-4756-9177-A976E5817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2724226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D-RUL01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2" name="Rectangle 43">
            <a:extLst>
              <a:ext uri="{FF2B5EF4-FFF2-40B4-BE49-F238E27FC236}">
                <a16:creationId xmlns:a16="http://schemas.microsoft.com/office/drawing/2014/main" id="{5CF405A3-DD17-49B5-AB10-C7459A0BF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2846155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D-BTO01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3" name="Rectangle 43">
            <a:extLst>
              <a:ext uri="{FF2B5EF4-FFF2-40B4-BE49-F238E27FC236}">
                <a16:creationId xmlns:a16="http://schemas.microsoft.com/office/drawing/2014/main" id="{FB96494B-61EF-41DA-B902-9B22E970F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3020568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D-EASIG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4" name="Rectangle 43">
            <a:extLst>
              <a:ext uri="{FF2B5EF4-FFF2-40B4-BE49-F238E27FC236}">
                <a16:creationId xmlns:a16="http://schemas.microsoft.com/office/drawing/2014/main" id="{AD68E42D-639B-431E-A87C-64A0A3EE0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360" y="3199601"/>
            <a:ext cx="6120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D-RPT01-101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5" name="Rectangle 43">
            <a:extLst>
              <a:ext uri="{FF2B5EF4-FFF2-40B4-BE49-F238E27FC236}">
                <a16:creationId xmlns:a16="http://schemas.microsoft.com/office/drawing/2014/main" id="{0447A1E7-E1AC-47F0-B4C6-CADE66E36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48" y="2256187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506" name="Rectangle 43">
            <a:extLst>
              <a:ext uri="{FF2B5EF4-FFF2-40B4-BE49-F238E27FC236}">
                <a16:creationId xmlns:a16="http://schemas.microsoft.com/office/drawing/2014/main" id="{1E92F5EF-449A-47FC-8FAD-46C076F16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48" y="2965966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507" name="Rectangle 43">
            <a:extLst>
              <a:ext uri="{FF2B5EF4-FFF2-40B4-BE49-F238E27FC236}">
                <a16:creationId xmlns:a16="http://schemas.microsoft.com/office/drawing/2014/main" id="{E245A57D-C437-4CC0-ABA5-24CB6FDF7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48" y="3144907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Crownix</a:t>
            </a:r>
          </a:p>
        </p:txBody>
      </p:sp>
      <p:sp>
        <p:nvSpPr>
          <p:cNvPr id="508" name="Rectangle 43">
            <a:extLst>
              <a:ext uri="{FF2B5EF4-FFF2-40B4-BE49-F238E27FC236}">
                <a16:creationId xmlns:a16="http://schemas.microsoft.com/office/drawing/2014/main" id="{920B5FEB-2B56-4C60-9AEF-429E7CD04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848" y="267475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Inno Rule</a:t>
            </a:r>
          </a:p>
        </p:txBody>
      </p:sp>
      <p:sp>
        <p:nvSpPr>
          <p:cNvPr id="509" name="직사각형 865">
            <a:extLst>
              <a:ext uri="{FF2B5EF4-FFF2-40B4-BE49-F238E27FC236}">
                <a16:creationId xmlns:a16="http://schemas.microsoft.com/office/drawing/2014/main" id="{4A41653B-A3D5-43DF-94DD-8E8671F06FFB}"/>
              </a:ext>
            </a:extLst>
          </p:cNvPr>
          <p:cNvSpPr/>
          <p:nvPr/>
        </p:nvSpPr>
        <p:spPr>
          <a:xfrm>
            <a:off x="1470082" y="792536"/>
            <a:ext cx="18000" cy="24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0" name="Arrow: Right 509">
            <a:extLst>
              <a:ext uri="{FF2B5EF4-FFF2-40B4-BE49-F238E27FC236}">
                <a16:creationId xmlns:a16="http://schemas.microsoft.com/office/drawing/2014/main" id="{7BDB3570-3C58-4D93-B30C-5CB616F20866}"/>
              </a:ext>
            </a:extLst>
          </p:cNvPr>
          <p:cNvSpPr/>
          <p:nvPr/>
        </p:nvSpPr>
        <p:spPr>
          <a:xfrm>
            <a:off x="1470082" y="764756"/>
            <a:ext cx="360000" cy="36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1" name="Arrow: Right 510">
            <a:extLst>
              <a:ext uri="{FF2B5EF4-FFF2-40B4-BE49-F238E27FC236}">
                <a16:creationId xmlns:a16="http://schemas.microsoft.com/office/drawing/2014/main" id="{1A027D33-A591-45AA-9EDB-4D3314E82258}"/>
              </a:ext>
            </a:extLst>
          </p:cNvPr>
          <p:cNvSpPr/>
          <p:nvPr/>
        </p:nvSpPr>
        <p:spPr>
          <a:xfrm>
            <a:off x="1470082" y="1008802"/>
            <a:ext cx="360000" cy="36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7C21EB99-D405-4092-885A-4B180A712731}"/>
              </a:ext>
            </a:extLst>
          </p:cNvPr>
          <p:cNvGrpSpPr/>
          <p:nvPr/>
        </p:nvGrpSpPr>
        <p:grpSpPr>
          <a:xfrm>
            <a:off x="1936304" y="295602"/>
            <a:ext cx="429016" cy="400542"/>
            <a:chOff x="1890487" y="295602"/>
            <a:chExt cx="429016" cy="400542"/>
          </a:xfrm>
        </p:grpSpPr>
        <p:cxnSp>
          <p:nvCxnSpPr>
            <p:cNvPr id="514" name="직선 연결선 1353">
              <a:extLst>
                <a:ext uri="{FF2B5EF4-FFF2-40B4-BE49-F238E27FC236}">
                  <a16:creationId xmlns:a16="http://schemas.microsoft.com/office/drawing/2014/main" id="{4E816044-C165-4153-B088-AC6EA49F7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5601" y="295602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560C99C3-4FEC-4C30-AD47-00BC43678C86}"/>
                </a:ext>
              </a:extLst>
            </p:cNvPr>
            <p:cNvGrpSpPr/>
            <p:nvPr/>
          </p:nvGrpSpPr>
          <p:grpSpPr>
            <a:xfrm>
              <a:off x="1890487" y="335756"/>
              <a:ext cx="429016" cy="360388"/>
              <a:chOff x="1890487" y="653275"/>
              <a:chExt cx="429016" cy="360388"/>
            </a:xfrm>
          </p:grpSpPr>
          <p:pic>
            <p:nvPicPr>
              <p:cNvPr id="516" name="그림 1505">
                <a:extLst>
                  <a:ext uri="{FF2B5EF4-FFF2-40B4-BE49-F238E27FC236}">
                    <a16:creationId xmlns:a16="http://schemas.microsoft.com/office/drawing/2014/main" id="{9F75E43A-3B2D-43E1-B9BE-ABA1A2CDB8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44690" y="753866"/>
                <a:ext cx="279170" cy="259797"/>
              </a:xfrm>
              <a:prstGeom prst="rect">
                <a:avLst/>
              </a:prstGeom>
            </p:spPr>
          </p:pic>
          <p:sp>
            <p:nvSpPr>
              <p:cNvPr id="517" name="직사각형 915">
                <a:extLst>
                  <a:ext uri="{FF2B5EF4-FFF2-40B4-BE49-F238E27FC236}">
                    <a16:creationId xmlns:a16="http://schemas.microsoft.com/office/drawing/2014/main" id="{943AB3F4-76E4-4617-848C-18F97D9FD626}"/>
                  </a:ext>
                </a:extLst>
              </p:cNvPr>
              <p:cNvSpPr/>
              <p:nvPr/>
            </p:nvSpPr>
            <p:spPr>
              <a:xfrm>
                <a:off x="1890487" y="806646"/>
                <a:ext cx="429016" cy="769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5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itchFamily="49" charset="0"/>
                  </a:rPr>
                  <a:t>10.10.10.232</a:t>
                </a:r>
                <a:endParaRPr lang="ko-KR" altLang="en-US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endParaRPr>
              </a:p>
            </p:txBody>
          </p:sp>
          <p:sp>
            <p:nvSpPr>
              <p:cNvPr id="518" name="직사각형 2912">
                <a:extLst>
                  <a:ext uri="{FF2B5EF4-FFF2-40B4-BE49-F238E27FC236}">
                    <a16:creationId xmlns:a16="http://schemas.microsoft.com/office/drawing/2014/main" id="{1AD98DE6-7A39-40B2-9DCC-1620E519EC67}"/>
                  </a:ext>
                </a:extLst>
              </p:cNvPr>
              <p:cNvSpPr/>
              <p:nvPr/>
            </p:nvSpPr>
            <p:spPr>
              <a:xfrm>
                <a:off x="1987823" y="653275"/>
                <a:ext cx="198772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>
                    <a:latin typeface="Consolas" pitchFamily="49" charset="0"/>
                  </a:rPr>
                  <a:t>UT32</a:t>
                </a:r>
                <a:endParaRPr lang="ko-KR" altLang="en-US" sz="700" b="1">
                  <a:latin typeface="Consolas" pitchFamily="49" charset="0"/>
                </a:endParaRPr>
              </a:p>
            </p:txBody>
          </p:sp>
        </p:grpSp>
      </p:grpSp>
      <p:sp>
        <p:nvSpPr>
          <p:cNvPr id="520" name="Arrow: Right 519">
            <a:extLst>
              <a:ext uri="{FF2B5EF4-FFF2-40B4-BE49-F238E27FC236}">
                <a16:creationId xmlns:a16="http://schemas.microsoft.com/office/drawing/2014/main" id="{CC358DA0-2BDB-4A4E-B175-ADA9F95F9FF2}"/>
              </a:ext>
            </a:extLst>
          </p:cNvPr>
          <p:cNvSpPr/>
          <p:nvPr/>
        </p:nvSpPr>
        <p:spPr>
          <a:xfrm>
            <a:off x="1470082" y="1123103"/>
            <a:ext cx="360000" cy="36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2" name="Arrow: Right 521">
            <a:extLst>
              <a:ext uri="{FF2B5EF4-FFF2-40B4-BE49-F238E27FC236}">
                <a16:creationId xmlns:a16="http://schemas.microsoft.com/office/drawing/2014/main" id="{4E97005A-4E84-4FCA-91BF-5A9B0838165F}"/>
              </a:ext>
            </a:extLst>
          </p:cNvPr>
          <p:cNvSpPr/>
          <p:nvPr/>
        </p:nvSpPr>
        <p:spPr>
          <a:xfrm>
            <a:off x="1470082" y="910806"/>
            <a:ext cx="360000" cy="36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3" name="직사각형 915">
            <a:extLst>
              <a:ext uri="{FF2B5EF4-FFF2-40B4-BE49-F238E27FC236}">
                <a16:creationId xmlns:a16="http://schemas.microsoft.com/office/drawing/2014/main" id="{6371C217-BCC7-4E31-B690-2E3883723E08}"/>
              </a:ext>
            </a:extLst>
          </p:cNvPr>
          <p:cNvSpPr/>
          <p:nvPr/>
        </p:nvSpPr>
        <p:spPr>
          <a:xfrm>
            <a:off x="1567824" y="888184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11003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24" name="Arrow: Right 523">
            <a:extLst>
              <a:ext uri="{FF2B5EF4-FFF2-40B4-BE49-F238E27FC236}">
                <a16:creationId xmlns:a16="http://schemas.microsoft.com/office/drawing/2014/main" id="{CFA53CD3-9BB0-4857-901D-C404056D3DFF}"/>
              </a:ext>
            </a:extLst>
          </p:cNvPr>
          <p:cNvSpPr/>
          <p:nvPr/>
        </p:nvSpPr>
        <p:spPr>
          <a:xfrm>
            <a:off x="1470082" y="3197665"/>
            <a:ext cx="360000" cy="36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15A400DF-7704-4771-8486-B492E25BA436}"/>
              </a:ext>
            </a:extLst>
          </p:cNvPr>
          <p:cNvGrpSpPr/>
          <p:nvPr/>
        </p:nvGrpSpPr>
        <p:grpSpPr>
          <a:xfrm>
            <a:off x="2635474" y="295602"/>
            <a:ext cx="429016" cy="400542"/>
            <a:chOff x="1890487" y="295602"/>
            <a:chExt cx="429016" cy="400542"/>
          </a:xfrm>
        </p:grpSpPr>
        <p:cxnSp>
          <p:nvCxnSpPr>
            <p:cNvPr id="527" name="직선 연결선 1353">
              <a:extLst>
                <a:ext uri="{FF2B5EF4-FFF2-40B4-BE49-F238E27FC236}">
                  <a16:creationId xmlns:a16="http://schemas.microsoft.com/office/drawing/2014/main" id="{F743F839-5CB1-4E7E-A0EB-BB1155CDD5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5601" y="295602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8" name="Group 527">
              <a:extLst>
                <a:ext uri="{FF2B5EF4-FFF2-40B4-BE49-F238E27FC236}">
                  <a16:creationId xmlns:a16="http://schemas.microsoft.com/office/drawing/2014/main" id="{30B08E13-0AA1-4F64-9B8A-E3EAB32B6A81}"/>
                </a:ext>
              </a:extLst>
            </p:cNvPr>
            <p:cNvGrpSpPr/>
            <p:nvPr/>
          </p:nvGrpSpPr>
          <p:grpSpPr>
            <a:xfrm>
              <a:off x="1890487" y="335756"/>
              <a:ext cx="429016" cy="360388"/>
              <a:chOff x="1890487" y="653275"/>
              <a:chExt cx="429016" cy="360388"/>
            </a:xfrm>
          </p:grpSpPr>
          <p:pic>
            <p:nvPicPr>
              <p:cNvPr id="529" name="그림 1505">
                <a:extLst>
                  <a:ext uri="{FF2B5EF4-FFF2-40B4-BE49-F238E27FC236}">
                    <a16:creationId xmlns:a16="http://schemas.microsoft.com/office/drawing/2014/main" id="{4A4D8DDB-3DD9-4B29-9EBA-4F978D699A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44690" y="753866"/>
                <a:ext cx="279170" cy="259797"/>
              </a:xfrm>
              <a:prstGeom prst="rect">
                <a:avLst/>
              </a:prstGeom>
            </p:spPr>
          </p:pic>
          <p:sp>
            <p:nvSpPr>
              <p:cNvPr id="530" name="직사각형 915">
                <a:extLst>
                  <a:ext uri="{FF2B5EF4-FFF2-40B4-BE49-F238E27FC236}">
                    <a16:creationId xmlns:a16="http://schemas.microsoft.com/office/drawing/2014/main" id="{69873719-BCE1-4195-80EB-2FB2A757C30E}"/>
                  </a:ext>
                </a:extLst>
              </p:cNvPr>
              <p:cNvSpPr/>
              <p:nvPr/>
            </p:nvSpPr>
            <p:spPr>
              <a:xfrm>
                <a:off x="1890487" y="806646"/>
                <a:ext cx="429016" cy="769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5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itchFamily="49" charset="0"/>
                  </a:rPr>
                  <a:t>10.10.10.232</a:t>
                </a:r>
                <a:endParaRPr lang="ko-KR" altLang="en-US" sz="500">
                  <a:solidFill>
                    <a:schemeClr val="tx1">
                      <a:lumMod val="75000"/>
                      <a:lumOff val="25000"/>
                    </a:schemeClr>
                  </a:solidFill>
                  <a:latin typeface="Consolas" pitchFamily="49" charset="0"/>
                </a:endParaRPr>
              </a:p>
            </p:txBody>
          </p:sp>
          <p:sp>
            <p:nvSpPr>
              <p:cNvPr id="531" name="직사각형 2912">
                <a:extLst>
                  <a:ext uri="{FF2B5EF4-FFF2-40B4-BE49-F238E27FC236}">
                    <a16:creationId xmlns:a16="http://schemas.microsoft.com/office/drawing/2014/main" id="{11F92B45-2107-45F2-8AE6-8E8B1A40980D}"/>
                  </a:ext>
                </a:extLst>
              </p:cNvPr>
              <p:cNvSpPr/>
              <p:nvPr/>
            </p:nvSpPr>
            <p:spPr>
              <a:xfrm>
                <a:off x="1987823" y="653275"/>
                <a:ext cx="248466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>
                    <a:latin typeface="Consolas" pitchFamily="49" charset="0"/>
                  </a:rPr>
                  <a:t>LT504</a:t>
                </a:r>
                <a:endParaRPr lang="ko-KR" altLang="en-US" sz="700" b="1">
                  <a:latin typeface="Consolas" pitchFamily="49" charset="0"/>
                </a:endParaRPr>
              </a:p>
            </p:txBody>
          </p:sp>
        </p:grpSp>
      </p:grpSp>
      <p:sp>
        <p:nvSpPr>
          <p:cNvPr id="532" name="직사각형 2265">
            <a:extLst>
              <a:ext uri="{FF2B5EF4-FFF2-40B4-BE49-F238E27FC236}">
                <a16:creationId xmlns:a16="http://schemas.microsoft.com/office/drawing/2014/main" id="{63DA7B08-7DD6-4C74-ABD4-47540AAFB0FD}"/>
              </a:ext>
            </a:extLst>
          </p:cNvPr>
          <p:cNvSpPr/>
          <p:nvPr/>
        </p:nvSpPr>
        <p:spPr>
          <a:xfrm>
            <a:off x="509889" y="1020409"/>
            <a:ext cx="864000" cy="1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4" name="Arrow: Right 533">
            <a:extLst>
              <a:ext uri="{FF2B5EF4-FFF2-40B4-BE49-F238E27FC236}">
                <a16:creationId xmlns:a16="http://schemas.microsoft.com/office/drawing/2014/main" id="{0F90CFAC-5F60-4A82-979A-0C68B10F5FED}"/>
              </a:ext>
            </a:extLst>
          </p:cNvPr>
          <p:cNvSpPr/>
          <p:nvPr/>
        </p:nvSpPr>
        <p:spPr>
          <a:xfrm>
            <a:off x="1352714" y="790400"/>
            <a:ext cx="471600" cy="3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7" name="Arrow: Right 536">
            <a:extLst>
              <a:ext uri="{FF2B5EF4-FFF2-40B4-BE49-F238E27FC236}">
                <a16:creationId xmlns:a16="http://schemas.microsoft.com/office/drawing/2014/main" id="{86345AA2-2387-44F3-AA2C-B9359E09AC79}"/>
              </a:ext>
            </a:extLst>
          </p:cNvPr>
          <p:cNvSpPr/>
          <p:nvPr/>
        </p:nvSpPr>
        <p:spPr>
          <a:xfrm>
            <a:off x="1355889" y="1035042"/>
            <a:ext cx="475200" cy="3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0" name="Arrow: Right 539">
            <a:extLst>
              <a:ext uri="{FF2B5EF4-FFF2-40B4-BE49-F238E27FC236}">
                <a16:creationId xmlns:a16="http://schemas.microsoft.com/office/drawing/2014/main" id="{40185D23-0BA4-405C-B3C7-2899E72E1C59}"/>
              </a:ext>
            </a:extLst>
          </p:cNvPr>
          <p:cNvSpPr/>
          <p:nvPr/>
        </p:nvSpPr>
        <p:spPr>
          <a:xfrm>
            <a:off x="1355889" y="3222363"/>
            <a:ext cx="471600" cy="3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1" name="Arrow: Right 540">
            <a:extLst>
              <a:ext uri="{FF2B5EF4-FFF2-40B4-BE49-F238E27FC236}">
                <a16:creationId xmlns:a16="http://schemas.microsoft.com/office/drawing/2014/main" id="{E8B1FAD0-8D49-4D51-AE9C-A3D63B481370}"/>
              </a:ext>
            </a:extLst>
          </p:cNvPr>
          <p:cNvSpPr/>
          <p:nvPr/>
        </p:nvSpPr>
        <p:spPr>
          <a:xfrm>
            <a:off x="1355889" y="1982502"/>
            <a:ext cx="471600" cy="3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2" name="Arrow: Right 541">
            <a:extLst>
              <a:ext uri="{FF2B5EF4-FFF2-40B4-BE49-F238E27FC236}">
                <a16:creationId xmlns:a16="http://schemas.microsoft.com/office/drawing/2014/main" id="{63A7484F-3F7D-42BF-AA4C-9ECF5ED3C112}"/>
              </a:ext>
            </a:extLst>
          </p:cNvPr>
          <p:cNvSpPr/>
          <p:nvPr/>
        </p:nvSpPr>
        <p:spPr>
          <a:xfrm>
            <a:off x="1355889" y="1381012"/>
            <a:ext cx="475200" cy="36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6" name="직사각형 2265">
            <a:extLst>
              <a:ext uri="{FF2B5EF4-FFF2-40B4-BE49-F238E27FC236}">
                <a16:creationId xmlns:a16="http://schemas.microsoft.com/office/drawing/2014/main" id="{00ED1B4F-7C6D-4CF3-8B5E-99244B12B6D9}"/>
              </a:ext>
            </a:extLst>
          </p:cNvPr>
          <p:cNvSpPr/>
          <p:nvPr/>
        </p:nvSpPr>
        <p:spPr>
          <a:xfrm>
            <a:off x="550370" y="1204665"/>
            <a:ext cx="6984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7" name="직사각형 865">
            <a:extLst>
              <a:ext uri="{FF2B5EF4-FFF2-40B4-BE49-F238E27FC236}">
                <a16:creationId xmlns:a16="http://schemas.microsoft.com/office/drawing/2014/main" id="{3203C183-5A68-454C-90DA-0422A7AE99E1}"/>
              </a:ext>
            </a:extLst>
          </p:cNvPr>
          <p:cNvSpPr/>
          <p:nvPr/>
        </p:nvSpPr>
        <p:spPr>
          <a:xfrm>
            <a:off x="1242109" y="823282"/>
            <a:ext cx="18000" cy="24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8" name="Arrow: Right 547">
            <a:extLst>
              <a:ext uri="{FF2B5EF4-FFF2-40B4-BE49-F238E27FC236}">
                <a16:creationId xmlns:a16="http://schemas.microsoft.com/office/drawing/2014/main" id="{EEDE9BE4-01D1-4356-92B7-CA9E16FAECB6}"/>
              </a:ext>
            </a:extLst>
          </p:cNvPr>
          <p:cNvSpPr/>
          <p:nvPr/>
        </p:nvSpPr>
        <p:spPr>
          <a:xfrm>
            <a:off x="1244751" y="1059960"/>
            <a:ext cx="583200" cy="36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9" name="Arrow: Right 548">
            <a:extLst>
              <a:ext uri="{FF2B5EF4-FFF2-40B4-BE49-F238E27FC236}">
                <a16:creationId xmlns:a16="http://schemas.microsoft.com/office/drawing/2014/main" id="{DFF1B798-402A-4597-82CC-0819AC455FDF}"/>
              </a:ext>
            </a:extLst>
          </p:cNvPr>
          <p:cNvSpPr/>
          <p:nvPr/>
        </p:nvSpPr>
        <p:spPr>
          <a:xfrm>
            <a:off x="1244751" y="813417"/>
            <a:ext cx="583200" cy="36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0" name="직사각형 915">
            <a:extLst>
              <a:ext uri="{FF2B5EF4-FFF2-40B4-BE49-F238E27FC236}">
                <a16:creationId xmlns:a16="http://schemas.microsoft.com/office/drawing/2014/main" id="{A8444DA9-B0A5-485C-BEFC-1ADA61782A1A}"/>
              </a:ext>
            </a:extLst>
          </p:cNvPr>
          <p:cNvSpPr/>
          <p:nvPr/>
        </p:nvSpPr>
        <p:spPr>
          <a:xfrm>
            <a:off x="1567824" y="768706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11001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54" name="직사각형 865">
            <a:extLst>
              <a:ext uri="{FF2B5EF4-FFF2-40B4-BE49-F238E27FC236}">
                <a16:creationId xmlns:a16="http://schemas.microsoft.com/office/drawing/2014/main" id="{6A206C2D-9FFF-4272-8505-71F6C1D6FC1C}"/>
              </a:ext>
            </a:extLst>
          </p:cNvPr>
          <p:cNvSpPr/>
          <p:nvPr/>
        </p:nvSpPr>
        <p:spPr>
          <a:xfrm>
            <a:off x="1355889" y="816597"/>
            <a:ext cx="18000" cy="2422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5" name="Arrow: Right 554">
            <a:extLst>
              <a:ext uri="{FF2B5EF4-FFF2-40B4-BE49-F238E27FC236}">
                <a16:creationId xmlns:a16="http://schemas.microsoft.com/office/drawing/2014/main" id="{F8CFEC80-F3BD-46A5-A523-D0F1E5ECF5C0}"/>
              </a:ext>
            </a:extLst>
          </p:cNvPr>
          <p:cNvSpPr/>
          <p:nvPr/>
        </p:nvSpPr>
        <p:spPr>
          <a:xfrm>
            <a:off x="1244751" y="1148242"/>
            <a:ext cx="583200" cy="36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6" name="직사각형 915">
            <a:extLst>
              <a:ext uri="{FF2B5EF4-FFF2-40B4-BE49-F238E27FC236}">
                <a16:creationId xmlns:a16="http://schemas.microsoft.com/office/drawing/2014/main" id="{4E7A071A-4C05-4D1B-81C7-AB811444AAD1}"/>
              </a:ext>
            </a:extLst>
          </p:cNvPr>
          <p:cNvSpPr/>
          <p:nvPr/>
        </p:nvSpPr>
        <p:spPr>
          <a:xfrm>
            <a:off x="1567824" y="1130184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32001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57" name="Arrow: Right 556">
            <a:extLst>
              <a:ext uri="{FF2B5EF4-FFF2-40B4-BE49-F238E27FC236}">
                <a16:creationId xmlns:a16="http://schemas.microsoft.com/office/drawing/2014/main" id="{C0981AB8-FAD1-47AB-8F3B-6341845CD807}"/>
              </a:ext>
            </a:extLst>
          </p:cNvPr>
          <p:cNvSpPr/>
          <p:nvPr/>
        </p:nvSpPr>
        <p:spPr>
          <a:xfrm>
            <a:off x="1244751" y="2007113"/>
            <a:ext cx="583200" cy="36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8" name="Arrow: Right 557">
            <a:extLst>
              <a:ext uri="{FF2B5EF4-FFF2-40B4-BE49-F238E27FC236}">
                <a16:creationId xmlns:a16="http://schemas.microsoft.com/office/drawing/2014/main" id="{73B71A5E-4DA6-4831-A9BA-60267893466E}"/>
              </a:ext>
            </a:extLst>
          </p:cNvPr>
          <p:cNvSpPr/>
          <p:nvPr/>
        </p:nvSpPr>
        <p:spPr>
          <a:xfrm>
            <a:off x="1244751" y="1410745"/>
            <a:ext cx="583200" cy="36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9" name="Arrow: Right 558">
            <a:extLst>
              <a:ext uri="{FF2B5EF4-FFF2-40B4-BE49-F238E27FC236}">
                <a16:creationId xmlns:a16="http://schemas.microsoft.com/office/drawing/2014/main" id="{773E64F2-18A6-48C6-810B-FFF40C1F87F2}"/>
              </a:ext>
            </a:extLst>
          </p:cNvPr>
          <p:cNvSpPr/>
          <p:nvPr/>
        </p:nvSpPr>
        <p:spPr>
          <a:xfrm>
            <a:off x="1242109" y="3250679"/>
            <a:ext cx="586800" cy="36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0" name="직사각형 915">
            <a:extLst>
              <a:ext uri="{FF2B5EF4-FFF2-40B4-BE49-F238E27FC236}">
                <a16:creationId xmlns:a16="http://schemas.microsoft.com/office/drawing/2014/main" id="{B69DB580-C423-46B8-B47C-965B8576E096}"/>
              </a:ext>
            </a:extLst>
          </p:cNvPr>
          <p:cNvSpPr/>
          <p:nvPr/>
        </p:nvSpPr>
        <p:spPr>
          <a:xfrm>
            <a:off x="1567824" y="1368010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51001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61" name="직사각형 915">
            <a:extLst>
              <a:ext uri="{FF2B5EF4-FFF2-40B4-BE49-F238E27FC236}">
                <a16:creationId xmlns:a16="http://schemas.microsoft.com/office/drawing/2014/main" id="{DE6BDF8F-1FF9-47EC-B4E0-4EA4F6BDF3A7}"/>
              </a:ext>
            </a:extLst>
          </p:cNvPr>
          <p:cNvSpPr/>
          <p:nvPr/>
        </p:nvSpPr>
        <p:spPr>
          <a:xfrm>
            <a:off x="1567824" y="1978045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50001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62" name="직사각형 915">
            <a:extLst>
              <a:ext uri="{FF2B5EF4-FFF2-40B4-BE49-F238E27FC236}">
                <a16:creationId xmlns:a16="http://schemas.microsoft.com/office/drawing/2014/main" id="{0D170091-5F1F-4270-991C-AD351BA1C7FE}"/>
              </a:ext>
            </a:extLst>
          </p:cNvPr>
          <p:cNvSpPr/>
          <p:nvPr/>
        </p:nvSpPr>
        <p:spPr>
          <a:xfrm>
            <a:off x="1567824" y="3222777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41001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63" name="Rectangle 43">
            <a:extLst>
              <a:ext uri="{FF2B5EF4-FFF2-40B4-BE49-F238E27FC236}">
                <a16:creationId xmlns:a16="http://schemas.microsoft.com/office/drawing/2014/main" id="{C34C91EF-4170-4700-8BD0-74B0C7C9A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791510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d-ngs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64" name="Rectangle 43">
            <a:extLst>
              <a:ext uri="{FF2B5EF4-FFF2-40B4-BE49-F238E27FC236}">
                <a16:creationId xmlns:a16="http://schemas.microsoft.com/office/drawing/2014/main" id="{BD47C458-A75F-4D60-9F2E-DFC08EAD4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2267006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d-ga 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65" name="Rectangle 43">
            <a:extLst>
              <a:ext uri="{FF2B5EF4-FFF2-40B4-BE49-F238E27FC236}">
                <a16:creationId xmlns:a16="http://schemas.microsoft.com/office/drawing/2014/main" id="{6E089DB4-6478-455D-9E6A-5706EDCB9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2082569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d-gasfa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66" name="Rectangle 43">
            <a:extLst>
              <a:ext uri="{FF2B5EF4-FFF2-40B4-BE49-F238E27FC236}">
                <a16:creationId xmlns:a16="http://schemas.microsoft.com/office/drawing/2014/main" id="{EF51079B-43D6-4180-875E-DB26CE125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1898132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devlms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820750C-EE07-494F-86EB-D7A380F9C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1713695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d-xclaims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68" name="Rectangle 43">
            <a:extLst>
              <a:ext uri="{FF2B5EF4-FFF2-40B4-BE49-F238E27FC236}">
                <a16:creationId xmlns:a16="http://schemas.microsoft.com/office/drawing/2014/main" id="{FC8ACBEC-E254-488A-8408-F1276B8D0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1529258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d-banca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70" name="Rectangle 43">
            <a:extLst>
              <a:ext uri="{FF2B5EF4-FFF2-40B4-BE49-F238E27FC236}">
                <a16:creationId xmlns:a16="http://schemas.microsoft.com/office/drawing/2014/main" id="{488AF786-96FE-4E15-A00D-EC14442D1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1160384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d-xsfa2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71" name="Rectangle 43">
            <a:extLst>
              <a:ext uri="{FF2B5EF4-FFF2-40B4-BE49-F238E27FC236}">
                <a16:creationId xmlns:a16="http://schemas.microsoft.com/office/drawing/2014/main" id="{758CEA8D-775E-4FFB-88B2-9B70D86AE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975947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d-sfa2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72" name="직사각형 2265">
            <a:extLst>
              <a:ext uri="{FF2B5EF4-FFF2-40B4-BE49-F238E27FC236}">
                <a16:creationId xmlns:a16="http://schemas.microsoft.com/office/drawing/2014/main" id="{5C5CF05F-AB79-434C-BD18-4C5CF096F5A6}"/>
              </a:ext>
            </a:extLst>
          </p:cNvPr>
          <p:cNvSpPr/>
          <p:nvPr/>
        </p:nvSpPr>
        <p:spPr>
          <a:xfrm>
            <a:off x="528145" y="1394486"/>
            <a:ext cx="612000" cy="1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3" name="Rectangle 43">
            <a:extLst>
              <a:ext uri="{FF2B5EF4-FFF2-40B4-BE49-F238E27FC236}">
                <a16:creationId xmlns:a16="http://schemas.microsoft.com/office/drawing/2014/main" id="{733C7E63-DDA3-4DD5-8C58-53ADCE073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3" y="1344821"/>
            <a:ext cx="396000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d-xhs   </a:t>
            </a:r>
            <a:endParaRPr lang="ko-KR" altLang="en-US" sz="700">
              <a:latin typeface="Consolas" pitchFamily="49" charset="0"/>
            </a:endParaRPr>
          </a:p>
        </p:txBody>
      </p:sp>
      <p:sp>
        <p:nvSpPr>
          <p:cNvPr id="574" name="직사각형 865">
            <a:extLst>
              <a:ext uri="{FF2B5EF4-FFF2-40B4-BE49-F238E27FC236}">
                <a16:creationId xmlns:a16="http://schemas.microsoft.com/office/drawing/2014/main" id="{74F28985-CB10-4A53-9C39-3093D531396E}"/>
              </a:ext>
            </a:extLst>
          </p:cNvPr>
          <p:cNvSpPr/>
          <p:nvPr/>
        </p:nvSpPr>
        <p:spPr>
          <a:xfrm>
            <a:off x="1127438" y="1189672"/>
            <a:ext cx="18000" cy="2098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6" name="직사각형 915">
            <a:extLst>
              <a:ext uri="{FF2B5EF4-FFF2-40B4-BE49-F238E27FC236}">
                <a16:creationId xmlns:a16="http://schemas.microsoft.com/office/drawing/2014/main" id="{5AD490BB-543D-4CFF-BE26-7A47D0EBDEF0}"/>
              </a:ext>
            </a:extLst>
          </p:cNvPr>
          <p:cNvSpPr/>
          <p:nvPr/>
        </p:nvSpPr>
        <p:spPr>
          <a:xfrm>
            <a:off x="722818" y="1078895"/>
            <a:ext cx="35527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D-NGS02-102</a:t>
            </a:r>
          </a:p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D-NGS01-103???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577" name="Arrow: Right 576">
            <a:extLst>
              <a:ext uri="{FF2B5EF4-FFF2-40B4-BE49-F238E27FC236}">
                <a16:creationId xmlns:a16="http://schemas.microsoft.com/office/drawing/2014/main" id="{BDA0DE21-4964-4C68-8E60-A0771E85695F}"/>
              </a:ext>
            </a:extLst>
          </p:cNvPr>
          <p:cNvSpPr/>
          <p:nvPr/>
        </p:nvSpPr>
        <p:spPr>
          <a:xfrm>
            <a:off x="1127438" y="3279339"/>
            <a:ext cx="702000" cy="3600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8" name="직사각형 915">
            <a:extLst>
              <a:ext uri="{FF2B5EF4-FFF2-40B4-BE49-F238E27FC236}">
                <a16:creationId xmlns:a16="http://schemas.microsoft.com/office/drawing/2014/main" id="{363E4181-CDF1-4259-91CD-93BC2BB5E0D1}"/>
              </a:ext>
            </a:extLst>
          </p:cNvPr>
          <p:cNvSpPr/>
          <p:nvPr/>
        </p:nvSpPr>
        <p:spPr>
          <a:xfrm>
            <a:off x="1567824" y="1012202"/>
            <a:ext cx="195928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31001</a:t>
            </a:r>
            <a:endParaRPr lang="ko-KR" altLang="en-US" sz="5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20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9239</TotalTime>
  <Words>344</Words>
  <Application>Microsoft Office PowerPoint</Application>
  <PresentationFormat>A3 Paper (297x420 mm)</PresentationFormat>
  <Paragraphs>259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Consolas</vt:lpstr>
      <vt:lpstr>Office 테마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charisbld@hotmail.com</dc:creator>
  <cp:lastModifiedBy>kim doopo</cp:lastModifiedBy>
  <cp:revision>1363</cp:revision>
  <cp:lastPrinted>2021-01-05T14:16:47Z</cp:lastPrinted>
  <dcterms:created xsi:type="dcterms:W3CDTF">2021-01-05T02:13:46Z</dcterms:created>
  <dcterms:modified xsi:type="dcterms:W3CDTF">2021-03-04T00:56:37Z</dcterms:modified>
</cp:coreProperties>
</file>