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801600" cy="96012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993" autoAdjust="0"/>
    <p:restoredTop sz="96517" autoAdjust="0"/>
  </p:normalViewPr>
  <p:slideViewPr>
    <p:cSldViewPr snapToGrid="0">
      <p:cViewPr varScale="1">
        <p:scale>
          <a:sx n="86" d="100"/>
          <a:sy n="86" d="100"/>
        </p:scale>
        <p:origin x="166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en-US" altLang="ko-KR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7448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2572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1264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8539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9609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8042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1767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1502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0429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8897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en-US" altLang="ko-KR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1927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6220DF-0C3B-4C77-9078-C44469329EDE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8677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1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1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171">
            <a:extLst>
              <a:ext uri="{FF2B5EF4-FFF2-40B4-BE49-F238E27FC236}">
                <a16:creationId xmlns:a16="http://schemas.microsoft.com/office/drawing/2014/main" id="{E092242B-2158-B870-1E99-14FE5AE299DB}"/>
              </a:ext>
            </a:extLst>
          </p:cNvPr>
          <p:cNvSpPr/>
          <p:nvPr/>
        </p:nvSpPr>
        <p:spPr>
          <a:xfrm>
            <a:off x="1284011" y="70242"/>
            <a:ext cx="2376165" cy="2674123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400"/>
              <a:t>ㅊㄲ</a:t>
            </a:r>
          </a:p>
        </p:txBody>
      </p:sp>
      <p:sp>
        <p:nvSpPr>
          <p:cNvPr id="7" name="TextBox 30">
            <a:extLst>
              <a:ext uri="{FF2B5EF4-FFF2-40B4-BE49-F238E27FC236}">
                <a16:creationId xmlns:a16="http://schemas.microsoft.com/office/drawing/2014/main" id="{A5AD2184-819E-4FE4-9612-F52872739E35}"/>
              </a:ext>
            </a:extLst>
          </p:cNvPr>
          <p:cNvSpPr txBox="1"/>
          <p:nvPr/>
        </p:nvSpPr>
        <p:spPr>
          <a:xfrm>
            <a:off x="1284011" y="70242"/>
            <a:ext cx="2376165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/>
              <a:t>배드뱅크</a:t>
            </a:r>
            <a:endParaRPr lang="ko-KR" altLang="en-US" dirty="0"/>
          </a:p>
        </p:txBody>
      </p:sp>
      <p:sp>
        <p:nvSpPr>
          <p:cNvPr id="13" name="직사각형 195">
            <a:extLst>
              <a:ext uri="{FF2B5EF4-FFF2-40B4-BE49-F238E27FC236}">
                <a16:creationId xmlns:a16="http://schemas.microsoft.com/office/drawing/2014/main" id="{4A3F5054-7719-6906-1BC1-89AADF777054}"/>
              </a:ext>
            </a:extLst>
          </p:cNvPr>
          <p:cNvSpPr/>
          <p:nvPr/>
        </p:nvSpPr>
        <p:spPr>
          <a:xfrm>
            <a:off x="1447854" y="427377"/>
            <a:ext cx="655086" cy="2187388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4" name="TextBox 30">
            <a:extLst>
              <a:ext uri="{FF2B5EF4-FFF2-40B4-BE49-F238E27FC236}">
                <a16:creationId xmlns:a16="http://schemas.microsoft.com/office/drawing/2014/main" id="{3EF439FA-8955-990C-8C6C-24DB95A3560C}"/>
              </a:ext>
            </a:extLst>
          </p:cNvPr>
          <p:cNvSpPr txBox="1"/>
          <p:nvPr/>
        </p:nvSpPr>
        <p:spPr>
          <a:xfrm>
            <a:off x="1447854" y="427072"/>
            <a:ext cx="655084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en-US" altLang="ko-KR" sz="1000"/>
              <a:t>DMZ</a:t>
            </a:r>
            <a:endParaRPr lang="ko-KR" altLang="en-US" sz="1000" dirty="0"/>
          </a:p>
        </p:txBody>
      </p:sp>
      <p:pic>
        <p:nvPicPr>
          <p:cNvPr id="170" name="Picture 31" descr="3D_34">
            <a:extLst>
              <a:ext uri="{FF2B5EF4-FFF2-40B4-BE49-F238E27FC236}">
                <a16:creationId xmlns:a16="http://schemas.microsoft.com/office/drawing/2014/main" id="{3A9CBF54-66A3-EE6A-DD4A-BF77F8AD3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118" y="697509"/>
            <a:ext cx="427608" cy="3192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71" name="TextBox 170">
            <a:extLst>
              <a:ext uri="{FF2B5EF4-FFF2-40B4-BE49-F238E27FC236}">
                <a16:creationId xmlns:a16="http://schemas.microsoft.com/office/drawing/2014/main" id="{BA557917-0BBC-2C3A-8789-89D60779CA71}"/>
              </a:ext>
            </a:extLst>
          </p:cNvPr>
          <p:cNvSpPr txBox="1"/>
          <p:nvPr/>
        </p:nvSpPr>
        <p:spPr>
          <a:xfrm>
            <a:off x="101668" y="1042732"/>
            <a:ext cx="432000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600" b="1"/>
              <a:t>감정평가사</a:t>
            </a:r>
            <a:endParaRPr lang="ko-KR" altLang="en-US" sz="600" b="1" dirty="0"/>
          </a:p>
        </p:txBody>
      </p:sp>
      <p:sp>
        <p:nvSpPr>
          <p:cNvPr id="12" name="직사각형 195">
            <a:extLst>
              <a:ext uri="{FF2B5EF4-FFF2-40B4-BE49-F238E27FC236}">
                <a16:creationId xmlns:a16="http://schemas.microsoft.com/office/drawing/2014/main" id="{DFF533CF-93AB-A5E7-FE85-38A50AB5C462}"/>
              </a:ext>
            </a:extLst>
          </p:cNvPr>
          <p:cNvSpPr/>
          <p:nvPr/>
        </p:nvSpPr>
        <p:spPr>
          <a:xfrm>
            <a:off x="2738492" y="427377"/>
            <a:ext cx="769787" cy="2187388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5" name="TextBox 30">
            <a:extLst>
              <a:ext uri="{FF2B5EF4-FFF2-40B4-BE49-F238E27FC236}">
                <a16:creationId xmlns:a16="http://schemas.microsoft.com/office/drawing/2014/main" id="{58A66A2B-0E52-DF42-A7AF-A79183D6C61E}"/>
              </a:ext>
            </a:extLst>
          </p:cNvPr>
          <p:cNvSpPr txBox="1"/>
          <p:nvPr/>
        </p:nvSpPr>
        <p:spPr>
          <a:xfrm>
            <a:off x="2738492" y="427072"/>
            <a:ext cx="769785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sz="1000"/>
              <a:t>사설망</a:t>
            </a:r>
            <a:endParaRPr lang="ko-KR" altLang="en-US" sz="1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E5CB61E-015F-7E8D-2C60-BB5B722B464C}"/>
              </a:ext>
            </a:extLst>
          </p:cNvPr>
          <p:cNvCxnSpPr>
            <a:cxnSpLocks/>
          </p:cNvCxnSpPr>
          <p:nvPr/>
        </p:nvCxnSpPr>
        <p:spPr>
          <a:xfrm>
            <a:off x="253901" y="910236"/>
            <a:ext cx="1296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구름 187">
            <a:extLst>
              <a:ext uri="{FF2B5EF4-FFF2-40B4-BE49-F238E27FC236}">
                <a16:creationId xmlns:a16="http://schemas.microsoft.com/office/drawing/2014/main" id="{F650D9EF-9BDC-5D65-E68C-796EF7003862}"/>
              </a:ext>
            </a:extLst>
          </p:cNvPr>
          <p:cNvSpPr/>
          <p:nvPr/>
        </p:nvSpPr>
        <p:spPr>
          <a:xfrm>
            <a:off x="568504" y="787985"/>
            <a:ext cx="596345" cy="228753"/>
          </a:xfrm>
          <a:prstGeom prst="cloud">
            <a:avLst/>
          </a:prstGeom>
          <a:solidFill>
            <a:schemeClr val="bg1"/>
          </a:solidFill>
          <a:ln w="6350">
            <a:solidFill>
              <a:srgbClr val="618C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600" b="1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FFE2563-008F-1BBE-B8A7-5E4F7ACA6FA2}"/>
              </a:ext>
            </a:extLst>
          </p:cNvPr>
          <p:cNvSpPr txBox="1"/>
          <p:nvPr/>
        </p:nvSpPr>
        <p:spPr>
          <a:xfrm>
            <a:off x="654870" y="853086"/>
            <a:ext cx="423612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 dirty="0" err="1"/>
              <a:t>인터넷망</a:t>
            </a:r>
            <a:endParaRPr lang="ko-KR" altLang="en-US" sz="600" b="1" dirty="0"/>
          </a:p>
        </p:txBody>
      </p:sp>
      <p:sp>
        <p:nvSpPr>
          <p:cNvPr id="36" name="Rectangle 135">
            <a:extLst>
              <a:ext uri="{FF2B5EF4-FFF2-40B4-BE49-F238E27FC236}">
                <a16:creationId xmlns:a16="http://schemas.microsoft.com/office/drawing/2014/main" id="{612256BA-6D47-F86C-3D84-850E9ACA73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1332" y="1059322"/>
            <a:ext cx="681717" cy="149965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37" name="Rectangle 43">
            <a:extLst>
              <a:ext uri="{FF2B5EF4-FFF2-40B4-BE49-F238E27FC236}">
                <a16:creationId xmlns:a16="http://schemas.microsoft.com/office/drawing/2014/main" id="{DD78E153-7342-689D-13AC-FC5CBCCF8C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164" y="1120983"/>
            <a:ext cx="580306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온라인감정</a:t>
            </a:r>
          </a:p>
        </p:txBody>
      </p:sp>
      <p:sp>
        <p:nvSpPr>
          <p:cNvPr id="38" name="Rectangle 43">
            <a:extLst>
              <a:ext uri="{FF2B5EF4-FFF2-40B4-BE49-F238E27FC236}">
                <a16:creationId xmlns:a16="http://schemas.microsoft.com/office/drawing/2014/main" id="{E1835396-76F7-486F-3E62-294244FFA8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164" y="1307092"/>
            <a:ext cx="580306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JEUS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39" name="Rectangle 43">
            <a:extLst>
              <a:ext uri="{FF2B5EF4-FFF2-40B4-BE49-F238E27FC236}">
                <a16:creationId xmlns:a16="http://schemas.microsoft.com/office/drawing/2014/main" id="{930C2C75-B860-CD16-DE9E-E166A772A9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164" y="1493201"/>
            <a:ext cx="580306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Oracle 19C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45" name="Rectangle 43">
            <a:extLst>
              <a:ext uri="{FF2B5EF4-FFF2-40B4-BE49-F238E27FC236}">
                <a16:creationId xmlns:a16="http://schemas.microsoft.com/office/drawing/2014/main" id="{C90A432C-43CA-5F31-5C7B-FE4E12CE10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164" y="1859549"/>
            <a:ext cx="580306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46" name="Rectangle 43">
            <a:extLst>
              <a:ext uri="{FF2B5EF4-FFF2-40B4-BE49-F238E27FC236}">
                <a16:creationId xmlns:a16="http://schemas.microsoft.com/office/drawing/2014/main" id="{0938A79F-5E6F-D3E0-50CF-A4465148A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3028" y="2274132"/>
            <a:ext cx="592332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filelink</a:t>
            </a:r>
            <a:endParaRPr lang="ko-KR" altLang="en-US" sz="600">
              <a:latin typeface="+mn-ea"/>
            </a:endParaRPr>
          </a:p>
        </p:txBody>
      </p:sp>
      <p:sp>
        <p:nvSpPr>
          <p:cNvPr id="729" name="TextBox 728">
            <a:extLst>
              <a:ext uri="{FF2B5EF4-FFF2-40B4-BE49-F238E27FC236}">
                <a16:creationId xmlns:a16="http://schemas.microsoft.com/office/drawing/2014/main" id="{ED1541DE-FBA5-DBEA-CA1B-D54695C51F81}"/>
              </a:ext>
            </a:extLst>
          </p:cNvPr>
          <p:cNvSpPr txBox="1"/>
          <p:nvPr/>
        </p:nvSpPr>
        <p:spPr>
          <a:xfrm>
            <a:off x="1488851" y="1895143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OCR</a:t>
            </a:r>
            <a:endParaRPr lang="en-US" altLang="ko-KR" sz="600" b="1" dirty="0"/>
          </a:p>
        </p:txBody>
      </p:sp>
      <p:pic>
        <p:nvPicPr>
          <p:cNvPr id="730" name="그림 230">
            <a:extLst>
              <a:ext uri="{FF2B5EF4-FFF2-40B4-BE49-F238E27FC236}">
                <a16:creationId xmlns:a16="http://schemas.microsoft.com/office/drawing/2014/main" id="{69046066-7648-FB9C-40AF-2985C520A7B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9737" y="1952233"/>
            <a:ext cx="324000" cy="257019"/>
          </a:xfrm>
          <a:prstGeom prst="rect">
            <a:avLst/>
          </a:prstGeom>
        </p:spPr>
      </p:pic>
      <p:sp>
        <p:nvSpPr>
          <p:cNvPr id="731" name="Rectangle 135">
            <a:extLst>
              <a:ext uri="{FF2B5EF4-FFF2-40B4-BE49-F238E27FC236}">
                <a16:creationId xmlns:a16="http://schemas.microsoft.com/office/drawing/2014/main" id="{E9FF599B-68DF-5433-6F55-BE17742C36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3122" y="1059322"/>
            <a:ext cx="577231" cy="42794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732" name="Rectangle 43">
            <a:extLst>
              <a:ext uri="{FF2B5EF4-FFF2-40B4-BE49-F238E27FC236}">
                <a16:creationId xmlns:a16="http://schemas.microsoft.com/office/drawing/2014/main" id="{A43A747E-06B9-7154-7391-17575B2B44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5702" y="1120983"/>
            <a:ext cx="472071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온라인감정</a:t>
            </a:r>
          </a:p>
        </p:txBody>
      </p:sp>
      <p:sp>
        <p:nvSpPr>
          <p:cNvPr id="733" name="TextBox 732">
            <a:extLst>
              <a:ext uri="{FF2B5EF4-FFF2-40B4-BE49-F238E27FC236}">
                <a16:creationId xmlns:a16="http://schemas.microsoft.com/office/drawing/2014/main" id="{0B923624-00FB-0B80-171C-5A46C5B2EF6F}"/>
              </a:ext>
            </a:extLst>
          </p:cNvPr>
          <p:cNvSpPr txBox="1"/>
          <p:nvPr/>
        </p:nvSpPr>
        <p:spPr>
          <a:xfrm>
            <a:off x="1488851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EASWEB</a:t>
            </a:r>
            <a:endParaRPr lang="en-US" altLang="ko-KR" sz="600" b="1" dirty="0"/>
          </a:p>
        </p:txBody>
      </p:sp>
      <p:pic>
        <p:nvPicPr>
          <p:cNvPr id="734" name="그림 230">
            <a:extLst>
              <a:ext uri="{FF2B5EF4-FFF2-40B4-BE49-F238E27FC236}">
                <a16:creationId xmlns:a16="http://schemas.microsoft.com/office/drawing/2014/main" id="{36276010-BEE4-771B-49B5-943D88167CE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9737" y="789589"/>
            <a:ext cx="324000" cy="257019"/>
          </a:xfrm>
          <a:prstGeom prst="rect">
            <a:avLst/>
          </a:prstGeom>
        </p:spPr>
      </p:pic>
      <p:sp>
        <p:nvSpPr>
          <p:cNvPr id="736" name="Rectangle 43">
            <a:extLst>
              <a:ext uri="{FF2B5EF4-FFF2-40B4-BE49-F238E27FC236}">
                <a16:creationId xmlns:a16="http://schemas.microsoft.com/office/drawing/2014/main" id="{B415AFE6-B103-5898-5BF1-488643088F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964" y="1298833"/>
            <a:ext cx="472071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WebToB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920" name="화살표: 아래쪽 919">
            <a:extLst>
              <a:ext uri="{FF2B5EF4-FFF2-40B4-BE49-F238E27FC236}">
                <a16:creationId xmlns:a16="http://schemas.microsoft.com/office/drawing/2014/main" id="{D8F29177-9798-2B2B-41DB-3549908AEC81}"/>
              </a:ext>
            </a:extLst>
          </p:cNvPr>
          <p:cNvSpPr/>
          <p:nvPr/>
        </p:nvSpPr>
        <p:spPr>
          <a:xfrm rot="5400000" flipH="1" flipV="1">
            <a:off x="2423463" y="355071"/>
            <a:ext cx="49328" cy="1116000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22" name="Picture 104">
            <a:extLst>
              <a:ext uri="{FF2B5EF4-FFF2-40B4-BE49-F238E27FC236}">
                <a16:creationId xmlns:a16="http://schemas.microsoft.com/office/drawing/2014/main" id="{5641C3D5-1769-3709-E294-2540C94F0B0A}"/>
              </a:ext>
            </a:extLst>
          </p:cNvPr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0007" y="789589"/>
            <a:ext cx="142876" cy="236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23" name="TextBox 922">
            <a:extLst>
              <a:ext uri="{FF2B5EF4-FFF2-40B4-BE49-F238E27FC236}">
                <a16:creationId xmlns:a16="http://schemas.microsoft.com/office/drawing/2014/main" id="{8D756839-3545-BF6E-CF01-B80E480E24BF}"/>
              </a:ext>
            </a:extLst>
          </p:cNvPr>
          <p:cNvSpPr txBox="1"/>
          <p:nvPr/>
        </p:nvSpPr>
        <p:spPr>
          <a:xfrm>
            <a:off x="2217794" y="665817"/>
            <a:ext cx="408064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Streaming</a:t>
            </a:r>
            <a:endParaRPr lang="en-US" altLang="ko-KR" sz="600" b="1" dirty="0"/>
          </a:p>
        </p:txBody>
      </p:sp>
      <p:sp>
        <p:nvSpPr>
          <p:cNvPr id="79" name="Rectangle 43">
            <a:extLst>
              <a:ext uri="{FF2B5EF4-FFF2-40B4-BE49-F238E27FC236}">
                <a16:creationId xmlns:a16="http://schemas.microsoft.com/office/drawing/2014/main" id="{3229C6C4-7740-9A6A-A9A5-A5A36CAEBD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3028" y="2065088"/>
            <a:ext cx="592332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oeas_link</a:t>
            </a:r>
            <a:endParaRPr lang="ko-KR" altLang="en-US" sz="600">
              <a:latin typeface="+mn-ea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30610A9E-A072-D226-1B41-FC479DF6709B}"/>
              </a:ext>
            </a:extLst>
          </p:cNvPr>
          <p:cNvSpPr txBox="1"/>
          <p:nvPr/>
        </p:nvSpPr>
        <p:spPr>
          <a:xfrm>
            <a:off x="2857289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EASDB</a:t>
            </a:r>
            <a:endParaRPr lang="en-US" altLang="ko-KR" sz="600" b="1" dirty="0"/>
          </a:p>
        </p:txBody>
      </p:sp>
      <p:pic>
        <p:nvPicPr>
          <p:cNvPr id="115" name="그림 230">
            <a:extLst>
              <a:ext uri="{FF2B5EF4-FFF2-40B4-BE49-F238E27FC236}">
                <a16:creationId xmlns:a16="http://schemas.microsoft.com/office/drawing/2014/main" id="{494A1682-6130-97F6-771D-13C878CEAD8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5289" y="789589"/>
            <a:ext cx="324000" cy="257019"/>
          </a:xfrm>
          <a:prstGeom prst="rect">
            <a:avLst/>
          </a:prstGeom>
        </p:spPr>
      </p:pic>
      <p:pic>
        <p:nvPicPr>
          <p:cNvPr id="116" name="Picture 20" descr="http://db.cse.ohio-state.edu/images/db.png">
            <a:extLst>
              <a:ext uri="{FF2B5EF4-FFF2-40B4-BE49-F238E27FC236}">
                <a16:creationId xmlns:a16="http://schemas.microsoft.com/office/drawing/2014/main" id="{490F9B94-E4C8-3A42-1ED7-8E2C375E441F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685" y="938330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1" name="그림 409">
            <a:extLst>
              <a:ext uri="{FF2B5EF4-FFF2-40B4-BE49-F238E27FC236}">
                <a16:creationId xmlns:a16="http://schemas.microsoft.com/office/drawing/2014/main" id="{703BAF40-9975-5ABF-5D29-1A5F9EB633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190" y="1611693"/>
            <a:ext cx="361906" cy="183575"/>
          </a:xfrm>
          <a:prstGeom prst="rect">
            <a:avLst/>
          </a:prstGeom>
        </p:spPr>
      </p:pic>
      <p:sp>
        <p:nvSpPr>
          <p:cNvPr id="532" name="TextBox 531">
            <a:extLst>
              <a:ext uri="{FF2B5EF4-FFF2-40B4-BE49-F238E27FC236}">
                <a16:creationId xmlns:a16="http://schemas.microsoft.com/office/drawing/2014/main" id="{2567809D-CC43-63AB-B274-95116A8099DF}"/>
              </a:ext>
            </a:extLst>
          </p:cNvPr>
          <p:cNvSpPr txBox="1"/>
          <p:nvPr/>
        </p:nvSpPr>
        <p:spPr>
          <a:xfrm>
            <a:off x="65405" y="1799476"/>
            <a:ext cx="538019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600" b="1"/>
              <a:t>원인서류기관</a:t>
            </a:r>
            <a:endParaRPr lang="ko-KR" altLang="en-US" sz="600" b="1" dirty="0"/>
          </a:p>
        </p:txBody>
      </p:sp>
      <p:sp>
        <p:nvSpPr>
          <p:cNvPr id="758" name="직사각형 171">
            <a:extLst>
              <a:ext uri="{FF2B5EF4-FFF2-40B4-BE49-F238E27FC236}">
                <a16:creationId xmlns:a16="http://schemas.microsoft.com/office/drawing/2014/main" id="{B01A0749-9C0C-5D58-F609-812562652694}"/>
              </a:ext>
            </a:extLst>
          </p:cNvPr>
          <p:cNvSpPr/>
          <p:nvPr/>
        </p:nvSpPr>
        <p:spPr>
          <a:xfrm>
            <a:off x="5454660" y="4439267"/>
            <a:ext cx="7236000" cy="2270547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400"/>
              <a:t>ㅊㄲ</a:t>
            </a:r>
          </a:p>
        </p:txBody>
      </p:sp>
      <p:sp>
        <p:nvSpPr>
          <p:cNvPr id="85" name="직사각형 171">
            <a:extLst>
              <a:ext uri="{FF2B5EF4-FFF2-40B4-BE49-F238E27FC236}">
                <a16:creationId xmlns:a16="http://schemas.microsoft.com/office/drawing/2014/main" id="{F83F2437-5CC8-F059-CDEE-8DBB61EDF0BA}"/>
              </a:ext>
            </a:extLst>
          </p:cNvPr>
          <p:cNvSpPr/>
          <p:nvPr/>
        </p:nvSpPr>
        <p:spPr>
          <a:xfrm>
            <a:off x="5454660" y="77214"/>
            <a:ext cx="7236000" cy="3822373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400"/>
              <a:t>CR`</a:t>
            </a:r>
            <a:endParaRPr lang="ko-KR" altLang="en-US" sz="400"/>
          </a:p>
        </p:txBody>
      </p:sp>
      <p:sp>
        <p:nvSpPr>
          <p:cNvPr id="919" name="TextBox 30">
            <a:extLst>
              <a:ext uri="{FF2B5EF4-FFF2-40B4-BE49-F238E27FC236}">
                <a16:creationId xmlns:a16="http://schemas.microsoft.com/office/drawing/2014/main" id="{BFFBE2C1-7FCD-FBFA-F896-022F6A89939A}"/>
              </a:ext>
            </a:extLst>
          </p:cNvPr>
          <p:cNvSpPr txBox="1"/>
          <p:nvPr/>
        </p:nvSpPr>
        <p:spPr>
          <a:xfrm>
            <a:off x="5454660" y="78322"/>
            <a:ext cx="7237429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sz="1000"/>
              <a:t>내부망</a:t>
            </a:r>
            <a:endParaRPr lang="ko-KR" altLang="en-US" sz="1000" dirty="0"/>
          </a:p>
        </p:txBody>
      </p:sp>
      <p:cxnSp>
        <p:nvCxnSpPr>
          <p:cNvPr id="909" name="직선 연결선 173">
            <a:extLst>
              <a:ext uri="{FF2B5EF4-FFF2-40B4-BE49-F238E27FC236}">
                <a16:creationId xmlns:a16="http://schemas.microsoft.com/office/drawing/2014/main" id="{2298F68C-27C7-945B-179F-980396162884}"/>
              </a:ext>
            </a:extLst>
          </p:cNvPr>
          <p:cNvCxnSpPr>
            <a:cxnSpLocks/>
          </p:cNvCxnSpPr>
          <p:nvPr/>
        </p:nvCxnSpPr>
        <p:spPr>
          <a:xfrm>
            <a:off x="6944260" y="1080652"/>
            <a:ext cx="5487125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연결선 317">
            <a:extLst>
              <a:ext uri="{FF2B5EF4-FFF2-40B4-BE49-F238E27FC236}">
                <a16:creationId xmlns:a16="http://schemas.microsoft.com/office/drawing/2014/main" id="{DAC039A3-DE80-19A5-F14C-C2548D0A808C}"/>
              </a:ext>
            </a:extLst>
          </p:cNvPr>
          <p:cNvCxnSpPr/>
          <p:nvPr/>
        </p:nvCxnSpPr>
        <p:spPr>
          <a:xfrm rot="5400000" flipH="1" flipV="1">
            <a:off x="7322354" y="1001645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7" name="Rectangle 135">
            <a:extLst>
              <a:ext uri="{FF2B5EF4-FFF2-40B4-BE49-F238E27FC236}">
                <a16:creationId xmlns:a16="http://schemas.microsoft.com/office/drawing/2014/main" id="{2FA172B7-2101-66D2-F9C4-6E16885561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29095" y="1122490"/>
            <a:ext cx="577231" cy="73557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50" name="Rectangle 43">
            <a:extLst>
              <a:ext uri="{FF2B5EF4-FFF2-40B4-BE49-F238E27FC236}">
                <a16:creationId xmlns:a16="http://schemas.microsoft.com/office/drawing/2014/main" id="{E5FCDCDB-47D1-4A5E-D9E2-FE27798F90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81675" y="1359939"/>
            <a:ext cx="472071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PSTRS_D</a:t>
            </a:r>
            <a:endParaRPr lang="ko-KR" altLang="en-US" sz="600">
              <a:latin typeface="+mn-ea"/>
            </a:endParaRPr>
          </a:p>
        </p:txBody>
      </p:sp>
      <p:sp>
        <p:nvSpPr>
          <p:cNvPr id="155" name="Rectangle 43">
            <a:extLst>
              <a:ext uri="{FF2B5EF4-FFF2-40B4-BE49-F238E27FC236}">
                <a16:creationId xmlns:a16="http://schemas.microsoft.com/office/drawing/2014/main" id="{4B807E91-B5C2-E016-BD2D-B2931790A6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81675" y="1184151"/>
            <a:ext cx="472071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egPostLink</a:t>
            </a:r>
            <a:endParaRPr lang="ko-KR" altLang="en-US" sz="600">
              <a:latin typeface="+mn-ea"/>
            </a:endParaRPr>
          </a:p>
        </p:txBody>
      </p:sp>
      <p:cxnSp>
        <p:nvCxnSpPr>
          <p:cNvPr id="183" name="직선 연결선 317">
            <a:extLst>
              <a:ext uri="{FF2B5EF4-FFF2-40B4-BE49-F238E27FC236}">
                <a16:creationId xmlns:a16="http://schemas.microsoft.com/office/drawing/2014/main" id="{061E5D5E-4044-7FAE-DAAE-8F1FDBE35627}"/>
              </a:ext>
            </a:extLst>
          </p:cNvPr>
          <p:cNvCxnSpPr/>
          <p:nvPr/>
        </p:nvCxnSpPr>
        <p:spPr>
          <a:xfrm rot="5400000" flipH="1" flipV="1">
            <a:off x="8570622" y="1008107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직선 연결선 317">
            <a:extLst>
              <a:ext uri="{FF2B5EF4-FFF2-40B4-BE49-F238E27FC236}">
                <a16:creationId xmlns:a16="http://schemas.microsoft.com/office/drawing/2014/main" id="{5219DF82-355D-5BB4-995D-87A2319C82F9}"/>
              </a:ext>
            </a:extLst>
          </p:cNvPr>
          <p:cNvCxnSpPr/>
          <p:nvPr/>
        </p:nvCxnSpPr>
        <p:spPr>
          <a:xfrm rot="5400000" flipH="1" flipV="1">
            <a:off x="8782657" y="1008107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직선 연결선 317">
            <a:extLst>
              <a:ext uri="{FF2B5EF4-FFF2-40B4-BE49-F238E27FC236}">
                <a16:creationId xmlns:a16="http://schemas.microsoft.com/office/drawing/2014/main" id="{D73DDE48-6FB5-25AC-74FE-1DCEE34ED242}"/>
              </a:ext>
            </a:extLst>
          </p:cNvPr>
          <p:cNvCxnSpPr/>
          <p:nvPr/>
        </p:nvCxnSpPr>
        <p:spPr>
          <a:xfrm rot="5400000" flipH="1" flipV="1">
            <a:off x="9543081" y="1008107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직선 연결선 317">
            <a:extLst>
              <a:ext uri="{FF2B5EF4-FFF2-40B4-BE49-F238E27FC236}">
                <a16:creationId xmlns:a16="http://schemas.microsoft.com/office/drawing/2014/main" id="{1F27D561-A9A4-6EF6-51F1-4CA6123CDDB0}"/>
              </a:ext>
            </a:extLst>
          </p:cNvPr>
          <p:cNvCxnSpPr/>
          <p:nvPr/>
        </p:nvCxnSpPr>
        <p:spPr>
          <a:xfrm rot="5400000" flipH="1" flipV="1">
            <a:off x="11051428" y="1008107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8" name="직사각형 1077">
            <a:extLst>
              <a:ext uri="{FF2B5EF4-FFF2-40B4-BE49-F238E27FC236}">
                <a16:creationId xmlns:a16="http://schemas.microsoft.com/office/drawing/2014/main" id="{20464C80-B895-A653-A149-EA5D38921D47}"/>
              </a:ext>
            </a:extLst>
          </p:cNvPr>
          <p:cNvSpPr/>
          <p:nvPr/>
        </p:nvSpPr>
        <p:spPr>
          <a:xfrm>
            <a:off x="10596446" y="1281739"/>
            <a:ext cx="288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2" name="직사각형 111">
            <a:extLst>
              <a:ext uri="{FF2B5EF4-FFF2-40B4-BE49-F238E27FC236}">
                <a16:creationId xmlns:a16="http://schemas.microsoft.com/office/drawing/2014/main" id="{848A4DB4-8B3B-2578-1821-34E721E3F521}"/>
              </a:ext>
            </a:extLst>
          </p:cNvPr>
          <p:cNvSpPr/>
          <p:nvPr/>
        </p:nvSpPr>
        <p:spPr>
          <a:xfrm rot="5400000" flipV="1">
            <a:off x="9142686" y="2721739"/>
            <a:ext cx="2916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3AA9635F-96E0-BD2D-2E72-AA2777AA021A}"/>
              </a:ext>
            </a:extLst>
          </p:cNvPr>
          <p:cNvSpPr txBox="1"/>
          <p:nvPr/>
        </p:nvSpPr>
        <p:spPr>
          <a:xfrm>
            <a:off x="9469440" y="2275870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ATDSDB</a:t>
            </a:r>
            <a:endParaRPr lang="en-US" altLang="ko-KR" sz="600" b="1" dirty="0"/>
          </a:p>
        </p:txBody>
      </p:sp>
      <p:sp>
        <p:nvSpPr>
          <p:cNvPr id="1016" name="Rectangle 135">
            <a:extLst>
              <a:ext uri="{FF2B5EF4-FFF2-40B4-BE49-F238E27FC236}">
                <a16:creationId xmlns:a16="http://schemas.microsoft.com/office/drawing/2014/main" id="{58BC427E-1D3C-252D-9BA0-B992133E76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50825" y="2788445"/>
            <a:ext cx="577231" cy="56279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017" name="Rectangle 43">
            <a:extLst>
              <a:ext uri="{FF2B5EF4-FFF2-40B4-BE49-F238E27FC236}">
                <a16:creationId xmlns:a16="http://schemas.microsoft.com/office/drawing/2014/main" id="{F1C6C375-A92F-FD9A-E789-2E2BB03BCC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03405" y="2850106"/>
            <a:ext cx="472071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조세</a:t>
            </a:r>
            <a:r>
              <a:rPr lang="en-US" altLang="ko-KR" sz="600">
                <a:solidFill>
                  <a:srgbClr val="C00000"/>
                </a:solidFill>
                <a:latin typeface="+mn-ea"/>
              </a:rPr>
              <a:t>DB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cxnSp>
        <p:nvCxnSpPr>
          <p:cNvPr id="1022" name="직선 연결선 317">
            <a:extLst>
              <a:ext uri="{FF2B5EF4-FFF2-40B4-BE49-F238E27FC236}">
                <a16:creationId xmlns:a16="http://schemas.microsoft.com/office/drawing/2014/main" id="{225DC46B-F204-5D5C-95F1-CC4F5D7B8246}"/>
              </a:ext>
            </a:extLst>
          </p:cNvPr>
          <p:cNvCxnSpPr/>
          <p:nvPr/>
        </p:nvCxnSpPr>
        <p:spPr>
          <a:xfrm rot="5400000" flipH="1" flipV="1">
            <a:off x="9667440" y="2636115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7" name="Picture 20" descr="http://db.cse.ohio-state.edu/images/db.png">
            <a:extLst>
              <a:ext uri="{FF2B5EF4-FFF2-40B4-BE49-F238E27FC236}">
                <a16:creationId xmlns:a16="http://schemas.microsoft.com/office/drawing/2014/main" id="{5469156E-9BE1-8B59-CC4C-BFB6519D6DC8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4567" y="2410917"/>
            <a:ext cx="229746" cy="246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24" name="Straight Arrow Connector 15">
            <a:extLst>
              <a:ext uri="{FF2B5EF4-FFF2-40B4-BE49-F238E27FC236}">
                <a16:creationId xmlns:a16="http://schemas.microsoft.com/office/drawing/2014/main" id="{53266769-41CF-832F-C925-D8F70803E9C3}"/>
              </a:ext>
            </a:extLst>
          </p:cNvPr>
          <p:cNvCxnSpPr>
            <a:cxnSpLocks/>
          </p:cNvCxnSpPr>
          <p:nvPr/>
        </p:nvCxnSpPr>
        <p:spPr>
          <a:xfrm>
            <a:off x="7585617" y="2521856"/>
            <a:ext cx="59756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6" name="직사각형 171">
            <a:extLst>
              <a:ext uri="{FF2B5EF4-FFF2-40B4-BE49-F238E27FC236}">
                <a16:creationId xmlns:a16="http://schemas.microsoft.com/office/drawing/2014/main" id="{7A70E34D-634F-6325-2227-4311A50439DB}"/>
              </a:ext>
            </a:extLst>
          </p:cNvPr>
          <p:cNvSpPr/>
          <p:nvPr/>
        </p:nvSpPr>
        <p:spPr>
          <a:xfrm>
            <a:off x="5454660" y="7235137"/>
            <a:ext cx="7236000" cy="2270547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400"/>
              <a:t>ㅊㄲ</a:t>
            </a:r>
          </a:p>
        </p:txBody>
      </p:sp>
      <p:sp>
        <p:nvSpPr>
          <p:cNvPr id="547" name="TextBox 546">
            <a:extLst>
              <a:ext uri="{FF2B5EF4-FFF2-40B4-BE49-F238E27FC236}">
                <a16:creationId xmlns:a16="http://schemas.microsoft.com/office/drawing/2014/main" id="{D5F54FBD-433B-F8CE-E60F-31BA2B919503}"/>
              </a:ext>
            </a:extLst>
          </p:cNvPr>
          <p:cNvSpPr txBox="1"/>
          <p:nvPr/>
        </p:nvSpPr>
        <p:spPr>
          <a:xfrm>
            <a:off x="11534681" y="7693637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우체국 </a:t>
            </a:r>
            <a:r>
              <a:rPr lang="en-US" altLang="ko-KR" sz="500"/>
              <a:t>(e</a:t>
            </a:r>
            <a:r>
              <a:rPr lang="ko-KR" altLang="en-US" sz="500"/>
              <a:t>그린</a:t>
            </a:r>
            <a:r>
              <a:rPr lang="en-US" altLang="ko-KR" sz="500"/>
              <a:t>)</a:t>
            </a:r>
            <a:endParaRPr lang="en-US" altLang="ko-KR" sz="500" dirty="0"/>
          </a:p>
        </p:txBody>
      </p:sp>
      <p:cxnSp>
        <p:nvCxnSpPr>
          <p:cNvPr id="548" name="직선 연결선 317">
            <a:extLst>
              <a:ext uri="{FF2B5EF4-FFF2-40B4-BE49-F238E27FC236}">
                <a16:creationId xmlns:a16="http://schemas.microsoft.com/office/drawing/2014/main" id="{C6FD7447-C11A-2CEA-7EA8-DA2DB85E8326}"/>
              </a:ext>
            </a:extLst>
          </p:cNvPr>
          <p:cNvCxnSpPr/>
          <p:nvPr/>
        </p:nvCxnSpPr>
        <p:spPr>
          <a:xfrm rot="5400000" flipH="1" flipV="1">
            <a:off x="9569135" y="8807951"/>
            <a:ext cx="144000" cy="109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9" name="직선 연결선 317">
            <a:extLst>
              <a:ext uri="{FF2B5EF4-FFF2-40B4-BE49-F238E27FC236}">
                <a16:creationId xmlns:a16="http://schemas.microsoft.com/office/drawing/2014/main" id="{5050D701-32DB-247E-B95D-A90A7ACB8EAC}"/>
              </a:ext>
            </a:extLst>
          </p:cNvPr>
          <p:cNvCxnSpPr/>
          <p:nvPr/>
        </p:nvCxnSpPr>
        <p:spPr>
          <a:xfrm rot="5400000" flipH="1" flipV="1">
            <a:off x="10245201" y="8807951"/>
            <a:ext cx="144000" cy="109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0" name="직선 연결선 317">
            <a:extLst>
              <a:ext uri="{FF2B5EF4-FFF2-40B4-BE49-F238E27FC236}">
                <a16:creationId xmlns:a16="http://schemas.microsoft.com/office/drawing/2014/main" id="{2AFF7B16-7D05-6496-DDFB-BC8C0F269013}"/>
              </a:ext>
            </a:extLst>
          </p:cNvPr>
          <p:cNvCxnSpPr/>
          <p:nvPr/>
        </p:nvCxnSpPr>
        <p:spPr>
          <a:xfrm rot="5400000" flipH="1" flipV="1">
            <a:off x="10921267" y="8807951"/>
            <a:ext cx="144000" cy="109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5" name="TextBox 554">
            <a:extLst>
              <a:ext uri="{FF2B5EF4-FFF2-40B4-BE49-F238E27FC236}">
                <a16:creationId xmlns:a16="http://schemas.microsoft.com/office/drawing/2014/main" id="{9A34C92D-9CB5-B14B-5E46-22399FC9CF59}"/>
              </a:ext>
            </a:extLst>
          </p:cNvPr>
          <p:cNvSpPr txBox="1"/>
          <p:nvPr/>
        </p:nvSpPr>
        <p:spPr>
          <a:xfrm>
            <a:off x="9423653" y="8515949"/>
            <a:ext cx="522953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500"/>
              <a:t>건강</a:t>
            </a:r>
            <a:r>
              <a:rPr lang="en-US" altLang="ko-KR" sz="500"/>
              <a:t>/</a:t>
            </a:r>
            <a:r>
              <a:rPr lang="ko-KR" altLang="en-US" sz="500"/>
              <a:t>연금보험</a:t>
            </a:r>
            <a:endParaRPr lang="en-US" altLang="ko-KR" sz="500"/>
          </a:p>
        </p:txBody>
      </p:sp>
      <p:sp>
        <p:nvSpPr>
          <p:cNvPr id="558" name="TextBox 557">
            <a:extLst>
              <a:ext uri="{FF2B5EF4-FFF2-40B4-BE49-F238E27FC236}">
                <a16:creationId xmlns:a16="http://schemas.microsoft.com/office/drawing/2014/main" id="{95346087-30D7-C6D4-AA82-366BCE416B99}"/>
              </a:ext>
            </a:extLst>
          </p:cNvPr>
          <p:cNvSpPr txBox="1"/>
          <p:nvPr/>
        </p:nvSpPr>
        <p:spPr>
          <a:xfrm>
            <a:off x="10190155" y="8515949"/>
            <a:ext cx="282503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500"/>
              <a:t>위택스</a:t>
            </a:r>
            <a:endParaRPr lang="en-US" altLang="ko-KR" sz="500" dirty="0"/>
          </a:p>
        </p:txBody>
      </p:sp>
      <p:pic>
        <p:nvPicPr>
          <p:cNvPr id="559" name="그림 409">
            <a:extLst>
              <a:ext uri="{FF2B5EF4-FFF2-40B4-BE49-F238E27FC236}">
                <a16:creationId xmlns:a16="http://schemas.microsoft.com/office/drawing/2014/main" id="{0F21D5ED-B55B-AD17-D0AF-AEDE7B6F20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09316" y="8624031"/>
            <a:ext cx="361906" cy="183575"/>
          </a:xfrm>
          <a:prstGeom prst="rect">
            <a:avLst/>
          </a:prstGeom>
        </p:spPr>
      </p:pic>
      <p:sp>
        <p:nvSpPr>
          <p:cNvPr id="560" name="TextBox 559">
            <a:extLst>
              <a:ext uri="{FF2B5EF4-FFF2-40B4-BE49-F238E27FC236}">
                <a16:creationId xmlns:a16="http://schemas.microsoft.com/office/drawing/2014/main" id="{90016A2C-49D3-C0A0-22C8-4A3158AB3330}"/>
              </a:ext>
            </a:extLst>
          </p:cNvPr>
          <p:cNvSpPr txBox="1"/>
          <p:nvPr/>
        </p:nvSpPr>
        <p:spPr>
          <a:xfrm>
            <a:off x="10868113" y="8515949"/>
            <a:ext cx="282503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500"/>
              <a:t>관세청</a:t>
            </a:r>
            <a:endParaRPr lang="en-US" altLang="ko-KR" sz="500" dirty="0"/>
          </a:p>
        </p:txBody>
      </p:sp>
      <p:pic>
        <p:nvPicPr>
          <p:cNvPr id="563" name="그림 409">
            <a:extLst>
              <a:ext uri="{FF2B5EF4-FFF2-40B4-BE49-F238E27FC236}">
                <a16:creationId xmlns:a16="http://schemas.microsoft.com/office/drawing/2014/main" id="{97C1CD31-0C4C-E3BA-3213-1BF22A6604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7584" y="7801719"/>
            <a:ext cx="361906" cy="183575"/>
          </a:xfrm>
          <a:prstGeom prst="rect">
            <a:avLst/>
          </a:prstGeom>
        </p:spPr>
      </p:pic>
      <p:sp>
        <p:nvSpPr>
          <p:cNvPr id="565" name="TextBox 564">
            <a:extLst>
              <a:ext uri="{FF2B5EF4-FFF2-40B4-BE49-F238E27FC236}">
                <a16:creationId xmlns:a16="http://schemas.microsoft.com/office/drawing/2014/main" id="{947F342D-7379-1D82-FE27-07B2B2EF214E}"/>
              </a:ext>
            </a:extLst>
          </p:cNvPr>
          <p:cNvSpPr txBox="1"/>
          <p:nvPr/>
        </p:nvSpPr>
        <p:spPr>
          <a:xfrm>
            <a:off x="5679039" y="7693637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부동산감정평가원</a:t>
            </a:r>
            <a:endParaRPr lang="en-US" altLang="ko-KR" sz="500"/>
          </a:p>
        </p:txBody>
      </p:sp>
      <p:sp>
        <p:nvSpPr>
          <p:cNvPr id="566" name="Rectangle 135">
            <a:extLst>
              <a:ext uri="{FF2B5EF4-FFF2-40B4-BE49-F238E27FC236}">
                <a16:creationId xmlns:a16="http://schemas.microsoft.com/office/drawing/2014/main" id="{1DC9CCED-C948-4749-F2AA-4B699E1B2E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2913" y="8948217"/>
            <a:ext cx="577231" cy="370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67" name="Rectangle 43">
            <a:extLst>
              <a:ext uri="{FF2B5EF4-FFF2-40B4-BE49-F238E27FC236}">
                <a16:creationId xmlns:a16="http://schemas.microsoft.com/office/drawing/2014/main" id="{13936DB2-612A-650F-1A58-A857C4601D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5493" y="9009878"/>
            <a:ext cx="472071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ESB-Agent</a:t>
            </a:r>
            <a:endParaRPr lang="ko-KR" altLang="en-US" sz="600">
              <a:latin typeface="+mn-ea"/>
            </a:endParaRPr>
          </a:p>
        </p:txBody>
      </p:sp>
      <p:pic>
        <p:nvPicPr>
          <p:cNvPr id="568" name="그림 409">
            <a:extLst>
              <a:ext uri="{FF2B5EF4-FFF2-40B4-BE49-F238E27FC236}">
                <a16:creationId xmlns:a16="http://schemas.microsoft.com/office/drawing/2014/main" id="{24165AFC-B937-884F-F939-595D31F4C8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95728" y="7801719"/>
            <a:ext cx="361906" cy="183575"/>
          </a:xfrm>
          <a:prstGeom prst="rect">
            <a:avLst/>
          </a:prstGeom>
        </p:spPr>
      </p:pic>
      <p:sp>
        <p:nvSpPr>
          <p:cNvPr id="570" name="화살표: 아래쪽 569">
            <a:extLst>
              <a:ext uri="{FF2B5EF4-FFF2-40B4-BE49-F238E27FC236}">
                <a16:creationId xmlns:a16="http://schemas.microsoft.com/office/drawing/2014/main" id="{4A03841A-AF98-C9B7-BA8D-61498CDF2B62}"/>
              </a:ext>
            </a:extLst>
          </p:cNvPr>
          <p:cNvSpPr/>
          <p:nvPr/>
        </p:nvSpPr>
        <p:spPr>
          <a:xfrm rot="16200000" flipH="1" flipV="1">
            <a:off x="7856821" y="7937970"/>
            <a:ext cx="65565" cy="423793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1" name="Rectangle 135">
            <a:extLst>
              <a:ext uri="{FF2B5EF4-FFF2-40B4-BE49-F238E27FC236}">
                <a16:creationId xmlns:a16="http://schemas.microsoft.com/office/drawing/2014/main" id="{87206F07-EDE8-E3EF-B7C7-4C27FCE383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3252" y="8016206"/>
            <a:ext cx="577231" cy="370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72" name="Rectangle 43">
            <a:extLst>
              <a:ext uri="{FF2B5EF4-FFF2-40B4-BE49-F238E27FC236}">
                <a16:creationId xmlns:a16="http://schemas.microsoft.com/office/drawing/2014/main" id="{7F39C810-67D6-0B24-EAB6-C1A30E953E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5832" y="8077867"/>
            <a:ext cx="472071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574" name="Rectangle 135">
            <a:extLst>
              <a:ext uri="{FF2B5EF4-FFF2-40B4-BE49-F238E27FC236}">
                <a16:creationId xmlns:a16="http://schemas.microsoft.com/office/drawing/2014/main" id="{186AB329-9866-F986-7CAB-2F07ADD326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4070" y="8016206"/>
            <a:ext cx="577231" cy="370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75" name="Rectangle 43">
            <a:extLst>
              <a:ext uri="{FF2B5EF4-FFF2-40B4-BE49-F238E27FC236}">
                <a16:creationId xmlns:a16="http://schemas.microsoft.com/office/drawing/2014/main" id="{EE516A34-4384-244C-8E5A-299E442DFA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6650" y="8077867"/>
            <a:ext cx="472071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file_link</a:t>
            </a:r>
            <a:endParaRPr lang="ko-KR" altLang="en-US" sz="600">
              <a:latin typeface="+mn-ea"/>
            </a:endParaRPr>
          </a:p>
        </p:txBody>
      </p:sp>
      <p:sp>
        <p:nvSpPr>
          <p:cNvPr id="134" name="TextBox 30">
            <a:extLst>
              <a:ext uri="{FF2B5EF4-FFF2-40B4-BE49-F238E27FC236}">
                <a16:creationId xmlns:a16="http://schemas.microsoft.com/office/drawing/2014/main" id="{C12F22F9-C778-635D-2B6F-C39CDF748186}"/>
              </a:ext>
            </a:extLst>
          </p:cNvPr>
          <p:cNvSpPr txBox="1"/>
          <p:nvPr/>
        </p:nvSpPr>
        <p:spPr>
          <a:xfrm>
            <a:off x="5454660" y="7092087"/>
            <a:ext cx="7236000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sz="1000"/>
              <a:t>외부시스템</a:t>
            </a:r>
            <a:endParaRPr lang="ko-KR" altLang="en-US" sz="1000" dirty="0"/>
          </a:p>
        </p:txBody>
      </p:sp>
      <p:cxnSp>
        <p:nvCxnSpPr>
          <p:cNvPr id="135" name="직선 연결선 173">
            <a:extLst>
              <a:ext uri="{FF2B5EF4-FFF2-40B4-BE49-F238E27FC236}">
                <a16:creationId xmlns:a16="http://schemas.microsoft.com/office/drawing/2014/main" id="{A8BFFA81-7157-ADE5-502A-20946A7BFF2C}"/>
              </a:ext>
            </a:extLst>
          </p:cNvPr>
          <p:cNvCxnSpPr>
            <a:cxnSpLocks/>
          </p:cNvCxnSpPr>
          <p:nvPr/>
        </p:nvCxnSpPr>
        <p:spPr>
          <a:xfrm>
            <a:off x="8050919" y="8884033"/>
            <a:ext cx="3156776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직선 연결선 173">
            <a:extLst>
              <a:ext uri="{FF2B5EF4-FFF2-40B4-BE49-F238E27FC236}">
                <a16:creationId xmlns:a16="http://schemas.microsoft.com/office/drawing/2014/main" id="{D8013212-FE28-40AD-C9B1-BE19E8F708C7}"/>
              </a:ext>
            </a:extLst>
          </p:cNvPr>
          <p:cNvCxnSpPr>
            <a:cxnSpLocks/>
          </p:cNvCxnSpPr>
          <p:nvPr/>
        </p:nvCxnSpPr>
        <p:spPr>
          <a:xfrm>
            <a:off x="8786702" y="8100858"/>
            <a:ext cx="1727289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직선 연결선 317">
            <a:extLst>
              <a:ext uri="{FF2B5EF4-FFF2-40B4-BE49-F238E27FC236}">
                <a16:creationId xmlns:a16="http://schemas.microsoft.com/office/drawing/2014/main" id="{44EFF3C7-88D1-028A-9F88-E8DA78C24B73}"/>
              </a:ext>
            </a:extLst>
          </p:cNvPr>
          <p:cNvCxnSpPr/>
          <p:nvPr/>
        </p:nvCxnSpPr>
        <p:spPr>
          <a:xfrm rot="5400000" flipH="1" flipV="1">
            <a:off x="8976913" y="8008538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직선 연결선 317">
            <a:extLst>
              <a:ext uri="{FF2B5EF4-FFF2-40B4-BE49-F238E27FC236}">
                <a16:creationId xmlns:a16="http://schemas.microsoft.com/office/drawing/2014/main" id="{9A9EEF1C-1F3C-DEFE-C538-4482A18FCFD8}"/>
              </a:ext>
            </a:extLst>
          </p:cNvPr>
          <p:cNvCxnSpPr/>
          <p:nvPr/>
        </p:nvCxnSpPr>
        <p:spPr>
          <a:xfrm rot="5400000" flipH="1" flipV="1">
            <a:off x="9389449" y="8008538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직선 연결선 317">
            <a:extLst>
              <a:ext uri="{FF2B5EF4-FFF2-40B4-BE49-F238E27FC236}">
                <a16:creationId xmlns:a16="http://schemas.microsoft.com/office/drawing/2014/main" id="{2885188C-DC09-77B4-10E2-9AA176E18AD8}"/>
              </a:ext>
            </a:extLst>
          </p:cNvPr>
          <p:cNvCxnSpPr/>
          <p:nvPr/>
        </p:nvCxnSpPr>
        <p:spPr>
          <a:xfrm rot="5400000" flipH="1" flipV="1">
            <a:off x="9773127" y="8008538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직선 연결선 317">
            <a:extLst>
              <a:ext uri="{FF2B5EF4-FFF2-40B4-BE49-F238E27FC236}">
                <a16:creationId xmlns:a16="http://schemas.microsoft.com/office/drawing/2014/main" id="{17BFBAA7-9F4E-46B6-245E-DF2C3C822724}"/>
              </a:ext>
            </a:extLst>
          </p:cNvPr>
          <p:cNvCxnSpPr/>
          <p:nvPr/>
        </p:nvCxnSpPr>
        <p:spPr>
          <a:xfrm rot="5400000" flipH="1" flipV="1">
            <a:off x="10187265" y="8008538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1" name="그림 409">
            <a:extLst>
              <a:ext uri="{FF2B5EF4-FFF2-40B4-BE49-F238E27FC236}">
                <a16:creationId xmlns:a16="http://schemas.microsoft.com/office/drawing/2014/main" id="{24131CB9-23BC-284C-C4D7-A495C2D7DA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73011" y="7801719"/>
            <a:ext cx="361906" cy="183575"/>
          </a:xfrm>
          <a:prstGeom prst="rect">
            <a:avLst/>
          </a:prstGeom>
        </p:spPr>
      </p:pic>
      <p:sp>
        <p:nvSpPr>
          <p:cNvPr id="142" name="TextBox 141">
            <a:extLst>
              <a:ext uri="{FF2B5EF4-FFF2-40B4-BE49-F238E27FC236}">
                <a16:creationId xmlns:a16="http://schemas.microsoft.com/office/drawing/2014/main" id="{0BAA2D85-4F97-E2D4-3920-D669432BB14D}"/>
              </a:ext>
            </a:extLst>
          </p:cNvPr>
          <p:cNvSpPr txBox="1"/>
          <p:nvPr/>
        </p:nvSpPr>
        <p:spPr>
          <a:xfrm>
            <a:off x="8711964" y="7693637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하나은행</a:t>
            </a:r>
            <a:endParaRPr lang="en-US" altLang="ko-KR" sz="500" dirty="0"/>
          </a:p>
        </p:txBody>
      </p:sp>
      <p:pic>
        <p:nvPicPr>
          <p:cNvPr id="143" name="그림 409">
            <a:extLst>
              <a:ext uri="{FF2B5EF4-FFF2-40B4-BE49-F238E27FC236}">
                <a16:creationId xmlns:a16="http://schemas.microsoft.com/office/drawing/2014/main" id="{C3FF0C31-1056-7C82-4D14-51E97CD4AC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1377" y="7801719"/>
            <a:ext cx="361906" cy="183575"/>
          </a:xfrm>
          <a:prstGeom prst="rect">
            <a:avLst/>
          </a:prstGeom>
        </p:spPr>
      </p:pic>
      <p:sp>
        <p:nvSpPr>
          <p:cNvPr id="144" name="TextBox 143">
            <a:extLst>
              <a:ext uri="{FF2B5EF4-FFF2-40B4-BE49-F238E27FC236}">
                <a16:creationId xmlns:a16="http://schemas.microsoft.com/office/drawing/2014/main" id="{F362B714-91FE-04B9-3E53-A7E8AFD6DC96}"/>
              </a:ext>
            </a:extLst>
          </p:cNvPr>
          <p:cNvSpPr txBox="1"/>
          <p:nvPr/>
        </p:nvSpPr>
        <p:spPr>
          <a:xfrm>
            <a:off x="9110330" y="7693637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신한은행</a:t>
            </a:r>
            <a:endParaRPr lang="en-US" altLang="ko-KR" sz="500" dirty="0"/>
          </a:p>
        </p:txBody>
      </p:sp>
      <p:pic>
        <p:nvPicPr>
          <p:cNvPr id="145" name="그림 409">
            <a:extLst>
              <a:ext uri="{FF2B5EF4-FFF2-40B4-BE49-F238E27FC236}">
                <a16:creationId xmlns:a16="http://schemas.microsoft.com/office/drawing/2014/main" id="{C31C16E0-BCBD-574F-6952-B38C0AFD58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69743" y="7801719"/>
            <a:ext cx="361906" cy="183575"/>
          </a:xfrm>
          <a:prstGeom prst="rect">
            <a:avLst/>
          </a:prstGeom>
        </p:spPr>
      </p:pic>
      <p:sp>
        <p:nvSpPr>
          <p:cNvPr id="146" name="TextBox 145">
            <a:extLst>
              <a:ext uri="{FF2B5EF4-FFF2-40B4-BE49-F238E27FC236}">
                <a16:creationId xmlns:a16="http://schemas.microsoft.com/office/drawing/2014/main" id="{644E96F7-9AAD-8F63-63F2-21A8A12C182D}"/>
              </a:ext>
            </a:extLst>
          </p:cNvPr>
          <p:cNvSpPr txBox="1"/>
          <p:nvPr/>
        </p:nvSpPr>
        <p:spPr>
          <a:xfrm>
            <a:off x="9508696" y="7693637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부산은행</a:t>
            </a:r>
            <a:endParaRPr lang="en-US" altLang="ko-KR" sz="500" dirty="0"/>
          </a:p>
        </p:txBody>
      </p:sp>
      <p:pic>
        <p:nvPicPr>
          <p:cNvPr id="147" name="그림 409">
            <a:extLst>
              <a:ext uri="{FF2B5EF4-FFF2-40B4-BE49-F238E27FC236}">
                <a16:creationId xmlns:a16="http://schemas.microsoft.com/office/drawing/2014/main" id="{859C754F-E086-D9F1-FB2D-FCB0D4709C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8110" y="7801719"/>
            <a:ext cx="361906" cy="183575"/>
          </a:xfrm>
          <a:prstGeom prst="rect">
            <a:avLst/>
          </a:prstGeom>
        </p:spPr>
      </p:pic>
      <p:sp>
        <p:nvSpPr>
          <p:cNvPr id="148" name="TextBox 147">
            <a:extLst>
              <a:ext uri="{FF2B5EF4-FFF2-40B4-BE49-F238E27FC236}">
                <a16:creationId xmlns:a16="http://schemas.microsoft.com/office/drawing/2014/main" id="{B3C50150-BEC5-24C8-4458-139E8552C317}"/>
              </a:ext>
            </a:extLst>
          </p:cNvPr>
          <p:cNvSpPr txBox="1"/>
          <p:nvPr/>
        </p:nvSpPr>
        <p:spPr>
          <a:xfrm>
            <a:off x="9907063" y="7693637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우리은행</a:t>
            </a:r>
            <a:endParaRPr lang="en-US" altLang="ko-KR" sz="500" dirty="0"/>
          </a:p>
        </p:txBody>
      </p:sp>
      <p:cxnSp>
        <p:nvCxnSpPr>
          <p:cNvPr id="162" name="직선 연결선 317">
            <a:extLst>
              <a:ext uri="{FF2B5EF4-FFF2-40B4-BE49-F238E27FC236}">
                <a16:creationId xmlns:a16="http://schemas.microsoft.com/office/drawing/2014/main" id="{FD2F199F-12F6-1E56-DC00-A98CD7C8F7F8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8422085" y="8811370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6" name="그림 409">
            <a:extLst>
              <a:ext uri="{FF2B5EF4-FFF2-40B4-BE49-F238E27FC236}">
                <a16:creationId xmlns:a16="http://schemas.microsoft.com/office/drawing/2014/main" id="{76F2DE32-09F6-7A31-6066-B9994BE5E8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2701" y="7801719"/>
            <a:ext cx="361906" cy="183575"/>
          </a:xfrm>
          <a:prstGeom prst="rect">
            <a:avLst/>
          </a:prstGeom>
        </p:spPr>
      </p:pic>
      <p:sp>
        <p:nvSpPr>
          <p:cNvPr id="167" name="TextBox 166">
            <a:extLst>
              <a:ext uri="{FF2B5EF4-FFF2-40B4-BE49-F238E27FC236}">
                <a16:creationId xmlns:a16="http://schemas.microsoft.com/office/drawing/2014/main" id="{7382BAD2-4430-74F5-7F8E-928384962A84}"/>
              </a:ext>
            </a:extLst>
          </p:cNvPr>
          <p:cNvSpPr txBox="1"/>
          <p:nvPr/>
        </p:nvSpPr>
        <p:spPr>
          <a:xfrm>
            <a:off x="7767272" y="7693637"/>
            <a:ext cx="214305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500"/>
              <a:t>국세청</a:t>
            </a:r>
            <a:endParaRPr lang="en-US" altLang="ko-KR" sz="500"/>
          </a:p>
        </p:txBody>
      </p:sp>
      <p:sp>
        <p:nvSpPr>
          <p:cNvPr id="578" name="직사각형 577">
            <a:extLst>
              <a:ext uri="{FF2B5EF4-FFF2-40B4-BE49-F238E27FC236}">
                <a16:creationId xmlns:a16="http://schemas.microsoft.com/office/drawing/2014/main" id="{E47766F4-99E7-9EAD-18FA-C49F21B013D3}"/>
              </a:ext>
            </a:extLst>
          </p:cNvPr>
          <p:cNvSpPr/>
          <p:nvPr/>
        </p:nvSpPr>
        <p:spPr>
          <a:xfrm>
            <a:off x="9097643" y="4169399"/>
            <a:ext cx="1512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82" name="Picture 2">
            <a:extLst>
              <a:ext uri="{FF2B5EF4-FFF2-40B4-BE49-F238E27FC236}">
                <a16:creationId xmlns:a16="http://schemas.microsoft.com/office/drawing/2014/main" id="{AADB9634-61F5-AB96-5D3B-C0E332AC35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6154" y="6055337"/>
            <a:ext cx="193851" cy="691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" name="TextBox 582">
            <a:extLst>
              <a:ext uri="{FF2B5EF4-FFF2-40B4-BE49-F238E27FC236}">
                <a16:creationId xmlns:a16="http://schemas.microsoft.com/office/drawing/2014/main" id="{61A895AC-505E-402C-0FF8-D82B3A00FC9A}"/>
              </a:ext>
            </a:extLst>
          </p:cNvPr>
          <p:cNvSpPr txBox="1"/>
          <p:nvPr/>
        </p:nvSpPr>
        <p:spPr>
          <a:xfrm>
            <a:off x="9446722" y="6118328"/>
            <a:ext cx="540000" cy="61555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/>
              <a:t>Crontab</a:t>
            </a:r>
            <a:endParaRPr lang="en-US" altLang="ko-KR" sz="400" dirty="0"/>
          </a:p>
        </p:txBody>
      </p:sp>
      <p:sp>
        <p:nvSpPr>
          <p:cNvPr id="584" name="Rectangle 135">
            <a:extLst>
              <a:ext uri="{FF2B5EF4-FFF2-40B4-BE49-F238E27FC236}">
                <a16:creationId xmlns:a16="http://schemas.microsoft.com/office/drawing/2014/main" id="{2B03ADB9-F952-D502-4BF9-8FF773C77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9319" y="5483732"/>
            <a:ext cx="1393958" cy="1181597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85" name="TextBox 30">
            <a:extLst>
              <a:ext uri="{FF2B5EF4-FFF2-40B4-BE49-F238E27FC236}">
                <a16:creationId xmlns:a16="http://schemas.microsoft.com/office/drawing/2014/main" id="{3B429DAB-98C5-2AA7-22AA-96F599258D4D}"/>
              </a:ext>
            </a:extLst>
          </p:cNvPr>
          <p:cNvSpPr txBox="1"/>
          <p:nvPr/>
        </p:nvSpPr>
        <p:spPr>
          <a:xfrm>
            <a:off x="5454660" y="4425452"/>
            <a:ext cx="7236000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sz="1000"/>
              <a:t>대외연계망</a:t>
            </a:r>
            <a:endParaRPr lang="ko-KR" altLang="en-US" sz="1000" dirty="0"/>
          </a:p>
        </p:txBody>
      </p:sp>
      <p:sp>
        <p:nvSpPr>
          <p:cNvPr id="590" name="Rectangle 43">
            <a:extLst>
              <a:ext uri="{FF2B5EF4-FFF2-40B4-BE49-F238E27FC236}">
                <a16:creationId xmlns:a16="http://schemas.microsoft.com/office/drawing/2014/main" id="{3A5FF71C-491F-B3B1-DD0A-6F91CC7701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0193" y="6013212"/>
            <a:ext cx="535679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591" name="Rectangle 43">
            <a:extLst>
              <a:ext uri="{FF2B5EF4-FFF2-40B4-BE49-F238E27FC236}">
                <a16:creationId xmlns:a16="http://schemas.microsoft.com/office/drawing/2014/main" id="{4CB47E3B-8718-A68B-9C2F-221F1D56BF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2080" y="6041726"/>
            <a:ext cx="535679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592" name="Rectangle 43">
            <a:extLst>
              <a:ext uri="{FF2B5EF4-FFF2-40B4-BE49-F238E27FC236}">
                <a16:creationId xmlns:a16="http://schemas.microsoft.com/office/drawing/2014/main" id="{28E29EA9-5F36-F3F5-6085-9A5AF94C3B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3967" y="6070240"/>
            <a:ext cx="535679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593" name="Rectangle 43">
            <a:extLst>
              <a:ext uri="{FF2B5EF4-FFF2-40B4-BE49-F238E27FC236}">
                <a16:creationId xmlns:a16="http://schemas.microsoft.com/office/drawing/2014/main" id="{D0F5E8A8-848C-7058-D588-534522671C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5853" y="6098753"/>
            <a:ext cx="535679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597" name="타원 27">
            <a:extLst>
              <a:ext uri="{FF2B5EF4-FFF2-40B4-BE49-F238E27FC236}">
                <a16:creationId xmlns:a16="http://schemas.microsoft.com/office/drawing/2014/main" id="{947086FF-EF0C-080F-BB59-BBC35D5E9463}"/>
              </a:ext>
            </a:extLst>
          </p:cNvPr>
          <p:cNvSpPr/>
          <p:nvPr/>
        </p:nvSpPr>
        <p:spPr>
          <a:xfrm rot="16200000" flipH="1">
            <a:off x="8478604" y="6268654"/>
            <a:ext cx="91275" cy="76596"/>
          </a:xfrm>
          <a:prstGeom prst="ellipse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/>
          </a:p>
        </p:txBody>
      </p:sp>
      <p:sp>
        <p:nvSpPr>
          <p:cNvPr id="598" name="직사각형 28">
            <a:extLst>
              <a:ext uri="{FF2B5EF4-FFF2-40B4-BE49-F238E27FC236}">
                <a16:creationId xmlns:a16="http://schemas.microsoft.com/office/drawing/2014/main" id="{7208B849-CB40-29F4-D49A-2DF3E50C6B9D}"/>
              </a:ext>
            </a:extLst>
          </p:cNvPr>
          <p:cNvSpPr/>
          <p:nvPr/>
        </p:nvSpPr>
        <p:spPr>
          <a:xfrm rot="16200000" flipH="1">
            <a:off x="8490154" y="6294941"/>
            <a:ext cx="64656" cy="81755"/>
          </a:xfrm>
          <a:prstGeom prst="rect">
            <a:avLst/>
          </a:prstGeom>
          <a:solidFill>
            <a:schemeClr val="bg1"/>
          </a:solidFill>
          <a:ln w="3175">
            <a:noFill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/>
          </a:p>
        </p:txBody>
      </p:sp>
      <p:cxnSp>
        <p:nvCxnSpPr>
          <p:cNvPr id="599" name="직선 화살표 연결선 29">
            <a:extLst>
              <a:ext uri="{FF2B5EF4-FFF2-40B4-BE49-F238E27FC236}">
                <a16:creationId xmlns:a16="http://schemas.microsoft.com/office/drawing/2014/main" id="{0CCD821D-2E25-EE8F-9521-FD1BF569EEA7}"/>
              </a:ext>
            </a:extLst>
          </p:cNvPr>
          <p:cNvCxnSpPr/>
          <p:nvPr/>
        </p:nvCxnSpPr>
        <p:spPr>
          <a:xfrm rot="16200000" flipH="1">
            <a:off x="8423055" y="6362110"/>
            <a:ext cx="125993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87" name="Rectangle 43">
            <a:extLst>
              <a:ext uri="{FF2B5EF4-FFF2-40B4-BE49-F238E27FC236}">
                <a16:creationId xmlns:a16="http://schemas.microsoft.com/office/drawing/2014/main" id="{2CBA2073-D323-2155-C2A3-5781195C4E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4907" y="5528222"/>
            <a:ext cx="132191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/>
            <a:endParaRPr lang="ko-KR" altLang="en-US" sz="600">
              <a:latin typeface="+mn-ea"/>
            </a:endParaRPr>
          </a:p>
        </p:txBody>
      </p:sp>
      <p:sp>
        <p:nvSpPr>
          <p:cNvPr id="605" name="직사각형 604">
            <a:extLst>
              <a:ext uri="{FF2B5EF4-FFF2-40B4-BE49-F238E27FC236}">
                <a16:creationId xmlns:a16="http://schemas.microsoft.com/office/drawing/2014/main" id="{F71010F8-48E8-2291-1AF5-E15360999F36}"/>
              </a:ext>
            </a:extLst>
          </p:cNvPr>
          <p:cNvSpPr/>
          <p:nvPr/>
        </p:nvSpPr>
        <p:spPr>
          <a:xfrm>
            <a:off x="6952371" y="5687865"/>
            <a:ext cx="1008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6" name="직사각형 605">
            <a:extLst>
              <a:ext uri="{FF2B5EF4-FFF2-40B4-BE49-F238E27FC236}">
                <a16:creationId xmlns:a16="http://schemas.microsoft.com/office/drawing/2014/main" id="{9DF05416-E900-4285-BB0F-10C3C421E9C8}"/>
              </a:ext>
            </a:extLst>
          </p:cNvPr>
          <p:cNvSpPr/>
          <p:nvPr/>
        </p:nvSpPr>
        <p:spPr>
          <a:xfrm rot="5400000" flipV="1">
            <a:off x="8381136" y="4853399"/>
            <a:ext cx="1404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7" name="직사각형 606">
            <a:extLst>
              <a:ext uri="{FF2B5EF4-FFF2-40B4-BE49-F238E27FC236}">
                <a16:creationId xmlns:a16="http://schemas.microsoft.com/office/drawing/2014/main" id="{AF1C4AEE-ADF5-C651-6B53-5A66AC46CFC6}"/>
              </a:ext>
            </a:extLst>
          </p:cNvPr>
          <p:cNvSpPr/>
          <p:nvPr/>
        </p:nvSpPr>
        <p:spPr>
          <a:xfrm>
            <a:off x="9065136" y="5540611"/>
            <a:ext cx="2808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8" name="화살표: 아래쪽 607">
            <a:extLst>
              <a:ext uri="{FF2B5EF4-FFF2-40B4-BE49-F238E27FC236}">
                <a16:creationId xmlns:a16="http://schemas.microsoft.com/office/drawing/2014/main" id="{13B6370C-4657-9ACD-F237-C9B5F99DF5E3}"/>
              </a:ext>
            </a:extLst>
          </p:cNvPr>
          <p:cNvSpPr/>
          <p:nvPr/>
        </p:nvSpPr>
        <p:spPr>
          <a:xfrm rot="10800000" flipH="1" flipV="1">
            <a:off x="11839470" y="5540611"/>
            <a:ext cx="58177" cy="2124000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9" name="TextBox 608">
            <a:extLst>
              <a:ext uri="{FF2B5EF4-FFF2-40B4-BE49-F238E27FC236}">
                <a16:creationId xmlns:a16="http://schemas.microsoft.com/office/drawing/2014/main" id="{654AB237-ACB2-34B9-F135-ECF63DA7933C}"/>
              </a:ext>
            </a:extLst>
          </p:cNvPr>
          <p:cNvSpPr txBox="1"/>
          <p:nvPr/>
        </p:nvSpPr>
        <p:spPr>
          <a:xfrm>
            <a:off x="10534337" y="4988256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OUTTRS</a:t>
            </a:r>
            <a:endParaRPr lang="en-US" altLang="ko-KR" sz="600" b="1" dirty="0"/>
          </a:p>
        </p:txBody>
      </p:sp>
      <p:sp>
        <p:nvSpPr>
          <p:cNvPr id="621" name="TextBox 620">
            <a:extLst>
              <a:ext uri="{FF2B5EF4-FFF2-40B4-BE49-F238E27FC236}">
                <a16:creationId xmlns:a16="http://schemas.microsoft.com/office/drawing/2014/main" id="{D68292A0-CF15-D3C1-8520-89086683078A}"/>
              </a:ext>
            </a:extLst>
          </p:cNvPr>
          <p:cNvSpPr txBox="1"/>
          <p:nvPr/>
        </p:nvSpPr>
        <p:spPr>
          <a:xfrm>
            <a:off x="5769788" y="5016428"/>
            <a:ext cx="408064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Streaming</a:t>
            </a:r>
            <a:endParaRPr lang="en-US" altLang="ko-KR" sz="600" b="1" dirty="0"/>
          </a:p>
        </p:txBody>
      </p:sp>
      <p:sp>
        <p:nvSpPr>
          <p:cNvPr id="622" name="직사각형 621">
            <a:extLst>
              <a:ext uri="{FF2B5EF4-FFF2-40B4-BE49-F238E27FC236}">
                <a16:creationId xmlns:a16="http://schemas.microsoft.com/office/drawing/2014/main" id="{370D743A-8A3F-3A45-AC46-53B9F12E3AEA}"/>
              </a:ext>
            </a:extLst>
          </p:cNvPr>
          <p:cNvSpPr/>
          <p:nvPr/>
        </p:nvSpPr>
        <p:spPr>
          <a:xfrm>
            <a:off x="3937618" y="5615865"/>
            <a:ext cx="3996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09" name="TextBox 1108">
            <a:extLst>
              <a:ext uri="{FF2B5EF4-FFF2-40B4-BE49-F238E27FC236}">
                <a16:creationId xmlns:a16="http://schemas.microsoft.com/office/drawing/2014/main" id="{4C8F1C8A-1B8A-F9BD-9AF2-E0446BE47BCD}"/>
              </a:ext>
            </a:extLst>
          </p:cNvPr>
          <p:cNvSpPr txBox="1"/>
          <p:nvPr/>
        </p:nvSpPr>
        <p:spPr>
          <a:xfrm>
            <a:off x="7118425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k-wing</a:t>
            </a:r>
            <a:endParaRPr lang="en-US" altLang="ko-KR" sz="600" b="1" dirty="0"/>
          </a:p>
        </p:txBody>
      </p:sp>
      <p:pic>
        <p:nvPicPr>
          <p:cNvPr id="1111" name="그림 230">
            <a:extLst>
              <a:ext uri="{FF2B5EF4-FFF2-40B4-BE49-F238E27FC236}">
                <a16:creationId xmlns:a16="http://schemas.microsoft.com/office/drawing/2014/main" id="{30544084-0B33-1F95-CE02-59E14B867A7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6425" y="789589"/>
            <a:ext cx="324000" cy="257019"/>
          </a:xfrm>
          <a:prstGeom prst="rect">
            <a:avLst/>
          </a:prstGeom>
        </p:spPr>
      </p:pic>
      <p:pic>
        <p:nvPicPr>
          <p:cNvPr id="1112" name="Picture 20" descr="http://db.cse.ohio-state.edu/images/db.png">
            <a:extLst>
              <a:ext uri="{FF2B5EF4-FFF2-40B4-BE49-F238E27FC236}">
                <a16:creationId xmlns:a16="http://schemas.microsoft.com/office/drawing/2014/main" id="{E3C78B5A-6418-C6D5-3C01-3105137048CD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821" y="938330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14" name="TextBox 1113">
            <a:extLst>
              <a:ext uri="{FF2B5EF4-FFF2-40B4-BE49-F238E27FC236}">
                <a16:creationId xmlns:a16="http://schemas.microsoft.com/office/drawing/2014/main" id="{DE479205-700F-9C21-A1A8-1D8CF39E1B00}"/>
              </a:ext>
            </a:extLst>
          </p:cNvPr>
          <p:cNvSpPr txBox="1"/>
          <p:nvPr/>
        </p:nvSpPr>
        <p:spPr>
          <a:xfrm>
            <a:off x="8153356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공사회계</a:t>
            </a:r>
            <a:endParaRPr lang="en-US" altLang="ko-KR" sz="600" b="1" dirty="0"/>
          </a:p>
        </p:txBody>
      </p:sp>
      <p:pic>
        <p:nvPicPr>
          <p:cNvPr id="1117" name="Picture 20" descr="http://db.cse.ohio-state.edu/images/db.png">
            <a:extLst>
              <a:ext uri="{FF2B5EF4-FFF2-40B4-BE49-F238E27FC236}">
                <a16:creationId xmlns:a16="http://schemas.microsoft.com/office/drawing/2014/main" id="{C66C4483-7FED-E143-1249-51266751774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6785" y="938330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31" name="TextBox 1130">
            <a:extLst>
              <a:ext uri="{FF2B5EF4-FFF2-40B4-BE49-F238E27FC236}">
                <a16:creationId xmlns:a16="http://schemas.microsoft.com/office/drawing/2014/main" id="{50919D99-1F18-5EEB-B792-236461EA807C}"/>
              </a:ext>
            </a:extLst>
          </p:cNvPr>
          <p:cNvSpPr txBox="1"/>
          <p:nvPr/>
        </p:nvSpPr>
        <p:spPr>
          <a:xfrm>
            <a:off x="8612427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공통정보</a:t>
            </a:r>
            <a:endParaRPr lang="en-US" altLang="ko-KR" sz="600" b="1" dirty="0"/>
          </a:p>
        </p:txBody>
      </p:sp>
      <p:pic>
        <p:nvPicPr>
          <p:cNvPr id="1133" name="그림 230">
            <a:extLst>
              <a:ext uri="{FF2B5EF4-FFF2-40B4-BE49-F238E27FC236}">
                <a16:creationId xmlns:a16="http://schemas.microsoft.com/office/drawing/2014/main" id="{9BFDA13C-E20E-92A8-7BE5-FB27448CCA1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0427" y="789589"/>
            <a:ext cx="324000" cy="257019"/>
          </a:xfrm>
          <a:prstGeom prst="rect">
            <a:avLst/>
          </a:prstGeom>
        </p:spPr>
      </p:pic>
      <p:sp>
        <p:nvSpPr>
          <p:cNvPr id="1142" name="TextBox 1141">
            <a:extLst>
              <a:ext uri="{FF2B5EF4-FFF2-40B4-BE49-F238E27FC236}">
                <a16:creationId xmlns:a16="http://schemas.microsoft.com/office/drawing/2014/main" id="{69FB2E52-DCDD-D406-2CE6-DA234E0AB204}"/>
              </a:ext>
            </a:extLst>
          </p:cNvPr>
          <p:cNvSpPr txBox="1"/>
          <p:nvPr/>
        </p:nvSpPr>
        <p:spPr>
          <a:xfrm>
            <a:off x="9359428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국유재산</a:t>
            </a:r>
            <a:endParaRPr lang="en-US" altLang="ko-KR" sz="600" b="1" dirty="0"/>
          </a:p>
        </p:txBody>
      </p:sp>
      <p:pic>
        <p:nvPicPr>
          <p:cNvPr id="1144" name="그림 230">
            <a:extLst>
              <a:ext uri="{FF2B5EF4-FFF2-40B4-BE49-F238E27FC236}">
                <a16:creationId xmlns:a16="http://schemas.microsoft.com/office/drawing/2014/main" id="{0B27116A-CBD9-C5BD-8F91-3B7270766E5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7428" y="789589"/>
            <a:ext cx="324000" cy="257019"/>
          </a:xfrm>
          <a:prstGeom prst="rect">
            <a:avLst/>
          </a:prstGeom>
        </p:spPr>
      </p:pic>
      <p:pic>
        <p:nvPicPr>
          <p:cNvPr id="1145" name="Picture 20" descr="http://db.cse.ohio-state.edu/images/db.png">
            <a:extLst>
              <a:ext uri="{FF2B5EF4-FFF2-40B4-BE49-F238E27FC236}">
                <a16:creationId xmlns:a16="http://schemas.microsoft.com/office/drawing/2014/main" id="{0133B6BE-6BA6-3AF5-36C0-B140F4867EE0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1824" y="938330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4" name="TextBox 703">
            <a:extLst>
              <a:ext uri="{FF2B5EF4-FFF2-40B4-BE49-F238E27FC236}">
                <a16:creationId xmlns:a16="http://schemas.microsoft.com/office/drawing/2014/main" id="{ABE9780A-DFCE-8794-7AC8-A2348F61787B}"/>
              </a:ext>
            </a:extLst>
          </p:cNvPr>
          <p:cNvSpPr txBox="1"/>
          <p:nvPr/>
        </p:nvSpPr>
        <p:spPr>
          <a:xfrm>
            <a:off x="10853428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CRSCMS</a:t>
            </a:r>
            <a:endParaRPr lang="en-US" altLang="ko-KR" sz="600" b="1" dirty="0"/>
          </a:p>
        </p:txBody>
      </p:sp>
      <p:pic>
        <p:nvPicPr>
          <p:cNvPr id="706" name="그림 230">
            <a:extLst>
              <a:ext uri="{FF2B5EF4-FFF2-40B4-BE49-F238E27FC236}">
                <a16:creationId xmlns:a16="http://schemas.microsoft.com/office/drawing/2014/main" id="{C01297B0-CDD4-4F9B-250B-3C2A9BED8BD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1428" y="789589"/>
            <a:ext cx="324000" cy="257019"/>
          </a:xfrm>
          <a:prstGeom prst="rect">
            <a:avLst/>
          </a:prstGeom>
        </p:spPr>
      </p:pic>
      <p:pic>
        <p:nvPicPr>
          <p:cNvPr id="707" name="Picture 20" descr="http://db.cse.ohio-state.edu/images/db.png">
            <a:extLst>
              <a:ext uri="{FF2B5EF4-FFF2-40B4-BE49-F238E27FC236}">
                <a16:creationId xmlns:a16="http://schemas.microsoft.com/office/drawing/2014/main" id="{7F2FAEFC-50A8-7ABF-DCA8-F808DDFB6089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5824" y="938330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16" name="직선 연결선 317">
            <a:extLst>
              <a:ext uri="{FF2B5EF4-FFF2-40B4-BE49-F238E27FC236}">
                <a16:creationId xmlns:a16="http://schemas.microsoft.com/office/drawing/2014/main" id="{BC1BB124-D227-4505-0DBC-EEBDE6523314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341241" y="2636115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4" name="TextBox 713">
            <a:extLst>
              <a:ext uri="{FF2B5EF4-FFF2-40B4-BE49-F238E27FC236}">
                <a16:creationId xmlns:a16="http://schemas.microsoft.com/office/drawing/2014/main" id="{35C528AC-FDF4-4B85-CD01-F0B4680E111A}"/>
              </a:ext>
            </a:extLst>
          </p:cNvPr>
          <p:cNvSpPr txBox="1"/>
          <p:nvPr/>
        </p:nvSpPr>
        <p:spPr>
          <a:xfrm>
            <a:off x="7143241" y="2273180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ATDSWEB</a:t>
            </a:r>
            <a:endParaRPr lang="en-US" altLang="ko-KR" sz="600" b="1" dirty="0"/>
          </a:p>
        </p:txBody>
      </p:sp>
      <p:pic>
        <p:nvPicPr>
          <p:cNvPr id="719" name="그림 230">
            <a:extLst>
              <a:ext uri="{FF2B5EF4-FFF2-40B4-BE49-F238E27FC236}">
                <a16:creationId xmlns:a16="http://schemas.microsoft.com/office/drawing/2014/main" id="{092E9F61-F73B-66BF-5FB5-64D3C9BBB9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241" y="2396952"/>
            <a:ext cx="324000" cy="257019"/>
          </a:xfrm>
          <a:prstGeom prst="rect">
            <a:avLst/>
          </a:prstGeom>
        </p:spPr>
      </p:pic>
      <p:pic>
        <p:nvPicPr>
          <p:cNvPr id="750" name="그림 409">
            <a:extLst>
              <a:ext uri="{FF2B5EF4-FFF2-40B4-BE49-F238E27FC236}">
                <a16:creationId xmlns:a16="http://schemas.microsoft.com/office/drawing/2014/main" id="{5992609B-15E5-E204-991B-224408B9C2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5421" y="7801719"/>
            <a:ext cx="361906" cy="183575"/>
          </a:xfrm>
          <a:prstGeom prst="rect">
            <a:avLst/>
          </a:prstGeom>
        </p:spPr>
      </p:pic>
      <p:sp>
        <p:nvSpPr>
          <p:cNvPr id="757" name="TextBox 756">
            <a:extLst>
              <a:ext uri="{FF2B5EF4-FFF2-40B4-BE49-F238E27FC236}">
                <a16:creationId xmlns:a16="http://schemas.microsoft.com/office/drawing/2014/main" id="{BCAAD253-8100-950C-EC3A-E1A80642BB82}"/>
              </a:ext>
            </a:extLst>
          </p:cNvPr>
          <p:cNvSpPr txBox="1"/>
          <p:nvPr/>
        </p:nvSpPr>
        <p:spPr>
          <a:xfrm>
            <a:off x="8395836" y="5558708"/>
            <a:ext cx="280052" cy="92333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>
            <a:defPPr>
              <a:defRPr lang="en-US"/>
            </a:defPPr>
            <a:lvl1pPr algn="ctr">
              <a:defRPr sz="600">
                <a:latin typeface="+mn-ea"/>
              </a:defRPr>
            </a:lvl1pPr>
          </a:lstStyle>
          <a:p>
            <a:r>
              <a:rPr lang="en-US" altLang="ko-KR"/>
              <a:t>I-Bridge</a:t>
            </a:r>
            <a:endParaRPr lang="ko-KR" altLang="en-US"/>
          </a:p>
        </p:txBody>
      </p:sp>
      <p:sp>
        <p:nvSpPr>
          <p:cNvPr id="767" name="직사각형 766">
            <a:extLst>
              <a:ext uri="{FF2B5EF4-FFF2-40B4-BE49-F238E27FC236}">
                <a16:creationId xmlns:a16="http://schemas.microsoft.com/office/drawing/2014/main" id="{4837739D-22F5-5801-B9D9-25EEEAD3EF0C}"/>
              </a:ext>
            </a:extLst>
          </p:cNvPr>
          <p:cNvSpPr/>
          <p:nvPr/>
        </p:nvSpPr>
        <p:spPr>
          <a:xfrm rot="5400000" flipV="1">
            <a:off x="7888370" y="5651865"/>
            <a:ext cx="108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62" name="직선 연결선 317">
            <a:extLst>
              <a:ext uri="{FF2B5EF4-FFF2-40B4-BE49-F238E27FC236}">
                <a16:creationId xmlns:a16="http://schemas.microsoft.com/office/drawing/2014/main" id="{279681A0-CF5C-CD10-9CDF-05F5524130FA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8455513" y="5324332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3" name="TextBox 862">
            <a:extLst>
              <a:ext uri="{FF2B5EF4-FFF2-40B4-BE49-F238E27FC236}">
                <a16:creationId xmlns:a16="http://schemas.microsoft.com/office/drawing/2014/main" id="{7A999F1C-94DA-2946-2DAC-03366649FF65}"/>
              </a:ext>
            </a:extLst>
          </p:cNvPr>
          <p:cNvSpPr txBox="1"/>
          <p:nvPr/>
        </p:nvSpPr>
        <p:spPr>
          <a:xfrm>
            <a:off x="8257513" y="496139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OUTCON</a:t>
            </a:r>
            <a:endParaRPr lang="en-US" altLang="ko-KR" sz="600" b="1" dirty="0"/>
          </a:p>
        </p:txBody>
      </p:sp>
      <p:pic>
        <p:nvPicPr>
          <p:cNvPr id="864" name="그림 230">
            <a:extLst>
              <a:ext uri="{FF2B5EF4-FFF2-40B4-BE49-F238E27FC236}">
                <a16:creationId xmlns:a16="http://schemas.microsoft.com/office/drawing/2014/main" id="{34E4AF7E-F15D-CCAE-92E3-C8D2F58056A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5513" y="5085169"/>
            <a:ext cx="324000" cy="257019"/>
          </a:xfrm>
          <a:prstGeom prst="rect">
            <a:avLst/>
          </a:prstGeom>
        </p:spPr>
      </p:pic>
      <p:cxnSp>
        <p:nvCxnSpPr>
          <p:cNvPr id="865" name="직선 연결선 317">
            <a:extLst>
              <a:ext uri="{FF2B5EF4-FFF2-40B4-BE49-F238E27FC236}">
                <a16:creationId xmlns:a16="http://schemas.microsoft.com/office/drawing/2014/main" id="{1B57E810-56DD-935A-0E54-00EFE7181ED3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0728717" y="5338338"/>
            <a:ext cx="142574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69" name="그림 230">
            <a:extLst>
              <a:ext uri="{FF2B5EF4-FFF2-40B4-BE49-F238E27FC236}">
                <a16:creationId xmlns:a16="http://schemas.microsoft.com/office/drawing/2014/main" id="{E2CFB147-00F3-60E7-C4C6-34E80C542A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3162" y="5112028"/>
            <a:ext cx="324000" cy="257019"/>
          </a:xfrm>
          <a:prstGeom prst="rect">
            <a:avLst/>
          </a:prstGeom>
        </p:spPr>
      </p:pic>
      <p:cxnSp>
        <p:nvCxnSpPr>
          <p:cNvPr id="10" name="직선 연결선 173">
            <a:extLst>
              <a:ext uri="{FF2B5EF4-FFF2-40B4-BE49-F238E27FC236}">
                <a16:creationId xmlns:a16="http://schemas.microsoft.com/office/drawing/2014/main" id="{2EA0880E-3944-7B7D-0A70-BB479B02EAAE}"/>
              </a:ext>
            </a:extLst>
          </p:cNvPr>
          <p:cNvCxnSpPr>
            <a:cxnSpLocks/>
          </p:cNvCxnSpPr>
          <p:nvPr/>
        </p:nvCxnSpPr>
        <p:spPr>
          <a:xfrm>
            <a:off x="5538777" y="5405532"/>
            <a:ext cx="6892608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E86DEC07-75EE-BEBD-236D-8A0A9CB6DE98}"/>
              </a:ext>
            </a:extLst>
          </p:cNvPr>
          <p:cNvSpPr txBox="1"/>
          <p:nvPr/>
        </p:nvSpPr>
        <p:spPr>
          <a:xfrm>
            <a:off x="6143838" y="1542394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NASVR</a:t>
            </a:r>
            <a:endParaRPr lang="en-US" altLang="ko-KR" sz="600" b="1" dirty="0"/>
          </a:p>
        </p:txBody>
      </p:sp>
      <p:cxnSp>
        <p:nvCxnSpPr>
          <p:cNvPr id="41" name="직선 연결선 317">
            <a:extLst>
              <a:ext uri="{FF2B5EF4-FFF2-40B4-BE49-F238E27FC236}">
                <a16:creationId xmlns:a16="http://schemas.microsoft.com/office/drawing/2014/main" id="{B0F02B90-A9E8-420B-921A-FF62653222A7}"/>
              </a:ext>
            </a:extLst>
          </p:cNvPr>
          <p:cNvCxnSpPr/>
          <p:nvPr/>
        </p:nvCxnSpPr>
        <p:spPr>
          <a:xfrm rot="5400000" flipH="1" flipV="1">
            <a:off x="6349679" y="1916928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그림 230">
            <a:extLst>
              <a:ext uri="{FF2B5EF4-FFF2-40B4-BE49-F238E27FC236}">
                <a16:creationId xmlns:a16="http://schemas.microsoft.com/office/drawing/2014/main" id="{5E86A68D-2750-328A-FBC6-9EDA2A3B102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1838" y="1666166"/>
            <a:ext cx="324000" cy="257019"/>
          </a:xfrm>
          <a:prstGeom prst="rect">
            <a:avLst/>
          </a:prstGeom>
        </p:spPr>
      </p:pic>
      <p:pic>
        <p:nvPicPr>
          <p:cNvPr id="52" name="Picture 2">
            <a:extLst>
              <a:ext uri="{FF2B5EF4-FFF2-40B4-BE49-F238E27FC236}">
                <a16:creationId xmlns:a16="http://schemas.microsoft.com/office/drawing/2014/main" id="{328C1875-4E62-CE63-497E-47ABE73EF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6565" y="2011430"/>
            <a:ext cx="652539" cy="810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3" name="직선 연결선 317">
            <a:extLst>
              <a:ext uri="{FF2B5EF4-FFF2-40B4-BE49-F238E27FC236}">
                <a16:creationId xmlns:a16="http://schemas.microsoft.com/office/drawing/2014/main" id="{BBB74624-6221-9AFC-A5D7-8631E7BB360D}"/>
              </a:ext>
            </a:extLst>
          </p:cNvPr>
          <p:cNvCxnSpPr>
            <a:cxnSpLocks/>
          </p:cNvCxnSpPr>
          <p:nvPr/>
        </p:nvCxnSpPr>
        <p:spPr>
          <a:xfrm flipV="1">
            <a:off x="8576069" y="2576565"/>
            <a:ext cx="545" cy="13053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직선 연결선 173">
            <a:extLst>
              <a:ext uri="{FF2B5EF4-FFF2-40B4-BE49-F238E27FC236}">
                <a16:creationId xmlns:a16="http://schemas.microsoft.com/office/drawing/2014/main" id="{949C35FC-EE63-49D4-AC99-D96D12544F41}"/>
              </a:ext>
            </a:extLst>
          </p:cNvPr>
          <p:cNvCxnSpPr>
            <a:cxnSpLocks/>
          </p:cNvCxnSpPr>
          <p:nvPr/>
        </p:nvCxnSpPr>
        <p:spPr>
          <a:xfrm>
            <a:off x="6944260" y="2718398"/>
            <a:ext cx="5487125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" name="그림 230">
            <a:extLst>
              <a:ext uri="{FF2B5EF4-FFF2-40B4-BE49-F238E27FC236}">
                <a16:creationId xmlns:a16="http://schemas.microsoft.com/office/drawing/2014/main" id="{2CD47A31-88D7-F43D-D92A-A131F4901BE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4341" y="2396952"/>
            <a:ext cx="324000" cy="257019"/>
          </a:xfrm>
          <a:prstGeom prst="rect">
            <a:avLst/>
          </a:prstGeom>
        </p:spPr>
      </p:pic>
      <p:cxnSp>
        <p:nvCxnSpPr>
          <p:cNvPr id="901" name="직선 연결선 317">
            <a:extLst>
              <a:ext uri="{FF2B5EF4-FFF2-40B4-BE49-F238E27FC236}">
                <a16:creationId xmlns:a16="http://schemas.microsoft.com/office/drawing/2014/main" id="{122C9853-7518-66C2-2043-99887A01B80E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900648" y="5343882"/>
            <a:ext cx="142574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02" name="Picture 104">
            <a:extLst>
              <a:ext uri="{FF2B5EF4-FFF2-40B4-BE49-F238E27FC236}">
                <a16:creationId xmlns:a16="http://schemas.microsoft.com/office/drawing/2014/main" id="{9CF961B7-E0AA-4D78-AC6E-0D82C0832DE4}"/>
              </a:ext>
            </a:extLst>
          </p:cNvPr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02001" y="5140200"/>
            <a:ext cx="142876" cy="236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" name="Straight Connector 871">
            <a:extLst>
              <a:ext uri="{FF2B5EF4-FFF2-40B4-BE49-F238E27FC236}">
                <a16:creationId xmlns:a16="http://schemas.microsoft.com/office/drawing/2014/main" id="{90DCBF71-1678-E47D-08D3-6B39F6EA7D57}"/>
              </a:ext>
            </a:extLst>
          </p:cNvPr>
          <p:cNvCxnSpPr>
            <a:cxnSpLocks/>
          </p:cNvCxnSpPr>
          <p:nvPr/>
        </p:nvCxnSpPr>
        <p:spPr>
          <a:xfrm flipV="1">
            <a:off x="8534947" y="8580469"/>
            <a:ext cx="864000" cy="338"/>
          </a:xfrm>
          <a:prstGeom prst="lin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8" name="Straight Connector 872">
            <a:extLst>
              <a:ext uri="{FF2B5EF4-FFF2-40B4-BE49-F238E27FC236}">
                <a16:creationId xmlns:a16="http://schemas.microsoft.com/office/drawing/2014/main" id="{65C00836-0E93-DAC0-1B90-838E557004A6}"/>
              </a:ext>
            </a:extLst>
          </p:cNvPr>
          <p:cNvCxnSpPr>
            <a:cxnSpLocks/>
          </p:cNvCxnSpPr>
          <p:nvPr/>
        </p:nvCxnSpPr>
        <p:spPr>
          <a:xfrm>
            <a:off x="8534947" y="8700798"/>
            <a:ext cx="1584000" cy="0"/>
          </a:xfrm>
          <a:prstGeom prst="lin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9" name="Straight Connector 873">
            <a:extLst>
              <a:ext uri="{FF2B5EF4-FFF2-40B4-BE49-F238E27FC236}">
                <a16:creationId xmlns:a16="http://schemas.microsoft.com/office/drawing/2014/main" id="{84030604-6811-2187-3FB2-7D04C340E968}"/>
              </a:ext>
            </a:extLst>
          </p:cNvPr>
          <p:cNvCxnSpPr>
            <a:cxnSpLocks/>
          </p:cNvCxnSpPr>
          <p:nvPr/>
        </p:nvCxnSpPr>
        <p:spPr>
          <a:xfrm>
            <a:off x="8534947" y="8785055"/>
            <a:ext cx="2268000" cy="0"/>
          </a:xfrm>
          <a:prstGeom prst="lin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9" name="직선 화살표 연결선 30">
            <a:extLst>
              <a:ext uri="{FF2B5EF4-FFF2-40B4-BE49-F238E27FC236}">
                <a16:creationId xmlns:a16="http://schemas.microsoft.com/office/drawing/2014/main" id="{E810F0E0-E047-FCAD-1021-CD224FC85E61}"/>
              </a:ext>
            </a:extLst>
          </p:cNvPr>
          <p:cNvCxnSpPr/>
          <p:nvPr/>
        </p:nvCxnSpPr>
        <p:spPr>
          <a:xfrm rot="16200000" flipH="1">
            <a:off x="8499421" y="6362110"/>
            <a:ext cx="125993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33" name="그림 230">
            <a:extLst>
              <a:ext uri="{FF2B5EF4-FFF2-40B4-BE49-F238E27FC236}">
                <a16:creationId xmlns:a16="http://schemas.microsoft.com/office/drawing/2014/main" id="{199A25E6-7B7E-A7B1-9530-282821770EB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085" y="8599970"/>
            <a:ext cx="324000" cy="257019"/>
          </a:xfrm>
          <a:prstGeom prst="rect">
            <a:avLst/>
          </a:prstGeom>
        </p:spPr>
      </p:pic>
      <p:pic>
        <p:nvPicPr>
          <p:cNvPr id="49" name="그림 409">
            <a:extLst>
              <a:ext uri="{FF2B5EF4-FFF2-40B4-BE49-F238E27FC236}">
                <a16:creationId xmlns:a16="http://schemas.microsoft.com/office/drawing/2014/main" id="{9BED1A87-710B-F68A-653B-0B116D5205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57184" y="8624031"/>
            <a:ext cx="361906" cy="183575"/>
          </a:xfrm>
          <a:prstGeom prst="rect">
            <a:avLst/>
          </a:prstGeom>
        </p:spPr>
      </p:pic>
      <p:pic>
        <p:nvPicPr>
          <p:cNvPr id="50" name="그림 409">
            <a:extLst>
              <a:ext uri="{FF2B5EF4-FFF2-40B4-BE49-F238E27FC236}">
                <a16:creationId xmlns:a16="http://schemas.microsoft.com/office/drawing/2014/main" id="{E10DF0DE-D612-1DAB-2E7E-B6A1A4CB1D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33250" y="8624031"/>
            <a:ext cx="361906" cy="183575"/>
          </a:xfrm>
          <a:prstGeom prst="rect">
            <a:avLst/>
          </a:prstGeom>
        </p:spPr>
      </p:pic>
      <p:sp>
        <p:nvSpPr>
          <p:cNvPr id="62" name="Rectangle 43">
            <a:extLst>
              <a:ext uri="{FF2B5EF4-FFF2-40B4-BE49-F238E27FC236}">
                <a16:creationId xmlns:a16="http://schemas.microsoft.com/office/drawing/2014/main" id="{10CE6F06-BE9D-28AA-E363-7FDA65E9B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1462" y="6455003"/>
            <a:ext cx="5688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ko-KR" altLang="en-US" sz="600">
                <a:latin typeface="+mn-ea"/>
              </a:rPr>
              <a:t>행공</a:t>
            </a:r>
            <a:r>
              <a:rPr lang="en-US" altLang="ko-KR" sz="600">
                <a:latin typeface="+mn-ea"/>
              </a:rPr>
              <a:t>ESB-Agent</a:t>
            </a:r>
            <a:endParaRPr lang="ko-KR" altLang="en-US" sz="600">
              <a:latin typeface="+mn-ea"/>
            </a:endParaRPr>
          </a:p>
        </p:txBody>
      </p:sp>
      <p:sp>
        <p:nvSpPr>
          <p:cNvPr id="63" name="화살표: 아래쪽 618">
            <a:extLst>
              <a:ext uri="{FF2B5EF4-FFF2-40B4-BE49-F238E27FC236}">
                <a16:creationId xmlns:a16="http://schemas.microsoft.com/office/drawing/2014/main" id="{ECF0F237-612C-43F5-5321-52A4B367C6F3}"/>
              </a:ext>
            </a:extLst>
          </p:cNvPr>
          <p:cNvSpPr/>
          <p:nvPr/>
        </p:nvSpPr>
        <p:spPr>
          <a:xfrm rot="10800000" flipH="1" flipV="1">
            <a:off x="8494308" y="6578587"/>
            <a:ext cx="65565" cy="2484000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6" name="TextBox 895">
            <a:extLst>
              <a:ext uri="{FF2B5EF4-FFF2-40B4-BE49-F238E27FC236}">
                <a16:creationId xmlns:a16="http://schemas.microsoft.com/office/drawing/2014/main" id="{6E793C8C-6898-79E2-5DDC-60252757B872}"/>
              </a:ext>
            </a:extLst>
          </p:cNvPr>
          <p:cNvSpPr txBox="1"/>
          <p:nvPr/>
        </p:nvSpPr>
        <p:spPr>
          <a:xfrm>
            <a:off x="8386933" y="8515949"/>
            <a:ext cx="214305" cy="76944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500"/>
              <a:t>행공센</a:t>
            </a:r>
            <a:endParaRPr lang="en-US" altLang="ko-KR" sz="500"/>
          </a:p>
        </p:txBody>
      </p:sp>
      <p:sp>
        <p:nvSpPr>
          <p:cNvPr id="898" name="화살표: 아래쪽 603">
            <a:extLst>
              <a:ext uri="{FF2B5EF4-FFF2-40B4-BE49-F238E27FC236}">
                <a16:creationId xmlns:a16="http://schemas.microsoft.com/office/drawing/2014/main" id="{4B3FB4AE-E89A-25E9-0862-F8B12777058E}"/>
              </a:ext>
            </a:extLst>
          </p:cNvPr>
          <p:cNvSpPr/>
          <p:nvPr/>
        </p:nvSpPr>
        <p:spPr>
          <a:xfrm rot="10800000" flipH="1" flipV="1">
            <a:off x="8939784" y="7341822"/>
            <a:ext cx="65565" cy="324000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8" name="Rectangle 135">
            <a:extLst>
              <a:ext uri="{FF2B5EF4-FFF2-40B4-BE49-F238E27FC236}">
                <a16:creationId xmlns:a16="http://schemas.microsoft.com/office/drawing/2014/main" id="{A6ACB219-9490-647D-D518-6F0F8E13C3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8898" y="2788897"/>
            <a:ext cx="674886" cy="1059556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910" name="Rectangle 43">
            <a:extLst>
              <a:ext uri="{FF2B5EF4-FFF2-40B4-BE49-F238E27FC236}">
                <a16:creationId xmlns:a16="http://schemas.microsoft.com/office/drawing/2014/main" id="{89F73BAD-58EE-7A32-FCE2-0BFA8F0746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3355" y="2850106"/>
            <a:ext cx="565972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조세</a:t>
            </a:r>
            <a:r>
              <a:rPr lang="en-US" altLang="ko-KR" sz="600">
                <a:solidFill>
                  <a:srgbClr val="C00000"/>
                </a:solidFill>
                <a:latin typeface="+mn-ea"/>
              </a:rPr>
              <a:t>APP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911" name="직사각형 762">
            <a:extLst>
              <a:ext uri="{FF2B5EF4-FFF2-40B4-BE49-F238E27FC236}">
                <a16:creationId xmlns:a16="http://schemas.microsoft.com/office/drawing/2014/main" id="{CB17260F-A6CB-6C5B-F18E-19E26C272A1C}"/>
              </a:ext>
            </a:extLst>
          </p:cNvPr>
          <p:cNvSpPr/>
          <p:nvPr/>
        </p:nvSpPr>
        <p:spPr>
          <a:xfrm rot="5400000" flipV="1">
            <a:off x="6794136" y="5433555"/>
            <a:ext cx="4356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2" name="Rectangle 43">
            <a:extLst>
              <a:ext uri="{FF2B5EF4-FFF2-40B4-BE49-F238E27FC236}">
                <a16:creationId xmlns:a16="http://schemas.microsoft.com/office/drawing/2014/main" id="{2EE03E62-A8FE-E1A7-6485-8DE32D57B1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63060" y="3589346"/>
            <a:ext cx="535679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913" name="Rectangle 43">
            <a:extLst>
              <a:ext uri="{FF2B5EF4-FFF2-40B4-BE49-F238E27FC236}">
                <a16:creationId xmlns:a16="http://schemas.microsoft.com/office/drawing/2014/main" id="{ED1F3C26-C2FD-17BF-7DE2-C2512A2816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4947" y="3617860"/>
            <a:ext cx="535679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914" name="Rectangle 43">
            <a:extLst>
              <a:ext uri="{FF2B5EF4-FFF2-40B4-BE49-F238E27FC236}">
                <a16:creationId xmlns:a16="http://schemas.microsoft.com/office/drawing/2014/main" id="{E9721A68-388F-7C69-63F5-41DC14B22B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6834" y="3646374"/>
            <a:ext cx="535679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915" name="Rectangle 43">
            <a:extLst>
              <a:ext uri="{FF2B5EF4-FFF2-40B4-BE49-F238E27FC236}">
                <a16:creationId xmlns:a16="http://schemas.microsoft.com/office/drawing/2014/main" id="{A0065FD2-A451-D189-8C93-2ECB7BD20F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58720" y="3674887"/>
            <a:ext cx="535679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ko-KR" altLang="en-US" sz="600">
                <a:latin typeface="+mn-ea"/>
              </a:rPr>
              <a:t>행공</a:t>
            </a:r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917" name="Rectangle 43">
            <a:extLst>
              <a:ext uri="{FF2B5EF4-FFF2-40B4-BE49-F238E27FC236}">
                <a16:creationId xmlns:a16="http://schemas.microsoft.com/office/drawing/2014/main" id="{CCEE6011-FD3F-96F3-3913-E60F66D7F6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2033" y="3408684"/>
            <a:ext cx="559499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ko-KR" altLang="en-US" sz="600">
                <a:latin typeface="+mn-ea"/>
              </a:rPr>
              <a:t>국세청</a:t>
            </a:r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918" name="직사각형 16">
            <a:extLst>
              <a:ext uri="{FF2B5EF4-FFF2-40B4-BE49-F238E27FC236}">
                <a16:creationId xmlns:a16="http://schemas.microsoft.com/office/drawing/2014/main" id="{EECFA10F-22E2-4682-3255-57E37E3B8BF9}"/>
              </a:ext>
            </a:extLst>
          </p:cNvPr>
          <p:cNvSpPr/>
          <p:nvPr/>
        </p:nvSpPr>
        <p:spPr>
          <a:xfrm>
            <a:off x="8039022" y="3456271"/>
            <a:ext cx="324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1" name="직사각형 57">
            <a:extLst>
              <a:ext uri="{FF2B5EF4-FFF2-40B4-BE49-F238E27FC236}">
                <a16:creationId xmlns:a16="http://schemas.microsoft.com/office/drawing/2014/main" id="{8E254553-16A5-8FA7-CB57-9476B5895531}"/>
              </a:ext>
            </a:extLst>
          </p:cNvPr>
          <p:cNvSpPr/>
          <p:nvPr/>
        </p:nvSpPr>
        <p:spPr>
          <a:xfrm rot="5400000" flipV="1">
            <a:off x="8023777" y="2148989"/>
            <a:ext cx="1872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4" name="화살표: 아래쪽 603">
            <a:extLst>
              <a:ext uri="{FF2B5EF4-FFF2-40B4-BE49-F238E27FC236}">
                <a16:creationId xmlns:a16="http://schemas.microsoft.com/office/drawing/2014/main" id="{8B68E820-B786-9990-9BCA-84F65155DEA6}"/>
              </a:ext>
            </a:extLst>
          </p:cNvPr>
          <p:cNvSpPr/>
          <p:nvPr/>
        </p:nvSpPr>
        <p:spPr>
          <a:xfrm rot="10800000" flipH="1" flipV="1">
            <a:off x="8021002" y="3456271"/>
            <a:ext cx="65565" cy="4680000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5" name="Rectangle 43">
            <a:extLst>
              <a:ext uri="{FF2B5EF4-FFF2-40B4-BE49-F238E27FC236}">
                <a16:creationId xmlns:a16="http://schemas.microsoft.com/office/drawing/2014/main" id="{84577273-D6B4-1E81-4589-173B04AE9B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2033" y="3214159"/>
            <a:ext cx="559499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ko-KR" altLang="en-US" sz="600">
                <a:latin typeface="+mn-ea"/>
              </a:rPr>
              <a:t>은행전문</a:t>
            </a:r>
          </a:p>
        </p:txBody>
      </p:sp>
      <p:sp>
        <p:nvSpPr>
          <p:cNvPr id="926" name="직사각형 837">
            <a:extLst>
              <a:ext uri="{FF2B5EF4-FFF2-40B4-BE49-F238E27FC236}">
                <a16:creationId xmlns:a16="http://schemas.microsoft.com/office/drawing/2014/main" id="{325B2166-6293-E771-EC5F-3BE9150C9CE3}"/>
              </a:ext>
            </a:extLst>
          </p:cNvPr>
          <p:cNvSpPr/>
          <p:nvPr/>
        </p:nvSpPr>
        <p:spPr>
          <a:xfrm>
            <a:off x="8761777" y="3273555"/>
            <a:ext cx="216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7" name="TextBox 926">
            <a:extLst>
              <a:ext uri="{FF2B5EF4-FFF2-40B4-BE49-F238E27FC236}">
                <a16:creationId xmlns:a16="http://schemas.microsoft.com/office/drawing/2014/main" id="{679FF946-FC69-B7AE-4534-7ECD41E4740A}"/>
              </a:ext>
            </a:extLst>
          </p:cNvPr>
          <p:cNvSpPr txBox="1"/>
          <p:nvPr/>
        </p:nvSpPr>
        <p:spPr>
          <a:xfrm>
            <a:off x="8996324" y="3252510"/>
            <a:ext cx="44047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byte stream </a:t>
            </a:r>
          </a:p>
        </p:txBody>
      </p:sp>
      <p:sp>
        <p:nvSpPr>
          <p:cNvPr id="928" name="TextBox 927">
            <a:extLst>
              <a:ext uri="{FF2B5EF4-FFF2-40B4-BE49-F238E27FC236}">
                <a16:creationId xmlns:a16="http://schemas.microsoft.com/office/drawing/2014/main" id="{32167860-FC3B-9593-73EC-C4862EE140C1}"/>
              </a:ext>
            </a:extLst>
          </p:cNvPr>
          <p:cNvSpPr txBox="1"/>
          <p:nvPr/>
        </p:nvSpPr>
        <p:spPr>
          <a:xfrm>
            <a:off x="9016793" y="3028757"/>
            <a:ext cx="44745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 API </a:t>
            </a:r>
            <a:endParaRPr lang="ko-KR" altLang="en-US" sz="600" dirty="0"/>
          </a:p>
        </p:txBody>
      </p:sp>
      <p:sp>
        <p:nvSpPr>
          <p:cNvPr id="929" name="TextBox 928">
            <a:extLst>
              <a:ext uri="{FF2B5EF4-FFF2-40B4-BE49-F238E27FC236}">
                <a16:creationId xmlns:a16="http://schemas.microsoft.com/office/drawing/2014/main" id="{8ED0C305-5510-910F-A6DF-04FFB616B49A}"/>
              </a:ext>
            </a:extLst>
          </p:cNvPr>
          <p:cNvSpPr txBox="1"/>
          <p:nvPr/>
        </p:nvSpPr>
        <p:spPr>
          <a:xfrm>
            <a:off x="8306341" y="2273180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ATDSAPP</a:t>
            </a:r>
            <a:endParaRPr lang="en-US" altLang="ko-KR" sz="600" b="1" dirty="0"/>
          </a:p>
        </p:txBody>
      </p:sp>
      <p:sp>
        <p:nvSpPr>
          <p:cNvPr id="930" name="화살표: 아래쪽 603">
            <a:extLst>
              <a:ext uri="{FF2B5EF4-FFF2-40B4-BE49-F238E27FC236}">
                <a16:creationId xmlns:a16="http://schemas.microsoft.com/office/drawing/2014/main" id="{DD7BD1F7-CE3A-16B9-5F97-72C37B78F6C5}"/>
              </a:ext>
            </a:extLst>
          </p:cNvPr>
          <p:cNvSpPr/>
          <p:nvPr/>
        </p:nvSpPr>
        <p:spPr>
          <a:xfrm rot="10800000" flipH="1" flipV="1">
            <a:off x="6909286" y="5687865"/>
            <a:ext cx="65565" cy="2502000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1" name="TextBox 930">
            <a:extLst>
              <a:ext uri="{FF2B5EF4-FFF2-40B4-BE49-F238E27FC236}">
                <a16:creationId xmlns:a16="http://schemas.microsoft.com/office/drawing/2014/main" id="{D98EE74E-A2BF-752A-BEF4-E578296B4316}"/>
              </a:ext>
            </a:extLst>
          </p:cNvPr>
          <p:cNvSpPr txBox="1"/>
          <p:nvPr/>
        </p:nvSpPr>
        <p:spPr>
          <a:xfrm>
            <a:off x="6605421" y="7693637"/>
            <a:ext cx="392121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감정평가협회</a:t>
            </a:r>
            <a:endParaRPr lang="en-US" altLang="ko-KR" sz="500" dirty="0"/>
          </a:p>
        </p:txBody>
      </p:sp>
      <p:sp>
        <p:nvSpPr>
          <p:cNvPr id="932" name="TextBox 30">
            <a:extLst>
              <a:ext uri="{FF2B5EF4-FFF2-40B4-BE49-F238E27FC236}">
                <a16:creationId xmlns:a16="http://schemas.microsoft.com/office/drawing/2014/main" id="{1FC920A7-F6F7-5446-5C29-1834BF86D77F}"/>
              </a:ext>
            </a:extLst>
          </p:cNvPr>
          <p:cNvSpPr txBox="1"/>
          <p:nvPr/>
        </p:nvSpPr>
        <p:spPr>
          <a:xfrm>
            <a:off x="8216216" y="8237753"/>
            <a:ext cx="656795" cy="20719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sz="1000"/>
              <a:t>행정망</a:t>
            </a:r>
            <a:endParaRPr lang="ko-KR" altLang="en-US" sz="1000" dirty="0"/>
          </a:p>
        </p:txBody>
      </p:sp>
      <p:sp>
        <p:nvSpPr>
          <p:cNvPr id="933" name="Rectangle 43">
            <a:extLst>
              <a:ext uri="{FF2B5EF4-FFF2-40B4-BE49-F238E27FC236}">
                <a16:creationId xmlns:a16="http://schemas.microsoft.com/office/drawing/2014/main" id="{E4CC4FB8-0915-F818-6F7C-70833EEDC0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2033" y="3033184"/>
            <a:ext cx="559499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ko-KR" altLang="en-US" sz="600">
                <a:latin typeface="+mn-ea"/>
              </a:rPr>
              <a:t>우체국</a:t>
            </a:r>
          </a:p>
        </p:txBody>
      </p:sp>
      <p:sp>
        <p:nvSpPr>
          <p:cNvPr id="935" name="TextBox 934">
            <a:extLst>
              <a:ext uri="{FF2B5EF4-FFF2-40B4-BE49-F238E27FC236}">
                <a16:creationId xmlns:a16="http://schemas.microsoft.com/office/drawing/2014/main" id="{EDD08037-05CA-FFDE-A93F-447B913FD95B}"/>
              </a:ext>
            </a:extLst>
          </p:cNvPr>
          <p:cNvSpPr txBox="1"/>
          <p:nvPr/>
        </p:nvSpPr>
        <p:spPr>
          <a:xfrm>
            <a:off x="11451682" y="1386067"/>
            <a:ext cx="81175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- </a:t>
            </a:r>
            <a:r>
              <a:rPr lang="ko-KR" altLang="en-US" sz="600"/>
              <a:t>매각예치타발관련</a:t>
            </a:r>
            <a:endParaRPr lang="en-US" altLang="ko-KR" sz="600" dirty="0"/>
          </a:p>
        </p:txBody>
      </p:sp>
      <p:sp>
        <p:nvSpPr>
          <p:cNvPr id="937" name="직사각형 837">
            <a:extLst>
              <a:ext uri="{FF2B5EF4-FFF2-40B4-BE49-F238E27FC236}">
                <a16:creationId xmlns:a16="http://schemas.microsoft.com/office/drawing/2014/main" id="{12350E6C-20AE-02E6-5CF9-E6EEB372FDCA}"/>
              </a:ext>
            </a:extLst>
          </p:cNvPr>
          <p:cNvSpPr/>
          <p:nvPr/>
        </p:nvSpPr>
        <p:spPr>
          <a:xfrm>
            <a:off x="8761777" y="3084216"/>
            <a:ext cx="216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0" name="TextBox 939">
            <a:extLst>
              <a:ext uri="{FF2B5EF4-FFF2-40B4-BE49-F238E27FC236}">
                <a16:creationId xmlns:a16="http://schemas.microsoft.com/office/drawing/2014/main" id="{AFB659A5-2BC5-8C35-3A54-7EE5729F6017}"/>
              </a:ext>
            </a:extLst>
          </p:cNvPr>
          <p:cNvSpPr txBox="1"/>
          <p:nvPr/>
        </p:nvSpPr>
        <p:spPr>
          <a:xfrm>
            <a:off x="11451681" y="1226195"/>
            <a:ext cx="479895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- </a:t>
            </a:r>
            <a:r>
              <a:rPr lang="ko-KR" altLang="en-US" sz="600"/>
              <a:t>우체국관련</a:t>
            </a:r>
            <a:endParaRPr lang="en-US" altLang="ko-KR" sz="600" dirty="0"/>
          </a:p>
        </p:txBody>
      </p:sp>
      <p:sp>
        <p:nvSpPr>
          <p:cNvPr id="941" name="직사각형 151">
            <a:extLst>
              <a:ext uri="{FF2B5EF4-FFF2-40B4-BE49-F238E27FC236}">
                <a16:creationId xmlns:a16="http://schemas.microsoft.com/office/drawing/2014/main" id="{37235509-4DB3-DBCB-8DAA-043369DF2481}"/>
              </a:ext>
            </a:extLst>
          </p:cNvPr>
          <p:cNvSpPr/>
          <p:nvPr/>
        </p:nvSpPr>
        <p:spPr>
          <a:xfrm>
            <a:off x="8940446" y="1190153"/>
            <a:ext cx="1944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3" name="직사각형 766">
            <a:extLst>
              <a:ext uri="{FF2B5EF4-FFF2-40B4-BE49-F238E27FC236}">
                <a16:creationId xmlns:a16="http://schemas.microsoft.com/office/drawing/2014/main" id="{05E95EBC-CD1E-D0EE-FD3B-26E4DA85A99A}"/>
              </a:ext>
            </a:extLst>
          </p:cNvPr>
          <p:cNvSpPr/>
          <p:nvPr/>
        </p:nvSpPr>
        <p:spPr>
          <a:xfrm rot="5400000" flipV="1">
            <a:off x="10812446" y="1226756"/>
            <a:ext cx="108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952" name="Straight Arrow Connector 15">
            <a:extLst>
              <a:ext uri="{FF2B5EF4-FFF2-40B4-BE49-F238E27FC236}">
                <a16:creationId xmlns:a16="http://schemas.microsoft.com/office/drawing/2014/main" id="{33B75EA8-135B-CEB6-7321-25F5D55FDBA0}"/>
              </a:ext>
            </a:extLst>
          </p:cNvPr>
          <p:cNvCxnSpPr>
            <a:cxnSpLocks/>
          </p:cNvCxnSpPr>
          <p:nvPr/>
        </p:nvCxnSpPr>
        <p:spPr>
          <a:xfrm>
            <a:off x="8818817" y="2521856"/>
            <a:ext cx="756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직사각형 168">
            <a:extLst>
              <a:ext uri="{FF2B5EF4-FFF2-40B4-BE49-F238E27FC236}">
                <a16:creationId xmlns:a16="http://schemas.microsoft.com/office/drawing/2014/main" id="{B3F2EA01-9FD2-AB10-C0D2-ED110DBF684D}"/>
              </a:ext>
            </a:extLst>
          </p:cNvPr>
          <p:cNvSpPr/>
          <p:nvPr/>
        </p:nvSpPr>
        <p:spPr>
          <a:xfrm>
            <a:off x="9038136" y="7425913"/>
            <a:ext cx="2178000" cy="36000"/>
          </a:xfrm>
          <a:prstGeom prst="rect">
            <a:avLst/>
          </a:prstGeom>
          <a:pattFill prst="pct50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168">
            <a:extLst>
              <a:ext uri="{FF2B5EF4-FFF2-40B4-BE49-F238E27FC236}">
                <a16:creationId xmlns:a16="http://schemas.microsoft.com/office/drawing/2014/main" id="{AA3F89B6-71C9-E546-DC7F-D8AE17A7CF31}"/>
              </a:ext>
            </a:extLst>
          </p:cNvPr>
          <p:cNvSpPr/>
          <p:nvPr/>
        </p:nvSpPr>
        <p:spPr>
          <a:xfrm>
            <a:off x="9065136" y="5603913"/>
            <a:ext cx="2124000" cy="36000"/>
          </a:xfrm>
          <a:prstGeom prst="rect">
            <a:avLst/>
          </a:prstGeom>
          <a:pattFill prst="pct50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직사각형 766">
            <a:extLst>
              <a:ext uri="{FF2B5EF4-FFF2-40B4-BE49-F238E27FC236}">
                <a16:creationId xmlns:a16="http://schemas.microsoft.com/office/drawing/2014/main" id="{A4799EDD-1A43-6F1B-D998-0817C613FC7B}"/>
              </a:ext>
            </a:extLst>
          </p:cNvPr>
          <p:cNvSpPr/>
          <p:nvPr/>
        </p:nvSpPr>
        <p:spPr>
          <a:xfrm rot="5400000" flipV="1">
            <a:off x="9029136" y="5655993"/>
            <a:ext cx="108000" cy="36000"/>
          </a:xfrm>
          <a:prstGeom prst="rect">
            <a:avLst/>
          </a:prstGeom>
          <a:pattFill prst="pct50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직사각형 168">
            <a:extLst>
              <a:ext uri="{FF2B5EF4-FFF2-40B4-BE49-F238E27FC236}">
                <a16:creationId xmlns:a16="http://schemas.microsoft.com/office/drawing/2014/main" id="{0E578B70-6124-5972-995D-1C152E72BDE5}"/>
              </a:ext>
            </a:extLst>
          </p:cNvPr>
          <p:cNvSpPr/>
          <p:nvPr/>
        </p:nvSpPr>
        <p:spPr>
          <a:xfrm>
            <a:off x="9065136" y="5691993"/>
            <a:ext cx="2124000" cy="36000"/>
          </a:xfrm>
          <a:prstGeom prst="rect">
            <a:avLst/>
          </a:prstGeom>
          <a:pattFill prst="pct50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직사각형 155">
            <a:extLst>
              <a:ext uri="{FF2B5EF4-FFF2-40B4-BE49-F238E27FC236}">
                <a16:creationId xmlns:a16="http://schemas.microsoft.com/office/drawing/2014/main" id="{173A6357-CDE3-CBFD-8A7A-6675B074B8BB}"/>
              </a:ext>
            </a:extLst>
          </p:cNvPr>
          <p:cNvSpPr/>
          <p:nvPr/>
        </p:nvSpPr>
        <p:spPr>
          <a:xfrm rot="5400000" flipV="1">
            <a:off x="10311497" y="6555993"/>
            <a:ext cx="1764000" cy="36000"/>
          </a:xfrm>
          <a:prstGeom prst="rect">
            <a:avLst/>
          </a:prstGeom>
          <a:pattFill prst="pct50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7" name="화살표: 아래쪽 1086">
            <a:extLst>
              <a:ext uri="{FF2B5EF4-FFF2-40B4-BE49-F238E27FC236}">
                <a16:creationId xmlns:a16="http://schemas.microsoft.com/office/drawing/2014/main" id="{F021C465-873C-4D3A-89A4-6D14C205FC9A}"/>
              </a:ext>
            </a:extLst>
          </p:cNvPr>
          <p:cNvSpPr/>
          <p:nvPr/>
        </p:nvSpPr>
        <p:spPr>
          <a:xfrm rot="10800000" flipH="1">
            <a:off x="11160715" y="1463913"/>
            <a:ext cx="65565" cy="4176000"/>
          </a:xfrm>
          <a:prstGeom prst="downArrow">
            <a:avLst/>
          </a:prstGeom>
          <a:pattFill prst="pct50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4" name="TextBox 903">
            <a:extLst>
              <a:ext uri="{FF2B5EF4-FFF2-40B4-BE49-F238E27FC236}">
                <a16:creationId xmlns:a16="http://schemas.microsoft.com/office/drawing/2014/main" id="{F1F7D459-2222-F875-0EFB-E4A28CC8F33F}"/>
              </a:ext>
            </a:extLst>
          </p:cNvPr>
          <p:cNvSpPr txBox="1"/>
          <p:nvPr/>
        </p:nvSpPr>
        <p:spPr>
          <a:xfrm>
            <a:off x="8570247" y="3918596"/>
            <a:ext cx="165673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file</a:t>
            </a:r>
          </a:p>
        </p:txBody>
      </p:sp>
      <p:sp>
        <p:nvSpPr>
          <p:cNvPr id="905" name="TextBox 904">
            <a:extLst>
              <a:ext uri="{FF2B5EF4-FFF2-40B4-BE49-F238E27FC236}">
                <a16:creationId xmlns:a16="http://schemas.microsoft.com/office/drawing/2014/main" id="{25140989-3789-A335-1A86-F02A32F20C6A}"/>
              </a:ext>
            </a:extLst>
          </p:cNvPr>
          <p:cNvSpPr txBox="1"/>
          <p:nvPr/>
        </p:nvSpPr>
        <p:spPr>
          <a:xfrm>
            <a:off x="8102054" y="3363834"/>
            <a:ext cx="165673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file</a:t>
            </a:r>
          </a:p>
        </p:txBody>
      </p:sp>
      <p:sp>
        <p:nvSpPr>
          <p:cNvPr id="68" name="화살표: 아래쪽 603">
            <a:extLst>
              <a:ext uri="{FF2B5EF4-FFF2-40B4-BE49-F238E27FC236}">
                <a16:creationId xmlns:a16="http://schemas.microsoft.com/office/drawing/2014/main" id="{17DBF6D6-6029-50A7-DFAF-93DC026868B6}"/>
              </a:ext>
            </a:extLst>
          </p:cNvPr>
          <p:cNvSpPr/>
          <p:nvPr/>
        </p:nvSpPr>
        <p:spPr>
          <a:xfrm rot="10800000" flipH="1" flipV="1">
            <a:off x="9390060" y="7509894"/>
            <a:ext cx="65565" cy="155928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화살표: 아래쪽 603">
            <a:extLst>
              <a:ext uri="{FF2B5EF4-FFF2-40B4-BE49-F238E27FC236}">
                <a16:creationId xmlns:a16="http://schemas.microsoft.com/office/drawing/2014/main" id="{0E95D3D9-B790-9E28-F558-CC0BEEA1A4A5}"/>
              </a:ext>
            </a:extLst>
          </p:cNvPr>
          <p:cNvSpPr/>
          <p:nvPr/>
        </p:nvSpPr>
        <p:spPr>
          <a:xfrm rot="10800000" flipH="1" flipV="1">
            <a:off x="9815790" y="7509894"/>
            <a:ext cx="65565" cy="155928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화살표: 아래쪽 603">
            <a:extLst>
              <a:ext uri="{FF2B5EF4-FFF2-40B4-BE49-F238E27FC236}">
                <a16:creationId xmlns:a16="http://schemas.microsoft.com/office/drawing/2014/main" id="{DFA780A7-A193-FE05-AFF5-B1821EBF68E6}"/>
              </a:ext>
            </a:extLst>
          </p:cNvPr>
          <p:cNvSpPr/>
          <p:nvPr/>
        </p:nvSpPr>
        <p:spPr>
          <a:xfrm rot="10800000" flipH="1" flipV="1">
            <a:off x="10208736" y="7497420"/>
            <a:ext cx="65565" cy="162000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1" name="Picture 20" descr="http://db.cse.ohio-state.edu/images/db.png">
            <a:extLst>
              <a:ext uri="{FF2B5EF4-FFF2-40B4-BE49-F238E27FC236}">
                <a16:creationId xmlns:a16="http://schemas.microsoft.com/office/drawing/2014/main" id="{4A8AD073-2B43-03F3-743B-90EB3F338CB6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329" y="1811275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타원 27">
            <a:extLst>
              <a:ext uri="{FF2B5EF4-FFF2-40B4-BE49-F238E27FC236}">
                <a16:creationId xmlns:a16="http://schemas.microsoft.com/office/drawing/2014/main" id="{D1EBF24F-532A-49A7-9688-F718483BB64D}"/>
              </a:ext>
            </a:extLst>
          </p:cNvPr>
          <p:cNvSpPr/>
          <p:nvPr/>
        </p:nvSpPr>
        <p:spPr>
          <a:xfrm rot="11844641" flipH="1">
            <a:off x="6290481" y="1941982"/>
            <a:ext cx="1240504" cy="95688"/>
          </a:xfrm>
          <a:prstGeom prst="ellipse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/>
          </a:p>
        </p:txBody>
      </p:sp>
      <p:sp>
        <p:nvSpPr>
          <p:cNvPr id="73" name="직사각형 28">
            <a:extLst>
              <a:ext uri="{FF2B5EF4-FFF2-40B4-BE49-F238E27FC236}">
                <a16:creationId xmlns:a16="http://schemas.microsoft.com/office/drawing/2014/main" id="{18BD188E-8256-F3A9-0FB5-47362C909919}"/>
              </a:ext>
            </a:extLst>
          </p:cNvPr>
          <p:cNvSpPr/>
          <p:nvPr/>
        </p:nvSpPr>
        <p:spPr>
          <a:xfrm rot="11844641" flipH="1">
            <a:off x="6845052" y="2058246"/>
            <a:ext cx="878729" cy="102133"/>
          </a:xfrm>
          <a:prstGeom prst="rect">
            <a:avLst/>
          </a:prstGeom>
          <a:solidFill>
            <a:schemeClr val="bg1"/>
          </a:solidFill>
          <a:ln w="3175">
            <a:noFill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/>
          </a:p>
        </p:txBody>
      </p:sp>
      <p:cxnSp>
        <p:nvCxnSpPr>
          <p:cNvPr id="75" name="직선 화살표 연결선 30">
            <a:extLst>
              <a:ext uri="{FF2B5EF4-FFF2-40B4-BE49-F238E27FC236}">
                <a16:creationId xmlns:a16="http://schemas.microsoft.com/office/drawing/2014/main" id="{4DBCD6B7-34DA-25AD-6D7C-D21A85879F9D}"/>
              </a:ext>
            </a:extLst>
          </p:cNvPr>
          <p:cNvCxnSpPr>
            <a:cxnSpLocks/>
          </p:cNvCxnSpPr>
          <p:nvPr/>
        </p:nvCxnSpPr>
        <p:spPr>
          <a:xfrm rot="11844641" flipH="1">
            <a:off x="6784136" y="2168630"/>
            <a:ext cx="1712342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7" name="직선 연결선 173">
            <a:extLst>
              <a:ext uri="{FF2B5EF4-FFF2-40B4-BE49-F238E27FC236}">
                <a16:creationId xmlns:a16="http://schemas.microsoft.com/office/drawing/2014/main" id="{BDE686E0-92E1-061B-86E2-F9EAC11ED9F0}"/>
              </a:ext>
            </a:extLst>
          </p:cNvPr>
          <p:cNvCxnSpPr>
            <a:cxnSpLocks/>
          </p:cNvCxnSpPr>
          <p:nvPr/>
        </p:nvCxnSpPr>
        <p:spPr>
          <a:xfrm>
            <a:off x="5874375" y="1983887"/>
            <a:ext cx="1077661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직선 화살표 연결선 29">
            <a:extLst>
              <a:ext uri="{FF2B5EF4-FFF2-40B4-BE49-F238E27FC236}">
                <a16:creationId xmlns:a16="http://schemas.microsoft.com/office/drawing/2014/main" id="{8B675CD4-C578-C5E1-C3BA-59D999C3D59C}"/>
              </a:ext>
            </a:extLst>
          </p:cNvPr>
          <p:cNvCxnSpPr>
            <a:cxnSpLocks/>
          </p:cNvCxnSpPr>
          <p:nvPr/>
        </p:nvCxnSpPr>
        <p:spPr>
          <a:xfrm rot="11844641" flipH="1">
            <a:off x="6755591" y="2259659"/>
            <a:ext cx="1712342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80" name="직사각형 740">
            <a:extLst>
              <a:ext uri="{FF2B5EF4-FFF2-40B4-BE49-F238E27FC236}">
                <a16:creationId xmlns:a16="http://schemas.microsoft.com/office/drawing/2014/main" id="{D70182FB-32E2-E14A-2AB9-078FE7EA10BF}"/>
              </a:ext>
            </a:extLst>
          </p:cNvPr>
          <p:cNvSpPr/>
          <p:nvPr/>
        </p:nvSpPr>
        <p:spPr>
          <a:xfrm>
            <a:off x="3406662" y="2130640"/>
            <a:ext cx="468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6" name="TextBox 905">
            <a:extLst>
              <a:ext uri="{FF2B5EF4-FFF2-40B4-BE49-F238E27FC236}">
                <a16:creationId xmlns:a16="http://schemas.microsoft.com/office/drawing/2014/main" id="{802EE2CE-BE65-356E-0229-7281945E91EE}"/>
              </a:ext>
            </a:extLst>
          </p:cNvPr>
          <p:cNvSpPr txBox="1"/>
          <p:nvPr/>
        </p:nvSpPr>
        <p:spPr>
          <a:xfrm>
            <a:off x="3448269" y="1836917"/>
            <a:ext cx="165673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file</a:t>
            </a:r>
          </a:p>
        </p:txBody>
      </p:sp>
      <p:sp>
        <p:nvSpPr>
          <p:cNvPr id="907" name="TextBox 906">
            <a:extLst>
              <a:ext uri="{FF2B5EF4-FFF2-40B4-BE49-F238E27FC236}">
                <a16:creationId xmlns:a16="http://schemas.microsoft.com/office/drawing/2014/main" id="{F2CCACAC-017A-6680-D14B-576290232E5B}"/>
              </a:ext>
            </a:extLst>
          </p:cNvPr>
          <p:cNvSpPr txBox="1"/>
          <p:nvPr/>
        </p:nvSpPr>
        <p:spPr>
          <a:xfrm>
            <a:off x="3448269" y="2265668"/>
            <a:ext cx="165673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file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B2947B3-A5AD-204D-A66E-B85D3BF7D0C2}"/>
              </a:ext>
            </a:extLst>
          </p:cNvPr>
          <p:cNvSpPr txBox="1"/>
          <p:nvPr/>
        </p:nvSpPr>
        <p:spPr>
          <a:xfrm>
            <a:off x="3448268" y="2044719"/>
            <a:ext cx="391631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byte</a:t>
            </a:r>
            <a:r>
              <a:rPr lang="ko-KR" altLang="en-US" sz="600"/>
              <a:t> </a:t>
            </a:r>
            <a:r>
              <a:rPr lang="en-US" altLang="ko-KR" sz="600"/>
              <a:t>stream</a:t>
            </a:r>
          </a:p>
        </p:txBody>
      </p:sp>
      <p:sp>
        <p:nvSpPr>
          <p:cNvPr id="83" name="직사각형 740">
            <a:extLst>
              <a:ext uri="{FF2B5EF4-FFF2-40B4-BE49-F238E27FC236}">
                <a16:creationId xmlns:a16="http://schemas.microsoft.com/office/drawing/2014/main" id="{D7BFB294-39B0-7178-1FF8-EDB827D5B7E3}"/>
              </a:ext>
            </a:extLst>
          </p:cNvPr>
          <p:cNvSpPr/>
          <p:nvPr/>
        </p:nvSpPr>
        <p:spPr>
          <a:xfrm>
            <a:off x="3388372" y="1919943"/>
            <a:ext cx="468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직사각형 87">
            <a:extLst>
              <a:ext uri="{FF2B5EF4-FFF2-40B4-BE49-F238E27FC236}">
                <a16:creationId xmlns:a16="http://schemas.microsoft.com/office/drawing/2014/main" id="{119C108B-2F5F-2B93-129A-DEF52B02E93E}"/>
              </a:ext>
            </a:extLst>
          </p:cNvPr>
          <p:cNvSpPr/>
          <p:nvPr/>
        </p:nvSpPr>
        <p:spPr>
          <a:xfrm rot="5400000" flipV="1">
            <a:off x="5693738" y="2064684"/>
            <a:ext cx="144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766">
            <a:extLst>
              <a:ext uri="{FF2B5EF4-FFF2-40B4-BE49-F238E27FC236}">
                <a16:creationId xmlns:a16="http://schemas.microsoft.com/office/drawing/2014/main" id="{97EA940D-E8FB-2234-F912-9181930AFEC8}"/>
              </a:ext>
            </a:extLst>
          </p:cNvPr>
          <p:cNvSpPr/>
          <p:nvPr/>
        </p:nvSpPr>
        <p:spPr>
          <a:xfrm rot="5400000" flipV="1">
            <a:off x="8948136" y="7539823"/>
            <a:ext cx="216000" cy="36000"/>
          </a:xfrm>
          <a:prstGeom prst="rect">
            <a:avLst/>
          </a:prstGeom>
          <a:pattFill prst="pct50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66">
            <a:extLst>
              <a:ext uri="{FF2B5EF4-FFF2-40B4-BE49-F238E27FC236}">
                <a16:creationId xmlns:a16="http://schemas.microsoft.com/office/drawing/2014/main" id="{39CE1404-D400-65A1-4D34-6F118782EBB3}"/>
              </a:ext>
            </a:extLst>
          </p:cNvPr>
          <p:cNvSpPr/>
          <p:nvPr/>
        </p:nvSpPr>
        <p:spPr>
          <a:xfrm rot="5400000" flipV="1">
            <a:off x="9382623" y="7539823"/>
            <a:ext cx="216000" cy="36000"/>
          </a:xfrm>
          <a:prstGeom prst="rect">
            <a:avLst/>
          </a:prstGeom>
          <a:pattFill prst="pct50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766">
            <a:extLst>
              <a:ext uri="{FF2B5EF4-FFF2-40B4-BE49-F238E27FC236}">
                <a16:creationId xmlns:a16="http://schemas.microsoft.com/office/drawing/2014/main" id="{26217A5B-4054-59FE-4B15-5D8B181ED93E}"/>
              </a:ext>
            </a:extLst>
          </p:cNvPr>
          <p:cNvSpPr/>
          <p:nvPr/>
        </p:nvSpPr>
        <p:spPr>
          <a:xfrm rot="5400000" flipV="1">
            <a:off x="9811261" y="7539823"/>
            <a:ext cx="216000" cy="36000"/>
          </a:xfrm>
          <a:prstGeom prst="rect">
            <a:avLst/>
          </a:prstGeom>
          <a:pattFill prst="pct50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766">
            <a:extLst>
              <a:ext uri="{FF2B5EF4-FFF2-40B4-BE49-F238E27FC236}">
                <a16:creationId xmlns:a16="http://schemas.microsoft.com/office/drawing/2014/main" id="{5B581744-1E28-84B4-0B57-FB7C1CB5DD7E}"/>
              </a:ext>
            </a:extLst>
          </p:cNvPr>
          <p:cNvSpPr/>
          <p:nvPr/>
        </p:nvSpPr>
        <p:spPr>
          <a:xfrm rot="5400000" flipV="1">
            <a:off x="10191878" y="7539823"/>
            <a:ext cx="216000" cy="36000"/>
          </a:xfrm>
          <a:prstGeom prst="rect">
            <a:avLst/>
          </a:prstGeom>
          <a:pattFill prst="pct50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48">
            <a:extLst>
              <a:ext uri="{FF2B5EF4-FFF2-40B4-BE49-F238E27FC236}">
                <a16:creationId xmlns:a16="http://schemas.microsoft.com/office/drawing/2014/main" id="{47D07FC0-E97C-C685-77CD-ED07845A2A6F}"/>
              </a:ext>
            </a:extLst>
          </p:cNvPr>
          <p:cNvSpPr/>
          <p:nvPr/>
        </p:nvSpPr>
        <p:spPr>
          <a:xfrm>
            <a:off x="8954264" y="7497420"/>
            <a:ext cx="1296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1" name="직사각형 171">
            <a:extLst>
              <a:ext uri="{FF2B5EF4-FFF2-40B4-BE49-F238E27FC236}">
                <a16:creationId xmlns:a16="http://schemas.microsoft.com/office/drawing/2014/main" id="{E114A1A1-9190-C133-CB6A-43F5B79C9186}"/>
              </a:ext>
            </a:extLst>
          </p:cNvPr>
          <p:cNvSpPr/>
          <p:nvPr/>
        </p:nvSpPr>
        <p:spPr>
          <a:xfrm>
            <a:off x="1287212" y="2985795"/>
            <a:ext cx="2376165" cy="2021841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400"/>
              <a:t>ㅊㄲ</a:t>
            </a:r>
          </a:p>
        </p:txBody>
      </p:sp>
      <p:sp>
        <p:nvSpPr>
          <p:cNvPr id="992" name="TextBox 30">
            <a:extLst>
              <a:ext uri="{FF2B5EF4-FFF2-40B4-BE49-F238E27FC236}">
                <a16:creationId xmlns:a16="http://schemas.microsoft.com/office/drawing/2014/main" id="{56D00E0B-544F-C427-3FB8-AFE06FB30FF9}"/>
              </a:ext>
            </a:extLst>
          </p:cNvPr>
          <p:cNvSpPr txBox="1"/>
          <p:nvPr/>
        </p:nvSpPr>
        <p:spPr>
          <a:xfrm>
            <a:off x="1287212" y="2985795"/>
            <a:ext cx="2376165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/>
              <a:t>온비드</a:t>
            </a:r>
            <a:endParaRPr lang="ko-KR" altLang="en-US" dirty="0"/>
          </a:p>
        </p:txBody>
      </p:sp>
      <p:sp>
        <p:nvSpPr>
          <p:cNvPr id="993" name="직사각형 195">
            <a:extLst>
              <a:ext uri="{FF2B5EF4-FFF2-40B4-BE49-F238E27FC236}">
                <a16:creationId xmlns:a16="http://schemas.microsoft.com/office/drawing/2014/main" id="{C3F04FF6-50CD-FAD4-8824-083CAFB46864}"/>
              </a:ext>
            </a:extLst>
          </p:cNvPr>
          <p:cNvSpPr/>
          <p:nvPr/>
        </p:nvSpPr>
        <p:spPr>
          <a:xfrm>
            <a:off x="1447854" y="3334850"/>
            <a:ext cx="655086" cy="1524668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994" name="TextBox 30">
            <a:extLst>
              <a:ext uri="{FF2B5EF4-FFF2-40B4-BE49-F238E27FC236}">
                <a16:creationId xmlns:a16="http://schemas.microsoft.com/office/drawing/2014/main" id="{DF539115-68C2-DE97-3028-D793B99FD6CE}"/>
              </a:ext>
            </a:extLst>
          </p:cNvPr>
          <p:cNvSpPr txBox="1"/>
          <p:nvPr/>
        </p:nvSpPr>
        <p:spPr>
          <a:xfrm>
            <a:off x="1447854" y="3334545"/>
            <a:ext cx="655084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en-US" altLang="ko-KR" sz="1000"/>
              <a:t>DMZ</a:t>
            </a:r>
            <a:endParaRPr lang="ko-KR" altLang="en-US" sz="1000" dirty="0"/>
          </a:p>
        </p:txBody>
      </p:sp>
      <p:pic>
        <p:nvPicPr>
          <p:cNvPr id="996" name="Picture 31" descr="3D_34">
            <a:extLst>
              <a:ext uri="{FF2B5EF4-FFF2-40B4-BE49-F238E27FC236}">
                <a16:creationId xmlns:a16="http://schemas.microsoft.com/office/drawing/2014/main" id="{A6C0FB38-3A79-9D04-B8A4-CD2F236DF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381" y="3604982"/>
            <a:ext cx="427608" cy="3192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997" name="TextBox 996">
            <a:extLst>
              <a:ext uri="{FF2B5EF4-FFF2-40B4-BE49-F238E27FC236}">
                <a16:creationId xmlns:a16="http://schemas.microsoft.com/office/drawing/2014/main" id="{B029AFB6-BA26-07C3-AD49-C7F62BC23B99}"/>
              </a:ext>
            </a:extLst>
          </p:cNvPr>
          <p:cNvSpPr txBox="1"/>
          <p:nvPr/>
        </p:nvSpPr>
        <p:spPr>
          <a:xfrm>
            <a:off x="101668" y="3950205"/>
            <a:ext cx="432000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600" b="1"/>
              <a:t>입찰자</a:t>
            </a:r>
            <a:endParaRPr lang="ko-KR" altLang="en-US" sz="600" b="1" dirty="0"/>
          </a:p>
        </p:txBody>
      </p:sp>
      <p:sp>
        <p:nvSpPr>
          <p:cNvPr id="998" name="직사각형 195">
            <a:extLst>
              <a:ext uri="{FF2B5EF4-FFF2-40B4-BE49-F238E27FC236}">
                <a16:creationId xmlns:a16="http://schemas.microsoft.com/office/drawing/2014/main" id="{F014101C-8BBD-CB25-BE99-0043E82872C2}"/>
              </a:ext>
            </a:extLst>
          </p:cNvPr>
          <p:cNvSpPr/>
          <p:nvPr/>
        </p:nvSpPr>
        <p:spPr>
          <a:xfrm>
            <a:off x="2738492" y="3334850"/>
            <a:ext cx="769787" cy="1524668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999" name="TextBox 30">
            <a:extLst>
              <a:ext uri="{FF2B5EF4-FFF2-40B4-BE49-F238E27FC236}">
                <a16:creationId xmlns:a16="http://schemas.microsoft.com/office/drawing/2014/main" id="{A492BAFC-061F-2BF4-8130-2B58DA5C48BD}"/>
              </a:ext>
            </a:extLst>
          </p:cNvPr>
          <p:cNvSpPr txBox="1"/>
          <p:nvPr/>
        </p:nvSpPr>
        <p:spPr>
          <a:xfrm>
            <a:off x="2738492" y="3334545"/>
            <a:ext cx="769785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sz="1000"/>
              <a:t>사설망</a:t>
            </a:r>
            <a:endParaRPr lang="ko-KR" altLang="en-US" sz="1000" dirty="0"/>
          </a:p>
        </p:txBody>
      </p:sp>
      <p:cxnSp>
        <p:nvCxnSpPr>
          <p:cNvPr id="1000" name="Straight Arrow Connector 999">
            <a:extLst>
              <a:ext uri="{FF2B5EF4-FFF2-40B4-BE49-F238E27FC236}">
                <a16:creationId xmlns:a16="http://schemas.microsoft.com/office/drawing/2014/main" id="{C2716733-D481-2085-207E-0951A01D390B}"/>
              </a:ext>
            </a:extLst>
          </p:cNvPr>
          <p:cNvCxnSpPr>
            <a:cxnSpLocks/>
          </p:cNvCxnSpPr>
          <p:nvPr/>
        </p:nvCxnSpPr>
        <p:spPr>
          <a:xfrm>
            <a:off x="253901" y="3817709"/>
            <a:ext cx="1296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1" name="구름 187">
            <a:extLst>
              <a:ext uri="{FF2B5EF4-FFF2-40B4-BE49-F238E27FC236}">
                <a16:creationId xmlns:a16="http://schemas.microsoft.com/office/drawing/2014/main" id="{888A7980-B35B-FC6D-A46C-632CC93BBA16}"/>
              </a:ext>
            </a:extLst>
          </p:cNvPr>
          <p:cNvSpPr/>
          <p:nvPr/>
        </p:nvSpPr>
        <p:spPr>
          <a:xfrm>
            <a:off x="568504" y="3695458"/>
            <a:ext cx="596345" cy="228753"/>
          </a:xfrm>
          <a:prstGeom prst="cloud">
            <a:avLst/>
          </a:prstGeom>
          <a:solidFill>
            <a:schemeClr val="bg1"/>
          </a:solidFill>
          <a:ln w="6350">
            <a:solidFill>
              <a:srgbClr val="618C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600" b="1"/>
          </a:p>
        </p:txBody>
      </p:sp>
      <p:sp>
        <p:nvSpPr>
          <p:cNvPr id="1002" name="TextBox 1001">
            <a:extLst>
              <a:ext uri="{FF2B5EF4-FFF2-40B4-BE49-F238E27FC236}">
                <a16:creationId xmlns:a16="http://schemas.microsoft.com/office/drawing/2014/main" id="{393236F5-1F55-009B-1206-F04486B2B9F4}"/>
              </a:ext>
            </a:extLst>
          </p:cNvPr>
          <p:cNvSpPr txBox="1"/>
          <p:nvPr/>
        </p:nvSpPr>
        <p:spPr>
          <a:xfrm>
            <a:off x="654870" y="3760559"/>
            <a:ext cx="423612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 dirty="0" err="1"/>
              <a:t>인터넷망</a:t>
            </a:r>
            <a:endParaRPr lang="ko-KR" altLang="en-US" sz="600" b="1" dirty="0"/>
          </a:p>
        </p:txBody>
      </p:sp>
      <p:grpSp>
        <p:nvGrpSpPr>
          <p:cNvPr id="543" name="Group 542">
            <a:extLst>
              <a:ext uri="{FF2B5EF4-FFF2-40B4-BE49-F238E27FC236}">
                <a16:creationId xmlns:a16="http://schemas.microsoft.com/office/drawing/2014/main" id="{F174A10C-3AED-5458-2D00-867AFD4361A3}"/>
              </a:ext>
            </a:extLst>
          </p:cNvPr>
          <p:cNvGrpSpPr/>
          <p:nvPr/>
        </p:nvGrpSpPr>
        <p:grpSpPr>
          <a:xfrm>
            <a:off x="2791332" y="3966795"/>
            <a:ext cx="681717" cy="814841"/>
            <a:chOff x="2791332" y="4374873"/>
            <a:chExt cx="681717" cy="814841"/>
          </a:xfrm>
        </p:grpSpPr>
        <p:sp>
          <p:nvSpPr>
            <p:cNvPr id="1008" name="Rectangle 135">
              <a:extLst>
                <a:ext uri="{FF2B5EF4-FFF2-40B4-BE49-F238E27FC236}">
                  <a16:creationId xmlns:a16="http://schemas.microsoft.com/office/drawing/2014/main" id="{7DE95754-20A8-A43A-0F78-59C7B86A0D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1332" y="4374873"/>
              <a:ext cx="681717" cy="814841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20">
                <a:latin typeface="+mn-ea"/>
              </a:endParaRPr>
            </a:p>
          </p:txBody>
        </p:sp>
        <p:sp>
          <p:nvSpPr>
            <p:cNvPr id="1009" name="Rectangle 43">
              <a:extLst>
                <a:ext uri="{FF2B5EF4-FFF2-40B4-BE49-F238E27FC236}">
                  <a16:creationId xmlns:a16="http://schemas.microsoft.com/office/drawing/2014/main" id="{D8848B43-0B8F-86B0-CD6F-50616F92D1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0164" y="4436534"/>
              <a:ext cx="580306" cy="144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 defTabSz="1075334"/>
              <a:r>
                <a:rPr lang="ko-KR" altLang="en-US" sz="600">
                  <a:solidFill>
                    <a:srgbClr val="C00000"/>
                  </a:solidFill>
                  <a:latin typeface="+mn-ea"/>
                </a:rPr>
                <a:t>온비드</a:t>
              </a:r>
            </a:p>
          </p:txBody>
        </p:sp>
        <p:sp>
          <p:nvSpPr>
            <p:cNvPr id="1010" name="Rectangle 43">
              <a:extLst>
                <a:ext uri="{FF2B5EF4-FFF2-40B4-BE49-F238E27FC236}">
                  <a16:creationId xmlns:a16="http://schemas.microsoft.com/office/drawing/2014/main" id="{B7BB8FB1-B58B-E6EC-1266-B54651C7B6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0164" y="4622643"/>
              <a:ext cx="580306" cy="1440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en-US" altLang="ko-KR" sz="600">
                  <a:solidFill>
                    <a:srgbClr val="000086"/>
                  </a:solidFill>
                  <a:latin typeface="+mn-ea"/>
                </a:rPr>
                <a:t>JEUS</a:t>
              </a:r>
              <a:endParaRPr lang="ko-KR" altLang="en-US" sz="600">
                <a:solidFill>
                  <a:srgbClr val="000086"/>
                </a:solidFill>
                <a:latin typeface="+mn-ea"/>
              </a:endParaRPr>
            </a:p>
          </p:txBody>
        </p:sp>
        <p:sp>
          <p:nvSpPr>
            <p:cNvPr id="1011" name="Rectangle 43">
              <a:extLst>
                <a:ext uri="{FF2B5EF4-FFF2-40B4-BE49-F238E27FC236}">
                  <a16:creationId xmlns:a16="http://schemas.microsoft.com/office/drawing/2014/main" id="{588047D8-77E9-AB08-8042-613C57F236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0164" y="4808752"/>
              <a:ext cx="580306" cy="1440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en-US" altLang="ko-KR" sz="600">
                  <a:solidFill>
                    <a:srgbClr val="000086"/>
                  </a:solidFill>
                  <a:latin typeface="+mn-ea"/>
                </a:rPr>
                <a:t>Oracle 19C</a:t>
              </a:r>
              <a:endParaRPr lang="ko-KR" altLang="en-US" sz="600">
                <a:solidFill>
                  <a:srgbClr val="000086"/>
                </a:solidFill>
                <a:latin typeface="+mn-ea"/>
              </a:endParaRPr>
            </a:p>
          </p:txBody>
        </p:sp>
        <p:sp>
          <p:nvSpPr>
            <p:cNvPr id="1012" name="Rectangle 43">
              <a:extLst>
                <a:ext uri="{FF2B5EF4-FFF2-40B4-BE49-F238E27FC236}">
                  <a16:creationId xmlns:a16="http://schemas.microsoft.com/office/drawing/2014/main" id="{D0D43290-E68D-A642-BF64-4574827651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0164" y="4994861"/>
              <a:ext cx="580306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algn="ctr"/>
              <a:endParaRPr lang="ko-KR" altLang="en-US" sz="600">
                <a:latin typeface="+mn-ea"/>
              </a:endParaRPr>
            </a:p>
          </p:txBody>
        </p:sp>
      </p:grpSp>
      <p:sp>
        <p:nvSpPr>
          <p:cNvPr id="1020" name="Rectangle 135">
            <a:extLst>
              <a:ext uri="{FF2B5EF4-FFF2-40B4-BE49-F238E27FC236}">
                <a16:creationId xmlns:a16="http://schemas.microsoft.com/office/drawing/2014/main" id="{5D7793C7-B935-3642-7972-B0A6A197DF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3122" y="3966795"/>
            <a:ext cx="577231" cy="43387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021" name="Rectangle 43">
            <a:extLst>
              <a:ext uri="{FF2B5EF4-FFF2-40B4-BE49-F238E27FC236}">
                <a16:creationId xmlns:a16="http://schemas.microsoft.com/office/drawing/2014/main" id="{7BACEC23-5034-7BBA-F268-55758C8393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5702" y="4028456"/>
            <a:ext cx="472071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온비드</a:t>
            </a:r>
          </a:p>
        </p:txBody>
      </p:sp>
      <p:sp>
        <p:nvSpPr>
          <p:cNvPr id="1023" name="TextBox 1022">
            <a:extLst>
              <a:ext uri="{FF2B5EF4-FFF2-40B4-BE49-F238E27FC236}">
                <a16:creationId xmlns:a16="http://schemas.microsoft.com/office/drawing/2014/main" id="{9E75DB63-3AC9-D148-53B8-165A1C015130}"/>
              </a:ext>
            </a:extLst>
          </p:cNvPr>
          <p:cNvSpPr txBox="1"/>
          <p:nvPr/>
        </p:nvSpPr>
        <p:spPr>
          <a:xfrm>
            <a:off x="1488851" y="3573290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ㅇㅇ</a:t>
            </a:r>
            <a:endParaRPr lang="en-US" altLang="ko-KR" sz="600" b="1" dirty="0"/>
          </a:p>
        </p:txBody>
      </p:sp>
      <p:pic>
        <p:nvPicPr>
          <p:cNvPr id="514" name="그림 230">
            <a:extLst>
              <a:ext uri="{FF2B5EF4-FFF2-40B4-BE49-F238E27FC236}">
                <a16:creationId xmlns:a16="http://schemas.microsoft.com/office/drawing/2014/main" id="{4D705B6C-5D94-94D7-51DC-D8AD28F2BB7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9737" y="3697062"/>
            <a:ext cx="324000" cy="257019"/>
          </a:xfrm>
          <a:prstGeom prst="rect">
            <a:avLst/>
          </a:prstGeom>
        </p:spPr>
      </p:pic>
      <p:sp>
        <p:nvSpPr>
          <p:cNvPr id="515" name="Rectangle 43">
            <a:extLst>
              <a:ext uri="{FF2B5EF4-FFF2-40B4-BE49-F238E27FC236}">
                <a16:creationId xmlns:a16="http://schemas.microsoft.com/office/drawing/2014/main" id="{362E105F-3CBB-4569-96A6-D069EC94A0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964" y="4206306"/>
            <a:ext cx="472071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WebToB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523" name="화살표: 아래쪽 919">
            <a:extLst>
              <a:ext uri="{FF2B5EF4-FFF2-40B4-BE49-F238E27FC236}">
                <a16:creationId xmlns:a16="http://schemas.microsoft.com/office/drawing/2014/main" id="{F9C54C5E-C741-18F2-1BA6-6DE587A64A53}"/>
              </a:ext>
            </a:extLst>
          </p:cNvPr>
          <p:cNvSpPr/>
          <p:nvPr/>
        </p:nvSpPr>
        <p:spPr>
          <a:xfrm rot="5400000" flipH="1" flipV="1">
            <a:off x="2423463" y="3262544"/>
            <a:ext cx="49328" cy="1116000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25" name="Picture 104">
            <a:extLst>
              <a:ext uri="{FF2B5EF4-FFF2-40B4-BE49-F238E27FC236}">
                <a16:creationId xmlns:a16="http://schemas.microsoft.com/office/drawing/2014/main" id="{FCCD9BB8-87EB-B81B-C1B8-5A81F438FC2C}"/>
              </a:ext>
            </a:extLst>
          </p:cNvPr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0007" y="3697062"/>
            <a:ext cx="142876" cy="236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26" name="TextBox 525">
            <a:extLst>
              <a:ext uri="{FF2B5EF4-FFF2-40B4-BE49-F238E27FC236}">
                <a16:creationId xmlns:a16="http://schemas.microsoft.com/office/drawing/2014/main" id="{5E30BBC1-3DE6-5D8D-C4F0-3B3D3AF1FBCA}"/>
              </a:ext>
            </a:extLst>
          </p:cNvPr>
          <p:cNvSpPr txBox="1"/>
          <p:nvPr/>
        </p:nvSpPr>
        <p:spPr>
          <a:xfrm>
            <a:off x="2217794" y="3573290"/>
            <a:ext cx="408064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Streaming</a:t>
            </a:r>
            <a:endParaRPr lang="en-US" altLang="ko-KR" sz="600" b="1" dirty="0"/>
          </a:p>
        </p:txBody>
      </p:sp>
      <p:sp>
        <p:nvSpPr>
          <p:cNvPr id="528" name="TextBox 527">
            <a:extLst>
              <a:ext uri="{FF2B5EF4-FFF2-40B4-BE49-F238E27FC236}">
                <a16:creationId xmlns:a16="http://schemas.microsoft.com/office/drawing/2014/main" id="{5965487F-F4C2-57C0-003B-8EB75F151CA5}"/>
              </a:ext>
            </a:extLst>
          </p:cNvPr>
          <p:cNvSpPr txBox="1"/>
          <p:nvPr/>
        </p:nvSpPr>
        <p:spPr>
          <a:xfrm>
            <a:off x="2857289" y="3573290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ㅇㅇ</a:t>
            </a:r>
            <a:endParaRPr lang="en-US" altLang="ko-KR" sz="600" b="1" dirty="0"/>
          </a:p>
        </p:txBody>
      </p:sp>
      <p:pic>
        <p:nvPicPr>
          <p:cNvPr id="529" name="그림 230">
            <a:extLst>
              <a:ext uri="{FF2B5EF4-FFF2-40B4-BE49-F238E27FC236}">
                <a16:creationId xmlns:a16="http://schemas.microsoft.com/office/drawing/2014/main" id="{F1D6DE14-EA35-95C8-3FD4-0D8D0C8196B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5289" y="3697062"/>
            <a:ext cx="324000" cy="257019"/>
          </a:xfrm>
          <a:prstGeom prst="rect">
            <a:avLst/>
          </a:prstGeom>
        </p:spPr>
      </p:pic>
      <p:pic>
        <p:nvPicPr>
          <p:cNvPr id="530" name="Picture 20" descr="http://db.cse.ohio-state.edu/images/db.png">
            <a:extLst>
              <a:ext uri="{FF2B5EF4-FFF2-40B4-BE49-F238E27FC236}">
                <a16:creationId xmlns:a16="http://schemas.microsoft.com/office/drawing/2014/main" id="{3A7219AC-4409-F072-AB31-382D0543683F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685" y="3845803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8" name="직사각형 87">
            <a:extLst>
              <a:ext uri="{FF2B5EF4-FFF2-40B4-BE49-F238E27FC236}">
                <a16:creationId xmlns:a16="http://schemas.microsoft.com/office/drawing/2014/main" id="{B39437D8-00B3-15EA-A3FA-70452D9DFB04}"/>
              </a:ext>
            </a:extLst>
          </p:cNvPr>
          <p:cNvSpPr/>
          <p:nvPr/>
        </p:nvSpPr>
        <p:spPr>
          <a:xfrm rot="5400000" flipV="1">
            <a:off x="3805667" y="1955943"/>
            <a:ext cx="108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9" name="직사각형 87">
            <a:extLst>
              <a:ext uri="{FF2B5EF4-FFF2-40B4-BE49-F238E27FC236}">
                <a16:creationId xmlns:a16="http://schemas.microsoft.com/office/drawing/2014/main" id="{4E2CAB93-B6FA-23C2-6A99-E8D7D0B2031D}"/>
              </a:ext>
            </a:extLst>
          </p:cNvPr>
          <p:cNvSpPr/>
          <p:nvPr/>
        </p:nvSpPr>
        <p:spPr>
          <a:xfrm rot="5400000" flipV="1">
            <a:off x="3802662" y="2094640"/>
            <a:ext cx="108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56" name="Group 555">
            <a:extLst>
              <a:ext uri="{FF2B5EF4-FFF2-40B4-BE49-F238E27FC236}">
                <a16:creationId xmlns:a16="http://schemas.microsoft.com/office/drawing/2014/main" id="{B29BA6CE-AA2C-FED5-0D8F-E3ECB74F2389}"/>
              </a:ext>
            </a:extLst>
          </p:cNvPr>
          <p:cNvGrpSpPr/>
          <p:nvPr/>
        </p:nvGrpSpPr>
        <p:grpSpPr>
          <a:xfrm>
            <a:off x="6068766" y="2042061"/>
            <a:ext cx="681717" cy="633994"/>
            <a:chOff x="4601296" y="3267467"/>
            <a:chExt cx="681717" cy="633994"/>
          </a:xfrm>
        </p:grpSpPr>
        <p:sp>
          <p:nvSpPr>
            <p:cNvPr id="545" name="Rectangle 135">
              <a:extLst>
                <a:ext uri="{FF2B5EF4-FFF2-40B4-BE49-F238E27FC236}">
                  <a16:creationId xmlns:a16="http://schemas.microsoft.com/office/drawing/2014/main" id="{C5755292-8EA0-DA01-56EC-7A1F30EDB7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1296" y="3267467"/>
              <a:ext cx="681717" cy="633994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20">
                <a:latin typeface="+mn-ea"/>
              </a:endParaRPr>
            </a:p>
          </p:txBody>
        </p:sp>
        <p:sp>
          <p:nvSpPr>
            <p:cNvPr id="551" name="Rectangle 43">
              <a:extLst>
                <a:ext uri="{FF2B5EF4-FFF2-40B4-BE49-F238E27FC236}">
                  <a16:creationId xmlns:a16="http://schemas.microsoft.com/office/drawing/2014/main" id="{065D8E48-0CBE-5681-FB0F-D325F3D5CD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0128" y="3329127"/>
              <a:ext cx="580306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algn="ctr"/>
              <a:r>
                <a:rPr lang="en-US" altLang="ko-KR" sz="600">
                  <a:latin typeface="+mn-ea"/>
                </a:rPr>
                <a:t>mrp</a:t>
              </a:r>
              <a:endParaRPr lang="ko-KR" altLang="en-US" sz="600">
                <a:latin typeface="+mn-ea"/>
              </a:endParaRPr>
            </a:p>
          </p:txBody>
        </p:sp>
        <p:sp>
          <p:nvSpPr>
            <p:cNvPr id="552" name="Rectangle 43">
              <a:extLst>
                <a:ext uri="{FF2B5EF4-FFF2-40B4-BE49-F238E27FC236}">
                  <a16:creationId xmlns:a16="http://schemas.microsoft.com/office/drawing/2014/main" id="{16C2736A-ADFF-DEEF-9680-3AC2B574BD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0128" y="3515236"/>
              <a:ext cx="580306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algn="ctr"/>
              <a:r>
                <a:rPr lang="en-US" altLang="ko-KR" sz="600">
                  <a:latin typeface="+mn-ea"/>
                </a:rPr>
                <a:t>oeas_link</a:t>
              </a:r>
              <a:endParaRPr lang="ko-KR" altLang="en-US" sz="600">
                <a:latin typeface="+mn-ea"/>
              </a:endParaRPr>
            </a:p>
          </p:txBody>
        </p:sp>
        <p:sp>
          <p:nvSpPr>
            <p:cNvPr id="553" name="Rectangle 43">
              <a:extLst>
                <a:ext uri="{FF2B5EF4-FFF2-40B4-BE49-F238E27FC236}">
                  <a16:creationId xmlns:a16="http://schemas.microsoft.com/office/drawing/2014/main" id="{D52A99C7-6977-41BD-7026-EB51A34048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0128" y="3701345"/>
              <a:ext cx="580306" cy="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algn="ctr"/>
              <a:endParaRPr lang="ko-KR" altLang="en-US" sz="600">
                <a:latin typeface="+mn-ea"/>
              </a:endParaRPr>
            </a:p>
          </p:txBody>
        </p:sp>
      </p:grpSp>
      <p:sp>
        <p:nvSpPr>
          <p:cNvPr id="561" name="화살표: 아래쪽 46">
            <a:extLst>
              <a:ext uri="{FF2B5EF4-FFF2-40B4-BE49-F238E27FC236}">
                <a16:creationId xmlns:a16="http://schemas.microsoft.com/office/drawing/2014/main" id="{B9126055-4026-4834-D628-2773CDDD527C}"/>
              </a:ext>
            </a:extLst>
          </p:cNvPr>
          <p:cNvSpPr/>
          <p:nvPr/>
        </p:nvSpPr>
        <p:spPr>
          <a:xfrm rot="5400000" flipH="1" flipV="1">
            <a:off x="5926852" y="1954337"/>
            <a:ext cx="65565" cy="423793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2" name="화살표: 아래쪽 46">
            <a:extLst>
              <a:ext uri="{FF2B5EF4-FFF2-40B4-BE49-F238E27FC236}">
                <a16:creationId xmlns:a16="http://schemas.microsoft.com/office/drawing/2014/main" id="{4B4A9266-FBF0-BAD8-D68C-56BD0208A664}"/>
              </a:ext>
            </a:extLst>
          </p:cNvPr>
          <p:cNvSpPr/>
          <p:nvPr/>
        </p:nvSpPr>
        <p:spPr>
          <a:xfrm rot="5400000" flipH="1" flipV="1">
            <a:off x="5890301" y="2108031"/>
            <a:ext cx="65565" cy="496892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4" name="직사각형 87">
            <a:extLst>
              <a:ext uri="{FF2B5EF4-FFF2-40B4-BE49-F238E27FC236}">
                <a16:creationId xmlns:a16="http://schemas.microsoft.com/office/drawing/2014/main" id="{CA0B7047-E6A0-9D6E-6CA3-E1EF2ABA591D}"/>
              </a:ext>
            </a:extLst>
          </p:cNvPr>
          <p:cNvSpPr/>
          <p:nvPr/>
        </p:nvSpPr>
        <p:spPr>
          <a:xfrm rot="5400000" flipV="1">
            <a:off x="5548637" y="2184640"/>
            <a:ext cx="288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3" name="직사각형 87">
            <a:extLst>
              <a:ext uri="{FF2B5EF4-FFF2-40B4-BE49-F238E27FC236}">
                <a16:creationId xmlns:a16="http://schemas.microsoft.com/office/drawing/2014/main" id="{8B8344C8-DB64-BD54-637E-1F1B996C13D6}"/>
              </a:ext>
            </a:extLst>
          </p:cNvPr>
          <p:cNvSpPr/>
          <p:nvPr/>
        </p:nvSpPr>
        <p:spPr>
          <a:xfrm rot="5400000" flipV="1">
            <a:off x="2335618" y="3978104"/>
            <a:ext cx="3240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9" name="직사각형 740">
            <a:extLst>
              <a:ext uri="{FF2B5EF4-FFF2-40B4-BE49-F238E27FC236}">
                <a16:creationId xmlns:a16="http://schemas.microsoft.com/office/drawing/2014/main" id="{F5BF6178-FD26-4A3F-221D-AA8FDCB86D37}"/>
              </a:ext>
            </a:extLst>
          </p:cNvPr>
          <p:cNvSpPr/>
          <p:nvPr/>
        </p:nvSpPr>
        <p:spPr>
          <a:xfrm>
            <a:off x="3393568" y="4667311"/>
            <a:ext cx="504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8" name="직사각형 740">
            <a:extLst>
              <a:ext uri="{FF2B5EF4-FFF2-40B4-BE49-F238E27FC236}">
                <a16:creationId xmlns:a16="http://schemas.microsoft.com/office/drawing/2014/main" id="{05496AE3-6A09-5F5C-2B77-04676A266BBE}"/>
              </a:ext>
            </a:extLst>
          </p:cNvPr>
          <p:cNvSpPr/>
          <p:nvPr/>
        </p:nvSpPr>
        <p:spPr>
          <a:xfrm>
            <a:off x="4008639" y="4667311"/>
            <a:ext cx="3852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3" name="직사각형 740">
            <a:extLst>
              <a:ext uri="{FF2B5EF4-FFF2-40B4-BE49-F238E27FC236}">
                <a16:creationId xmlns:a16="http://schemas.microsoft.com/office/drawing/2014/main" id="{013CE08E-0510-AB76-CDAE-D5063E157A9C}"/>
              </a:ext>
            </a:extLst>
          </p:cNvPr>
          <p:cNvSpPr/>
          <p:nvPr/>
        </p:nvSpPr>
        <p:spPr>
          <a:xfrm>
            <a:off x="3382141" y="2376104"/>
            <a:ext cx="576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785A9896-9975-3AD8-FC11-55527CFF7DA0}"/>
              </a:ext>
            </a:extLst>
          </p:cNvPr>
          <p:cNvSpPr txBox="1"/>
          <p:nvPr/>
        </p:nvSpPr>
        <p:spPr>
          <a:xfrm>
            <a:off x="3419804" y="4557177"/>
            <a:ext cx="514230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Bytestream, file</a:t>
            </a:r>
          </a:p>
        </p:txBody>
      </p:sp>
      <p:sp>
        <p:nvSpPr>
          <p:cNvPr id="173" name="직사각형 87">
            <a:extLst>
              <a:ext uri="{FF2B5EF4-FFF2-40B4-BE49-F238E27FC236}">
                <a16:creationId xmlns:a16="http://schemas.microsoft.com/office/drawing/2014/main" id="{6138CC6A-F610-E007-ADF3-27B02BC0F849}"/>
              </a:ext>
            </a:extLst>
          </p:cNvPr>
          <p:cNvSpPr/>
          <p:nvPr/>
        </p:nvSpPr>
        <p:spPr>
          <a:xfrm rot="5400000" flipV="1">
            <a:off x="6891777" y="4484222"/>
            <a:ext cx="2088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4" name="화살표: 아래쪽 46">
            <a:extLst>
              <a:ext uri="{FF2B5EF4-FFF2-40B4-BE49-F238E27FC236}">
                <a16:creationId xmlns:a16="http://schemas.microsoft.com/office/drawing/2014/main" id="{46B6B56B-88ED-8E61-3A86-B96AAF1172D4}"/>
              </a:ext>
            </a:extLst>
          </p:cNvPr>
          <p:cNvSpPr/>
          <p:nvPr/>
        </p:nvSpPr>
        <p:spPr>
          <a:xfrm flipH="1" flipV="1">
            <a:off x="6636973" y="2606313"/>
            <a:ext cx="65565" cy="864000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5" name="직사각형 87">
            <a:extLst>
              <a:ext uri="{FF2B5EF4-FFF2-40B4-BE49-F238E27FC236}">
                <a16:creationId xmlns:a16="http://schemas.microsoft.com/office/drawing/2014/main" id="{58A2E069-BCAA-1F5B-2800-C9D3CC1A9122}"/>
              </a:ext>
            </a:extLst>
          </p:cNvPr>
          <p:cNvSpPr/>
          <p:nvPr/>
        </p:nvSpPr>
        <p:spPr>
          <a:xfrm rot="5400000" flipV="1">
            <a:off x="7434091" y="5081311"/>
            <a:ext cx="864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8D128F42-096D-BEB4-307F-9179274077F9}"/>
              </a:ext>
            </a:extLst>
          </p:cNvPr>
          <p:cNvSpPr txBox="1"/>
          <p:nvPr/>
        </p:nvSpPr>
        <p:spPr>
          <a:xfrm>
            <a:off x="8561895" y="845647"/>
            <a:ext cx="161891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ENP</a:t>
            </a:r>
            <a:endParaRPr lang="en-US" altLang="ko-KR" sz="600" b="1" dirty="0"/>
          </a:p>
        </p:txBody>
      </p:sp>
      <p:cxnSp>
        <p:nvCxnSpPr>
          <p:cNvPr id="177" name="직선 연결선 317">
            <a:extLst>
              <a:ext uri="{FF2B5EF4-FFF2-40B4-BE49-F238E27FC236}">
                <a16:creationId xmlns:a16="http://schemas.microsoft.com/office/drawing/2014/main" id="{ED6E2ABF-59FE-2853-BF9A-CE305B45A6F0}"/>
              </a:ext>
            </a:extLst>
          </p:cNvPr>
          <p:cNvCxnSpPr/>
          <p:nvPr/>
        </p:nvCxnSpPr>
        <p:spPr>
          <a:xfrm rot="5400000" flipH="1" flipV="1">
            <a:off x="8355086" y="1008107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8" name="그림 230">
            <a:extLst>
              <a:ext uri="{FF2B5EF4-FFF2-40B4-BE49-F238E27FC236}">
                <a16:creationId xmlns:a16="http://schemas.microsoft.com/office/drawing/2014/main" id="{FE3A878F-051F-0CB8-0FEA-DE8C75A8729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56" y="789589"/>
            <a:ext cx="324000" cy="25701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755BB05-1346-48F6-D4F2-F31B52C52956}"/>
              </a:ext>
            </a:extLst>
          </p:cNvPr>
          <p:cNvSpPr txBox="1"/>
          <p:nvPr/>
        </p:nvSpPr>
        <p:spPr>
          <a:xfrm>
            <a:off x="6110258" y="2517502"/>
            <a:ext cx="593361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>
                <a:latin typeface="+mn-ea"/>
              </a:rPr>
              <a:t>eCross ESBAgent</a:t>
            </a:r>
            <a:endParaRPr lang="ko-KR" altLang="en-US" sz="600">
              <a:latin typeface="+mn-ea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BEAE365-03BE-3DAD-2404-EAAA95E4A202}"/>
              </a:ext>
            </a:extLst>
          </p:cNvPr>
          <p:cNvSpPr txBox="1"/>
          <p:nvPr/>
        </p:nvSpPr>
        <p:spPr>
          <a:xfrm>
            <a:off x="2840836" y="4615600"/>
            <a:ext cx="593361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>
                <a:latin typeface="+mn-ea"/>
              </a:rPr>
              <a:t>eCross ESBAgent</a:t>
            </a:r>
            <a:endParaRPr lang="ko-KR" altLang="en-US" sz="600">
              <a:latin typeface="+mn-ea"/>
            </a:endParaRPr>
          </a:p>
        </p:txBody>
      </p:sp>
      <p:sp>
        <p:nvSpPr>
          <p:cNvPr id="25" name="직사각형 8">
            <a:extLst>
              <a:ext uri="{FF2B5EF4-FFF2-40B4-BE49-F238E27FC236}">
                <a16:creationId xmlns:a16="http://schemas.microsoft.com/office/drawing/2014/main" id="{DFEC4038-8E26-2E1C-1C1F-36C268E87A73}"/>
              </a:ext>
            </a:extLst>
          </p:cNvPr>
          <p:cNvSpPr/>
          <p:nvPr/>
        </p:nvSpPr>
        <p:spPr>
          <a:xfrm rot="5400000" flipV="1">
            <a:off x="7514475" y="4957197"/>
            <a:ext cx="2376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Rectangle 43">
            <a:extLst>
              <a:ext uri="{FF2B5EF4-FFF2-40B4-BE49-F238E27FC236}">
                <a16:creationId xmlns:a16="http://schemas.microsoft.com/office/drawing/2014/main" id="{CF2A3D12-0F98-EEAF-A2C3-61D2B11409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1462" y="5740627"/>
            <a:ext cx="5688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eCross ESB Server</a:t>
            </a:r>
            <a:endParaRPr lang="ko-KR" altLang="en-US" sz="600">
              <a:latin typeface="+mn-ea"/>
            </a:endParaRPr>
          </a:p>
        </p:txBody>
      </p:sp>
      <p:sp>
        <p:nvSpPr>
          <p:cNvPr id="34" name="Block Arc 33">
            <a:extLst>
              <a:ext uri="{FF2B5EF4-FFF2-40B4-BE49-F238E27FC236}">
                <a16:creationId xmlns:a16="http://schemas.microsoft.com/office/drawing/2014/main" id="{7E9C9320-9BBD-EF1E-6E94-093237B309A2}"/>
              </a:ext>
            </a:extLst>
          </p:cNvPr>
          <p:cNvSpPr/>
          <p:nvPr/>
        </p:nvSpPr>
        <p:spPr>
          <a:xfrm flipV="1">
            <a:off x="3872358" y="4616084"/>
            <a:ext cx="166384" cy="122637"/>
          </a:xfrm>
          <a:prstGeom prst="blockArc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740">
            <a:extLst>
              <a:ext uri="{FF2B5EF4-FFF2-40B4-BE49-F238E27FC236}">
                <a16:creationId xmlns:a16="http://schemas.microsoft.com/office/drawing/2014/main" id="{A8410A9E-5C02-2C4B-8F0E-03CFEC616DAF}"/>
              </a:ext>
            </a:extLst>
          </p:cNvPr>
          <p:cNvSpPr/>
          <p:nvPr/>
        </p:nvSpPr>
        <p:spPr>
          <a:xfrm>
            <a:off x="7848091" y="5510222"/>
            <a:ext cx="1008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직사각형 604">
            <a:extLst>
              <a:ext uri="{FF2B5EF4-FFF2-40B4-BE49-F238E27FC236}">
                <a16:creationId xmlns:a16="http://schemas.microsoft.com/office/drawing/2014/main" id="{D4A77B77-9C16-75BA-DD51-7040DEA80819}"/>
              </a:ext>
            </a:extLst>
          </p:cNvPr>
          <p:cNvSpPr/>
          <p:nvPr/>
        </p:nvSpPr>
        <p:spPr>
          <a:xfrm>
            <a:off x="6651807" y="3456271"/>
            <a:ext cx="1296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47DB436-DB9C-7D68-A2DB-22ADA7B308F0}"/>
              </a:ext>
            </a:extLst>
          </p:cNvPr>
          <p:cNvGrpSpPr/>
          <p:nvPr/>
        </p:nvGrpSpPr>
        <p:grpSpPr>
          <a:xfrm>
            <a:off x="1488851" y="1531428"/>
            <a:ext cx="540000" cy="323635"/>
            <a:chOff x="1488851" y="1873045"/>
            <a:chExt cx="540000" cy="323635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2B3977B-5D47-135C-4096-7BB6B0967CC5}"/>
                </a:ext>
              </a:extLst>
            </p:cNvPr>
            <p:cNvSpPr txBox="1"/>
            <p:nvPr/>
          </p:nvSpPr>
          <p:spPr>
            <a:xfrm>
              <a:off x="1488851" y="1873045"/>
              <a:ext cx="5400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/>
                <a:t>ATDSMAIL</a:t>
              </a:r>
              <a:endParaRPr lang="en-US" altLang="ko-KR" sz="600" b="1" dirty="0"/>
            </a:p>
          </p:txBody>
        </p:sp>
        <p:pic>
          <p:nvPicPr>
            <p:cNvPr id="47" name="그림 230">
              <a:extLst>
                <a:ext uri="{FF2B5EF4-FFF2-40B4-BE49-F238E27FC236}">
                  <a16:creationId xmlns:a16="http://schemas.microsoft.com/office/drawing/2014/main" id="{C9B3496F-6EEB-CEEE-7ECE-6217B0B8FA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09737" y="1939661"/>
              <a:ext cx="324000" cy="257019"/>
            </a:xfrm>
            <a:prstGeom prst="rect">
              <a:avLst/>
            </a:prstGeom>
          </p:spPr>
        </p:pic>
      </p:grpSp>
      <p:sp>
        <p:nvSpPr>
          <p:cNvPr id="59" name="Rectangle 135">
            <a:extLst>
              <a:ext uri="{FF2B5EF4-FFF2-40B4-BE49-F238E27FC236}">
                <a16:creationId xmlns:a16="http://schemas.microsoft.com/office/drawing/2014/main" id="{E803B75F-78EE-D261-730F-8E17C41ABD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4626" y="2788445"/>
            <a:ext cx="577231" cy="56279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61" name="Rectangle 43">
            <a:extLst>
              <a:ext uri="{FF2B5EF4-FFF2-40B4-BE49-F238E27FC236}">
                <a16:creationId xmlns:a16="http://schemas.microsoft.com/office/drawing/2014/main" id="{141C47D8-98B0-09BC-0D1E-821D0AAC31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7206" y="2850106"/>
            <a:ext cx="472071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조세</a:t>
            </a:r>
            <a:r>
              <a:rPr lang="en-US" altLang="ko-KR" sz="600">
                <a:solidFill>
                  <a:srgbClr val="C00000"/>
                </a:solidFill>
                <a:latin typeface="+mn-ea"/>
              </a:rPr>
              <a:t>WEB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cxnSp>
        <p:nvCxnSpPr>
          <p:cNvPr id="899" name="Straight Arrow Connector 63">
            <a:extLst>
              <a:ext uri="{FF2B5EF4-FFF2-40B4-BE49-F238E27FC236}">
                <a16:creationId xmlns:a16="http://schemas.microsoft.com/office/drawing/2014/main" id="{54232A10-3865-469D-1986-ACB44C848CE5}"/>
              </a:ext>
            </a:extLst>
          </p:cNvPr>
          <p:cNvCxnSpPr>
            <a:cxnSpLocks/>
          </p:cNvCxnSpPr>
          <p:nvPr/>
        </p:nvCxnSpPr>
        <p:spPr>
          <a:xfrm>
            <a:off x="5807374" y="2941157"/>
            <a:ext cx="13152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3" name="Freeform 133">
            <a:extLst>
              <a:ext uri="{FF2B5EF4-FFF2-40B4-BE49-F238E27FC236}">
                <a16:creationId xmlns:a16="http://schemas.microsoft.com/office/drawing/2014/main" id="{F798F580-50D5-BD6E-47D0-F9C27AF710A8}"/>
              </a:ext>
            </a:extLst>
          </p:cNvPr>
          <p:cNvSpPr>
            <a:spLocks/>
          </p:cNvSpPr>
          <p:nvPr/>
        </p:nvSpPr>
        <p:spPr bwMode="auto">
          <a:xfrm rot="19735884" flipH="1" flipV="1">
            <a:off x="6236493" y="2822902"/>
            <a:ext cx="493174" cy="228754"/>
          </a:xfrm>
          <a:custGeom>
            <a:avLst/>
            <a:gdLst>
              <a:gd name="T0" fmla="*/ 0 w 1449"/>
              <a:gd name="T1" fmla="*/ 43 h 53"/>
              <a:gd name="T2" fmla="*/ 849 w 1449"/>
              <a:gd name="T3" fmla="*/ 52 h 53"/>
              <a:gd name="T4" fmla="*/ 708 w 1449"/>
              <a:gd name="T5" fmla="*/ 16 h 53"/>
              <a:gd name="T6" fmla="*/ 1448 w 1449"/>
              <a:gd name="T7" fmla="*/ 10 h 53"/>
              <a:gd name="T8" fmla="*/ 582 w 1449"/>
              <a:gd name="T9" fmla="*/ 0 h 53"/>
              <a:gd name="T10" fmla="*/ 718 w 1449"/>
              <a:gd name="T11" fmla="*/ 37 h 53"/>
              <a:gd name="T12" fmla="*/ 0 w 1449"/>
              <a:gd name="T13" fmla="*/ 4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49" h="53">
                <a:moveTo>
                  <a:pt x="0" y="43"/>
                </a:moveTo>
                <a:lnTo>
                  <a:pt x="849" y="52"/>
                </a:lnTo>
                <a:lnTo>
                  <a:pt x="708" y="16"/>
                </a:lnTo>
                <a:lnTo>
                  <a:pt x="1448" y="10"/>
                </a:lnTo>
                <a:lnTo>
                  <a:pt x="582" y="0"/>
                </a:lnTo>
                <a:lnTo>
                  <a:pt x="718" y="37"/>
                </a:lnTo>
                <a:lnTo>
                  <a:pt x="0" y="43"/>
                </a:lnTo>
              </a:path>
            </a:pathLst>
          </a:custGeom>
          <a:solidFill>
            <a:srgbClr val="348E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rgbClr val="990033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16" name="TextBox 915">
            <a:extLst>
              <a:ext uri="{FF2B5EF4-FFF2-40B4-BE49-F238E27FC236}">
                <a16:creationId xmlns:a16="http://schemas.microsoft.com/office/drawing/2014/main" id="{FDCA78F5-AEE8-D61F-B3E4-4DCC226286FB}"/>
              </a:ext>
            </a:extLst>
          </p:cNvPr>
          <p:cNvSpPr txBox="1"/>
          <p:nvPr/>
        </p:nvSpPr>
        <p:spPr>
          <a:xfrm>
            <a:off x="6369444" y="2914727"/>
            <a:ext cx="236206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내부망</a:t>
            </a:r>
            <a:endParaRPr lang="ko-KR" altLang="en-US" sz="600" b="1" dirty="0"/>
          </a:p>
        </p:txBody>
      </p:sp>
      <p:sp>
        <p:nvSpPr>
          <p:cNvPr id="936" name="TextBox 935">
            <a:extLst>
              <a:ext uri="{FF2B5EF4-FFF2-40B4-BE49-F238E27FC236}">
                <a16:creationId xmlns:a16="http://schemas.microsoft.com/office/drawing/2014/main" id="{485D3299-69CA-6CCF-1805-096E602BA4C9}"/>
              </a:ext>
            </a:extLst>
          </p:cNvPr>
          <p:cNvSpPr txBox="1"/>
          <p:nvPr/>
        </p:nvSpPr>
        <p:spPr>
          <a:xfrm>
            <a:off x="5555279" y="3036188"/>
            <a:ext cx="43200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600" b="1"/>
              <a:t>조세담당자</a:t>
            </a:r>
            <a:endParaRPr lang="ko-KR" altLang="en-US" sz="600" b="1" dirty="0"/>
          </a:p>
        </p:txBody>
      </p:sp>
      <p:pic>
        <p:nvPicPr>
          <p:cNvPr id="938" name="Picture 31" descr="3D_34">
            <a:extLst>
              <a:ext uri="{FF2B5EF4-FFF2-40B4-BE49-F238E27FC236}">
                <a16:creationId xmlns:a16="http://schemas.microsoft.com/office/drawing/2014/main" id="{60CC475B-13F4-520E-7D0B-E9CB2FE76A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5992" y="2690965"/>
            <a:ext cx="427608" cy="3192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939" name="Rectangle 43">
            <a:extLst>
              <a:ext uri="{FF2B5EF4-FFF2-40B4-BE49-F238E27FC236}">
                <a16:creationId xmlns:a16="http://schemas.microsoft.com/office/drawing/2014/main" id="{305F826F-ACF2-1031-6C85-185ABB6D20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164" y="1674020"/>
            <a:ext cx="580306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mailrun</a:t>
            </a:r>
            <a:endParaRPr lang="ko-KR" altLang="en-US" sz="600">
              <a:latin typeface="+mn-ea"/>
            </a:endParaRPr>
          </a:p>
        </p:txBody>
      </p:sp>
      <p:sp>
        <p:nvSpPr>
          <p:cNvPr id="942" name="직사각형 168">
            <a:extLst>
              <a:ext uri="{FF2B5EF4-FFF2-40B4-BE49-F238E27FC236}">
                <a16:creationId xmlns:a16="http://schemas.microsoft.com/office/drawing/2014/main" id="{30164BF1-FBF0-885C-FB96-2869F6B3A741}"/>
              </a:ext>
            </a:extLst>
          </p:cNvPr>
          <p:cNvSpPr/>
          <p:nvPr/>
        </p:nvSpPr>
        <p:spPr>
          <a:xfrm>
            <a:off x="3845905" y="1487750"/>
            <a:ext cx="4500000" cy="36000"/>
          </a:xfrm>
          <a:prstGeom prst="rect">
            <a:avLst/>
          </a:prstGeom>
          <a:pattFill prst="pct50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4" name="직사각형 155">
            <a:extLst>
              <a:ext uri="{FF2B5EF4-FFF2-40B4-BE49-F238E27FC236}">
                <a16:creationId xmlns:a16="http://schemas.microsoft.com/office/drawing/2014/main" id="{69C2207B-AEC6-2150-499E-F79F6B327102}"/>
              </a:ext>
            </a:extLst>
          </p:cNvPr>
          <p:cNvSpPr/>
          <p:nvPr/>
        </p:nvSpPr>
        <p:spPr>
          <a:xfrm rot="5400000" flipV="1">
            <a:off x="7607905" y="2210456"/>
            <a:ext cx="1440000" cy="36000"/>
          </a:xfrm>
          <a:prstGeom prst="rect">
            <a:avLst/>
          </a:prstGeom>
          <a:pattFill prst="pct50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9" name="직사각형 171">
            <a:extLst>
              <a:ext uri="{FF2B5EF4-FFF2-40B4-BE49-F238E27FC236}">
                <a16:creationId xmlns:a16="http://schemas.microsoft.com/office/drawing/2014/main" id="{1E5BA198-B804-897A-3D64-D64D0F573EC6}"/>
              </a:ext>
            </a:extLst>
          </p:cNvPr>
          <p:cNvSpPr/>
          <p:nvPr/>
        </p:nvSpPr>
        <p:spPr>
          <a:xfrm>
            <a:off x="4126738" y="78322"/>
            <a:ext cx="849600" cy="292366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400"/>
              <a:t>ㅊㄲ</a:t>
            </a:r>
          </a:p>
        </p:txBody>
      </p:sp>
      <p:sp>
        <p:nvSpPr>
          <p:cNvPr id="950" name="TextBox 949">
            <a:extLst>
              <a:ext uri="{FF2B5EF4-FFF2-40B4-BE49-F238E27FC236}">
                <a16:creationId xmlns:a16="http://schemas.microsoft.com/office/drawing/2014/main" id="{CC6FAED6-C96D-5FBA-0B6A-86A0BA75E7D1}"/>
              </a:ext>
            </a:extLst>
          </p:cNvPr>
          <p:cNvSpPr txBox="1"/>
          <p:nvPr/>
        </p:nvSpPr>
        <p:spPr>
          <a:xfrm>
            <a:off x="4365562" y="1451092"/>
            <a:ext cx="385634" cy="184666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400"/>
              <a:t>    </a:t>
            </a:r>
            <a:r>
              <a:rPr lang="en-US" altLang="ko-KR" sz="400" b="1"/>
              <a:t>   </a:t>
            </a:r>
            <a:r>
              <a:rPr lang="en-US" altLang="ko-KR" sz="600" b="1"/>
              <a:t>INTCON</a:t>
            </a:r>
          </a:p>
          <a:p>
            <a:r>
              <a:rPr lang="en-US" altLang="ko-KR" sz="400"/>
              <a:t>or</a:t>
            </a:r>
            <a:r>
              <a:rPr lang="en-US" altLang="ko-KR" sz="400" b="1"/>
              <a:t>   </a:t>
            </a:r>
            <a:r>
              <a:rPr lang="en-US" altLang="ko-KR" sz="600" b="1"/>
              <a:t>NESVR   </a:t>
            </a:r>
            <a:endParaRPr lang="en-US" altLang="ko-KR" sz="600" b="1" dirty="0"/>
          </a:p>
        </p:txBody>
      </p:sp>
      <p:pic>
        <p:nvPicPr>
          <p:cNvPr id="953" name="그림 230">
            <a:extLst>
              <a:ext uri="{FF2B5EF4-FFF2-40B4-BE49-F238E27FC236}">
                <a16:creationId xmlns:a16="http://schemas.microsoft.com/office/drawing/2014/main" id="{41A4895E-CE5A-C080-8863-2820B53FD4A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0891" y="1666166"/>
            <a:ext cx="324000" cy="257019"/>
          </a:xfrm>
          <a:prstGeom prst="rect">
            <a:avLst/>
          </a:prstGeom>
        </p:spPr>
      </p:pic>
      <p:sp>
        <p:nvSpPr>
          <p:cNvPr id="954" name="Rectangle 135">
            <a:extLst>
              <a:ext uri="{FF2B5EF4-FFF2-40B4-BE49-F238E27FC236}">
                <a16:creationId xmlns:a16="http://schemas.microsoft.com/office/drawing/2014/main" id="{7FBE31C0-8BFD-4E5B-6428-08106C889C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1432" y="1952233"/>
            <a:ext cx="577231" cy="44762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955" name="TextBox 30">
            <a:extLst>
              <a:ext uri="{FF2B5EF4-FFF2-40B4-BE49-F238E27FC236}">
                <a16:creationId xmlns:a16="http://schemas.microsoft.com/office/drawing/2014/main" id="{E39412DA-BFB0-B346-E7B7-A17EC45B88D1}"/>
              </a:ext>
            </a:extLst>
          </p:cNvPr>
          <p:cNvSpPr txBox="1"/>
          <p:nvPr/>
        </p:nvSpPr>
        <p:spPr>
          <a:xfrm>
            <a:off x="4126738" y="78322"/>
            <a:ext cx="848886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dirty="0"/>
              <a:t>대내연계망</a:t>
            </a:r>
          </a:p>
        </p:txBody>
      </p:sp>
      <p:sp>
        <p:nvSpPr>
          <p:cNvPr id="956" name="Rectangle 43">
            <a:extLst>
              <a:ext uri="{FF2B5EF4-FFF2-40B4-BE49-F238E27FC236}">
                <a16:creationId xmlns:a16="http://schemas.microsoft.com/office/drawing/2014/main" id="{10CD5360-F670-DF63-D3D8-D4E35236FE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4012" y="1999607"/>
            <a:ext cx="472071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endParaRPr lang="ko-KR" altLang="en-US" sz="600">
              <a:latin typeface="+mn-ea"/>
            </a:endParaRPr>
          </a:p>
        </p:txBody>
      </p:sp>
      <p:sp>
        <p:nvSpPr>
          <p:cNvPr id="958" name="직사각형 740">
            <a:extLst>
              <a:ext uri="{FF2B5EF4-FFF2-40B4-BE49-F238E27FC236}">
                <a16:creationId xmlns:a16="http://schemas.microsoft.com/office/drawing/2014/main" id="{1A3F9F4F-27C1-6DA2-6ED8-FCCAE032171D}"/>
              </a:ext>
            </a:extLst>
          </p:cNvPr>
          <p:cNvSpPr/>
          <p:nvPr/>
        </p:nvSpPr>
        <p:spPr>
          <a:xfrm>
            <a:off x="3841699" y="2010684"/>
            <a:ext cx="1908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9" name="직사각형 740">
            <a:extLst>
              <a:ext uri="{FF2B5EF4-FFF2-40B4-BE49-F238E27FC236}">
                <a16:creationId xmlns:a16="http://schemas.microsoft.com/office/drawing/2014/main" id="{5F106150-D49C-4E25-3692-28DBCA463AEE}"/>
              </a:ext>
            </a:extLst>
          </p:cNvPr>
          <p:cNvSpPr/>
          <p:nvPr/>
        </p:nvSpPr>
        <p:spPr>
          <a:xfrm>
            <a:off x="3848392" y="2058640"/>
            <a:ext cx="1836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DC3BD71-1047-A9AF-F24F-BBE941BCB897}"/>
              </a:ext>
            </a:extLst>
          </p:cNvPr>
          <p:cNvSpPr txBox="1"/>
          <p:nvPr/>
        </p:nvSpPr>
        <p:spPr>
          <a:xfrm>
            <a:off x="4312583" y="2022813"/>
            <a:ext cx="472071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>
                <a:latin typeface="+mn-ea"/>
              </a:rPr>
              <a:t>I-Bridge</a:t>
            </a:r>
            <a:endParaRPr lang="ko-KR" altLang="en-US" sz="600">
              <a:latin typeface="+mn-ea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868F74D1-C404-65BE-9E75-0E88C9D9C96D}"/>
              </a:ext>
            </a:extLst>
          </p:cNvPr>
          <p:cNvSpPr txBox="1"/>
          <p:nvPr/>
        </p:nvSpPr>
        <p:spPr>
          <a:xfrm>
            <a:off x="8050177" y="2317243"/>
            <a:ext cx="17595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 dirty="0"/>
              <a:t>sftp</a:t>
            </a:r>
            <a:endParaRPr lang="ko-KR" altLang="en-US" sz="600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C784654-D563-7C11-257E-8CA0AC6909E2}"/>
              </a:ext>
            </a:extLst>
          </p:cNvPr>
          <p:cNvSpPr txBox="1"/>
          <p:nvPr/>
        </p:nvSpPr>
        <p:spPr>
          <a:xfrm>
            <a:off x="8359767" y="1909776"/>
            <a:ext cx="44348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byte stream</a:t>
            </a:r>
            <a:endParaRPr lang="ko-KR" altLang="en-US" sz="600" dirty="0"/>
          </a:p>
        </p:txBody>
      </p:sp>
      <p:sp>
        <p:nvSpPr>
          <p:cNvPr id="82" name="직사각형 155">
            <a:extLst>
              <a:ext uri="{FF2B5EF4-FFF2-40B4-BE49-F238E27FC236}">
                <a16:creationId xmlns:a16="http://schemas.microsoft.com/office/drawing/2014/main" id="{AD0C44E7-0192-71E4-E204-4486876DB1DD}"/>
              </a:ext>
            </a:extLst>
          </p:cNvPr>
          <p:cNvSpPr/>
          <p:nvPr/>
        </p:nvSpPr>
        <p:spPr>
          <a:xfrm rot="5400000" flipV="1">
            <a:off x="3737905" y="1627134"/>
            <a:ext cx="252000" cy="36000"/>
          </a:xfrm>
          <a:prstGeom prst="rect">
            <a:avLst/>
          </a:prstGeom>
          <a:pattFill prst="pct50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화살표: 아래쪽 603">
            <a:extLst>
              <a:ext uri="{FF2B5EF4-FFF2-40B4-BE49-F238E27FC236}">
                <a16:creationId xmlns:a16="http://schemas.microsoft.com/office/drawing/2014/main" id="{B4BF33A0-B931-7B0A-15E2-62078BF3E586}"/>
              </a:ext>
            </a:extLst>
          </p:cNvPr>
          <p:cNvSpPr/>
          <p:nvPr/>
        </p:nvSpPr>
        <p:spPr>
          <a:xfrm rot="16200000" flipH="1" flipV="1">
            <a:off x="3594881" y="1502685"/>
            <a:ext cx="65565" cy="504000"/>
          </a:xfrm>
          <a:prstGeom prst="downArrow">
            <a:avLst/>
          </a:prstGeom>
          <a:pattFill prst="pct50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타원 27">
            <a:extLst>
              <a:ext uri="{FF2B5EF4-FFF2-40B4-BE49-F238E27FC236}">
                <a16:creationId xmlns:a16="http://schemas.microsoft.com/office/drawing/2014/main" id="{58D15182-42C9-95F7-ADB3-FD09453822AB}"/>
              </a:ext>
            </a:extLst>
          </p:cNvPr>
          <p:cNvSpPr/>
          <p:nvPr/>
        </p:nvSpPr>
        <p:spPr>
          <a:xfrm flipH="1" flipV="1">
            <a:off x="2408875" y="1701733"/>
            <a:ext cx="556410" cy="86508"/>
          </a:xfrm>
          <a:prstGeom prst="ellipse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/>
          </a:p>
        </p:txBody>
      </p:sp>
      <p:sp>
        <p:nvSpPr>
          <p:cNvPr id="96" name="직사각형 28">
            <a:extLst>
              <a:ext uri="{FF2B5EF4-FFF2-40B4-BE49-F238E27FC236}">
                <a16:creationId xmlns:a16="http://schemas.microsoft.com/office/drawing/2014/main" id="{188398BE-FABC-E4D9-C8A7-F22A9AAE8078}"/>
              </a:ext>
            </a:extLst>
          </p:cNvPr>
          <p:cNvSpPr/>
          <p:nvPr/>
        </p:nvSpPr>
        <p:spPr>
          <a:xfrm flipH="1" flipV="1">
            <a:off x="2314040" y="1700807"/>
            <a:ext cx="394141" cy="92335"/>
          </a:xfrm>
          <a:prstGeom prst="rect">
            <a:avLst/>
          </a:prstGeom>
          <a:solidFill>
            <a:schemeClr val="bg1"/>
          </a:solidFill>
          <a:ln w="3175">
            <a:noFill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/>
          </a:p>
        </p:txBody>
      </p:sp>
      <p:cxnSp>
        <p:nvCxnSpPr>
          <p:cNvPr id="97" name="직선 화살표 연결선 29">
            <a:extLst>
              <a:ext uri="{FF2B5EF4-FFF2-40B4-BE49-F238E27FC236}">
                <a16:creationId xmlns:a16="http://schemas.microsoft.com/office/drawing/2014/main" id="{B433B6FD-4E3E-4D15-1144-381C1508E593}"/>
              </a:ext>
            </a:extLst>
          </p:cNvPr>
          <p:cNvCxnSpPr>
            <a:cxnSpLocks/>
          </p:cNvCxnSpPr>
          <p:nvPr/>
        </p:nvCxnSpPr>
        <p:spPr>
          <a:xfrm flipH="1" flipV="1">
            <a:off x="1966813" y="1788119"/>
            <a:ext cx="768050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8" name="직선 화살표 연결선 30">
            <a:extLst>
              <a:ext uri="{FF2B5EF4-FFF2-40B4-BE49-F238E27FC236}">
                <a16:creationId xmlns:a16="http://schemas.microsoft.com/office/drawing/2014/main" id="{59B6F67B-36ED-F412-5A29-109C5858FE70}"/>
              </a:ext>
            </a:extLst>
          </p:cNvPr>
          <p:cNvCxnSpPr/>
          <p:nvPr/>
        </p:nvCxnSpPr>
        <p:spPr>
          <a:xfrm flipH="1" flipV="1">
            <a:off x="1966813" y="1701871"/>
            <a:ext cx="768050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9" name="직선 연결선 173">
            <a:extLst>
              <a:ext uri="{FF2B5EF4-FFF2-40B4-BE49-F238E27FC236}">
                <a16:creationId xmlns:a16="http://schemas.microsoft.com/office/drawing/2014/main" id="{A438403F-F773-0D08-7699-175A0D55E5B6}"/>
              </a:ext>
            </a:extLst>
          </p:cNvPr>
          <p:cNvCxnSpPr>
            <a:cxnSpLocks/>
          </p:cNvCxnSpPr>
          <p:nvPr/>
        </p:nvCxnSpPr>
        <p:spPr>
          <a:xfrm>
            <a:off x="6944260" y="1073508"/>
            <a:ext cx="0" cy="165600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구름 187">
            <a:extLst>
              <a:ext uri="{FF2B5EF4-FFF2-40B4-BE49-F238E27FC236}">
                <a16:creationId xmlns:a16="http://schemas.microsoft.com/office/drawing/2014/main" id="{8097D2E7-57C6-CB78-93A7-083EB8AFA05E}"/>
              </a:ext>
            </a:extLst>
          </p:cNvPr>
          <p:cNvSpPr/>
          <p:nvPr/>
        </p:nvSpPr>
        <p:spPr>
          <a:xfrm>
            <a:off x="569982" y="1597333"/>
            <a:ext cx="596345" cy="228753"/>
          </a:xfrm>
          <a:prstGeom prst="cloud">
            <a:avLst/>
          </a:prstGeom>
          <a:solidFill>
            <a:schemeClr val="bg1"/>
          </a:solidFill>
          <a:ln w="6350">
            <a:solidFill>
              <a:srgbClr val="618C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600" b="1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9D82F255-9B9E-AA65-FC39-E4B5B329F5D8}"/>
              </a:ext>
            </a:extLst>
          </p:cNvPr>
          <p:cNvSpPr txBox="1"/>
          <p:nvPr/>
        </p:nvSpPr>
        <p:spPr>
          <a:xfrm>
            <a:off x="656348" y="1662434"/>
            <a:ext cx="423612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 dirty="0" err="1"/>
              <a:t>인터넷망</a:t>
            </a:r>
            <a:endParaRPr lang="ko-KR" altLang="en-US" sz="600" b="1" dirty="0"/>
          </a:p>
        </p:txBody>
      </p:sp>
      <p:cxnSp>
        <p:nvCxnSpPr>
          <p:cNvPr id="102" name="직선 화살표 연결선 30">
            <a:extLst>
              <a:ext uri="{FF2B5EF4-FFF2-40B4-BE49-F238E27FC236}">
                <a16:creationId xmlns:a16="http://schemas.microsoft.com/office/drawing/2014/main" id="{8BA64289-BB6A-B125-4A09-405F6584147A}"/>
              </a:ext>
            </a:extLst>
          </p:cNvPr>
          <p:cNvCxnSpPr>
            <a:cxnSpLocks/>
          </p:cNvCxnSpPr>
          <p:nvPr/>
        </p:nvCxnSpPr>
        <p:spPr>
          <a:xfrm flipH="1" flipV="1">
            <a:off x="1213737" y="1702465"/>
            <a:ext cx="396000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3A895064-4F4E-E644-19CA-AA824C42C639}"/>
              </a:ext>
            </a:extLst>
          </p:cNvPr>
          <p:cNvCxnSpPr>
            <a:cxnSpLocks/>
          </p:cNvCxnSpPr>
          <p:nvPr/>
        </p:nvCxnSpPr>
        <p:spPr>
          <a:xfrm>
            <a:off x="253901" y="2420007"/>
            <a:ext cx="1296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>
            <a:extLst>
              <a:ext uri="{FF2B5EF4-FFF2-40B4-BE49-F238E27FC236}">
                <a16:creationId xmlns:a16="http://schemas.microsoft.com/office/drawing/2014/main" id="{5EBE401C-4CDF-38C0-AB11-1925659BBEF6}"/>
              </a:ext>
            </a:extLst>
          </p:cNvPr>
          <p:cNvSpPr txBox="1"/>
          <p:nvPr/>
        </p:nvSpPr>
        <p:spPr>
          <a:xfrm>
            <a:off x="1160004" y="2315444"/>
            <a:ext cx="39600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 dirty="0"/>
              <a:t>Automation</a:t>
            </a:r>
            <a:endParaRPr lang="ko-KR" altLang="en-US" sz="600" dirty="0"/>
          </a:p>
        </p:txBody>
      </p:sp>
      <p:sp>
        <p:nvSpPr>
          <p:cNvPr id="105" name="구름 187">
            <a:extLst>
              <a:ext uri="{FF2B5EF4-FFF2-40B4-BE49-F238E27FC236}">
                <a16:creationId xmlns:a16="http://schemas.microsoft.com/office/drawing/2014/main" id="{5B4D05D4-0C59-E029-2C66-0C866D5C4BF6}"/>
              </a:ext>
            </a:extLst>
          </p:cNvPr>
          <p:cNvSpPr/>
          <p:nvPr/>
        </p:nvSpPr>
        <p:spPr>
          <a:xfrm>
            <a:off x="532241" y="2260291"/>
            <a:ext cx="596345" cy="228753"/>
          </a:xfrm>
          <a:prstGeom prst="cloud">
            <a:avLst/>
          </a:prstGeom>
          <a:solidFill>
            <a:schemeClr val="bg1"/>
          </a:solidFill>
          <a:ln w="6350">
            <a:solidFill>
              <a:srgbClr val="618C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600" b="1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30F94842-8442-63A4-938B-284FE678190D}"/>
              </a:ext>
            </a:extLst>
          </p:cNvPr>
          <p:cNvSpPr txBox="1"/>
          <p:nvPr/>
        </p:nvSpPr>
        <p:spPr>
          <a:xfrm>
            <a:off x="618607" y="2325392"/>
            <a:ext cx="423612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 dirty="0" err="1"/>
              <a:t>인터넷망</a:t>
            </a:r>
            <a:endParaRPr lang="ko-KR" altLang="en-US" sz="600" b="1" dirty="0"/>
          </a:p>
        </p:txBody>
      </p:sp>
      <p:pic>
        <p:nvPicPr>
          <p:cNvPr id="108" name="Picture 31" descr="3D_34">
            <a:extLst>
              <a:ext uri="{FF2B5EF4-FFF2-40B4-BE49-F238E27FC236}">
                <a16:creationId xmlns:a16="http://schemas.microsoft.com/office/drawing/2014/main" id="{FBC365DC-D46B-C2B8-79A2-44668593D5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118" y="2169815"/>
            <a:ext cx="427608" cy="3192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09" name="TextBox 108">
            <a:extLst>
              <a:ext uri="{FF2B5EF4-FFF2-40B4-BE49-F238E27FC236}">
                <a16:creationId xmlns:a16="http://schemas.microsoft.com/office/drawing/2014/main" id="{3419E4F2-262A-D28D-0532-8E736E0FCBD9}"/>
              </a:ext>
            </a:extLst>
          </p:cNvPr>
          <p:cNvSpPr txBox="1"/>
          <p:nvPr/>
        </p:nvSpPr>
        <p:spPr>
          <a:xfrm>
            <a:off x="65405" y="2515038"/>
            <a:ext cx="432000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 b="1"/>
              <a:t>RPA Bot</a:t>
            </a:r>
            <a:endParaRPr lang="ko-KR" altLang="en-US" sz="600" b="1" dirty="0"/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F794469A-315D-B930-5EF6-D69225097CF3}"/>
              </a:ext>
            </a:extLst>
          </p:cNvPr>
          <p:cNvGrpSpPr/>
          <p:nvPr/>
        </p:nvGrpSpPr>
        <p:grpSpPr>
          <a:xfrm>
            <a:off x="1488851" y="2226102"/>
            <a:ext cx="540000" cy="318872"/>
            <a:chOff x="1488851" y="1877808"/>
            <a:chExt cx="540000" cy="318872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FE044A52-D384-27CE-EB77-46D1338E7B32}"/>
                </a:ext>
              </a:extLst>
            </p:cNvPr>
            <p:cNvSpPr txBox="1"/>
            <p:nvPr/>
          </p:nvSpPr>
          <p:spPr>
            <a:xfrm>
              <a:off x="1488851" y="1877808"/>
              <a:ext cx="5400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/>
                <a:t>RPA</a:t>
              </a:r>
              <a:endParaRPr lang="en-US" altLang="ko-KR" sz="600" b="1" dirty="0"/>
            </a:p>
          </p:txBody>
        </p:sp>
        <p:pic>
          <p:nvPicPr>
            <p:cNvPr id="113" name="그림 230">
              <a:extLst>
                <a:ext uri="{FF2B5EF4-FFF2-40B4-BE49-F238E27FC236}">
                  <a16:creationId xmlns:a16="http://schemas.microsoft.com/office/drawing/2014/main" id="{C40CC5D9-EE17-8800-97CA-CC2A01BA4F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09737" y="1939661"/>
              <a:ext cx="324000" cy="257019"/>
            </a:xfrm>
            <a:prstGeom prst="rect">
              <a:avLst/>
            </a:prstGeom>
          </p:spPr>
        </p:pic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4EBFC2E0-E452-7E60-943C-478C87CE7D12}"/>
              </a:ext>
            </a:extLst>
          </p:cNvPr>
          <p:cNvGrpSpPr/>
          <p:nvPr/>
        </p:nvGrpSpPr>
        <p:grpSpPr>
          <a:xfrm>
            <a:off x="201138" y="1934193"/>
            <a:ext cx="90925" cy="198483"/>
            <a:chOff x="210308" y="5530528"/>
            <a:chExt cx="81755" cy="163792"/>
          </a:xfrm>
        </p:grpSpPr>
        <p:sp>
          <p:nvSpPr>
            <p:cNvPr id="118" name="타원 27">
              <a:extLst>
                <a:ext uri="{FF2B5EF4-FFF2-40B4-BE49-F238E27FC236}">
                  <a16:creationId xmlns:a16="http://schemas.microsoft.com/office/drawing/2014/main" id="{4C12DA9B-D3FF-BBEF-0E16-1BEC3640B2E5}"/>
                </a:ext>
              </a:extLst>
            </p:cNvPr>
            <p:cNvSpPr/>
            <p:nvPr/>
          </p:nvSpPr>
          <p:spPr>
            <a:xfrm rot="16200000" flipH="1">
              <a:off x="207308" y="5537868"/>
              <a:ext cx="91275" cy="76596"/>
            </a:xfrm>
            <a:prstGeom prst="ellipse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sp>
          <p:nvSpPr>
            <p:cNvPr id="119" name="직사각형 28">
              <a:extLst>
                <a:ext uri="{FF2B5EF4-FFF2-40B4-BE49-F238E27FC236}">
                  <a16:creationId xmlns:a16="http://schemas.microsoft.com/office/drawing/2014/main" id="{4919C550-2606-3CFF-2E6D-051C3E6746DF}"/>
                </a:ext>
              </a:extLst>
            </p:cNvPr>
            <p:cNvSpPr/>
            <p:nvPr/>
          </p:nvSpPr>
          <p:spPr>
            <a:xfrm rot="16200000" flipH="1">
              <a:off x="218858" y="5564155"/>
              <a:ext cx="64656" cy="81755"/>
            </a:xfrm>
            <a:prstGeom prst="rect">
              <a:avLst/>
            </a:prstGeom>
            <a:solidFill>
              <a:schemeClr val="bg1"/>
            </a:solidFill>
            <a:ln w="3175">
              <a:noFill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cxnSp>
          <p:nvCxnSpPr>
            <p:cNvPr id="120" name="직선 화살표 연결선 29">
              <a:extLst>
                <a:ext uri="{FF2B5EF4-FFF2-40B4-BE49-F238E27FC236}">
                  <a16:creationId xmlns:a16="http://schemas.microsoft.com/office/drawing/2014/main" id="{CD38E271-3792-74A6-FBE1-1C748E2C281C}"/>
                </a:ext>
              </a:extLst>
            </p:cNvPr>
            <p:cNvCxnSpPr/>
            <p:nvPr/>
          </p:nvCxnSpPr>
          <p:spPr>
            <a:xfrm rot="16200000" flipH="1">
              <a:off x="151759" y="5631324"/>
              <a:ext cx="125993" cy="0"/>
            </a:xfrm>
            <a:prstGeom prst="straightConnector1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1" name="직선 화살표 연결선 30">
              <a:extLst>
                <a:ext uri="{FF2B5EF4-FFF2-40B4-BE49-F238E27FC236}">
                  <a16:creationId xmlns:a16="http://schemas.microsoft.com/office/drawing/2014/main" id="{F72DA4FC-22ED-50CD-19BE-2D482639AC11}"/>
                </a:ext>
              </a:extLst>
            </p:cNvPr>
            <p:cNvCxnSpPr/>
            <p:nvPr/>
          </p:nvCxnSpPr>
          <p:spPr>
            <a:xfrm rot="16200000" flipH="1">
              <a:off x="228125" y="5631324"/>
              <a:ext cx="125993" cy="0"/>
            </a:xfrm>
            <a:prstGeom prst="straightConnector1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cxnSp>
        <p:nvCxnSpPr>
          <p:cNvPr id="122" name="직선 화살표 연결선 30">
            <a:extLst>
              <a:ext uri="{FF2B5EF4-FFF2-40B4-BE49-F238E27FC236}">
                <a16:creationId xmlns:a16="http://schemas.microsoft.com/office/drawing/2014/main" id="{8A4D785D-B8F4-DBA0-B1C9-487599376D3A}"/>
              </a:ext>
            </a:extLst>
          </p:cNvPr>
          <p:cNvCxnSpPr/>
          <p:nvPr/>
        </p:nvCxnSpPr>
        <p:spPr>
          <a:xfrm flipH="1" flipV="1">
            <a:off x="456870" y="1702465"/>
            <a:ext cx="180000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7D4DBED4-D7BC-C0C9-FAEA-8DDE3E61BC84}"/>
              </a:ext>
            </a:extLst>
          </p:cNvPr>
          <p:cNvGrpSpPr/>
          <p:nvPr/>
        </p:nvGrpSpPr>
        <p:grpSpPr>
          <a:xfrm>
            <a:off x="1966813" y="1762919"/>
            <a:ext cx="68400" cy="50635"/>
            <a:chOff x="1966813" y="1762919"/>
            <a:chExt cx="68400" cy="50635"/>
          </a:xfrm>
        </p:grpSpPr>
        <p:cxnSp>
          <p:nvCxnSpPr>
            <p:cNvPr id="24" name="직선 연결선 23">
              <a:extLst>
                <a:ext uri="{FF2B5EF4-FFF2-40B4-BE49-F238E27FC236}">
                  <a16:creationId xmlns:a16="http://schemas.microsoft.com/office/drawing/2014/main" id="{AA72BAF6-7DCF-BA65-61E3-038D6C283D6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66813" y="1762919"/>
              <a:ext cx="68400" cy="25200"/>
            </a:xfrm>
            <a:prstGeom prst="line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7" name="직선 연결선 26">
              <a:extLst>
                <a:ext uri="{FF2B5EF4-FFF2-40B4-BE49-F238E27FC236}">
                  <a16:creationId xmlns:a16="http://schemas.microsoft.com/office/drawing/2014/main" id="{33AAB99C-D0C7-9284-7C13-B645F7641686}"/>
                </a:ext>
              </a:extLst>
            </p:cNvPr>
            <p:cNvCxnSpPr>
              <a:cxnSpLocks/>
            </p:cNvCxnSpPr>
            <p:nvPr/>
          </p:nvCxnSpPr>
          <p:spPr>
            <a:xfrm>
              <a:off x="1966813" y="1788119"/>
              <a:ext cx="67044" cy="25435"/>
            </a:xfrm>
            <a:prstGeom prst="line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cxnSp>
        <p:nvCxnSpPr>
          <p:cNvPr id="900" name="직선 연결선 899">
            <a:extLst>
              <a:ext uri="{FF2B5EF4-FFF2-40B4-BE49-F238E27FC236}">
                <a16:creationId xmlns:a16="http://schemas.microsoft.com/office/drawing/2014/main" id="{10CAFCEB-21CB-C36D-48AB-66C60E85F7E8}"/>
              </a:ext>
            </a:extLst>
          </p:cNvPr>
          <p:cNvCxnSpPr>
            <a:cxnSpLocks/>
          </p:cNvCxnSpPr>
          <p:nvPr/>
        </p:nvCxnSpPr>
        <p:spPr>
          <a:xfrm flipV="1">
            <a:off x="1213737" y="1677265"/>
            <a:ext cx="68400" cy="25200"/>
          </a:xfrm>
          <a:prstGeom prst="line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34" name="직선 연결선 933">
            <a:extLst>
              <a:ext uri="{FF2B5EF4-FFF2-40B4-BE49-F238E27FC236}">
                <a16:creationId xmlns:a16="http://schemas.microsoft.com/office/drawing/2014/main" id="{073A7D0B-9C57-5C5F-1729-3C7EC79BCBB1}"/>
              </a:ext>
            </a:extLst>
          </p:cNvPr>
          <p:cNvCxnSpPr>
            <a:cxnSpLocks/>
          </p:cNvCxnSpPr>
          <p:nvPr/>
        </p:nvCxnSpPr>
        <p:spPr>
          <a:xfrm>
            <a:off x="1213737" y="1702465"/>
            <a:ext cx="67044" cy="25435"/>
          </a:xfrm>
          <a:prstGeom prst="line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46" name="직선 연결선 945">
            <a:extLst>
              <a:ext uri="{FF2B5EF4-FFF2-40B4-BE49-F238E27FC236}">
                <a16:creationId xmlns:a16="http://schemas.microsoft.com/office/drawing/2014/main" id="{78D77866-B81A-9C7B-E62F-929C749522BC}"/>
              </a:ext>
            </a:extLst>
          </p:cNvPr>
          <p:cNvCxnSpPr>
            <a:cxnSpLocks/>
          </p:cNvCxnSpPr>
          <p:nvPr/>
        </p:nvCxnSpPr>
        <p:spPr>
          <a:xfrm flipV="1">
            <a:off x="8343924" y="2508923"/>
            <a:ext cx="84784" cy="25969"/>
          </a:xfrm>
          <a:prstGeom prst="line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47" name="직선 연결선 946">
            <a:extLst>
              <a:ext uri="{FF2B5EF4-FFF2-40B4-BE49-F238E27FC236}">
                <a16:creationId xmlns:a16="http://schemas.microsoft.com/office/drawing/2014/main" id="{3C31F7D3-933D-EDC5-4EB7-AB036157FD2F}"/>
              </a:ext>
            </a:extLst>
          </p:cNvPr>
          <p:cNvCxnSpPr>
            <a:cxnSpLocks/>
          </p:cNvCxnSpPr>
          <p:nvPr/>
        </p:nvCxnSpPr>
        <p:spPr>
          <a:xfrm>
            <a:off x="8378803" y="2449583"/>
            <a:ext cx="49905" cy="66259"/>
          </a:xfrm>
          <a:prstGeom prst="line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12666624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1273</TotalTime>
  <Words>156</Words>
  <Application>Microsoft Office PowerPoint</Application>
  <PresentationFormat>A3 Paper (297x420 mm)</PresentationFormat>
  <Paragraphs>118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830</dc:creator>
  <cp:lastModifiedBy>830</cp:lastModifiedBy>
  <cp:revision>191</cp:revision>
  <dcterms:created xsi:type="dcterms:W3CDTF">2023-03-16T06:56:07Z</dcterms:created>
  <dcterms:modified xsi:type="dcterms:W3CDTF">2023-05-09T03:20:16Z</dcterms:modified>
</cp:coreProperties>
</file>