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117" autoAdjust="0"/>
    <p:restoredTop sz="96859" autoAdjust="0"/>
  </p:normalViewPr>
  <p:slideViewPr>
    <p:cSldViewPr snapToGrid="0">
      <p:cViewPr>
        <p:scale>
          <a:sx n="200" d="100"/>
          <a:sy n="200" d="100"/>
        </p:scale>
        <p:origin x="144" y="-2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8DA62-D7A4-4A54-8058-9D45D5E77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8E8C41-CC75-40E1-A9FD-C2FA7C513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370BC-74E9-4BF3-A2A7-B2B1809D0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083E2-8F42-4E10-8E68-0CCBE29F8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20536-F025-4EB4-8BF5-E100B7BF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145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DEC0F-703B-4E58-81BF-43A79445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CFBD86-2E7B-42BC-AC85-19E1F7D36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0B756-8B6B-42AC-89B9-601D5A7AD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86F6D-F005-4C91-ABB6-C36AF7A4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0BA3F-50ED-4C70-B89F-1A665F6C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478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529A3C-D4ED-4109-995D-8060F997FE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C57049-771E-4318-B54C-DCD5A51FD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001A0-1985-4A31-8AEF-1547B4A29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5861F-0E3D-485C-97D6-FE1FB052A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3477C-0C8E-4185-B8A8-1A15C1FC8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841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C8131-DFF3-461F-92D2-8DB4234E9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FDCA4-DDDC-4E4F-B77C-09C7953C8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36264-6F9C-4F6F-BF55-40C33884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57E7A-2E84-4D49-A837-13165D748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90FB8-DD84-421E-873D-0C8ED218E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036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C4A3-E6C4-4200-86A8-BF193FD4A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60F5D1-DC99-453C-92F5-800360610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AF1D5-A578-4C72-A081-F354D4CF4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E0E39-236D-4DE3-BD98-FE538BC48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4F155-B31D-4B1B-BE4D-A6D0E390A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37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88542-DEE5-4916-AC72-21DF5AD6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A64AD-9C04-4727-8991-B3FE19CC03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E2C9F-EC91-46E4-B647-31BA5EF3C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9A3C46-25DF-47E5-970F-35BB25EE0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46C2E0-BDEA-46C9-8D1E-8270887D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7E8DF-D707-41DE-BBBE-3714DB70F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714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C27C5-C0AB-4356-9DDA-62B6EBD8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1E9DD-4A5C-4110-B46B-D8CDC86FE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856D83-923B-4E79-B447-634E783A0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21E029-B166-4808-ACAD-E60E587CE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90BDD-1E10-41CF-82A3-F58D55ED0F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71832D-EB32-4B01-908C-6F7BF80D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53E78-7028-493E-9176-F418E0D73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6A7EA0-44DB-4543-A7F8-520920A5A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13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06362-D51E-4EAE-A3BC-DA77DFBE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6DF872-DB9D-4BC8-89D3-FCEA70AFA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F350B-862B-4284-B9C4-61675E2B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8AD14-223F-4E9C-A882-465DD596E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9108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B165B-A875-48FC-95FE-36DA125D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064328-1893-4D4A-BD49-E16D4CF3D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5438C-161C-43BE-A4E8-6BCD33693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27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38B98-E152-4786-8911-B4CA59C1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B035A-6B9D-4C28-A4EA-EFFB8D560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149B1-B682-4E89-9538-AD765306E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31D12-FDC9-4470-8124-7D28AABA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74D0E-3E7A-4B6D-B8CE-36099C038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C6ACB-21C6-4FC9-A96F-9070DC61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239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D3A9A-2229-4898-9537-B5D4AC9D6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7D4D3C-0930-4CA0-AC76-A9A2AE61A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417B04-9759-46B2-9495-C8BE71320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D8137-4026-4A6B-9C3E-E9C4796C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4ECD1-FABB-4BAA-9406-FB805E055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50F0C-8EA2-408E-838A-91150AF8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30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93257F-EFE0-4330-8F86-DDA383FC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AF883-D04C-4E58-BE4B-41B564A32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95BB7-15A2-40DE-A203-292903ACA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2DCEC-5483-4086-BA4E-21CBF1876E6B}" type="datetimeFigureOut">
              <a:rPr lang="ko-KR" altLang="en-US" smtClean="0"/>
              <a:t>2021-04-02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DFC67-04CD-4859-A0B1-6A2B41C1E1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E38EA-CD95-4AD8-8660-D579C7C01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A363B-6E69-4D8E-BEA1-56BDA7E7A5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33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6DFF1FFB-64CB-45E2-AAE7-7600241A4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471241" y="2989218"/>
            <a:ext cx="234966" cy="3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그룹 26">
            <a:extLst>
              <a:ext uri="{FF2B5EF4-FFF2-40B4-BE49-F238E27FC236}">
                <a16:creationId xmlns:a16="http://schemas.microsoft.com/office/drawing/2014/main" id="{3FA6B1A8-98AB-4C11-8456-A320C480CB53}"/>
              </a:ext>
            </a:extLst>
          </p:cNvPr>
          <p:cNvGrpSpPr/>
          <p:nvPr/>
        </p:nvGrpSpPr>
        <p:grpSpPr>
          <a:xfrm rot="8555524" flipV="1">
            <a:off x="3616010" y="2095371"/>
            <a:ext cx="2758375" cy="150044"/>
            <a:chOff x="5169024" y="2305450"/>
            <a:chExt cx="1104012" cy="206498"/>
          </a:xfrm>
        </p:grpSpPr>
        <p:sp>
          <p:nvSpPr>
            <p:cNvPr id="12" name="타원 27">
              <a:extLst>
                <a:ext uri="{FF2B5EF4-FFF2-40B4-BE49-F238E27FC236}">
                  <a16:creationId xmlns:a16="http://schemas.microsoft.com/office/drawing/2014/main" id="{8BFF8338-7476-4AE1-BDE1-C9CF5984DE96}"/>
                </a:ext>
              </a:extLst>
            </p:cNvPr>
            <p:cNvSpPr/>
            <p:nvPr/>
          </p:nvSpPr>
          <p:spPr>
            <a:xfrm>
              <a:off x="5169024" y="2316410"/>
              <a:ext cx="615223" cy="193468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3" name="직사각형 28">
              <a:extLst>
                <a:ext uri="{FF2B5EF4-FFF2-40B4-BE49-F238E27FC236}">
                  <a16:creationId xmlns:a16="http://schemas.microsoft.com/office/drawing/2014/main" id="{4749C155-A019-4D3A-8A67-161C8DF29C7E}"/>
                </a:ext>
              </a:extLst>
            </p:cNvPr>
            <p:cNvSpPr/>
            <p:nvPr/>
          </p:nvSpPr>
          <p:spPr>
            <a:xfrm>
              <a:off x="5453302" y="2305450"/>
              <a:ext cx="435802" cy="206498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cxnSp>
          <p:nvCxnSpPr>
            <p:cNvPr id="14" name="직선 화살표 연결선 29">
              <a:extLst>
                <a:ext uri="{FF2B5EF4-FFF2-40B4-BE49-F238E27FC236}">
                  <a16:creationId xmlns:a16="http://schemas.microsoft.com/office/drawing/2014/main" id="{14729B9E-118A-432C-A65F-0AC97AB4A486}"/>
                </a:ext>
              </a:extLst>
            </p:cNvPr>
            <p:cNvCxnSpPr/>
            <p:nvPr/>
          </p:nvCxnSpPr>
          <p:spPr>
            <a:xfrm>
              <a:off x="5423807" y="2316682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직선 화살표 연결선 30">
              <a:extLst>
                <a:ext uri="{FF2B5EF4-FFF2-40B4-BE49-F238E27FC236}">
                  <a16:creationId xmlns:a16="http://schemas.microsoft.com/office/drawing/2014/main" id="{AAB29893-76DB-4517-8C03-644328F85E39}"/>
                </a:ext>
              </a:extLst>
            </p:cNvPr>
            <p:cNvCxnSpPr/>
            <p:nvPr/>
          </p:nvCxnSpPr>
          <p:spPr>
            <a:xfrm>
              <a:off x="5423807" y="2509567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16" name="Picture 31" descr="1">
            <a:extLst>
              <a:ext uri="{FF2B5EF4-FFF2-40B4-BE49-F238E27FC236}">
                <a16:creationId xmlns:a16="http://schemas.microsoft.com/office/drawing/2014/main" id="{344B0C2A-E9BB-4D4D-810D-91F3639E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5542326" y="4146784"/>
            <a:ext cx="360644" cy="514864"/>
          </a:xfrm>
          <a:prstGeom prst="rect">
            <a:avLst/>
          </a:prstGeom>
          <a:noFill/>
        </p:spPr>
      </p:pic>
      <p:pic>
        <p:nvPicPr>
          <p:cNvPr id="17" name="Picture 166" descr="콜센터 copy">
            <a:extLst>
              <a:ext uri="{FF2B5EF4-FFF2-40B4-BE49-F238E27FC236}">
                <a16:creationId xmlns:a16="http://schemas.microsoft.com/office/drawing/2014/main" id="{29CE0105-37DF-46AC-8620-A62EC9848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8024" y="4472725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D253BE-0AF7-48D4-AC1C-D300B16A0F27}"/>
              </a:ext>
            </a:extLst>
          </p:cNvPr>
          <p:cNvSpPr/>
          <p:nvPr/>
        </p:nvSpPr>
        <p:spPr>
          <a:xfrm>
            <a:off x="135424" y="5069919"/>
            <a:ext cx="4828926" cy="93578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altLang="ko-KR" sz="600">
                <a:solidFill>
                  <a:schemeClr val="tx1"/>
                </a:solidFill>
              </a:rPr>
              <a:t>※ Jenkins/rtc/RTC-AIX/jazz/scmtool/eclipse/equinox.jar (scm.sh load, accept) – RTC </a:t>
            </a:r>
            <a:r>
              <a:rPr lang="ko-KR" altLang="en-US" sz="600">
                <a:solidFill>
                  <a:schemeClr val="tx1"/>
                </a:solidFill>
              </a:rPr>
              <a:t>형상에 있는 소스 전체 </a:t>
            </a:r>
            <a:r>
              <a:rPr lang="en-US" altLang="ko-KR" sz="600">
                <a:solidFill>
                  <a:schemeClr val="tx1"/>
                </a:solidFill>
              </a:rPr>
              <a:t>Checkout </a:t>
            </a:r>
            <a:r>
              <a:rPr lang="ko-KR" altLang="en-US" sz="600">
                <a:solidFill>
                  <a:schemeClr val="tx1"/>
                </a:solidFill>
              </a:rPr>
              <a:t>또는 </a:t>
            </a:r>
            <a:r>
              <a:rPr lang="en-US" altLang="ko-KR" sz="600">
                <a:solidFill>
                  <a:schemeClr val="tx1"/>
                </a:solidFill>
              </a:rPr>
              <a:t>Update </a:t>
            </a:r>
          </a:p>
          <a:p>
            <a:endParaRPr lang="en-US" altLang="ko-KR" sz="600">
              <a:solidFill>
                <a:schemeClr val="tx1"/>
              </a:solidFill>
            </a:endParaRPr>
          </a:p>
          <a:p>
            <a:r>
              <a:rPr lang="en-US" altLang="ko-KR" sz="600">
                <a:solidFill>
                  <a:schemeClr val="tx1"/>
                </a:solidFill>
              </a:rPr>
              <a:t>   Jenkins/rtc/deploy-item-reader.jar – </a:t>
            </a:r>
            <a:r>
              <a:rPr lang="ko-KR" altLang="en-US" sz="600">
                <a:solidFill>
                  <a:schemeClr val="tx1"/>
                </a:solidFill>
              </a:rPr>
              <a:t>선별적 소스만 </a:t>
            </a:r>
            <a:r>
              <a:rPr lang="en-US" altLang="ko-KR" sz="600">
                <a:solidFill>
                  <a:schemeClr val="tx1"/>
                </a:solidFill>
              </a:rPr>
              <a:t>RTC</a:t>
            </a:r>
            <a:r>
              <a:rPr lang="ko-KR" altLang="en-US" sz="600">
                <a:solidFill>
                  <a:schemeClr val="tx1"/>
                </a:solidFill>
              </a:rPr>
              <a:t>형상에서 </a:t>
            </a:r>
            <a:r>
              <a:rPr lang="en-US" altLang="ko-KR" sz="600">
                <a:solidFill>
                  <a:schemeClr val="tx1"/>
                </a:solidFill>
              </a:rPr>
              <a:t>Update</a:t>
            </a:r>
          </a:p>
          <a:p>
            <a:endParaRPr lang="en-US" altLang="ko-KR" sz="600">
              <a:solidFill>
                <a:schemeClr val="tx1"/>
              </a:solidFill>
            </a:endParaRPr>
          </a:p>
          <a:p>
            <a:r>
              <a:rPr lang="ko-KR" altLang="en-US" sz="600">
                <a:solidFill>
                  <a:schemeClr val="tx1"/>
                </a:solidFill>
              </a:rPr>
              <a:t>   </a:t>
            </a:r>
            <a:r>
              <a:rPr lang="en-US" altLang="ko-KR" sz="600">
                <a:solidFill>
                  <a:schemeClr val="tx1"/>
                </a:solidFill>
              </a:rPr>
              <a:t>Send2RTC (ex. Scp 2200 s_si0003_ip90@21.111.71.146:D:/IBM/Iterface/repo) ??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8735BD-4AA2-41FA-9F85-E9CC1EA3B1DF}"/>
              </a:ext>
            </a:extLst>
          </p:cNvPr>
          <p:cNvSpPr/>
          <p:nvPr/>
        </p:nvSpPr>
        <p:spPr>
          <a:xfrm>
            <a:off x="1606783" y="4715923"/>
            <a:ext cx="338816" cy="8252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600">
                <a:solidFill>
                  <a:schemeClr val="tx1"/>
                </a:solidFill>
              </a:rPr>
              <a:t>개발자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9293AF-0F17-4BE8-8301-2FD3CAA304C9}"/>
              </a:ext>
            </a:extLst>
          </p:cNvPr>
          <p:cNvSpPr/>
          <p:nvPr/>
        </p:nvSpPr>
        <p:spPr>
          <a:xfrm>
            <a:off x="3473686" y="4715923"/>
            <a:ext cx="439532" cy="8252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600">
                <a:solidFill>
                  <a:schemeClr val="tx1"/>
                </a:solidFill>
              </a:rPr>
              <a:t>배포자</a:t>
            </a:r>
          </a:p>
        </p:txBody>
      </p:sp>
      <p:pic>
        <p:nvPicPr>
          <p:cNvPr id="21" name="Picture 166" descr="콜센터 copy">
            <a:extLst>
              <a:ext uri="{FF2B5EF4-FFF2-40B4-BE49-F238E27FC236}">
                <a16:creationId xmlns:a16="http://schemas.microsoft.com/office/drawing/2014/main" id="{B31B253D-6054-44FD-ABEB-1C9BE72BD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6783" y="4472725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8977C9C-42AB-4BEC-8876-7EBB608B2853}"/>
              </a:ext>
            </a:extLst>
          </p:cNvPr>
          <p:cNvCxnSpPr>
            <a:cxnSpLocks/>
          </p:cNvCxnSpPr>
          <p:nvPr/>
        </p:nvCxnSpPr>
        <p:spPr>
          <a:xfrm flipV="1">
            <a:off x="3594460" y="3345794"/>
            <a:ext cx="0" cy="1116000"/>
          </a:xfrm>
          <a:prstGeom prst="straightConnector1">
            <a:avLst/>
          </a:prstGeom>
          <a:noFill/>
          <a:ln w="3175">
            <a:solidFill>
              <a:schemeClr val="accent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084EC0A-38A1-4A23-A1BB-8BE3BF48C48C}"/>
              </a:ext>
            </a:extLst>
          </p:cNvPr>
          <p:cNvSpPr txBox="1"/>
          <p:nvPr/>
        </p:nvSpPr>
        <p:spPr>
          <a:xfrm>
            <a:off x="2503308" y="3012450"/>
            <a:ext cx="119456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http://jenkins.abllife.co.kr</a:t>
            </a:r>
            <a:endParaRPr lang="ko-KR" altLang="en-US" sz="6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4AE176-F22C-4B0D-8D93-1DE394184F45}"/>
              </a:ext>
            </a:extLst>
          </p:cNvPr>
          <p:cNvSpPr/>
          <p:nvPr/>
        </p:nvSpPr>
        <p:spPr>
          <a:xfrm>
            <a:off x="3654985" y="3093851"/>
            <a:ext cx="307018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>
                <a:solidFill>
                  <a:schemeClr val="tx1"/>
                </a:solidFill>
              </a:rPr>
              <a:t>RW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E4C876-5DF3-475E-B0E9-B8B431595FA8}"/>
              </a:ext>
            </a:extLst>
          </p:cNvPr>
          <p:cNvSpPr/>
          <p:nvPr/>
        </p:nvSpPr>
        <p:spPr>
          <a:xfrm>
            <a:off x="4078019" y="3093851"/>
            <a:ext cx="457377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>
                <a:solidFill>
                  <a:schemeClr val="tx1"/>
                </a:solidFill>
              </a:rPr>
              <a:t>/SHARE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E2EDF1-2AB7-4005-B6BA-A2ED0BDCEC29}"/>
              </a:ext>
            </a:extLst>
          </p:cNvPr>
          <p:cNvSpPr/>
          <p:nvPr/>
        </p:nvSpPr>
        <p:spPr>
          <a:xfrm>
            <a:off x="4651412" y="3093851"/>
            <a:ext cx="457377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">
                <a:solidFill>
                  <a:schemeClr val="tx1"/>
                </a:solidFill>
              </a:rPr>
              <a:t>/LIB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5997AE0-7B66-43D7-82E3-7901D37C6446}"/>
              </a:ext>
            </a:extLst>
          </p:cNvPr>
          <p:cNvSpPr/>
          <p:nvPr/>
        </p:nvSpPr>
        <p:spPr>
          <a:xfrm>
            <a:off x="2938079" y="3152430"/>
            <a:ext cx="492578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600">
                <a:solidFill>
                  <a:schemeClr val="tx1"/>
                </a:solidFill>
              </a:rPr>
              <a:t>개발</a:t>
            </a:r>
            <a:r>
              <a:rPr lang="en-US" altLang="ko-KR" sz="600">
                <a:solidFill>
                  <a:schemeClr val="tx1"/>
                </a:solidFill>
              </a:rPr>
              <a:t>/</a:t>
            </a:r>
            <a:r>
              <a:rPr lang="ko-KR" altLang="en-US" sz="600">
                <a:solidFill>
                  <a:schemeClr val="tx1"/>
                </a:solidFill>
              </a:rPr>
              <a:t>검증서버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9BD37E46-56C3-49E0-B871-04A9C7A41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916810" y="3008383"/>
            <a:ext cx="234966" cy="3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5FDCCE9-3993-4DDE-B763-4A5F75474585}"/>
              </a:ext>
            </a:extLst>
          </p:cNvPr>
          <p:cNvSpPr/>
          <p:nvPr/>
        </p:nvSpPr>
        <p:spPr>
          <a:xfrm>
            <a:off x="6593201" y="3171595"/>
            <a:ext cx="320392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600">
                <a:solidFill>
                  <a:schemeClr val="tx1"/>
                </a:solidFill>
              </a:rPr>
              <a:t>운영서버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99B715-B9F4-4293-A7FD-EA6F60F0963E}"/>
              </a:ext>
            </a:extLst>
          </p:cNvPr>
          <p:cNvSpPr/>
          <p:nvPr/>
        </p:nvSpPr>
        <p:spPr>
          <a:xfrm>
            <a:off x="7080816" y="3090912"/>
            <a:ext cx="457377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">
                <a:solidFill>
                  <a:schemeClr val="tx1"/>
                </a:solidFill>
              </a:rPr>
              <a:t>/LIB</a:t>
            </a:r>
            <a:endParaRPr lang="ko-KR" altLang="en-US" sz="600">
              <a:solidFill>
                <a:schemeClr val="tx1"/>
              </a:solidFill>
            </a:endParaRPr>
          </a:p>
        </p:txBody>
      </p:sp>
      <p:pic>
        <p:nvPicPr>
          <p:cNvPr id="31" name="Picture 166" descr="콜센터 copy">
            <a:extLst>
              <a:ext uri="{FF2B5EF4-FFF2-40B4-BE49-F238E27FC236}">
                <a16:creationId xmlns:a16="http://schemas.microsoft.com/office/drawing/2014/main" id="{3C5F0F44-87E9-4ED9-A906-80D40E0B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80898" y="4472725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F9B82387-BFFE-4501-8E2C-0BD255455008}"/>
              </a:ext>
            </a:extLst>
          </p:cNvPr>
          <p:cNvSpPr/>
          <p:nvPr/>
        </p:nvSpPr>
        <p:spPr>
          <a:xfrm>
            <a:off x="6935227" y="4715923"/>
            <a:ext cx="439532" cy="8252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600">
                <a:solidFill>
                  <a:schemeClr val="tx1"/>
                </a:solidFill>
              </a:rPr>
              <a:t>운영담당자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1C41C8B-CFE6-46A3-B127-B8E0D9950B86}"/>
              </a:ext>
            </a:extLst>
          </p:cNvPr>
          <p:cNvSpPr/>
          <p:nvPr/>
        </p:nvSpPr>
        <p:spPr>
          <a:xfrm>
            <a:off x="3572426" y="2973515"/>
            <a:ext cx="1663035" cy="499372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022A31A-C0A8-41AD-924E-266B9AADCD70}"/>
              </a:ext>
            </a:extLst>
          </p:cNvPr>
          <p:cNvCxnSpPr>
            <a:cxnSpLocks/>
          </p:cNvCxnSpPr>
          <p:nvPr/>
        </p:nvCxnSpPr>
        <p:spPr>
          <a:xfrm flipV="1">
            <a:off x="3515969" y="3345794"/>
            <a:ext cx="0" cy="1116000"/>
          </a:xfrm>
          <a:prstGeom prst="straightConnector1">
            <a:avLst/>
          </a:prstGeom>
          <a:noFill/>
          <a:ln w="31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5" name="그룹 26">
            <a:extLst>
              <a:ext uri="{FF2B5EF4-FFF2-40B4-BE49-F238E27FC236}">
                <a16:creationId xmlns:a16="http://schemas.microsoft.com/office/drawing/2014/main" id="{6EB40058-1348-4746-AD64-6D000713747D}"/>
              </a:ext>
            </a:extLst>
          </p:cNvPr>
          <p:cNvGrpSpPr/>
          <p:nvPr/>
        </p:nvGrpSpPr>
        <p:grpSpPr>
          <a:xfrm rot="5400000">
            <a:off x="2950861" y="2131079"/>
            <a:ext cx="1744994" cy="136966"/>
            <a:chOff x="5169024" y="2305450"/>
            <a:chExt cx="1104012" cy="206498"/>
          </a:xfrm>
        </p:grpSpPr>
        <p:sp>
          <p:nvSpPr>
            <p:cNvPr id="36" name="타원 27">
              <a:extLst>
                <a:ext uri="{FF2B5EF4-FFF2-40B4-BE49-F238E27FC236}">
                  <a16:creationId xmlns:a16="http://schemas.microsoft.com/office/drawing/2014/main" id="{6F53E55D-5B2B-4EF2-8F21-5729BE0DE44F}"/>
                </a:ext>
              </a:extLst>
            </p:cNvPr>
            <p:cNvSpPr/>
            <p:nvPr/>
          </p:nvSpPr>
          <p:spPr>
            <a:xfrm>
              <a:off x="5169024" y="2316410"/>
              <a:ext cx="615223" cy="193468"/>
            </a:xfrm>
            <a:prstGeom prst="ellipse">
              <a:avLst/>
            </a:prstGeom>
            <a:noFill/>
            <a:ln w="3175">
              <a:solidFill>
                <a:schemeClr val="accent1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37" name="직사각형 28">
              <a:extLst>
                <a:ext uri="{FF2B5EF4-FFF2-40B4-BE49-F238E27FC236}">
                  <a16:creationId xmlns:a16="http://schemas.microsoft.com/office/drawing/2014/main" id="{11E28D25-1560-49D5-AA98-4DA214D19352}"/>
                </a:ext>
              </a:extLst>
            </p:cNvPr>
            <p:cNvSpPr/>
            <p:nvPr/>
          </p:nvSpPr>
          <p:spPr>
            <a:xfrm>
              <a:off x="5453302" y="2305450"/>
              <a:ext cx="435802" cy="206498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cxnSp>
          <p:nvCxnSpPr>
            <p:cNvPr id="38" name="직선 화살표 연결선 29">
              <a:extLst>
                <a:ext uri="{FF2B5EF4-FFF2-40B4-BE49-F238E27FC236}">
                  <a16:creationId xmlns:a16="http://schemas.microsoft.com/office/drawing/2014/main" id="{EE452FE6-3BEB-41FC-BE6E-52C4BDE9D707}"/>
                </a:ext>
              </a:extLst>
            </p:cNvPr>
            <p:cNvCxnSpPr/>
            <p:nvPr/>
          </p:nvCxnSpPr>
          <p:spPr>
            <a:xfrm>
              <a:off x="5423807" y="2316682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accent1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직선 화살표 연결선 30">
              <a:extLst>
                <a:ext uri="{FF2B5EF4-FFF2-40B4-BE49-F238E27FC236}">
                  <a16:creationId xmlns:a16="http://schemas.microsoft.com/office/drawing/2014/main" id="{9854ADBC-20A2-421B-AC07-82D39ADF349E}"/>
                </a:ext>
              </a:extLst>
            </p:cNvPr>
            <p:cNvCxnSpPr/>
            <p:nvPr/>
          </p:nvCxnSpPr>
          <p:spPr>
            <a:xfrm>
              <a:off x="5423807" y="2509567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accent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27203864-FEB9-4016-B6AF-4AC9885904ED}"/>
              </a:ext>
            </a:extLst>
          </p:cNvPr>
          <p:cNvSpPr/>
          <p:nvPr/>
        </p:nvSpPr>
        <p:spPr>
          <a:xfrm>
            <a:off x="3640152" y="2105908"/>
            <a:ext cx="406775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chemeClr val="accent1"/>
                </a:solidFill>
              </a:rPr>
              <a:t>load, accet</a:t>
            </a:r>
            <a:endParaRPr lang="ko-KR" altLang="en-US" sz="60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6AED1D-0B5D-4E48-A4E7-C8DAB7E80518}"/>
              </a:ext>
            </a:extLst>
          </p:cNvPr>
          <p:cNvSpPr txBox="1"/>
          <p:nvPr/>
        </p:nvSpPr>
        <p:spPr>
          <a:xfrm>
            <a:off x="6440501" y="3865283"/>
            <a:ext cx="7103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bg1">
                    <a:lumMod val="50000"/>
                  </a:schemeClr>
                </a:solidFill>
              </a:rPr>
              <a:t>P-DEPLOY</a:t>
            </a:r>
            <a:endParaRPr lang="ko-KR" altLang="en-US" sz="7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CD2B91-F53B-4AD6-860D-441A9DACA1C6}"/>
              </a:ext>
            </a:extLst>
          </p:cNvPr>
          <p:cNvSpPr/>
          <p:nvPr/>
        </p:nvSpPr>
        <p:spPr>
          <a:xfrm>
            <a:off x="1133655" y="1825177"/>
            <a:ext cx="1308157" cy="1431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ko-KR" sz="600">
                <a:solidFill>
                  <a:schemeClr val="tx1"/>
                </a:solidFill>
              </a:rPr>
              <a:t>load, accept, check-in, source deliver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8617A92-533B-46B2-BB5F-E1646EF65807}"/>
              </a:ext>
            </a:extLst>
          </p:cNvPr>
          <p:cNvSpPr/>
          <p:nvPr/>
        </p:nvSpPr>
        <p:spPr>
          <a:xfrm>
            <a:off x="4859284" y="2105908"/>
            <a:ext cx="406775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chemeClr val="bg1">
                    <a:lumMod val="50000"/>
                  </a:schemeClr>
                </a:solidFill>
              </a:rPr>
              <a:t>load, accet</a:t>
            </a:r>
            <a:endParaRPr lang="ko-KR" altLang="en-US" sz="6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A8BFB96-CD9D-4C23-A26A-CD65DDA1B373}"/>
              </a:ext>
            </a:extLst>
          </p:cNvPr>
          <p:cNvSpPr/>
          <p:nvPr/>
        </p:nvSpPr>
        <p:spPr>
          <a:xfrm>
            <a:off x="7034294" y="2973515"/>
            <a:ext cx="615078" cy="435467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A85BA906-70C7-40DE-8684-EE1E57AA005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999525" y="3084594"/>
            <a:ext cx="18000" cy="432000"/>
          </a:xfrm>
          <a:prstGeom prst="bentConnector4">
            <a:avLst>
              <a:gd name="adj1" fmla="val -637496"/>
              <a:gd name="adj2" fmla="val 99987"/>
            </a:avLst>
          </a:prstGeom>
          <a:noFill/>
          <a:ln w="3175">
            <a:solidFill>
              <a:schemeClr val="accent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59837AEC-B4D1-4EAB-A961-7E69D1C0B06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613743" y="3084594"/>
            <a:ext cx="18000" cy="432000"/>
          </a:xfrm>
          <a:prstGeom prst="bentConnector4">
            <a:avLst>
              <a:gd name="adj1" fmla="val -637496"/>
              <a:gd name="adj2" fmla="val 99987"/>
            </a:avLst>
          </a:prstGeom>
          <a:noFill/>
          <a:ln w="3175">
            <a:solidFill>
              <a:schemeClr val="accent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EC8DF007-D277-497A-9BFB-615462E28E74}"/>
              </a:ext>
            </a:extLst>
          </p:cNvPr>
          <p:cNvSpPr/>
          <p:nvPr/>
        </p:nvSpPr>
        <p:spPr>
          <a:xfrm>
            <a:off x="3881412" y="3379799"/>
            <a:ext cx="222929" cy="6147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chemeClr val="accent1"/>
                </a:solidFill>
              </a:rPr>
              <a:t>build</a:t>
            </a:r>
            <a:endParaRPr lang="ko-KR" altLang="en-US" sz="600">
              <a:solidFill>
                <a:schemeClr val="accent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7DB3A8E-F486-40BF-A301-B6670AD39C71}"/>
              </a:ext>
            </a:extLst>
          </p:cNvPr>
          <p:cNvSpPr/>
          <p:nvPr/>
        </p:nvSpPr>
        <p:spPr>
          <a:xfrm>
            <a:off x="4492732" y="3379799"/>
            <a:ext cx="273327" cy="612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chemeClr val="accent1"/>
                </a:solidFill>
              </a:rPr>
              <a:t>deploy</a:t>
            </a:r>
            <a:endParaRPr lang="ko-KR" altLang="en-US" sz="600">
              <a:solidFill>
                <a:schemeClr val="accent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9656734-648B-4380-9554-97E62909218A}"/>
              </a:ext>
            </a:extLst>
          </p:cNvPr>
          <p:cNvSpPr txBox="1"/>
          <p:nvPr/>
        </p:nvSpPr>
        <p:spPr>
          <a:xfrm>
            <a:off x="2972635" y="3865283"/>
            <a:ext cx="526692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rgbClr val="C00000"/>
                </a:solidFill>
              </a:rPr>
              <a:t>RTC_Checkin</a:t>
            </a:r>
            <a:endParaRPr lang="ko-KR" altLang="en-US" sz="700">
              <a:solidFill>
                <a:srgbClr val="C0000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140A6C4-3225-46DB-98B0-1ED7E13ACB35}"/>
              </a:ext>
            </a:extLst>
          </p:cNvPr>
          <p:cNvCxnSpPr>
            <a:cxnSpLocks/>
          </p:cNvCxnSpPr>
          <p:nvPr/>
        </p:nvCxnSpPr>
        <p:spPr>
          <a:xfrm flipV="1">
            <a:off x="3680757" y="3345795"/>
            <a:ext cx="0" cy="47731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A2F59CA-0036-4086-85B8-18F0886E018E}"/>
              </a:ext>
            </a:extLst>
          </p:cNvPr>
          <p:cNvCxnSpPr>
            <a:cxnSpLocks/>
          </p:cNvCxnSpPr>
          <p:nvPr/>
        </p:nvCxnSpPr>
        <p:spPr>
          <a:xfrm>
            <a:off x="3677222" y="3823113"/>
            <a:ext cx="335707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7B6C706-5648-4EC8-8043-86E6031D57CE}"/>
              </a:ext>
            </a:extLst>
          </p:cNvPr>
          <p:cNvCxnSpPr>
            <a:cxnSpLocks/>
          </p:cNvCxnSpPr>
          <p:nvPr/>
        </p:nvCxnSpPr>
        <p:spPr>
          <a:xfrm>
            <a:off x="7034293" y="3823113"/>
            <a:ext cx="0" cy="63868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63E688B-AB31-4D09-90FA-8FE6D49D94A2}"/>
              </a:ext>
            </a:extLst>
          </p:cNvPr>
          <p:cNvCxnSpPr>
            <a:cxnSpLocks/>
          </p:cNvCxnSpPr>
          <p:nvPr/>
        </p:nvCxnSpPr>
        <p:spPr>
          <a:xfrm flipV="1">
            <a:off x="7096701" y="3291592"/>
            <a:ext cx="0" cy="118800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86C86549-FEA6-430E-927B-14F1F6934535}"/>
              </a:ext>
            </a:extLst>
          </p:cNvPr>
          <p:cNvSpPr/>
          <p:nvPr/>
        </p:nvSpPr>
        <p:spPr>
          <a:xfrm>
            <a:off x="6939816" y="3511055"/>
            <a:ext cx="313769" cy="1431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chemeClr val="bg1">
                    <a:lumMod val="50000"/>
                  </a:schemeClr>
                </a:solidFill>
              </a:rPr>
              <a:t>upload</a:t>
            </a:r>
            <a:endParaRPr lang="ko-KR" altLang="en-US" sz="6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F8ACE7F-161B-4B2B-9065-8948D0D75CE7}"/>
              </a:ext>
            </a:extLst>
          </p:cNvPr>
          <p:cNvSpPr txBox="1"/>
          <p:nvPr/>
        </p:nvSpPr>
        <p:spPr>
          <a:xfrm>
            <a:off x="3614650" y="3865283"/>
            <a:ext cx="514921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accent1"/>
                </a:solidFill>
              </a:rPr>
              <a:t>D-BUILD</a:t>
            </a:r>
          </a:p>
          <a:p>
            <a:r>
              <a:rPr lang="en-US" altLang="ko-KR" sz="700">
                <a:solidFill>
                  <a:schemeClr val="accent1"/>
                </a:solidFill>
              </a:rPr>
              <a:t>D-DEPLOY</a:t>
            </a:r>
          </a:p>
          <a:p>
            <a:r>
              <a:rPr lang="en-US" altLang="ko-KR" sz="700">
                <a:solidFill>
                  <a:schemeClr val="accent1"/>
                </a:solidFill>
              </a:rPr>
              <a:t>D-RESTART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BF76103-56FF-42B1-AFAE-EF8B54654DAE}"/>
              </a:ext>
            </a:extLst>
          </p:cNvPr>
          <p:cNvSpPr txBox="1"/>
          <p:nvPr/>
        </p:nvSpPr>
        <p:spPr>
          <a:xfrm>
            <a:off x="3615735" y="4233227"/>
            <a:ext cx="132615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accent1"/>
                </a:solidFill>
              </a:rPr>
              <a:t>S-SYNC (S-DEPLOY, S-RESTART)</a:t>
            </a:r>
            <a:endParaRPr lang="ko-KR" altLang="en-US" sz="700">
              <a:solidFill>
                <a:schemeClr val="accent1"/>
              </a:solidFill>
            </a:endParaRPr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CED6DCEC-7737-4C91-8A35-61D65A24A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471241" y="990801"/>
            <a:ext cx="234966" cy="3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38255FE-9329-44FB-A2BA-1311905C84AA}"/>
              </a:ext>
            </a:extLst>
          </p:cNvPr>
          <p:cNvSpPr txBox="1"/>
          <p:nvPr/>
        </p:nvSpPr>
        <p:spPr>
          <a:xfrm>
            <a:off x="2503308" y="1027553"/>
            <a:ext cx="119456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http://rtc.abllife.co.kr:9443</a:t>
            </a:r>
            <a:endParaRPr lang="ko-KR" altLang="en-US" sz="600" b="1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C2856E9-7F11-4084-BD89-A85DF6ABA122}"/>
              </a:ext>
            </a:extLst>
          </p:cNvPr>
          <p:cNvSpPr/>
          <p:nvPr/>
        </p:nvSpPr>
        <p:spPr>
          <a:xfrm>
            <a:off x="3572426" y="713289"/>
            <a:ext cx="3047564" cy="69779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A440999-9E3E-4F86-84D8-AA7F2EF99869}"/>
              </a:ext>
            </a:extLst>
          </p:cNvPr>
          <p:cNvSpPr/>
          <p:nvPr/>
        </p:nvSpPr>
        <p:spPr>
          <a:xfrm>
            <a:off x="3654985" y="1087654"/>
            <a:ext cx="307018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>
                <a:solidFill>
                  <a:schemeClr val="tx1"/>
                </a:solidFill>
              </a:rPr>
              <a:t>RW</a:t>
            </a:r>
            <a:endParaRPr lang="ko-KR" altLang="en-US" sz="600">
              <a:solidFill>
                <a:schemeClr val="tx1"/>
              </a:solidFill>
            </a:endParaRPr>
          </a:p>
        </p:txBody>
      </p: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A084DAD4-DEC0-4670-ADCB-0561E5B0055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90135" y="-28346"/>
            <a:ext cx="12700" cy="2232000"/>
          </a:xfrm>
          <a:prstGeom prst="bentConnector4">
            <a:avLst>
              <a:gd name="adj1" fmla="val 2350000"/>
              <a:gd name="adj2" fmla="val 99987"/>
            </a:avLst>
          </a:prstGeom>
          <a:noFill/>
          <a:ln w="31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842F10A3-D62A-4D89-9845-A6CA164955C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478866" y="400479"/>
            <a:ext cx="12700" cy="1368000"/>
          </a:xfrm>
          <a:prstGeom prst="bentConnector4">
            <a:avLst>
              <a:gd name="adj1" fmla="val 1275000"/>
              <a:gd name="adj2" fmla="val 99987"/>
            </a:avLst>
          </a:prstGeom>
          <a:noFill/>
          <a:ln w="3175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328A37BE-E888-4775-BF6E-20E5C006172D}"/>
              </a:ext>
            </a:extLst>
          </p:cNvPr>
          <p:cNvSpPr/>
          <p:nvPr/>
        </p:nvSpPr>
        <p:spPr>
          <a:xfrm>
            <a:off x="4068130" y="887341"/>
            <a:ext cx="878977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chemeClr val="tx1"/>
                </a:solidFill>
              </a:rPr>
              <a:t>Deliver to SourceStream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594717C-CDAA-4EAD-A677-507FDE3CB8D8}"/>
              </a:ext>
            </a:extLst>
          </p:cNvPr>
          <p:cNvSpPr/>
          <p:nvPr/>
        </p:nvSpPr>
        <p:spPr>
          <a:xfrm>
            <a:off x="4581836" y="759366"/>
            <a:ext cx="875125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ko-KR" sz="600">
                <a:solidFill>
                  <a:srgbClr val="C00000"/>
                </a:solidFill>
              </a:rPr>
              <a:t>Deliver to DeployStream</a:t>
            </a:r>
            <a:endParaRPr lang="ko-KR" altLang="en-US" sz="600">
              <a:solidFill>
                <a:srgbClr val="C0000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4E78F1C-C49A-4ECE-85A0-24DB85EEC5B3}"/>
              </a:ext>
            </a:extLst>
          </p:cNvPr>
          <p:cNvSpPr/>
          <p:nvPr/>
        </p:nvSpPr>
        <p:spPr>
          <a:xfrm>
            <a:off x="4808547" y="1087654"/>
            <a:ext cx="731361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>
                <a:solidFill>
                  <a:schemeClr val="tx1"/>
                </a:solidFill>
              </a:rPr>
              <a:t>Source Stream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E54F287-FE0C-4147-8E97-DFA4BE2DD9B1}"/>
              </a:ext>
            </a:extLst>
          </p:cNvPr>
          <p:cNvSpPr/>
          <p:nvPr/>
        </p:nvSpPr>
        <p:spPr>
          <a:xfrm>
            <a:off x="5736768" y="1087654"/>
            <a:ext cx="731361" cy="20556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>
                <a:solidFill>
                  <a:schemeClr val="tx1"/>
                </a:solidFill>
              </a:rPr>
              <a:t>Deploy Stream</a:t>
            </a:r>
            <a:endParaRPr lang="ko-KR" altLang="en-US" sz="600">
              <a:solidFill>
                <a:schemeClr val="tx1"/>
              </a:solidFill>
            </a:endParaRP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E0409F3D-D449-4AE8-88AF-7411E6C4A42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20367" y="1871084"/>
            <a:ext cx="3325638" cy="1944000"/>
          </a:xfrm>
          <a:prstGeom prst="bentConnector2">
            <a:avLst/>
          </a:prstGeom>
          <a:noFill/>
          <a:ln w="3175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6FA00E48-60C0-4E29-952F-3BAE10480593}"/>
              </a:ext>
            </a:extLst>
          </p:cNvPr>
          <p:cNvCxnSpPr>
            <a:cxnSpLocks/>
          </p:cNvCxnSpPr>
          <p:nvPr/>
        </p:nvCxnSpPr>
        <p:spPr>
          <a:xfrm flipV="1">
            <a:off x="3544200" y="1347783"/>
            <a:ext cx="0" cy="1655886"/>
          </a:xfrm>
          <a:prstGeom prst="straightConnector1">
            <a:avLst/>
          </a:prstGeom>
          <a:noFill/>
          <a:ln w="3175">
            <a:solidFill>
              <a:srgbClr val="C0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F99FC7BE-C507-4EA0-94BC-6AF77D759D4D}"/>
              </a:ext>
            </a:extLst>
          </p:cNvPr>
          <p:cNvSpPr/>
          <p:nvPr/>
        </p:nvSpPr>
        <p:spPr>
          <a:xfrm>
            <a:off x="3285952" y="1825177"/>
            <a:ext cx="504600" cy="8252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>
                <a:solidFill>
                  <a:srgbClr val="C00000"/>
                </a:solidFill>
              </a:rPr>
              <a:t>deploy deliver </a:t>
            </a:r>
            <a:endParaRPr lang="ko-KR" altLang="en-US" sz="600">
              <a:solidFill>
                <a:srgbClr val="C00000"/>
              </a:solidFill>
            </a:endParaRPr>
          </a:p>
        </p:txBody>
      </p:sp>
      <p:cxnSp>
        <p:nvCxnSpPr>
          <p:cNvPr id="77" name="직선 연결선 2268">
            <a:extLst>
              <a:ext uri="{FF2B5EF4-FFF2-40B4-BE49-F238E27FC236}">
                <a16:creationId xmlns:a16="http://schemas.microsoft.com/office/drawing/2014/main" id="{34BEC05C-60AC-4AFE-88FB-B193A079D2C2}"/>
              </a:ext>
            </a:extLst>
          </p:cNvPr>
          <p:cNvCxnSpPr>
            <a:cxnSpLocks/>
          </p:cNvCxnSpPr>
          <p:nvPr/>
        </p:nvCxnSpPr>
        <p:spPr>
          <a:xfrm>
            <a:off x="133453" y="575652"/>
            <a:ext cx="8087575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2268">
            <a:extLst>
              <a:ext uri="{FF2B5EF4-FFF2-40B4-BE49-F238E27FC236}">
                <a16:creationId xmlns:a16="http://schemas.microsoft.com/office/drawing/2014/main" id="{C5784668-729C-44C8-ADAA-8E9D89042F8C}"/>
              </a:ext>
            </a:extLst>
          </p:cNvPr>
          <p:cNvCxnSpPr>
            <a:cxnSpLocks/>
          </p:cNvCxnSpPr>
          <p:nvPr/>
        </p:nvCxnSpPr>
        <p:spPr>
          <a:xfrm>
            <a:off x="199285" y="2680070"/>
            <a:ext cx="8021743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직사각형 3222">
            <a:extLst>
              <a:ext uri="{FF2B5EF4-FFF2-40B4-BE49-F238E27FC236}">
                <a16:creationId xmlns:a16="http://schemas.microsoft.com/office/drawing/2014/main" id="{7674F0D2-5783-47EC-9917-DD153EFEA0A2}"/>
              </a:ext>
            </a:extLst>
          </p:cNvPr>
          <p:cNvSpPr/>
          <p:nvPr/>
        </p:nvSpPr>
        <p:spPr>
          <a:xfrm>
            <a:off x="133453" y="3654158"/>
            <a:ext cx="270198" cy="128649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운</a:t>
            </a:r>
            <a:endParaRPr lang="en-US" altLang="ko-KR" sz="800">
              <a:solidFill>
                <a:schemeClr val="tx1"/>
              </a:solidFill>
            </a:endParaRPr>
          </a:p>
          <a:p>
            <a:pPr algn="ctr"/>
            <a:r>
              <a:rPr lang="ko-KR" altLang="en-US" sz="800">
                <a:solidFill>
                  <a:schemeClr val="tx1"/>
                </a:solidFill>
              </a:rPr>
              <a:t>영</a:t>
            </a:r>
            <a:endParaRPr lang="en-US" altLang="ko-KR" sz="800">
              <a:solidFill>
                <a:schemeClr val="tx1"/>
              </a:solidFill>
            </a:endParaRPr>
          </a:p>
          <a:p>
            <a:pPr algn="ctr"/>
            <a:r>
              <a:rPr lang="ko-KR" altLang="en-US" sz="800">
                <a:solidFill>
                  <a:schemeClr val="tx1"/>
                </a:solidFill>
              </a:rPr>
              <a:t>자</a:t>
            </a:r>
          </a:p>
        </p:txBody>
      </p:sp>
      <p:cxnSp>
        <p:nvCxnSpPr>
          <p:cNvPr id="80" name="직선 연결선 2268">
            <a:extLst>
              <a:ext uri="{FF2B5EF4-FFF2-40B4-BE49-F238E27FC236}">
                <a16:creationId xmlns:a16="http://schemas.microsoft.com/office/drawing/2014/main" id="{FFDEACB0-C293-49AD-9578-5848457B2FDE}"/>
              </a:ext>
            </a:extLst>
          </p:cNvPr>
          <p:cNvCxnSpPr>
            <a:cxnSpLocks/>
          </p:cNvCxnSpPr>
          <p:nvPr/>
        </p:nvCxnSpPr>
        <p:spPr>
          <a:xfrm>
            <a:off x="319935" y="3654180"/>
            <a:ext cx="7901093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직사각형 3222">
            <a:extLst>
              <a:ext uri="{FF2B5EF4-FFF2-40B4-BE49-F238E27FC236}">
                <a16:creationId xmlns:a16="http://schemas.microsoft.com/office/drawing/2014/main" id="{59ADF6EA-0115-4965-B142-270B880B4B2D}"/>
              </a:ext>
            </a:extLst>
          </p:cNvPr>
          <p:cNvSpPr/>
          <p:nvPr/>
        </p:nvSpPr>
        <p:spPr>
          <a:xfrm>
            <a:off x="133453" y="575652"/>
            <a:ext cx="270198" cy="21313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n-US" altLang="ko-KR" sz="800">
                <a:solidFill>
                  <a:schemeClr val="tx1"/>
                </a:solidFill>
              </a:rPr>
              <a:t>C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82" name="직사각형 3222">
            <a:extLst>
              <a:ext uri="{FF2B5EF4-FFF2-40B4-BE49-F238E27FC236}">
                <a16:creationId xmlns:a16="http://schemas.microsoft.com/office/drawing/2014/main" id="{43544C8D-1B28-401A-BFB3-D852A2002CE3}"/>
              </a:ext>
            </a:extLst>
          </p:cNvPr>
          <p:cNvSpPr/>
          <p:nvPr/>
        </p:nvSpPr>
        <p:spPr>
          <a:xfrm>
            <a:off x="133453" y="2680070"/>
            <a:ext cx="270198" cy="97406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>
                <a:solidFill>
                  <a:schemeClr val="tx1"/>
                </a:solidFill>
              </a:rPr>
              <a:t>Jenkins</a:t>
            </a:r>
            <a:endParaRPr lang="ko-KR" altLang="en-US" sz="800">
              <a:solidFill>
                <a:schemeClr val="tx1"/>
              </a:solidFill>
            </a:endParaRPr>
          </a:p>
        </p:txBody>
      </p:sp>
      <p:cxnSp>
        <p:nvCxnSpPr>
          <p:cNvPr id="83" name="직선 연결선 2268">
            <a:extLst>
              <a:ext uri="{FF2B5EF4-FFF2-40B4-BE49-F238E27FC236}">
                <a16:creationId xmlns:a16="http://schemas.microsoft.com/office/drawing/2014/main" id="{1E6CAE24-7A97-41DD-8863-92C16AE4F047}"/>
              </a:ext>
            </a:extLst>
          </p:cNvPr>
          <p:cNvCxnSpPr>
            <a:cxnSpLocks/>
          </p:cNvCxnSpPr>
          <p:nvPr/>
        </p:nvCxnSpPr>
        <p:spPr>
          <a:xfrm>
            <a:off x="133453" y="4940651"/>
            <a:ext cx="8087575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6522A19-2847-43BB-B37B-EE0B740170D1}"/>
              </a:ext>
            </a:extLst>
          </p:cNvPr>
          <p:cNvCxnSpPr>
            <a:cxnSpLocks/>
          </p:cNvCxnSpPr>
          <p:nvPr/>
        </p:nvCxnSpPr>
        <p:spPr>
          <a:xfrm>
            <a:off x="8221028" y="575652"/>
            <a:ext cx="0" cy="436499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8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4551</TotalTime>
  <Words>153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doopo</dc:creator>
  <cp:lastModifiedBy>kim doopo</cp:lastModifiedBy>
  <cp:revision>176</cp:revision>
  <dcterms:created xsi:type="dcterms:W3CDTF">2021-04-02T01:05:27Z</dcterms:created>
  <dcterms:modified xsi:type="dcterms:W3CDTF">2021-04-05T04:57:11Z</dcterms:modified>
</cp:coreProperties>
</file>