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292" autoAdjust="0"/>
    <p:restoredTop sz="96517" autoAdjust="0"/>
  </p:normalViewPr>
  <p:slideViewPr>
    <p:cSldViewPr snapToGrid="0">
      <p:cViewPr>
        <p:scale>
          <a:sx n="100" d="100"/>
          <a:sy n="100" d="100"/>
        </p:scale>
        <p:origin x="246" y="-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직사각형 171">
            <a:extLst>
              <a:ext uri="{FF2B5EF4-FFF2-40B4-BE49-F238E27FC236}">
                <a16:creationId xmlns:a16="http://schemas.microsoft.com/office/drawing/2014/main" id="{CB2A9081-A6D9-92DA-926C-F9E98F54DAD1}"/>
              </a:ext>
            </a:extLst>
          </p:cNvPr>
          <p:cNvSpPr/>
          <p:nvPr/>
        </p:nvSpPr>
        <p:spPr>
          <a:xfrm>
            <a:off x="5454661" y="6617032"/>
            <a:ext cx="7230525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465194" y="306958"/>
            <a:ext cx="7226896" cy="382237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"/>
              <a:t>CR`</a:t>
            </a:r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454661" y="245587"/>
            <a:ext cx="7237429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sp>
        <p:nvSpPr>
          <p:cNvPr id="6" name="직사각형 171">
            <a:extLst>
              <a:ext uri="{FF2B5EF4-FFF2-40B4-BE49-F238E27FC236}">
                <a16:creationId xmlns:a16="http://schemas.microsoft.com/office/drawing/2014/main" id="{E092242B-2158-B870-1E99-14FE5AE299DB}"/>
              </a:ext>
            </a:extLst>
          </p:cNvPr>
          <p:cNvSpPr/>
          <p:nvPr/>
        </p:nvSpPr>
        <p:spPr>
          <a:xfrm>
            <a:off x="1287213" y="245587"/>
            <a:ext cx="2376165" cy="38837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5AD2184-819E-4FE4-9612-F52872739E35}"/>
              </a:ext>
            </a:extLst>
          </p:cNvPr>
          <p:cNvSpPr txBox="1"/>
          <p:nvPr/>
        </p:nvSpPr>
        <p:spPr>
          <a:xfrm>
            <a:off x="1287212" y="245587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배드뱅크</a:t>
            </a:r>
            <a:endParaRPr lang="ko-KR" altLang="en-US" dirty="0"/>
          </a:p>
        </p:txBody>
      </p: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1447854" y="594641"/>
            <a:ext cx="655086" cy="34206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1447869" y="594337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59" name="그림 409">
            <a:extLst>
              <a:ext uri="{FF2B5EF4-FFF2-40B4-BE49-F238E27FC236}">
                <a16:creationId xmlns:a16="http://schemas.microsoft.com/office/drawing/2014/main" id="{585DBE25-92C6-8278-AB75-7BF18E39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1" y="3483474"/>
            <a:ext cx="361906" cy="1835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1C6F9C1-6E64-1246-66AC-6E520AFE025B}"/>
              </a:ext>
            </a:extLst>
          </p:cNvPr>
          <p:cNvSpPr txBox="1"/>
          <p:nvPr/>
        </p:nvSpPr>
        <p:spPr>
          <a:xfrm>
            <a:off x="122380" y="3782431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9F403-B3F8-45A4-A2A9-5D41301B7048}"/>
              </a:ext>
            </a:extLst>
          </p:cNvPr>
          <p:cNvCxnSpPr>
            <a:cxnSpLocks/>
          </p:cNvCxnSpPr>
          <p:nvPr/>
        </p:nvCxnSpPr>
        <p:spPr>
          <a:xfrm>
            <a:off x="253901" y="2519922"/>
            <a:ext cx="162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81" y="864774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209997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2860887" y="594642"/>
            <a:ext cx="647392" cy="342062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2860902" y="594337"/>
            <a:ext cx="64739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1077501"/>
            <a:ext cx="1626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B9D410-5821-7A5C-26D0-D85D5CF0F619}"/>
              </a:ext>
            </a:extLst>
          </p:cNvPr>
          <p:cNvGrpSpPr/>
          <p:nvPr/>
        </p:nvGrpSpPr>
        <p:grpSpPr>
          <a:xfrm>
            <a:off x="568504" y="955250"/>
            <a:ext cx="596345" cy="228753"/>
            <a:chOff x="869884" y="1447387"/>
            <a:chExt cx="596345" cy="228753"/>
          </a:xfrm>
        </p:grpSpPr>
        <p:sp>
          <p:nvSpPr>
            <p:cNvPr id="20" name="구름 187">
              <a:extLst>
                <a:ext uri="{FF2B5EF4-FFF2-40B4-BE49-F238E27FC236}">
                  <a16:creationId xmlns:a16="http://schemas.microsoft.com/office/drawing/2014/main" id="{F650D9EF-9BDC-5D65-E68C-796EF7003862}"/>
                </a:ext>
              </a:extLst>
            </p:cNvPr>
            <p:cNvSpPr/>
            <p:nvPr/>
          </p:nvSpPr>
          <p:spPr>
            <a:xfrm>
              <a:off x="869884" y="1447387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FE2563-008F-1BBE-B8A7-5E4F7ACA6FA2}"/>
                </a:ext>
              </a:extLst>
            </p:cNvPr>
            <p:cNvSpPr txBox="1"/>
            <p:nvPr/>
          </p:nvSpPr>
          <p:spPr>
            <a:xfrm>
              <a:off x="956250" y="1512488"/>
              <a:ext cx="423612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err="1"/>
                <a:t>인터넷망</a:t>
              </a:r>
              <a:endParaRPr lang="ko-KR" altLang="en-US" sz="600" b="1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C29365F-B35E-4A4C-89FA-A22327217AA1}"/>
              </a:ext>
            </a:extLst>
          </p:cNvPr>
          <p:cNvSpPr txBox="1"/>
          <p:nvPr/>
        </p:nvSpPr>
        <p:spPr>
          <a:xfrm>
            <a:off x="1160004" y="2415359"/>
            <a:ext cx="396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Automation</a:t>
            </a:r>
            <a:endParaRPr lang="ko-KR" altLang="en-US" sz="6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117313-9DCA-23EF-5B6B-2D74735A887A}"/>
              </a:ext>
            </a:extLst>
          </p:cNvPr>
          <p:cNvGrpSpPr/>
          <p:nvPr/>
        </p:nvGrpSpPr>
        <p:grpSpPr>
          <a:xfrm>
            <a:off x="532241" y="2360206"/>
            <a:ext cx="596345" cy="228753"/>
            <a:chOff x="869884" y="1447387"/>
            <a:chExt cx="596345" cy="228753"/>
          </a:xfrm>
        </p:grpSpPr>
        <p:sp>
          <p:nvSpPr>
            <p:cNvPr id="26" name="구름 187">
              <a:extLst>
                <a:ext uri="{FF2B5EF4-FFF2-40B4-BE49-F238E27FC236}">
                  <a16:creationId xmlns:a16="http://schemas.microsoft.com/office/drawing/2014/main" id="{720D5F8A-B0BD-9F05-1F39-C191AF63B33F}"/>
                </a:ext>
              </a:extLst>
            </p:cNvPr>
            <p:cNvSpPr/>
            <p:nvPr/>
          </p:nvSpPr>
          <p:spPr>
            <a:xfrm>
              <a:off x="869884" y="1447387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6B1BDB-AD2F-D503-7E13-A503B1972A04}"/>
                </a:ext>
              </a:extLst>
            </p:cNvPr>
            <p:cNvSpPr txBox="1"/>
            <p:nvPr/>
          </p:nvSpPr>
          <p:spPr>
            <a:xfrm>
              <a:off x="956250" y="1512488"/>
              <a:ext cx="423612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err="1"/>
                <a:t>인터넷망</a:t>
              </a:r>
              <a:endParaRPr lang="ko-KR" altLang="en-US" sz="600" b="1" dirty="0"/>
            </a:p>
          </p:txBody>
        </p:sp>
      </p:grpSp>
      <p:pic>
        <p:nvPicPr>
          <p:cNvPr id="28" name="Picture 31" descr="3D_34">
            <a:extLst>
              <a:ext uri="{FF2B5EF4-FFF2-40B4-BE49-F238E27FC236}">
                <a16:creationId xmlns:a16="http://schemas.microsoft.com/office/drawing/2014/main" id="{85B67B4D-CEEE-2D2A-8EBC-8F5CFC9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" y="2269730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9DE39BA-D5E7-5F74-F43B-1916AC2C1805}"/>
              </a:ext>
            </a:extLst>
          </p:cNvPr>
          <p:cNvSpPr txBox="1"/>
          <p:nvPr/>
        </p:nvSpPr>
        <p:spPr>
          <a:xfrm>
            <a:off x="65405" y="2614953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E44986C-52D2-0D82-5D96-D96CECDB3DCC}"/>
              </a:ext>
            </a:extLst>
          </p:cNvPr>
          <p:cNvGrpSpPr/>
          <p:nvPr/>
        </p:nvGrpSpPr>
        <p:grpSpPr>
          <a:xfrm>
            <a:off x="2895818" y="833082"/>
            <a:ext cx="577231" cy="1392496"/>
            <a:chOff x="4407721" y="1659919"/>
            <a:chExt cx="577231" cy="13924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B796EA-98D2-2E20-AEAA-0BEE83A39D5C}"/>
                </a:ext>
              </a:extLst>
            </p:cNvPr>
            <p:cNvSpPr txBox="1"/>
            <p:nvPr/>
          </p:nvSpPr>
          <p:spPr>
            <a:xfrm>
              <a:off x="4426336" y="1659919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EASDB</a:t>
              </a:r>
              <a:endParaRPr lang="en-US" altLang="ko-KR" sz="600" b="1" dirty="0"/>
            </a:p>
          </p:txBody>
        </p:sp>
        <p:pic>
          <p:nvPicPr>
            <p:cNvPr id="35" name="그림 230">
              <a:extLst>
                <a:ext uri="{FF2B5EF4-FFF2-40B4-BE49-F238E27FC236}">
                  <a16:creationId xmlns:a16="http://schemas.microsoft.com/office/drawing/2014/main" id="{07878C36-4674-E498-C3C1-767F0DB4B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4336" y="1783691"/>
              <a:ext cx="324000" cy="257019"/>
            </a:xfrm>
            <a:prstGeom prst="rect">
              <a:avLst/>
            </a:prstGeom>
          </p:spPr>
        </p:pic>
        <p:sp>
          <p:nvSpPr>
            <p:cNvPr id="36" name="Rectangle 135">
              <a:extLst>
                <a:ext uri="{FF2B5EF4-FFF2-40B4-BE49-F238E27FC236}">
                  <a16:creationId xmlns:a16="http://schemas.microsoft.com/office/drawing/2014/main" id="{612256BA-6D47-F86C-3D84-850E9ACA7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7721" y="2053424"/>
              <a:ext cx="577231" cy="998991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37" name="Rectangle 43">
              <a:extLst>
                <a:ext uri="{FF2B5EF4-FFF2-40B4-BE49-F238E27FC236}">
                  <a16:creationId xmlns:a16="http://schemas.microsoft.com/office/drawing/2014/main" id="{DD78E153-7342-689D-13AC-FC5CBCCF8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115085"/>
              <a:ext cx="472071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온라인감정</a:t>
              </a:r>
            </a:p>
          </p:txBody>
        </p:sp>
        <p:sp>
          <p:nvSpPr>
            <p:cNvPr id="38" name="Rectangle 43">
              <a:extLst>
                <a:ext uri="{FF2B5EF4-FFF2-40B4-BE49-F238E27FC236}">
                  <a16:creationId xmlns:a16="http://schemas.microsoft.com/office/drawing/2014/main" id="{E1835396-76F7-486F-3E62-294244FFA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301194"/>
              <a:ext cx="472071" cy="144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solidFill>
                    <a:srgbClr val="000086"/>
                  </a:solidFill>
                  <a:latin typeface="+mn-ea"/>
                </a:rPr>
                <a:t>JEUS</a:t>
              </a:r>
              <a:endParaRPr lang="ko-KR" altLang="en-US" sz="600">
                <a:solidFill>
                  <a:srgbClr val="000086"/>
                </a:solidFill>
                <a:latin typeface="+mn-ea"/>
              </a:endParaRPr>
            </a:p>
          </p:txBody>
        </p:sp>
        <p:sp>
          <p:nvSpPr>
            <p:cNvPr id="39" name="Rectangle 43">
              <a:extLst>
                <a:ext uri="{FF2B5EF4-FFF2-40B4-BE49-F238E27FC236}">
                  <a16:creationId xmlns:a16="http://schemas.microsoft.com/office/drawing/2014/main" id="{930C2C75-B860-CD16-DE9E-E166A772A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487303"/>
              <a:ext cx="472071" cy="144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solidFill>
                    <a:srgbClr val="000086"/>
                  </a:solidFill>
                  <a:latin typeface="+mn-ea"/>
                </a:rPr>
                <a:t>Oracle 19C</a:t>
              </a:r>
              <a:endParaRPr lang="ko-KR" altLang="en-US" sz="600">
                <a:solidFill>
                  <a:srgbClr val="000086"/>
                </a:solidFill>
                <a:latin typeface="+mn-ea"/>
              </a:endParaRPr>
            </a:p>
          </p:txBody>
        </p:sp>
        <p:pic>
          <p:nvPicPr>
            <p:cNvPr id="44" name="Picture 20" descr="http://db.cse.ohio-state.edu/images/db.png">
              <a:extLst>
                <a:ext uri="{FF2B5EF4-FFF2-40B4-BE49-F238E27FC236}">
                  <a16:creationId xmlns:a16="http://schemas.microsoft.com/office/drawing/2014/main" id="{9621AE89-F854-9FC0-DA46-9A61AB0B1B34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732" y="1932432"/>
              <a:ext cx="111801" cy="96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Rectangle 43">
              <a:extLst>
                <a:ext uri="{FF2B5EF4-FFF2-40B4-BE49-F238E27FC236}">
                  <a16:creationId xmlns:a16="http://schemas.microsoft.com/office/drawing/2014/main" id="{C90A432C-43CA-5F31-5C7B-FE4E12CE1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673412"/>
              <a:ext cx="472071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46" name="Rectangle 43">
              <a:extLst>
                <a:ext uri="{FF2B5EF4-FFF2-40B4-BE49-F238E27FC236}">
                  <a16:creationId xmlns:a16="http://schemas.microsoft.com/office/drawing/2014/main" id="{0938A79F-5E6F-D3E0-50CF-A4465148A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301" y="285952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filelink</a:t>
              </a:r>
              <a:endParaRPr lang="ko-KR" altLang="en-US" sz="600">
                <a:latin typeface="+mn-ea"/>
              </a:endParaRPr>
            </a:p>
          </p:txBody>
        </p:sp>
      </p:grpSp>
      <p:pic>
        <p:nvPicPr>
          <p:cNvPr id="101" name="Picture 2">
            <a:extLst>
              <a:ext uri="{FF2B5EF4-FFF2-40B4-BE49-F238E27FC236}">
                <a16:creationId xmlns:a16="http://schemas.microsoft.com/office/drawing/2014/main" id="{1E6D0021-A06A-6BA9-FC3F-DE8826049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477" y="2178695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" name="직선 연결선 317">
            <a:extLst>
              <a:ext uri="{FF2B5EF4-FFF2-40B4-BE49-F238E27FC236}">
                <a16:creationId xmlns:a16="http://schemas.microsoft.com/office/drawing/2014/main" id="{7DB8F13B-C861-2EBB-A214-F416058E2D64}"/>
              </a:ext>
            </a:extLst>
          </p:cNvPr>
          <p:cNvCxnSpPr>
            <a:cxnSpLocks/>
          </p:cNvCxnSpPr>
          <p:nvPr/>
        </p:nvCxnSpPr>
        <p:spPr>
          <a:xfrm flipV="1">
            <a:off x="8395189" y="2743830"/>
            <a:ext cx="545" cy="13053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7BC15C4F-DB36-4D44-B175-6B06D19B88D2}"/>
              </a:ext>
            </a:extLst>
          </p:cNvPr>
          <p:cNvSpPr txBox="1"/>
          <p:nvPr/>
        </p:nvSpPr>
        <p:spPr>
          <a:xfrm>
            <a:off x="8138734" y="2475869"/>
            <a:ext cx="51366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ATDSAPP</a:t>
            </a:r>
            <a:endParaRPr lang="en-US" altLang="ko-KR" sz="600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AA9635F-96E0-BD2D-2E72-AA2777AA021A}"/>
              </a:ext>
            </a:extLst>
          </p:cNvPr>
          <p:cNvSpPr txBox="1"/>
          <p:nvPr/>
        </p:nvSpPr>
        <p:spPr>
          <a:xfrm>
            <a:off x="9813409" y="2443135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ATDSDB</a:t>
            </a:r>
            <a:endParaRPr lang="en-US" altLang="ko-KR" sz="600" b="1" dirty="0"/>
          </a:p>
        </p:txBody>
      </p:sp>
      <p:sp>
        <p:nvSpPr>
          <p:cNvPr id="110" name="Rectangle 135">
            <a:extLst>
              <a:ext uri="{FF2B5EF4-FFF2-40B4-BE49-F238E27FC236}">
                <a16:creationId xmlns:a16="http://schemas.microsoft.com/office/drawing/2014/main" id="{116ACC54-3BCA-C7E6-EAA1-20F4EAEC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7723" y="2955710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4" name="Rectangle 43">
            <a:extLst>
              <a:ext uri="{FF2B5EF4-FFF2-40B4-BE49-F238E27FC236}">
                <a16:creationId xmlns:a16="http://schemas.microsoft.com/office/drawing/2014/main" id="{187A7922-9689-3EFB-F23E-818A06ABA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0303" y="3017371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DB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8" name="Rectangle 135">
            <a:extLst>
              <a:ext uri="{FF2B5EF4-FFF2-40B4-BE49-F238E27FC236}">
                <a16:creationId xmlns:a16="http://schemas.microsoft.com/office/drawing/2014/main" id="{7F5FAA02-FA0C-5440-F611-02E3BCDE4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414" y="2955709"/>
            <a:ext cx="674886" cy="105955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0" name="Rectangle 43">
            <a:extLst>
              <a:ext uri="{FF2B5EF4-FFF2-40B4-BE49-F238E27FC236}">
                <a16:creationId xmlns:a16="http://schemas.microsoft.com/office/drawing/2014/main" id="{FEBD3004-2858-DE36-6CCF-E6AF83B8B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993" y="3017371"/>
            <a:ext cx="565972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APP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23" name="그림 224">
            <a:extLst>
              <a:ext uri="{FF2B5EF4-FFF2-40B4-BE49-F238E27FC236}">
                <a16:creationId xmlns:a16="http://schemas.microsoft.com/office/drawing/2014/main" id="{87FC880A-EBD0-BA1F-3B03-EEF61E7F203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3567" y="2599641"/>
            <a:ext cx="324000" cy="257019"/>
          </a:xfrm>
          <a:prstGeom prst="rect">
            <a:avLst/>
          </a:prstGeom>
        </p:spPr>
      </p:pic>
      <p:cxnSp>
        <p:nvCxnSpPr>
          <p:cNvPr id="526" name="직선 연결선 173">
            <a:extLst>
              <a:ext uri="{FF2B5EF4-FFF2-40B4-BE49-F238E27FC236}">
                <a16:creationId xmlns:a16="http://schemas.microsoft.com/office/drawing/2014/main" id="{1DB4F1D6-59C5-08DF-644B-4AFC79C85E7A}"/>
              </a:ext>
            </a:extLst>
          </p:cNvPr>
          <p:cNvCxnSpPr>
            <a:cxnSpLocks/>
          </p:cNvCxnSpPr>
          <p:nvPr/>
        </p:nvCxnSpPr>
        <p:spPr>
          <a:xfrm>
            <a:off x="6944260" y="2876139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직선 연결선 317">
            <a:extLst>
              <a:ext uri="{FF2B5EF4-FFF2-40B4-BE49-F238E27FC236}">
                <a16:creationId xmlns:a16="http://schemas.microsoft.com/office/drawing/2014/main" id="{9AF058F7-BA7C-A47E-8F7A-426B508FC9D1}"/>
              </a:ext>
            </a:extLst>
          </p:cNvPr>
          <p:cNvCxnSpPr/>
          <p:nvPr/>
        </p:nvCxnSpPr>
        <p:spPr>
          <a:xfrm rot="5400000" flipH="1" flipV="1">
            <a:off x="10043475" y="280338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53E7EABD-CAFF-DB0C-21A9-6464B5AB6913}"/>
              </a:ext>
            </a:extLst>
          </p:cNvPr>
          <p:cNvGrpSpPr/>
          <p:nvPr/>
        </p:nvGrpSpPr>
        <p:grpSpPr>
          <a:xfrm>
            <a:off x="7130827" y="2731925"/>
            <a:ext cx="577231" cy="786579"/>
            <a:chOff x="6977286" y="2145961"/>
            <a:chExt cx="577231" cy="786579"/>
          </a:xfrm>
        </p:grpSpPr>
        <p:sp>
          <p:nvSpPr>
            <p:cNvPr id="514" name="Rectangle 135">
              <a:extLst>
                <a:ext uri="{FF2B5EF4-FFF2-40B4-BE49-F238E27FC236}">
                  <a16:creationId xmlns:a16="http://schemas.microsoft.com/office/drawing/2014/main" id="{E1986C72-8FA0-BE49-D92F-17C041565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7286" y="2369746"/>
              <a:ext cx="577231" cy="56279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515" name="Rectangle 43">
              <a:extLst>
                <a:ext uri="{FF2B5EF4-FFF2-40B4-BE49-F238E27FC236}">
                  <a16:creationId xmlns:a16="http://schemas.microsoft.com/office/drawing/2014/main" id="{9EB91B1D-7EC0-F9AF-94E2-74D23E865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9866" y="2431407"/>
              <a:ext cx="472071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</a:t>
              </a:r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WEB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527" name="직선 연결선 317">
              <a:extLst>
                <a:ext uri="{FF2B5EF4-FFF2-40B4-BE49-F238E27FC236}">
                  <a16:creationId xmlns:a16="http://schemas.microsoft.com/office/drawing/2014/main" id="{7F685259-6B02-AED5-BBC1-4936BE5D8673}"/>
                </a:ext>
              </a:extLst>
            </p:cNvPr>
            <p:cNvCxnSpPr/>
            <p:nvPr/>
          </p:nvCxnSpPr>
          <p:spPr>
            <a:xfrm rot="5400000" flipH="1" flipV="1">
              <a:off x="7168813" y="2217416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1" name="Picture 20" descr="http://db.cse.ohio-state.edu/images/db.png">
            <a:extLst>
              <a:ext uri="{FF2B5EF4-FFF2-40B4-BE49-F238E27FC236}">
                <a16:creationId xmlns:a16="http://schemas.microsoft.com/office/drawing/2014/main" id="{654558C0-BF48-6F57-B7AE-2A073425713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131" y="2578182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" name="TextBox 726">
            <a:extLst>
              <a:ext uri="{FF2B5EF4-FFF2-40B4-BE49-F238E27FC236}">
                <a16:creationId xmlns:a16="http://schemas.microsoft.com/office/drawing/2014/main" id="{E7534FFD-B3D8-DE37-F285-07B56E480E22}"/>
              </a:ext>
            </a:extLst>
          </p:cNvPr>
          <p:cNvSpPr txBox="1"/>
          <p:nvPr/>
        </p:nvSpPr>
        <p:spPr>
          <a:xfrm>
            <a:off x="1488851" y="2264098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</a:t>
            </a:r>
            <a:endParaRPr lang="en-US" altLang="ko-KR" sz="600" b="1" dirty="0"/>
          </a:p>
        </p:txBody>
      </p:sp>
      <p:pic>
        <p:nvPicPr>
          <p:cNvPr id="728" name="그림 230">
            <a:extLst>
              <a:ext uri="{FF2B5EF4-FFF2-40B4-BE49-F238E27FC236}">
                <a16:creationId xmlns:a16="http://schemas.microsoft.com/office/drawing/2014/main" id="{25D156D1-4136-B539-C3DA-91EAB6E52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387870"/>
            <a:ext cx="324000" cy="257019"/>
          </a:xfrm>
          <a:prstGeom prst="rect">
            <a:avLst/>
          </a:prstGeom>
        </p:spPr>
      </p:pic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1488851" y="275469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878463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1226587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1288248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1488851" y="833082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956854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1466098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855" name="TextBox 854">
            <a:extLst>
              <a:ext uri="{FF2B5EF4-FFF2-40B4-BE49-F238E27FC236}">
                <a16:creationId xmlns:a16="http://schemas.microsoft.com/office/drawing/2014/main" id="{3B38E7C3-F3E4-60A8-DEE8-F10309D22E82}"/>
              </a:ext>
            </a:extLst>
          </p:cNvPr>
          <p:cNvSpPr txBox="1"/>
          <p:nvPr/>
        </p:nvSpPr>
        <p:spPr>
          <a:xfrm>
            <a:off x="11501340" y="6911553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cxnSp>
        <p:nvCxnSpPr>
          <p:cNvPr id="866" name="직선 연결선 317">
            <a:extLst>
              <a:ext uri="{FF2B5EF4-FFF2-40B4-BE49-F238E27FC236}">
                <a16:creationId xmlns:a16="http://schemas.microsoft.com/office/drawing/2014/main" id="{976EC52D-7925-87A4-43DC-764687B19F92}"/>
              </a:ext>
            </a:extLst>
          </p:cNvPr>
          <p:cNvCxnSpPr/>
          <p:nvPr/>
        </p:nvCxnSpPr>
        <p:spPr>
          <a:xfrm rot="5400000" flipH="1" flipV="1">
            <a:off x="9510394" y="8066723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직선 연결선 317">
            <a:extLst>
              <a:ext uri="{FF2B5EF4-FFF2-40B4-BE49-F238E27FC236}">
                <a16:creationId xmlns:a16="http://schemas.microsoft.com/office/drawing/2014/main" id="{81033BAF-F243-399E-F0A1-FF81910CA8DD}"/>
              </a:ext>
            </a:extLst>
          </p:cNvPr>
          <p:cNvCxnSpPr/>
          <p:nvPr/>
        </p:nvCxnSpPr>
        <p:spPr>
          <a:xfrm rot="5400000" flipH="1" flipV="1">
            <a:off x="10186460" y="8066723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8" name="직선 연결선 317">
            <a:extLst>
              <a:ext uri="{FF2B5EF4-FFF2-40B4-BE49-F238E27FC236}">
                <a16:creationId xmlns:a16="http://schemas.microsoft.com/office/drawing/2014/main" id="{CD67E443-EE8D-2DB3-30B6-F9587299C1DE}"/>
              </a:ext>
            </a:extLst>
          </p:cNvPr>
          <p:cNvCxnSpPr/>
          <p:nvPr/>
        </p:nvCxnSpPr>
        <p:spPr>
          <a:xfrm rot="5400000" flipH="1" flipV="1">
            <a:off x="10862526" y="8066723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2" name="Straight Connector 871">
            <a:extLst>
              <a:ext uri="{FF2B5EF4-FFF2-40B4-BE49-F238E27FC236}">
                <a16:creationId xmlns:a16="http://schemas.microsoft.com/office/drawing/2014/main" id="{431B39EB-55A8-F2B6-10ED-85FCC33F0BA6}"/>
              </a:ext>
            </a:extLst>
          </p:cNvPr>
          <p:cNvCxnSpPr>
            <a:cxnSpLocks/>
          </p:cNvCxnSpPr>
          <p:nvPr/>
        </p:nvCxnSpPr>
        <p:spPr>
          <a:xfrm flipV="1">
            <a:off x="8286319" y="7839241"/>
            <a:ext cx="954998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73" name="Straight Connector 872">
            <a:extLst>
              <a:ext uri="{FF2B5EF4-FFF2-40B4-BE49-F238E27FC236}">
                <a16:creationId xmlns:a16="http://schemas.microsoft.com/office/drawing/2014/main" id="{1522FFFF-0E57-A9C6-51E2-7DF2EB7AC23D}"/>
              </a:ext>
            </a:extLst>
          </p:cNvPr>
          <p:cNvCxnSpPr>
            <a:cxnSpLocks/>
          </p:cNvCxnSpPr>
          <p:nvPr/>
        </p:nvCxnSpPr>
        <p:spPr>
          <a:xfrm>
            <a:off x="8286319" y="7959570"/>
            <a:ext cx="1727765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74" name="Straight Connector 873">
            <a:extLst>
              <a:ext uri="{FF2B5EF4-FFF2-40B4-BE49-F238E27FC236}">
                <a16:creationId xmlns:a16="http://schemas.microsoft.com/office/drawing/2014/main" id="{A0112D15-B86E-7FF4-B7C9-4867E27B8524}"/>
              </a:ext>
            </a:extLst>
          </p:cNvPr>
          <p:cNvCxnSpPr>
            <a:cxnSpLocks/>
          </p:cNvCxnSpPr>
          <p:nvPr/>
        </p:nvCxnSpPr>
        <p:spPr>
          <a:xfrm>
            <a:off x="8286319" y="8043827"/>
            <a:ext cx="2464256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75" name="그림 409">
            <a:extLst>
              <a:ext uri="{FF2B5EF4-FFF2-40B4-BE49-F238E27FC236}">
                <a16:creationId xmlns:a16="http://schemas.microsoft.com/office/drawing/2014/main" id="{0AF9CBF9-DBD1-A61B-C8A3-02E0FFCF7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443" y="7882803"/>
            <a:ext cx="361906" cy="183575"/>
          </a:xfrm>
          <a:prstGeom prst="rect">
            <a:avLst/>
          </a:prstGeom>
        </p:spPr>
      </p:pic>
      <p:sp>
        <p:nvSpPr>
          <p:cNvPr id="876" name="TextBox 875">
            <a:extLst>
              <a:ext uri="{FF2B5EF4-FFF2-40B4-BE49-F238E27FC236}">
                <a16:creationId xmlns:a16="http://schemas.microsoft.com/office/drawing/2014/main" id="{8E4EB8A8-8326-892A-A5DD-A8CD6368EC88}"/>
              </a:ext>
            </a:extLst>
          </p:cNvPr>
          <p:cNvSpPr txBox="1"/>
          <p:nvPr/>
        </p:nvSpPr>
        <p:spPr>
          <a:xfrm>
            <a:off x="9364912" y="7774721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pic>
        <p:nvPicPr>
          <p:cNvPr id="877" name="그림 409">
            <a:extLst>
              <a:ext uri="{FF2B5EF4-FFF2-40B4-BE49-F238E27FC236}">
                <a16:creationId xmlns:a16="http://schemas.microsoft.com/office/drawing/2014/main" id="{5DC5C191-5300-332E-9E57-C9A53EDB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4509" y="7882803"/>
            <a:ext cx="361906" cy="183575"/>
          </a:xfrm>
          <a:prstGeom prst="rect">
            <a:avLst/>
          </a:prstGeom>
        </p:spPr>
      </p:pic>
      <p:sp>
        <p:nvSpPr>
          <p:cNvPr id="878" name="TextBox 877">
            <a:extLst>
              <a:ext uri="{FF2B5EF4-FFF2-40B4-BE49-F238E27FC236}">
                <a16:creationId xmlns:a16="http://schemas.microsoft.com/office/drawing/2014/main" id="{783F196C-917E-017F-9ABB-A85A78AC66D5}"/>
              </a:ext>
            </a:extLst>
          </p:cNvPr>
          <p:cNvSpPr txBox="1"/>
          <p:nvPr/>
        </p:nvSpPr>
        <p:spPr>
          <a:xfrm>
            <a:off x="10131414" y="7774721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879" name="그림 409">
            <a:extLst>
              <a:ext uri="{FF2B5EF4-FFF2-40B4-BE49-F238E27FC236}">
                <a16:creationId xmlns:a16="http://schemas.microsoft.com/office/drawing/2014/main" id="{DED84999-47C1-B0C5-F603-2BD27EFC5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75" y="7882803"/>
            <a:ext cx="361906" cy="183575"/>
          </a:xfrm>
          <a:prstGeom prst="rect">
            <a:avLst/>
          </a:prstGeom>
        </p:spPr>
      </p:pic>
      <p:sp>
        <p:nvSpPr>
          <p:cNvPr id="880" name="TextBox 879">
            <a:extLst>
              <a:ext uri="{FF2B5EF4-FFF2-40B4-BE49-F238E27FC236}">
                <a16:creationId xmlns:a16="http://schemas.microsoft.com/office/drawing/2014/main" id="{D1C7FD52-DB20-762D-E443-3BD91834F612}"/>
              </a:ext>
            </a:extLst>
          </p:cNvPr>
          <p:cNvSpPr txBox="1"/>
          <p:nvPr/>
        </p:nvSpPr>
        <p:spPr>
          <a:xfrm>
            <a:off x="10809372" y="7774721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881" name="그림 409">
            <a:extLst>
              <a:ext uri="{FF2B5EF4-FFF2-40B4-BE49-F238E27FC236}">
                <a16:creationId xmlns:a16="http://schemas.microsoft.com/office/drawing/2014/main" id="{FB72EF51-E65C-7405-EAED-9B99B663D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440" y="7045545"/>
            <a:ext cx="361906" cy="183575"/>
          </a:xfrm>
          <a:prstGeom prst="rect">
            <a:avLst/>
          </a:prstGeom>
        </p:spPr>
      </p:pic>
      <p:sp>
        <p:nvSpPr>
          <p:cNvPr id="882" name="TextBox 881">
            <a:extLst>
              <a:ext uri="{FF2B5EF4-FFF2-40B4-BE49-F238E27FC236}">
                <a16:creationId xmlns:a16="http://schemas.microsoft.com/office/drawing/2014/main" id="{E3A609AB-0D1E-5D20-A222-805A2CE97C0A}"/>
              </a:ext>
            </a:extLst>
          </p:cNvPr>
          <p:cNvSpPr txBox="1"/>
          <p:nvPr/>
        </p:nvSpPr>
        <p:spPr>
          <a:xfrm>
            <a:off x="5377895" y="6937463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sp>
        <p:nvSpPr>
          <p:cNvPr id="884" name="Rectangle 135">
            <a:extLst>
              <a:ext uri="{FF2B5EF4-FFF2-40B4-BE49-F238E27FC236}">
                <a16:creationId xmlns:a16="http://schemas.microsoft.com/office/drawing/2014/main" id="{03746830-0CC3-87E2-CFD6-5DE3278FF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172" y="8206989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85" name="Rectangle 43">
            <a:extLst>
              <a:ext uri="{FF2B5EF4-FFF2-40B4-BE49-F238E27FC236}">
                <a16:creationId xmlns:a16="http://schemas.microsoft.com/office/drawing/2014/main" id="{86CD974C-43B2-CF76-3519-D9BEA9A65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752" y="8268650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pic>
        <p:nvPicPr>
          <p:cNvPr id="887" name="그림 409">
            <a:extLst>
              <a:ext uri="{FF2B5EF4-FFF2-40B4-BE49-F238E27FC236}">
                <a16:creationId xmlns:a16="http://schemas.microsoft.com/office/drawing/2014/main" id="{49DE0CF4-4BC0-C8B6-9CA2-7AFC128B8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2387" y="7019635"/>
            <a:ext cx="361906" cy="183575"/>
          </a:xfrm>
          <a:prstGeom prst="rect">
            <a:avLst/>
          </a:prstGeom>
        </p:spPr>
      </p:pic>
      <p:sp>
        <p:nvSpPr>
          <p:cNvPr id="893" name="TextBox 892">
            <a:extLst>
              <a:ext uri="{FF2B5EF4-FFF2-40B4-BE49-F238E27FC236}">
                <a16:creationId xmlns:a16="http://schemas.microsoft.com/office/drawing/2014/main" id="{EF7C5BBC-259D-B88D-8D4F-781718DCF7F8}"/>
              </a:ext>
            </a:extLst>
          </p:cNvPr>
          <p:cNvSpPr txBox="1"/>
          <p:nvPr/>
        </p:nvSpPr>
        <p:spPr>
          <a:xfrm>
            <a:off x="7949652" y="9203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sp>
        <p:nvSpPr>
          <p:cNvPr id="897" name="TextBox 896">
            <a:extLst>
              <a:ext uri="{FF2B5EF4-FFF2-40B4-BE49-F238E27FC236}">
                <a16:creationId xmlns:a16="http://schemas.microsoft.com/office/drawing/2014/main" id="{56675A94-EACA-52C4-4FA2-58415740E899}"/>
              </a:ext>
            </a:extLst>
          </p:cNvPr>
          <p:cNvSpPr txBox="1"/>
          <p:nvPr/>
        </p:nvSpPr>
        <p:spPr>
          <a:xfrm>
            <a:off x="8570015" y="9203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143B09AB-EE9B-5CEE-C99C-219285E5E8EF}"/>
              </a:ext>
            </a:extLst>
          </p:cNvPr>
          <p:cNvSpPr txBox="1"/>
          <p:nvPr/>
        </p:nvSpPr>
        <p:spPr>
          <a:xfrm>
            <a:off x="9254114" y="9203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sp>
        <p:nvSpPr>
          <p:cNvPr id="905" name="TextBox 904">
            <a:extLst>
              <a:ext uri="{FF2B5EF4-FFF2-40B4-BE49-F238E27FC236}">
                <a16:creationId xmlns:a16="http://schemas.microsoft.com/office/drawing/2014/main" id="{B55895C1-1032-90FF-7EA3-4D2F629EBD0E}"/>
              </a:ext>
            </a:extLst>
          </p:cNvPr>
          <p:cNvSpPr txBox="1"/>
          <p:nvPr/>
        </p:nvSpPr>
        <p:spPr>
          <a:xfrm>
            <a:off x="9977465" y="9203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온비드</a:t>
            </a:r>
            <a:endParaRPr lang="en-US" altLang="ko-KR" sz="600" b="1" dirty="0"/>
          </a:p>
        </p:txBody>
      </p:sp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6944260" y="1347910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0" name="TextBox 909">
            <a:extLst>
              <a:ext uri="{FF2B5EF4-FFF2-40B4-BE49-F238E27FC236}">
                <a16:creationId xmlns:a16="http://schemas.microsoft.com/office/drawing/2014/main" id="{91C5D727-EBE9-67F1-8609-1F662BBFDB99}"/>
              </a:ext>
            </a:extLst>
          </p:cNvPr>
          <p:cNvSpPr txBox="1"/>
          <p:nvPr/>
        </p:nvSpPr>
        <p:spPr>
          <a:xfrm>
            <a:off x="10682478" y="92034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sp>
        <p:nvSpPr>
          <p:cNvPr id="912" name="TextBox 911">
            <a:extLst>
              <a:ext uri="{FF2B5EF4-FFF2-40B4-BE49-F238E27FC236}">
                <a16:creationId xmlns:a16="http://schemas.microsoft.com/office/drawing/2014/main" id="{E154CA80-7981-77B1-EBAD-1A1DD1D84A0B}"/>
              </a:ext>
            </a:extLst>
          </p:cNvPr>
          <p:cNvSpPr txBox="1"/>
          <p:nvPr/>
        </p:nvSpPr>
        <p:spPr>
          <a:xfrm>
            <a:off x="12254941" y="1046393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당발</a:t>
            </a:r>
            <a:r>
              <a:rPr lang="en-US" altLang="ko-KR" sz="600" b="1"/>
              <a:t>/</a:t>
            </a:r>
            <a:r>
              <a:rPr lang="ko-KR" altLang="en-US" sz="600" b="1"/>
              <a:t>타발관련</a:t>
            </a:r>
            <a:endParaRPr lang="en-US" altLang="ko-KR" sz="600" b="1" dirty="0"/>
          </a:p>
        </p:txBody>
      </p:sp>
      <p:pic>
        <p:nvPicPr>
          <p:cNvPr id="913" name="그림 433">
            <a:extLst>
              <a:ext uri="{FF2B5EF4-FFF2-40B4-BE49-F238E27FC236}">
                <a16:creationId xmlns:a16="http://schemas.microsoft.com/office/drawing/2014/main" id="{BED064B8-976D-E2FA-A8AB-467A54CE9B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430" y="1001973"/>
            <a:ext cx="160459" cy="184667"/>
          </a:xfrm>
          <a:prstGeom prst="rect">
            <a:avLst/>
          </a:prstGeom>
        </p:spPr>
      </p:pic>
      <p:sp>
        <p:nvSpPr>
          <p:cNvPr id="914" name="TextBox 913">
            <a:extLst>
              <a:ext uri="{FF2B5EF4-FFF2-40B4-BE49-F238E27FC236}">
                <a16:creationId xmlns:a16="http://schemas.microsoft.com/office/drawing/2014/main" id="{FE6B4692-54A9-E13B-B39C-C6FE292A5E17}"/>
              </a:ext>
            </a:extLst>
          </p:cNvPr>
          <p:cNvSpPr txBox="1"/>
          <p:nvPr/>
        </p:nvSpPr>
        <p:spPr>
          <a:xfrm>
            <a:off x="11194841" y="907375"/>
            <a:ext cx="892547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조세매각예치</a:t>
            </a:r>
            <a:r>
              <a:rPr lang="en-US" altLang="ko-KR" sz="600"/>
              <a:t>PSTRS_D </a:t>
            </a:r>
            <a:r>
              <a:rPr lang="ko-KR" altLang="en-US" sz="600"/>
              <a:t>데몬</a:t>
            </a:r>
            <a:endParaRPr lang="en-US" altLang="ko-KR" sz="600" dirty="0"/>
          </a:p>
        </p:txBody>
      </p:sp>
      <p:sp>
        <p:nvSpPr>
          <p:cNvPr id="915" name="TextBox 914">
            <a:extLst>
              <a:ext uri="{FF2B5EF4-FFF2-40B4-BE49-F238E27FC236}">
                <a16:creationId xmlns:a16="http://schemas.microsoft.com/office/drawing/2014/main" id="{42B6F0F9-F452-CAE8-A9B2-3A6727BFC5FA}"/>
              </a:ext>
            </a:extLst>
          </p:cNvPr>
          <p:cNvSpPr txBox="1"/>
          <p:nvPr/>
        </p:nvSpPr>
        <p:spPr>
          <a:xfrm>
            <a:off x="11165824" y="1105002"/>
            <a:ext cx="89254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들어오는것만</a:t>
            </a:r>
            <a:endParaRPr lang="en-US" altLang="ko-KR" sz="600" dirty="0"/>
          </a:p>
        </p:txBody>
      </p:sp>
      <p:cxnSp>
        <p:nvCxnSpPr>
          <p:cNvPr id="2" name="Straight Arrow Connector 63">
            <a:extLst>
              <a:ext uri="{FF2B5EF4-FFF2-40B4-BE49-F238E27FC236}">
                <a16:creationId xmlns:a16="http://schemas.microsoft.com/office/drawing/2014/main" id="{7B8D7F05-F553-4793-0FA6-68377401720A}"/>
              </a:ext>
            </a:extLst>
          </p:cNvPr>
          <p:cNvCxnSpPr>
            <a:cxnSpLocks/>
          </p:cNvCxnSpPr>
          <p:nvPr/>
        </p:nvCxnSpPr>
        <p:spPr>
          <a:xfrm>
            <a:off x="5807374" y="3108422"/>
            <a:ext cx="1315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591B4AB-08A2-FF62-DD75-CE63E86D5E0F}"/>
              </a:ext>
            </a:extLst>
          </p:cNvPr>
          <p:cNvSpPr txBox="1"/>
          <p:nvPr/>
        </p:nvSpPr>
        <p:spPr>
          <a:xfrm>
            <a:off x="5555279" y="3203453"/>
            <a:ext cx="432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조세담당자</a:t>
            </a:r>
            <a:endParaRPr lang="ko-KR" altLang="en-US" sz="600" b="1" dirty="0"/>
          </a:p>
        </p:txBody>
      </p:sp>
      <p:sp>
        <p:nvSpPr>
          <p:cNvPr id="31" name="Freeform 133">
            <a:extLst>
              <a:ext uri="{FF2B5EF4-FFF2-40B4-BE49-F238E27FC236}">
                <a16:creationId xmlns:a16="http://schemas.microsoft.com/office/drawing/2014/main" id="{17DDECFA-E2FA-BCFE-74C7-F273AF513728}"/>
              </a:ext>
            </a:extLst>
          </p:cNvPr>
          <p:cNvSpPr>
            <a:spLocks/>
          </p:cNvSpPr>
          <p:nvPr/>
        </p:nvSpPr>
        <p:spPr bwMode="auto">
          <a:xfrm rot="19735884" flipH="1" flipV="1">
            <a:off x="6236493" y="2990167"/>
            <a:ext cx="493174" cy="228754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33C3BB7-FF59-2E8F-93FD-7D70F5052281}"/>
              </a:ext>
            </a:extLst>
          </p:cNvPr>
          <p:cNvSpPr txBox="1"/>
          <p:nvPr/>
        </p:nvSpPr>
        <p:spPr>
          <a:xfrm>
            <a:off x="6369444" y="3081992"/>
            <a:ext cx="236206" cy="923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내부망</a:t>
            </a:r>
            <a:endParaRPr lang="ko-KR" altLang="en-US" sz="600" b="1" dirty="0"/>
          </a:p>
        </p:txBody>
      </p:sp>
      <p:pic>
        <p:nvPicPr>
          <p:cNvPr id="48" name="Picture 31" descr="3D_34">
            <a:extLst>
              <a:ext uri="{FF2B5EF4-FFF2-40B4-BE49-F238E27FC236}">
                <a16:creationId xmlns:a16="http://schemas.microsoft.com/office/drawing/2014/main" id="{72332A54-11C9-8940-E259-336E1191F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992" y="2858230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pSp>
        <p:nvGrpSpPr>
          <p:cNvPr id="50" name="그룹 49">
            <a:extLst>
              <a:ext uri="{FF2B5EF4-FFF2-40B4-BE49-F238E27FC236}">
                <a16:creationId xmlns:a16="http://schemas.microsoft.com/office/drawing/2014/main" id="{9BC6BA61-1CEB-9138-814C-12A47CEDA4D1}"/>
              </a:ext>
            </a:extLst>
          </p:cNvPr>
          <p:cNvGrpSpPr/>
          <p:nvPr/>
        </p:nvGrpSpPr>
        <p:grpSpPr>
          <a:xfrm>
            <a:off x="7116513" y="911348"/>
            <a:ext cx="540000" cy="432790"/>
            <a:chOff x="6962972" y="1857171"/>
            <a:chExt cx="540000" cy="43279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77978CF-8596-5CB3-3BDD-54AC0489F5C6}"/>
                </a:ext>
              </a:extLst>
            </p:cNvPr>
            <p:cNvSpPr txBox="1"/>
            <p:nvPr/>
          </p:nvSpPr>
          <p:spPr>
            <a:xfrm>
              <a:off x="6962972" y="1857171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k-wing</a:t>
              </a:r>
              <a:endParaRPr lang="en-US" altLang="ko-KR" sz="600" b="1" dirty="0"/>
            </a:p>
          </p:txBody>
        </p:sp>
        <p:cxnSp>
          <p:nvCxnSpPr>
            <p:cNvPr id="55" name="직선 연결선 317">
              <a:extLst>
                <a:ext uri="{FF2B5EF4-FFF2-40B4-BE49-F238E27FC236}">
                  <a16:creationId xmlns:a16="http://schemas.microsoft.com/office/drawing/2014/main" id="{DAC039A3-DE80-19A5-F14C-C2548D0A808C}"/>
                </a:ext>
              </a:extLst>
            </p:cNvPr>
            <p:cNvCxnSpPr/>
            <p:nvPr/>
          </p:nvCxnSpPr>
          <p:spPr>
            <a:xfrm rot="5400000" flipH="1" flipV="1">
              <a:off x="7168813" y="2217416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그림 230">
              <a:extLst>
                <a:ext uri="{FF2B5EF4-FFF2-40B4-BE49-F238E27FC236}">
                  <a16:creationId xmlns:a16="http://schemas.microsoft.com/office/drawing/2014/main" id="{6B488279-8CEA-362D-952B-DE6C527D5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0972" y="1980943"/>
              <a:ext cx="324000" cy="257019"/>
            </a:xfrm>
            <a:prstGeom prst="rect">
              <a:avLst/>
            </a:prstGeom>
          </p:spPr>
        </p:pic>
      </p:grpSp>
      <p:sp>
        <p:nvSpPr>
          <p:cNvPr id="920" name="화살표: 아래쪽 919">
            <a:extLst>
              <a:ext uri="{FF2B5EF4-FFF2-40B4-BE49-F238E27FC236}">
                <a16:creationId xmlns:a16="http://schemas.microsoft.com/office/drawing/2014/main" id="{D8F29177-9798-2B2B-41DB-3549908AEC81}"/>
              </a:ext>
            </a:extLst>
          </p:cNvPr>
          <p:cNvSpPr/>
          <p:nvPr/>
        </p:nvSpPr>
        <p:spPr>
          <a:xfrm rot="5400000" flipH="1" flipV="1">
            <a:off x="2442604" y="509502"/>
            <a:ext cx="49328" cy="1141669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" name="Picture 104">
            <a:extLst>
              <a:ext uri="{FF2B5EF4-FFF2-40B4-BE49-F238E27FC236}">
                <a16:creationId xmlns:a16="http://schemas.microsoft.com/office/drawing/2014/main" id="{5641C3D5-1769-3709-E294-2540C94F0B0A}"/>
              </a:ext>
            </a:extLst>
          </p:cNvPr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26207" y="956854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" name="TextBox 922">
            <a:extLst>
              <a:ext uri="{FF2B5EF4-FFF2-40B4-BE49-F238E27FC236}">
                <a16:creationId xmlns:a16="http://schemas.microsoft.com/office/drawing/2014/main" id="{8D756839-3545-BF6E-CF01-B80E480E24BF}"/>
              </a:ext>
            </a:extLst>
          </p:cNvPr>
          <p:cNvSpPr txBox="1"/>
          <p:nvPr/>
        </p:nvSpPr>
        <p:spPr>
          <a:xfrm>
            <a:off x="2293994" y="833082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grpSp>
        <p:nvGrpSpPr>
          <p:cNvPr id="927" name="그룹 926">
            <a:extLst>
              <a:ext uri="{FF2B5EF4-FFF2-40B4-BE49-F238E27FC236}">
                <a16:creationId xmlns:a16="http://schemas.microsoft.com/office/drawing/2014/main" id="{DF91786A-EFEB-D845-1806-F396620541D1}"/>
              </a:ext>
            </a:extLst>
          </p:cNvPr>
          <p:cNvGrpSpPr/>
          <p:nvPr/>
        </p:nvGrpSpPr>
        <p:grpSpPr>
          <a:xfrm>
            <a:off x="6006813" y="1361776"/>
            <a:ext cx="540000" cy="447079"/>
            <a:chOff x="6962972" y="1857171"/>
            <a:chExt cx="540000" cy="447079"/>
          </a:xfrm>
        </p:grpSpPr>
        <p:sp>
          <p:nvSpPr>
            <p:cNvPr id="928" name="TextBox 927">
              <a:extLst>
                <a:ext uri="{FF2B5EF4-FFF2-40B4-BE49-F238E27FC236}">
                  <a16:creationId xmlns:a16="http://schemas.microsoft.com/office/drawing/2014/main" id="{581DFFF6-1EFE-8EFE-4A8F-6883C1A02FCE}"/>
                </a:ext>
              </a:extLst>
            </p:cNvPr>
            <p:cNvSpPr txBox="1"/>
            <p:nvPr/>
          </p:nvSpPr>
          <p:spPr>
            <a:xfrm>
              <a:off x="6962972" y="1857171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NASVR</a:t>
              </a:r>
              <a:endParaRPr lang="en-US" altLang="ko-KR" sz="600" b="1" dirty="0"/>
            </a:p>
          </p:txBody>
        </p:sp>
        <p:cxnSp>
          <p:nvCxnSpPr>
            <p:cNvPr id="929" name="직선 연결선 317">
              <a:extLst>
                <a:ext uri="{FF2B5EF4-FFF2-40B4-BE49-F238E27FC236}">
                  <a16:creationId xmlns:a16="http://schemas.microsoft.com/office/drawing/2014/main" id="{FA1AD008-22C3-D44C-1538-708447FE9E19}"/>
                </a:ext>
              </a:extLst>
            </p:cNvPr>
            <p:cNvCxnSpPr/>
            <p:nvPr/>
          </p:nvCxnSpPr>
          <p:spPr>
            <a:xfrm rot="5400000" flipH="1" flipV="1">
              <a:off x="7168813" y="2231705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0" name="그림 230">
              <a:extLst>
                <a:ext uri="{FF2B5EF4-FFF2-40B4-BE49-F238E27FC236}">
                  <a16:creationId xmlns:a16="http://schemas.microsoft.com/office/drawing/2014/main" id="{72E54689-15AF-94A0-6B2E-413B308B6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0972" y="1980943"/>
              <a:ext cx="324000" cy="257019"/>
            </a:xfrm>
            <a:prstGeom prst="rect">
              <a:avLst/>
            </a:prstGeom>
          </p:spPr>
        </p:pic>
      </p:grpSp>
      <p:cxnSp>
        <p:nvCxnSpPr>
          <p:cNvPr id="934" name="직선 연결선 173">
            <a:extLst>
              <a:ext uri="{FF2B5EF4-FFF2-40B4-BE49-F238E27FC236}">
                <a16:creationId xmlns:a16="http://schemas.microsoft.com/office/drawing/2014/main" id="{B6DC4371-622C-E129-BD6F-34D2131C0596}"/>
              </a:ext>
            </a:extLst>
          </p:cNvPr>
          <p:cNvCxnSpPr>
            <a:cxnSpLocks/>
          </p:cNvCxnSpPr>
          <p:nvPr/>
        </p:nvCxnSpPr>
        <p:spPr>
          <a:xfrm>
            <a:off x="5874375" y="1803269"/>
            <a:ext cx="107766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1" name="화살표: 아래쪽 940">
            <a:extLst>
              <a:ext uri="{FF2B5EF4-FFF2-40B4-BE49-F238E27FC236}">
                <a16:creationId xmlns:a16="http://schemas.microsoft.com/office/drawing/2014/main" id="{BAA7F3E0-A3D0-6004-5B9F-DE74395917E7}"/>
              </a:ext>
            </a:extLst>
          </p:cNvPr>
          <p:cNvSpPr/>
          <p:nvPr/>
        </p:nvSpPr>
        <p:spPr>
          <a:xfrm rot="5400000" flipH="1" flipV="1">
            <a:off x="5913394" y="1409700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2" name="직사각형 941">
            <a:extLst>
              <a:ext uri="{FF2B5EF4-FFF2-40B4-BE49-F238E27FC236}">
                <a16:creationId xmlns:a16="http://schemas.microsoft.com/office/drawing/2014/main" id="{CE9F3DB9-3510-CA21-6E5D-8636409B2EF1}"/>
              </a:ext>
            </a:extLst>
          </p:cNvPr>
          <p:cNvSpPr/>
          <p:nvPr/>
        </p:nvSpPr>
        <p:spPr>
          <a:xfrm>
            <a:off x="3358630" y="1916773"/>
            <a:ext cx="23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3" name="직사각형 942">
            <a:extLst>
              <a:ext uri="{FF2B5EF4-FFF2-40B4-BE49-F238E27FC236}">
                <a16:creationId xmlns:a16="http://schemas.microsoft.com/office/drawing/2014/main" id="{8C5516FA-BF1E-7480-16F8-299CB01B421C}"/>
              </a:ext>
            </a:extLst>
          </p:cNvPr>
          <p:cNvSpPr/>
          <p:nvPr/>
        </p:nvSpPr>
        <p:spPr>
          <a:xfrm rot="5400000" flipV="1">
            <a:off x="5590280" y="1754833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5" name="직사각형 171">
            <a:extLst>
              <a:ext uri="{FF2B5EF4-FFF2-40B4-BE49-F238E27FC236}">
                <a16:creationId xmlns:a16="http://schemas.microsoft.com/office/drawing/2014/main" id="{470786A3-8412-CE7F-7194-54E290A6D4A5}"/>
              </a:ext>
            </a:extLst>
          </p:cNvPr>
          <p:cNvSpPr/>
          <p:nvPr/>
        </p:nvSpPr>
        <p:spPr>
          <a:xfrm>
            <a:off x="4126738" y="245587"/>
            <a:ext cx="864563" cy="29236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258055F1-AFCA-0032-414A-0AA9A3967553}"/>
              </a:ext>
            </a:extLst>
          </p:cNvPr>
          <p:cNvSpPr txBox="1"/>
          <p:nvPr/>
        </p:nvSpPr>
        <p:spPr>
          <a:xfrm>
            <a:off x="4272891" y="83753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947" name="그림 230">
            <a:extLst>
              <a:ext uri="{FF2B5EF4-FFF2-40B4-BE49-F238E27FC236}">
                <a16:creationId xmlns:a16="http://schemas.microsoft.com/office/drawing/2014/main" id="{DFA2BF32-1CE8-9246-F623-6AAC03BF57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961309"/>
            <a:ext cx="324000" cy="257019"/>
          </a:xfrm>
          <a:prstGeom prst="rect">
            <a:avLst/>
          </a:prstGeom>
        </p:spPr>
      </p:pic>
      <p:sp>
        <p:nvSpPr>
          <p:cNvPr id="948" name="Rectangle 135">
            <a:extLst>
              <a:ext uri="{FF2B5EF4-FFF2-40B4-BE49-F238E27FC236}">
                <a16:creationId xmlns:a16="http://schemas.microsoft.com/office/drawing/2014/main" id="{66341743-5F41-BDEC-DE4C-E8B6CCF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218328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9" name="Rectangle 43">
            <a:extLst>
              <a:ext uri="{FF2B5EF4-FFF2-40B4-BE49-F238E27FC236}">
                <a16:creationId xmlns:a16="http://schemas.microsoft.com/office/drawing/2014/main" id="{C084897F-DB08-D5C4-E66B-43EACC97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279989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950" name="Rectangle 43">
            <a:extLst>
              <a:ext uri="{FF2B5EF4-FFF2-40B4-BE49-F238E27FC236}">
                <a16:creationId xmlns:a16="http://schemas.microsoft.com/office/drawing/2014/main" id="{8C26399A-B71D-13C3-A8E7-2713AA00E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46609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EAI-Hub</a:t>
            </a:r>
            <a:endParaRPr lang="ko-KR" altLang="en-US" sz="600">
              <a:latin typeface="+mn-ea"/>
            </a:endParaRPr>
          </a:p>
        </p:txBody>
      </p:sp>
      <p:sp>
        <p:nvSpPr>
          <p:cNvPr id="951" name="TextBox 30">
            <a:extLst>
              <a:ext uri="{FF2B5EF4-FFF2-40B4-BE49-F238E27FC236}">
                <a16:creationId xmlns:a16="http://schemas.microsoft.com/office/drawing/2014/main" id="{13DC5FFD-39F7-5278-88BD-ECEF9552877F}"/>
              </a:ext>
            </a:extLst>
          </p:cNvPr>
          <p:cNvSpPr txBox="1"/>
          <p:nvPr/>
        </p:nvSpPr>
        <p:spPr>
          <a:xfrm>
            <a:off x="4139503" y="246872"/>
            <a:ext cx="84888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대내연계망</a:t>
            </a:r>
            <a:endParaRPr lang="ko-KR" altLang="en-US" dirty="0"/>
          </a:p>
        </p:txBody>
      </p:sp>
      <p:grpSp>
        <p:nvGrpSpPr>
          <p:cNvPr id="952" name="Group 138">
            <a:extLst>
              <a:ext uri="{FF2B5EF4-FFF2-40B4-BE49-F238E27FC236}">
                <a16:creationId xmlns:a16="http://schemas.microsoft.com/office/drawing/2014/main" id="{145C26F1-AC14-726C-F60D-532F4662C945}"/>
              </a:ext>
            </a:extLst>
          </p:cNvPr>
          <p:cNvGrpSpPr/>
          <p:nvPr/>
        </p:nvGrpSpPr>
        <p:grpSpPr>
          <a:xfrm rot="12454886" flipH="1">
            <a:off x="6135511" y="2060941"/>
            <a:ext cx="2226073" cy="102133"/>
            <a:chOff x="4436466" y="927232"/>
            <a:chExt cx="1602737" cy="237474"/>
          </a:xfrm>
        </p:grpSpPr>
        <p:sp>
          <p:nvSpPr>
            <p:cNvPr id="953" name="타원 27">
              <a:extLst>
                <a:ext uri="{FF2B5EF4-FFF2-40B4-BE49-F238E27FC236}">
                  <a16:creationId xmlns:a16="http://schemas.microsoft.com/office/drawing/2014/main" id="{5AD22CB7-AE29-181F-FEAF-61437E15971B}"/>
                </a:ext>
              </a:extLst>
            </p:cNvPr>
            <p:cNvSpPr/>
            <p:nvPr/>
          </p:nvSpPr>
          <p:spPr>
            <a:xfrm>
              <a:off x="4436466" y="939836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954" name="직사각형 28">
              <a:extLst>
                <a:ext uri="{FF2B5EF4-FFF2-40B4-BE49-F238E27FC236}">
                  <a16:creationId xmlns:a16="http://schemas.microsoft.com/office/drawing/2014/main" id="{04B66182-5134-37D0-9204-9BA18D26D9B9}"/>
                </a:ext>
              </a:extLst>
            </p:cNvPr>
            <p:cNvSpPr/>
            <p:nvPr/>
          </p:nvSpPr>
          <p:spPr>
            <a:xfrm>
              <a:off x="4849163" y="927232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955" name="직선 화살표 연결선 29">
              <a:extLst>
                <a:ext uri="{FF2B5EF4-FFF2-40B4-BE49-F238E27FC236}">
                  <a16:creationId xmlns:a16="http://schemas.microsoft.com/office/drawing/2014/main" id="{73E1785D-08E1-0063-2171-483BFA0F4A8B}"/>
                </a:ext>
              </a:extLst>
            </p:cNvPr>
            <p:cNvCxnSpPr/>
            <p:nvPr/>
          </p:nvCxnSpPr>
          <p:spPr>
            <a:xfrm>
              <a:off x="4806344" y="940149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56" name="직선 화살표 연결선 30">
              <a:extLst>
                <a:ext uri="{FF2B5EF4-FFF2-40B4-BE49-F238E27FC236}">
                  <a16:creationId xmlns:a16="http://schemas.microsoft.com/office/drawing/2014/main" id="{9BC1C048-3F69-2F85-F3FD-B3F9387A4935}"/>
                </a:ext>
              </a:extLst>
            </p:cNvPr>
            <p:cNvCxnSpPr/>
            <p:nvPr/>
          </p:nvCxnSpPr>
          <p:spPr>
            <a:xfrm>
              <a:off x="4806344" y="1161968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57" name="TextBox 956">
            <a:extLst>
              <a:ext uri="{FF2B5EF4-FFF2-40B4-BE49-F238E27FC236}">
                <a16:creationId xmlns:a16="http://schemas.microsoft.com/office/drawing/2014/main" id="{5D345FF3-7C46-B1F1-D86F-B34B572658E3}"/>
              </a:ext>
            </a:extLst>
          </p:cNvPr>
          <p:cNvSpPr txBox="1"/>
          <p:nvPr/>
        </p:nvSpPr>
        <p:spPr>
          <a:xfrm>
            <a:off x="7201852" y="2443135"/>
            <a:ext cx="324000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ATDSWEB</a:t>
            </a:r>
            <a:endParaRPr lang="en-US" altLang="ko-KR" sz="600" b="1" dirty="0"/>
          </a:p>
        </p:txBody>
      </p:sp>
      <p:pic>
        <p:nvPicPr>
          <p:cNvPr id="958" name="그림 230">
            <a:extLst>
              <a:ext uri="{FF2B5EF4-FFF2-40B4-BE49-F238E27FC236}">
                <a16:creationId xmlns:a16="http://schemas.microsoft.com/office/drawing/2014/main" id="{0C392577-FC82-8B98-5783-0DB0846D27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513" y="2566907"/>
            <a:ext cx="324000" cy="257019"/>
          </a:xfrm>
          <a:prstGeom prst="rect">
            <a:avLst/>
          </a:prstGeom>
        </p:spPr>
      </p:pic>
      <p:cxnSp>
        <p:nvCxnSpPr>
          <p:cNvPr id="959" name="직선 연결선 173">
            <a:extLst>
              <a:ext uri="{FF2B5EF4-FFF2-40B4-BE49-F238E27FC236}">
                <a16:creationId xmlns:a16="http://schemas.microsoft.com/office/drawing/2014/main" id="{0644FE7E-EB38-72CA-FBFA-37BB47967C59}"/>
              </a:ext>
            </a:extLst>
          </p:cNvPr>
          <p:cNvCxnSpPr>
            <a:cxnSpLocks/>
          </p:cNvCxnSpPr>
          <p:nvPr/>
        </p:nvCxnSpPr>
        <p:spPr>
          <a:xfrm>
            <a:off x="6952036" y="1345678"/>
            <a:ext cx="0" cy="152868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E7D34EA-4AF9-9476-181A-FCD81D6F3340}"/>
              </a:ext>
            </a:extLst>
          </p:cNvPr>
          <p:cNvSpPr txBox="1"/>
          <p:nvPr/>
        </p:nvSpPr>
        <p:spPr>
          <a:xfrm>
            <a:off x="3710174" y="1832806"/>
            <a:ext cx="396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</a:t>
            </a:r>
            <a:endParaRPr lang="ko-KR" altLang="en-US" sz="600" dirty="0"/>
          </a:p>
        </p:txBody>
      </p:sp>
      <p:sp>
        <p:nvSpPr>
          <p:cNvPr id="72" name="화살표: 아래쪽 71">
            <a:extLst>
              <a:ext uri="{FF2B5EF4-FFF2-40B4-BE49-F238E27FC236}">
                <a16:creationId xmlns:a16="http://schemas.microsoft.com/office/drawing/2014/main" id="{B5948E85-8EF4-4D1F-A253-C88FF2BC37FE}"/>
              </a:ext>
            </a:extLst>
          </p:cNvPr>
          <p:cNvSpPr/>
          <p:nvPr/>
        </p:nvSpPr>
        <p:spPr>
          <a:xfrm rot="16200000" flipH="1" flipV="1">
            <a:off x="7823480" y="7196742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Rectangle 135">
            <a:extLst>
              <a:ext uri="{FF2B5EF4-FFF2-40B4-BE49-F238E27FC236}">
                <a16:creationId xmlns:a16="http://schemas.microsoft.com/office/drawing/2014/main" id="{F79461C4-65BD-A0ED-2423-E5B437CDB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0468" y="7274978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5" name="Rectangle 43">
            <a:extLst>
              <a:ext uri="{FF2B5EF4-FFF2-40B4-BE49-F238E27FC236}">
                <a16:creationId xmlns:a16="http://schemas.microsoft.com/office/drawing/2014/main" id="{1C71F3FD-6E2B-D295-FC5E-181BB7B55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3048" y="7336639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525" name="직선 연결선 317">
            <a:extLst>
              <a:ext uri="{FF2B5EF4-FFF2-40B4-BE49-F238E27FC236}">
                <a16:creationId xmlns:a16="http://schemas.microsoft.com/office/drawing/2014/main" id="{7369BA7A-B149-9FE0-E9A6-3FB5A57655E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59640" y="711057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4" name="Rectangle 135">
            <a:extLst>
              <a:ext uri="{FF2B5EF4-FFF2-40B4-BE49-F238E27FC236}">
                <a16:creationId xmlns:a16="http://schemas.microsoft.com/office/drawing/2014/main" id="{D74744D8-A39D-0089-1F05-17A36C686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0662" y="7338779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35" name="Rectangle 43">
            <a:extLst>
              <a:ext uri="{FF2B5EF4-FFF2-40B4-BE49-F238E27FC236}">
                <a16:creationId xmlns:a16="http://schemas.microsoft.com/office/drawing/2014/main" id="{2A183CF7-D6F5-DFD1-7130-5B0B5D9A0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242" y="7400440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grpSp>
        <p:nvGrpSpPr>
          <p:cNvPr id="537" name="그룹 536">
            <a:extLst>
              <a:ext uri="{FF2B5EF4-FFF2-40B4-BE49-F238E27FC236}">
                <a16:creationId xmlns:a16="http://schemas.microsoft.com/office/drawing/2014/main" id="{FDC6B01E-7162-C8E8-6E78-1209F661A2A7}"/>
              </a:ext>
            </a:extLst>
          </p:cNvPr>
          <p:cNvGrpSpPr/>
          <p:nvPr/>
        </p:nvGrpSpPr>
        <p:grpSpPr>
          <a:xfrm>
            <a:off x="6342013" y="6910512"/>
            <a:ext cx="392121" cy="367966"/>
            <a:chOff x="7921167" y="6665217"/>
            <a:chExt cx="392121" cy="367966"/>
          </a:xfrm>
        </p:grpSpPr>
        <p:cxnSp>
          <p:nvCxnSpPr>
            <p:cNvPr id="538" name="직선 연결선 317">
              <a:extLst>
                <a:ext uri="{FF2B5EF4-FFF2-40B4-BE49-F238E27FC236}">
                  <a16:creationId xmlns:a16="http://schemas.microsoft.com/office/drawing/2014/main" id="{30596791-CB56-7522-9512-1BF6C97E580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8025464" y="6960638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E0C9BBFD-2490-873C-5AF9-628B2609285E}"/>
                </a:ext>
              </a:extLst>
            </p:cNvPr>
            <p:cNvSpPr txBox="1"/>
            <p:nvPr/>
          </p:nvSpPr>
          <p:spPr>
            <a:xfrm>
              <a:off x="7921167" y="6665217"/>
              <a:ext cx="392121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감정평가협회</a:t>
              </a:r>
              <a:endParaRPr lang="en-US" altLang="ko-KR" sz="500" dirty="0"/>
            </a:p>
          </p:txBody>
        </p:sp>
      </p:grpSp>
      <p:pic>
        <p:nvPicPr>
          <p:cNvPr id="541" name="그림 409">
            <a:extLst>
              <a:ext uri="{FF2B5EF4-FFF2-40B4-BE49-F238E27FC236}">
                <a16:creationId xmlns:a16="http://schemas.microsoft.com/office/drawing/2014/main" id="{FC5ADCA2-FD2F-FC19-BE1B-FB7CB09F5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013" y="7022528"/>
            <a:ext cx="361906" cy="183575"/>
          </a:xfrm>
          <a:prstGeom prst="rect">
            <a:avLst/>
          </a:prstGeom>
        </p:spPr>
      </p:pic>
      <p:sp>
        <p:nvSpPr>
          <p:cNvPr id="557" name="Rectangle 135">
            <a:extLst>
              <a:ext uri="{FF2B5EF4-FFF2-40B4-BE49-F238E27FC236}">
                <a16:creationId xmlns:a16="http://schemas.microsoft.com/office/drawing/2014/main" id="{2FA172B7-2101-66D2-F9C4-6E168855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1770" y="1405970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1" name="TextBox 560">
            <a:extLst>
              <a:ext uri="{FF2B5EF4-FFF2-40B4-BE49-F238E27FC236}">
                <a16:creationId xmlns:a16="http://schemas.microsoft.com/office/drawing/2014/main" id="{CE55DDA9-E0A5-0B75-4A8D-07CFEAC4EB8A}"/>
              </a:ext>
            </a:extLst>
          </p:cNvPr>
          <p:cNvSpPr txBox="1"/>
          <p:nvPr/>
        </p:nvSpPr>
        <p:spPr>
          <a:xfrm>
            <a:off x="10775490" y="1803269"/>
            <a:ext cx="42176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타발관련</a:t>
            </a:r>
            <a:endParaRPr lang="en-US" altLang="ko-KR" sz="600" dirty="0"/>
          </a:p>
        </p:txBody>
      </p:sp>
      <p:cxnSp>
        <p:nvCxnSpPr>
          <p:cNvPr id="562" name="Straight Arrow Connector 15">
            <a:extLst>
              <a:ext uri="{FF2B5EF4-FFF2-40B4-BE49-F238E27FC236}">
                <a16:creationId xmlns:a16="http://schemas.microsoft.com/office/drawing/2014/main" id="{8D4BF36E-88FC-80D9-A35E-BA3ECB8B53E8}"/>
              </a:ext>
            </a:extLst>
          </p:cNvPr>
          <p:cNvCxnSpPr>
            <a:cxnSpLocks/>
          </p:cNvCxnSpPr>
          <p:nvPr/>
        </p:nvCxnSpPr>
        <p:spPr>
          <a:xfrm>
            <a:off x="7585617" y="2689121"/>
            <a:ext cx="59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4" name="Straight Arrow Connector 15">
            <a:extLst>
              <a:ext uri="{FF2B5EF4-FFF2-40B4-BE49-F238E27FC236}">
                <a16:creationId xmlns:a16="http://schemas.microsoft.com/office/drawing/2014/main" id="{B8DC79A7-52E1-5094-AE84-4D16FB5E613E}"/>
              </a:ext>
            </a:extLst>
          </p:cNvPr>
          <p:cNvCxnSpPr>
            <a:cxnSpLocks/>
          </p:cNvCxnSpPr>
          <p:nvPr/>
        </p:nvCxnSpPr>
        <p:spPr>
          <a:xfrm>
            <a:off x="8685645" y="2689121"/>
            <a:ext cx="11420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9" name="직사각형 568">
            <a:extLst>
              <a:ext uri="{FF2B5EF4-FFF2-40B4-BE49-F238E27FC236}">
                <a16:creationId xmlns:a16="http://schemas.microsoft.com/office/drawing/2014/main" id="{635D936C-FCEF-AE2A-FEFF-5CC04E1496D0}"/>
              </a:ext>
            </a:extLst>
          </p:cNvPr>
          <p:cNvSpPr/>
          <p:nvPr/>
        </p:nvSpPr>
        <p:spPr>
          <a:xfrm rot="5400000" flipV="1">
            <a:off x="8017797" y="2363848"/>
            <a:ext cx="13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3EBAA09-FA15-223E-49EC-250B47123494}"/>
              </a:ext>
            </a:extLst>
          </p:cNvPr>
          <p:cNvSpPr txBox="1"/>
          <p:nvPr/>
        </p:nvSpPr>
        <p:spPr>
          <a:xfrm>
            <a:off x="8645837" y="1577506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 API (ezPostlink)</a:t>
            </a:r>
            <a:endParaRPr lang="ko-KR" altLang="en-US" sz="600" dirty="0"/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11A8C84B-3DE8-5F9E-3D72-1D8DB44B8568}"/>
              </a:ext>
            </a:extLst>
          </p:cNvPr>
          <p:cNvSpPr/>
          <p:nvPr/>
        </p:nvSpPr>
        <p:spPr>
          <a:xfrm>
            <a:off x="8655778" y="3114492"/>
            <a:ext cx="2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Rectangle 43">
            <a:extLst>
              <a:ext uri="{FF2B5EF4-FFF2-40B4-BE49-F238E27FC236}">
                <a16:creationId xmlns:a16="http://schemas.microsoft.com/office/drawing/2014/main" id="{E5FCDCDB-47D1-4A5E-D9E2-FE27798F9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643419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PSTRS_D</a:t>
            </a:r>
            <a:endParaRPr lang="ko-KR" altLang="en-US" sz="600">
              <a:latin typeface="+mn-ea"/>
            </a:endParaRPr>
          </a:p>
        </p:txBody>
      </p: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C06776B2-6BAF-BC63-73D8-55D6FED8BD37}"/>
              </a:ext>
            </a:extLst>
          </p:cNvPr>
          <p:cNvSpPr/>
          <p:nvPr/>
        </p:nvSpPr>
        <p:spPr>
          <a:xfrm>
            <a:off x="8680349" y="1705190"/>
            <a:ext cx="20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Rectangle 43">
            <a:extLst>
              <a:ext uri="{FF2B5EF4-FFF2-40B4-BE49-F238E27FC236}">
                <a16:creationId xmlns:a16="http://schemas.microsoft.com/office/drawing/2014/main" id="{4B807E91-B5C2-E016-BD2D-B2931790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467631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</a:t>
            </a:r>
            <a:r>
              <a:rPr lang="ko-KR" altLang="en-US" sz="600">
                <a:solidFill>
                  <a:srgbClr val="C00000"/>
                </a:solidFill>
                <a:latin typeface="+mn-ea"/>
              </a:rPr>
              <a:t>그린시스템</a:t>
            </a:r>
          </a:p>
        </p:txBody>
      </p:sp>
      <p:cxnSp>
        <p:nvCxnSpPr>
          <p:cNvPr id="159" name="직선 화살표 연결선 158">
            <a:extLst>
              <a:ext uri="{FF2B5EF4-FFF2-40B4-BE49-F238E27FC236}">
                <a16:creationId xmlns:a16="http://schemas.microsoft.com/office/drawing/2014/main" id="{A1F9D3A1-B6CE-B4F8-9551-81E1845B7E01}"/>
              </a:ext>
            </a:extLst>
          </p:cNvPr>
          <p:cNvCxnSpPr/>
          <p:nvPr/>
        </p:nvCxnSpPr>
        <p:spPr>
          <a:xfrm flipV="1">
            <a:off x="11126173" y="1274426"/>
            <a:ext cx="0" cy="448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연결선: 꺾임 160">
            <a:extLst>
              <a:ext uri="{FF2B5EF4-FFF2-40B4-BE49-F238E27FC236}">
                <a16:creationId xmlns:a16="http://schemas.microsoft.com/office/drawing/2014/main" id="{1507B326-D49F-B56D-407F-79E998B8B2C0}"/>
              </a:ext>
            </a:extLst>
          </p:cNvPr>
          <p:cNvCxnSpPr>
            <a:cxnSpLocks/>
          </p:cNvCxnSpPr>
          <p:nvPr/>
        </p:nvCxnSpPr>
        <p:spPr>
          <a:xfrm rot="5400000">
            <a:off x="10663687" y="1318508"/>
            <a:ext cx="432000" cy="396000"/>
          </a:xfrm>
          <a:prstGeom prst="bentConnector4">
            <a:avLst>
              <a:gd name="adj1" fmla="val 18809"/>
              <a:gd name="adj2" fmla="val 9989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19A89A73-6492-6438-F606-FFE5A1078312}"/>
              </a:ext>
            </a:extLst>
          </p:cNvPr>
          <p:cNvSpPr txBox="1"/>
          <p:nvPr/>
        </p:nvSpPr>
        <p:spPr>
          <a:xfrm>
            <a:off x="3830935" y="596718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온라인감정</a:t>
            </a:r>
            <a:r>
              <a:rPr lang="en-US" altLang="ko-KR" sz="600"/>
              <a:t>, </a:t>
            </a:r>
            <a:r>
              <a:rPr lang="ko-KR" altLang="en-US" sz="600"/>
              <a:t>조세사이 뭐가 오가는지 알아야 한다</a:t>
            </a:r>
            <a:r>
              <a:rPr lang="en-US" altLang="ko-KR" sz="600"/>
              <a:t>.</a:t>
            </a:r>
            <a:endParaRPr lang="en-US" altLang="ko-KR" sz="600" dirty="0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9A5D6BBA-FFE5-5FA1-396C-1B6CA84D4076}"/>
              </a:ext>
            </a:extLst>
          </p:cNvPr>
          <p:cNvGrpSpPr/>
          <p:nvPr/>
        </p:nvGrpSpPr>
        <p:grpSpPr>
          <a:xfrm>
            <a:off x="5979312" y="1918575"/>
            <a:ext cx="577231" cy="562794"/>
            <a:chOff x="6977286" y="2369746"/>
            <a:chExt cx="577231" cy="562794"/>
          </a:xfrm>
        </p:grpSpPr>
        <p:sp>
          <p:nvSpPr>
            <p:cNvPr id="177" name="Rectangle 135">
              <a:extLst>
                <a:ext uri="{FF2B5EF4-FFF2-40B4-BE49-F238E27FC236}">
                  <a16:creationId xmlns:a16="http://schemas.microsoft.com/office/drawing/2014/main" id="{51D06C8B-A951-B7DF-0DFF-C584B5F5B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7286" y="2369746"/>
              <a:ext cx="577231" cy="56279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78" name="Rectangle 43">
              <a:extLst>
                <a:ext uri="{FF2B5EF4-FFF2-40B4-BE49-F238E27FC236}">
                  <a16:creationId xmlns:a16="http://schemas.microsoft.com/office/drawing/2014/main" id="{2742F214-5262-4DB2-49CC-86B77E485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9866" y="2431407"/>
              <a:ext cx="472071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</p:grpSp>
      <p:cxnSp>
        <p:nvCxnSpPr>
          <p:cNvPr id="183" name="직선 연결선 317">
            <a:extLst>
              <a:ext uri="{FF2B5EF4-FFF2-40B4-BE49-F238E27FC236}">
                <a16:creationId xmlns:a16="http://schemas.microsoft.com/office/drawing/2014/main" id="{061E5D5E-4044-7FAE-DAAE-8F1FDBE35627}"/>
              </a:ext>
            </a:extLst>
          </p:cNvPr>
          <p:cNvCxnSpPr/>
          <p:nvPr/>
        </p:nvCxnSpPr>
        <p:spPr>
          <a:xfrm rot="5400000" flipH="1" flipV="1">
            <a:off x="8167373" y="127805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317">
            <a:extLst>
              <a:ext uri="{FF2B5EF4-FFF2-40B4-BE49-F238E27FC236}">
                <a16:creationId xmlns:a16="http://schemas.microsoft.com/office/drawing/2014/main" id="{5219DF82-355D-5BB4-995D-87A2319C82F9}"/>
              </a:ext>
            </a:extLst>
          </p:cNvPr>
          <p:cNvCxnSpPr/>
          <p:nvPr/>
        </p:nvCxnSpPr>
        <p:spPr>
          <a:xfrm rot="5400000" flipH="1" flipV="1">
            <a:off x="8782657" y="127805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317">
            <a:extLst>
              <a:ext uri="{FF2B5EF4-FFF2-40B4-BE49-F238E27FC236}">
                <a16:creationId xmlns:a16="http://schemas.microsoft.com/office/drawing/2014/main" id="{D73DDE48-6FB5-25AC-74FE-1DCEE34ED242}"/>
              </a:ext>
            </a:extLst>
          </p:cNvPr>
          <p:cNvCxnSpPr/>
          <p:nvPr/>
        </p:nvCxnSpPr>
        <p:spPr>
          <a:xfrm rot="5400000" flipH="1" flipV="1">
            <a:off x="9458964" y="127805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317">
            <a:extLst>
              <a:ext uri="{FF2B5EF4-FFF2-40B4-BE49-F238E27FC236}">
                <a16:creationId xmlns:a16="http://schemas.microsoft.com/office/drawing/2014/main" id="{000FA741-6C4E-FC1D-D2F5-2DD80B33DBAC}"/>
              </a:ext>
            </a:extLst>
          </p:cNvPr>
          <p:cNvCxnSpPr/>
          <p:nvPr/>
        </p:nvCxnSpPr>
        <p:spPr>
          <a:xfrm rot="5400000" flipH="1" flipV="1">
            <a:off x="10175544" y="127805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317">
            <a:extLst>
              <a:ext uri="{FF2B5EF4-FFF2-40B4-BE49-F238E27FC236}">
                <a16:creationId xmlns:a16="http://schemas.microsoft.com/office/drawing/2014/main" id="{1F27D561-A9A4-6EF6-51F1-4CA6123CDDB0}"/>
              </a:ext>
            </a:extLst>
          </p:cNvPr>
          <p:cNvCxnSpPr/>
          <p:nvPr/>
        </p:nvCxnSpPr>
        <p:spPr>
          <a:xfrm rot="5400000" flipH="1" flipV="1">
            <a:off x="10879817" y="127805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8" name="그림 230">
            <a:extLst>
              <a:ext uri="{FF2B5EF4-FFF2-40B4-BE49-F238E27FC236}">
                <a16:creationId xmlns:a16="http://schemas.microsoft.com/office/drawing/2014/main" id="{A288FADB-E2B3-A073-EE8B-A2943EB7FB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7652" y="1044116"/>
            <a:ext cx="324000" cy="257019"/>
          </a:xfrm>
          <a:prstGeom prst="rect">
            <a:avLst/>
          </a:prstGeom>
        </p:spPr>
      </p:pic>
      <p:pic>
        <p:nvPicPr>
          <p:cNvPr id="189" name="그림 230">
            <a:extLst>
              <a:ext uri="{FF2B5EF4-FFF2-40B4-BE49-F238E27FC236}">
                <a16:creationId xmlns:a16="http://schemas.microsoft.com/office/drawing/2014/main" id="{A0758B15-6D29-F098-9331-B3A03F5BF4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8015" y="1044116"/>
            <a:ext cx="324000" cy="257019"/>
          </a:xfrm>
          <a:prstGeom prst="rect">
            <a:avLst/>
          </a:prstGeom>
        </p:spPr>
      </p:pic>
      <p:pic>
        <p:nvPicPr>
          <p:cNvPr id="190" name="그림 230">
            <a:extLst>
              <a:ext uri="{FF2B5EF4-FFF2-40B4-BE49-F238E27FC236}">
                <a16:creationId xmlns:a16="http://schemas.microsoft.com/office/drawing/2014/main" id="{82AB0E82-7D8E-DC8A-E02E-2E96D92126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114" y="1044116"/>
            <a:ext cx="324000" cy="257019"/>
          </a:xfrm>
          <a:prstGeom prst="rect">
            <a:avLst/>
          </a:prstGeom>
        </p:spPr>
      </p:pic>
      <p:pic>
        <p:nvPicPr>
          <p:cNvPr id="191" name="그림 230">
            <a:extLst>
              <a:ext uri="{FF2B5EF4-FFF2-40B4-BE49-F238E27FC236}">
                <a16:creationId xmlns:a16="http://schemas.microsoft.com/office/drawing/2014/main" id="{571F1ADD-DCF0-2D20-02A4-86B6DE42C7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465" y="1044116"/>
            <a:ext cx="324000" cy="257019"/>
          </a:xfrm>
          <a:prstGeom prst="rect">
            <a:avLst/>
          </a:prstGeom>
        </p:spPr>
      </p:pic>
      <p:pic>
        <p:nvPicPr>
          <p:cNvPr id="576" name="그림 230">
            <a:extLst>
              <a:ext uri="{FF2B5EF4-FFF2-40B4-BE49-F238E27FC236}">
                <a16:creationId xmlns:a16="http://schemas.microsoft.com/office/drawing/2014/main" id="{F1DFE1DB-AD41-0D93-1093-95BD48DE31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0478" y="1044116"/>
            <a:ext cx="324000" cy="257019"/>
          </a:xfrm>
          <a:prstGeom prst="rect">
            <a:avLst/>
          </a:prstGeom>
        </p:spPr>
      </p:pic>
      <p:grpSp>
        <p:nvGrpSpPr>
          <p:cNvPr id="612" name="Group 589">
            <a:extLst>
              <a:ext uri="{FF2B5EF4-FFF2-40B4-BE49-F238E27FC236}">
                <a16:creationId xmlns:a16="http://schemas.microsoft.com/office/drawing/2014/main" id="{5AD5BE19-EF34-6591-7EA7-ED765A51C7A6}"/>
              </a:ext>
            </a:extLst>
          </p:cNvPr>
          <p:cNvGrpSpPr/>
          <p:nvPr/>
        </p:nvGrpSpPr>
        <p:grpSpPr>
          <a:xfrm>
            <a:off x="8183179" y="3515897"/>
            <a:ext cx="567902" cy="229541"/>
            <a:chOff x="5232160" y="4005181"/>
            <a:chExt cx="567902" cy="229541"/>
          </a:xfrm>
        </p:grpSpPr>
        <p:sp>
          <p:nvSpPr>
            <p:cNvPr id="613" name="Rectangle 43">
              <a:extLst>
                <a:ext uri="{FF2B5EF4-FFF2-40B4-BE49-F238E27FC236}">
                  <a16:creationId xmlns:a16="http://schemas.microsoft.com/office/drawing/2014/main" id="{C0D60485-447A-0464-14F0-DE812BD58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2160" y="4005181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614" name="Rectangle 43">
              <a:extLst>
                <a:ext uri="{FF2B5EF4-FFF2-40B4-BE49-F238E27FC236}">
                  <a16:creationId xmlns:a16="http://schemas.microsoft.com/office/drawing/2014/main" id="{87305799-1B84-081A-CCBF-18D6DBAA2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0843" y="4033695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615" name="Rectangle 43">
              <a:extLst>
                <a:ext uri="{FF2B5EF4-FFF2-40B4-BE49-F238E27FC236}">
                  <a16:creationId xmlns:a16="http://schemas.microsoft.com/office/drawing/2014/main" id="{471D5AC2-1E74-CAF7-CA8D-BFF87769D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9526" y="4062209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616" name="Rectangle 43">
              <a:extLst>
                <a:ext uri="{FF2B5EF4-FFF2-40B4-BE49-F238E27FC236}">
                  <a16:creationId xmlns:a16="http://schemas.microsoft.com/office/drawing/2014/main" id="{4E9F4F7A-B7D0-7573-1384-DC059D67D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8208" y="409072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</p:grpSp>
      <p:sp>
        <p:nvSpPr>
          <p:cNvPr id="618" name="TextBox 617">
            <a:extLst>
              <a:ext uri="{FF2B5EF4-FFF2-40B4-BE49-F238E27FC236}">
                <a16:creationId xmlns:a16="http://schemas.microsoft.com/office/drawing/2014/main" id="{F7C4D4EF-8700-469F-1C97-69E971C4A531}"/>
              </a:ext>
            </a:extLst>
          </p:cNvPr>
          <p:cNvSpPr txBox="1"/>
          <p:nvPr/>
        </p:nvSpPr>
        <p:spPr>
          <a:xfrm>
            <a:off x="7580350" y="2146056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sftp</a:t>
            </a:r>
            <a:endParaRPr lang="ko-KR" altLang="en-US" sz="600" dirty="0"/>
          </a:p>
        </p:txBody>
      </p:sp>
      <p:sp>
        <p:nvSpPr>
          <p:cNvPr id="627" name="TextBox 30">
            <a:extLst>
              <a:ext uri="{FF2B5EF4-FFF2-40B4-BE49-F238E27FC236}">
                <a16:creationId xmlns:a16="http://schemas.microsoft.com/office/drawing/2014/main" id="{8837AF8D-7DE4-2CDC-FDF5-372374EAD175}"/>
              </a:ext>
            </a:extLst>
          </p:cNvPr>
          <p:cNvSpPr txBox="1"/>
          <p:nvPr/>
        </p:nvSpPr>
        <p:spPr>
          <a:xfrm>
            <a:off x="5471630" y="6473982"/>
            <a:ext cx="721355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010D24F8-EF4C-A57C-FEE8-FBCAE4B4B361}"/>
              </a:ext>
            </a:extLst>
          </p:cNvPr>
          <p:cNvSpPr txBox="1"/>
          <p:nvPr/>
        </p:nvSpPr>
        <p:spPr>
          <a:xfrm>
            <a:off x="11739066" y="1394558"/>
            <a:ext cx="892547" cy="923330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은행들하고 관계</a:t>
            </a:r>
            <a:r>
              <a:rPr lang="en-US" altLang="ko-KR"/>
              <a:t>. </a:t>
            </a:r>
          </a:p>
          <a:p>
            <a:r>
              <a:rPr lang="ko-KR" altLang="en-US"/>
              <a:t>은행 </a:t>
            </a:r>
            <a:r>
              <a:rPr lang="en-US" altLang="ko-KR"/>
              <a:t>Receive</a:t>
            </a:r>
            <a:r>
              <a:rPr lang="ko-KR" altLang="en-US"/>
              <a:t>전용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en-US" altLang="ko-KR"/>
              <a:t>ATDADB</a:t>
            </a:r>
            <a:r>
              <a:rPr lang="ko-KR" altLang="en-US"/>
              <a:t>와 </a:t>
            </a:r>
            <a:r>
              <a:rPr lang="en-US" altLang="ko-KR"/>
              <a:t>DBLink</a:t>
            </a:r>
          </a:p>
          <a:p>
            <a:endParaRPr lang="en-US" altLang="ko-KR"/>
          </a:p>
          <a:p>
            <a:r>
              <a:rPr lang="ko-KR" altLang="en-US"/>
              <a:t>은행으로 부터 받은데이타를 일단 조각매치</a:t>
            </a:r>
            <a:r>
              <a:rPr lang="en-US" altLang="ko-KR"/>
              <a:t>DB</a:t>
            </a:r>
            <a:r>
              <a:rPr lang="ko-KR" altLang="en-US"/>
              <a:t>에 쌓고 조세</a:t>
            </a:r>
            <a:r>
              <a:rPr lang="en-US" altLang="ko-KR"/>
              <a:t>APP</a:t>
            </a:r>
            <a:r>
              <a:rPr lang="ko-KR" altLang="en-US"/>
              <a:t>에서 </a:t>
            </a:r>
            <a:r>
              <a:rPr lang="en-US" altLang="ko-KR"/>
              <a:t>DBLink</a:t>
            </a:r>
            <a:r>
              <a:rPr lang="ko-KR" altLang="en-US"/>
              <a:t>로 데이타 가져간다</a:t>
            </a:r>
            <a:r>
              <a:rPr lang="en-US" altLang="ko-KR"/>
              <a:t>.</a:t>
            </a:r>
            <a:endParaRPr lang="en-US" altLang="ko-KR" dirty="0"/>
          </a:p>
        </p:txBody>
      </p:sp>
      <p:sp>
        <p:nvSpPr>
          <p:cNvPr id="637" name="TextBox 636">
            <a:extLst>
              <a:ext uri="{FF2B5EF4-FFF2-40B4-BE49-F238E27FC236}">
                <a16:creationId xmlns:a16="http://schemas.microsoft.com/office/drawing/2014/main" id="{03D59557-D467-0E94-ED95-3B214EF5B668}"/>
              </a:ext>
            </a:extLst>
          </p:cNvPr>
          <p:cNvSpPr txBox="1"/>
          <p:nvPr/>
        </p:nvSpPr>
        <p:spPr>
          <a:xfrm>
            <a:off x="8904793" y="3965162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 (</a:t>
            </a:r>
            <a:r>
              <a:rPr lang="ko-KR" altLang="en-US" sz="600"/>
              <a:t>실시간</a:t>
            </a:r>
            <a:r>
              <a:rPr lang="en-US" altLang="ko-KR" sz="600"/>
              <a:t>Data)</a:t>
            </a:r>
            <a:endParaRPr lang="ko-KR" altLang="en-US" sz="600" dirty="0"/>
          </a:p>
        </p:txBody>
      </p:sp>
      <p:sp>
        <p:nvSpPr>
          <p:cNvPr id="617" name="직사각형 616">
            <a:extLst>
              <a:ext uri="{FF2B5EF4-FFF2-40B4-BE49-F238E27FC236}">
                <a16:creationId xmlns:a16="http://schemas.microsoft.com/office/drawing/2014/main" id="{08A92AA7-8218-74C1-0BBF-F22111586CA9}"/>
              </a:ext>
            </a:extLst>
          </p:cNvPr>
          <p:cNvSpPr/>
          <p:nvPr/>
        </p:nvSpPr>
        <p:spPr>
          <a:xfrm>
            <a:off x="8620276" y="354121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16" name="직선 연결선 173">
            <a:extLst>
              <a:ext uri="{FF2B5EF4-FFF2-40B4-BE49-F238E27FC236}">
                <a16:creationId xmlns:a16="http://schemas.microsoft.com/office/drawing/2014/main" id="{AC1298E5-97E5-B68D-B31D-717813994CAD}"/>
              </a:ext>
            </a:extLst>
          </p:cNvPr>
          <p:cNvCxnSpPr>
            <a:cxnSpLocks/>
          </p:cNvCxnSpPr>
          <p:nvPr/>
        </p:nvCxnSpPr>
        <p:spPr>
          <a:xfrm>
            <a:off x="7992178" y="8142805"/>
            <a:ext cx="315677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" name="직선 연결선 173">
            <a:extLst>
              <a:ext uri="{FF2B5EF4-FFF2-40B4-BE49-F238E27FC236}">
                <a16:creationId xmlns:a16="http://schemas.microsoft.com/office/drawing/2014/main" id="{903CBA0B-360A-BE75-9D49-6E9807130E2F}"/>
              </a:ext>
            </a:extLst>
          </p:cNvPr>
          <p:cNvCxnSpPr>
            <a:cxnSpLocks/>
          </p:cNvCxnSpPr>
          <p:nvPr/>
        </p:nvCxnSpPr>
        <p:spPr>
          <a:xfrm>
            <a:off x="8753361" y="7359630"/>
            <a:ext cx="172728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" name="직사각형 717">
            <a:extLst>
              <a:ext uri="{FF2B5EF4-FFF2-40B4-BE49-F238E27FC236}">
                <a16:creationId xmlns:a16="http://schemas.microsoft.com/office/drawing/2014/main" id="{07924FC6-1E2B-B0A3-38D7-3682509E4CDF}"/>
              </a:ext>
            </a:extLst>
          </p:cNvPr>
          <p:cNvSpPr/>
          <p:nvPr/>
        </p:nvSpPr>
        <p:spPr>
          <a:xfrm>
            <a:off x="8034259" y="3697632"/>
            <a:ext cx="3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3" name="Picture 20" descr="http://db.cse.ohio-state.edu/images/db.png">
            <a:extLst>
              <a:ext uri="{FF2B5EF4-FFF2-40B4-BE49-F238E27FC236}">
                <a16:creationId xmlns:a16="http://schemas.microsoft.com/office/drawing/2014/main" id="{3726B17E-4131-5B03-62EE-34DCA2340D5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506" y="1135154"/>
            <a:ext cx="123578" cy="13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4" name="Picture 20" descr="http://db.cse.ohio-state.edu/images/db.png">
            <a:extLst>
              <a:ext uri="{FF2B5EF4-FFF2-40B4-BE49-F238E27FC236}">
                <a16:creationId xmlns:a16="http://schemas.microsoft.com/office/drawing/2014/main" id="{1A5EFE07-B5B5-857C-CA51-6420D61BA36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235" y="1135154"/>
            <a:ext cx="123578" cy="13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5" name="Picture 20" descr="http://db.cse.ohio-state.edu/images/db.png">
            <a:extLst>
              <a:ext uri="{FF2B5EF4-FFF2-40B4-BE49-F238E27FC236}">
                <a16:creationId xmlns:a16="http://schemas.microsoft.com/office/drawing/2014/main" id="{B32FDF56-4A83-3F69-903D-2BD42E5801F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550" y="1135154"/>
            <a:ext cx="123578" cy="13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6" name="Picture 20" descr="http://db.cse.ohio-state.edu/images/db.png">
            <a:extLst>
              <a:ext uri="{FF2B5EF4-FFF2-40B4-BE49-F238E27FC236}">
                <a16:creationId xmlns:a16="http://schemas.microsoft.com/office/drawing/2014/main" id="{893F86BB-0CA7-23A9-90A2-149A39B0CF4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396" y="1135154"/>
            <a:ext cx="123578" cy="13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5" name="Picture 20" descr="http://db.cse.ohio-state.edu/images/db.png">
            <a:extLst>
              <a:ext uri="{FF2B5EF4-FFF2-40B4-BE49-F238E27FC236}">
                <a16:creationId xmlns:a16="http://schemas.microsoft.com/office/drawing/2014/main" id="{C3B5D3BA-7FF2-F2AC-E84C-6107EFF2DDF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795" y="1135154"/>
            <a:ext cx="123578" cy="13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" name="Picture 20" descr="http://db.cse.ohio-state.edu/images/db.png">
            <a:extLst>
              <a:ext uri="{FF2B5EF4-FFF2-40B4-BE49-F238E27FC236}">
                <a16:creationId xmlns:a16="http://schemas.microsoft.com/office/drawing/2014/main" id="{E535C133-EB9E-AE64-4858-6C2F5A52982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376" y="1157491"/>
            <a:ext cx="123578" cy="13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0" name="직사각형 739">
            <a:extLst>
              <a:ext uri="{FF2B5EF4-FFF2-40B4-BE49-F238E27FC236}">
                <a16:creationId xmlns:a16="http://schemas.microsoft.com/office/drawing/2014/main" id="{EE74AF28-F62A-1621-F4B7-0F00999F4CCE}"/>
              </a:ext>
            </a:extLst>
          </p:cNvPr>
          <p:cNvSpPr/>
          <p:nvPr/>
        </p:nvSpPr>
        <p:spPr>
          <a:xfrm rot="5400000" flipV="1">
            <a:off x="2356331" y="3638314"/>
            <a:ext cx="30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1" name="직사각형 740">
            <a:extLst>
              <a:ext uri="{FF2B5EF4-FFF2-40B4-BE49-F238E27FC236}">
                <a16:creationId xmlns:a16="http://schemas.microsoft.com/office/drawing/2014/main" id="{D7D3912A-A29F-C8E1-ECBC-D718692EEC5E}"/>
              </a:ext>
            </a:extLst>
          </p:cNvPr>
          <p:cNvSpPr/>
          <p:nvPr/>
        </p:nvSpPr>
        <p:spPr>
          <a:xfrm>
            <a:off x="3358630" y="2107921"/>
            <a:ext cx="6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98" name="직선 연결선 317">
            <a:extLst>
              <a:ext uri="{FF2B5EF4-FFF2-40B4-BE49-F238E27FC236}">
                <a16:creationId xmlns:a16="http://schemas.microsoft.com/office/drawing/2014/main" id="{E1C69E4E-21D1-9CF6-BA20-B248CA18EC34}"/>
              </a:ext>
            </a:extLst>
          </p:cNvPr>
          <p:cNvCxnSpPr/>
          <p:nvPr/>
        </p:nvCxnSpPr>
        <p:spPr>
          <a:xfrm rot="5400000" flipH="1" flipV="1">
            <a:off x="8943572" y="726731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9" name="직선 연결선 317">
            <a:extLst>
              <a:ext uri="{FF2B5EF4-FFF2-40B4-BE49-F238E27FC236}">
                <a16:creationId xmlns:a16="http://schemas.microsoft.com/office/drawing/2014/main" id="{21F53A46-338D-EC85-7B93-42B1E1939CF5}"/>
              </a:ext>
            </a:extLst>
          </p:cNvPr>
          <p:cNvCxnSpPr/>
          <p:nvPr/>
        </p:nvCxnSpPr>
        <p:spPr>
          <a:xfrm rot="5400000" flipH="1" flipV="1">
            <a:off x="9356108" y="726731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0" name="직선 연결선 317">
            <a:extLst>
              <a:ext uri="{FF2B5EF4-FFF2-40B4-BE49-F238E27FC236}">
                <a16:creationId xmlns:a16="http://schemas.microsoft.com/office/drawing/2014/main" id="{9E8DE48E-60E9-6F3C-CB1E-6E30D2CF7E09}"/>
              </a:ext>
            </a:extLst>
          </p:cNvPr>
          <p:cNvCxnSpPr/>
          <p:nvPr/>
        </p:nvCxnSpPr>
        <p:spPr>
          <a:xfrm rot="5400000" flipH="1" flipV="1">
            <a:off x="9739786" y="726731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1" name="직선 연결선 317">
            <a:extLst>
              <a:ext uri="{FF2B5EF4-FFF2-40B4-BE49-F238E27FC236}">
                <a16:creationId xmlns:a16="http://schemas.microsoft.com/office/drawing/2014/main" id="{2417F57C-522F-D4DF-45C6-E1FB675E3C30}"/>
              </a:ext>
            </a:extLst>
          </p:cNvPr>
          <p:cNvCxnSpPr/>
          <p:nvPr/>
        </p:nvCxnSpPr>
        <p:spPr>
          <a:xfrm rot="5400000" flipH="1" flipV="1">
            <a:off x="10153924" y="726731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2" name="그림 409">
            <a:extLst>
              <a:ext uri="{FF2B5EF4-FFF2-40B4-BE49-F238E27FC236}">
                <a16:creationId xmlns:a16="http://schemas.microsoft.com/office/drawing/2014/main" id="{9EECCEDA-B0BC-EE65-4EF8-2A659B390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670" y="7060491"/>
            <a:ext cx="361906" cy="183575"/>
          </a:xfrm>
          <a:prstGeom prst="rect">
            <a:avLst/>
          </a:prstGeom>
        </p:spPr>
      </p:pic>
      <p:sp>
        <p:nvSpPr>
          <p:cNvPr id="1003" name="TextBox 1002">
            <a:extLst>
              <a:ext uri="{FF2B5EF4-FFF2-40B4-BE49-F238E27FC236}">
                <a16:creationId xmlns:a16="http://schemas.microsoft.com/office/drawing/2014/main" id="{8D00EF20-6C9B-4CAC-3F43-01553A5EA5AB}"/>
              </a:ext>
            </a:extLst>
          </p:cNvPr>
          <p:cNvSpPr txBox="1"/>
          <p:nvPr/>
        </p:nvSpPr>
        <p:spPr>
          <a:xfrm>
            <a:off x="8678623" y="6952409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1004" name="그림 409">
            <a:extLst>
              <a:ext uri="{FF2B5EF4-FFF2-40B4-BE49-F238E27FC236}">
                <a16:creationId xmlns:a16="http://schemas.microsoft.com/office/drawing/2014/main" id="{15A2FD72-018F-E5E1-6AB5-EA255438E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036" y="7060491"/>
            <a:ext cx="361906" cy="183575"/>
          </a:xfrm>
          <a:prstGeom prst="rect">
            <a:avLst/>
          </a:prstGeom>
        </p:spPr>
      </p:pic>
      <p:sp>
        <p:nvSpPr>
          <p:cNvPr id="1005" name="TextBox 1004">
            <a:extLst>
              <a:ext uri="{FF2B5EF4-FFF2-40B4-BE49-F238E27FC236}">
                <a16:creationId xmlns:a16="http://schemas.microsoft.com/office/drawing/2014/main" id="{9980B28B-C43D-1013-E07A-E5A66E2D7504}"/>
              </a:ext>
            </a:extLst>
          </p:cNvPr>
          <p:cNvSpPr txBox="1"/>
          <p:nvPr/>
        </p:nvSpPr>
        <p:spPr>
          <a:xfrm>
            <a:off x="9076989" y="6952409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1006" name="그림 409">
            <a:extLst>
              <a:ext uri="{FF2B5EF4-FFF2-40B4-BE49-F238E27FC236}">
                <a16:creationId xmlns:a16="http://schemas.microsoft.com/office/drawing/2014/main" id="{578CC946-F5A3-EBCF-51B5-84F2634C5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6402" y="7060491"/>
            <a:ext cx="361906" cy="183575"/>
          </a:xfrm>
          <a:prstGeom prst="rect">
            <a:avLst/>
          </a:prstGeom>
        </p:spPr>
      </p:pic>
      <p:sp>
        <p:nvSpPr>
          <p:cNvPr id="1007" name="TextBox 1006">
            <a:extLst>
              <a:ext uri="{FF2B5EF4-FFF2-40B4-BE49-F238E27FC236}">
                <a16:creationId xmlns:a16="http://schemas.microsoft.com/office/drawing/2014/main" id="{1574DE40-9502-0F91-1C19-198649B9C356}"/>
              </a:ext>
            </a:extLst>
          </p:cNvPr>
          <p:cNvSpPr txBox="1"/>
          <p:nvPr/>
        </p:nvSpPr>
        <p:spPr>
          <a:xfrm>
            <a:off x="9475355" y="6952409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1008" name="그림 409">
            <a:extLst>
              <a:ext uri="{FF2B5EF4-FFF2-40B4-BE49-F238E27FC236}">
                <a16:creationId xmlns:a16="http://schemas.microsoft.com/office/drawing/2014/main" id="{70E7F184-5FB9-D7F2-2ABF-E0F2571E2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4769" y="7060491"/>
            <a:ext cx="361906" cy="183575"/>
          </a:xfrm>
          <a:prstGeom prst="rect">
            <a:avLst/>
          </a:prstGeom>
        </p:spPr>
      </p:pic>
      <p:sp>
        <p:nvSpPr>
          <p:cNvPr id="1009" name="TextBox 1008">
            <a:extLst>
              <a:ext uri="{FF2B5EF4-FFF2-40B4-BE49-F238E27FC236}">
                <a16:creationId xmlns:a16="http://schemas.microsoft.com/office/drawing/2014/main" id="{EEB93898-220E-57FC-5ED8-7FB073DF338A}"/>
              </a:ext>
            </a:extLst>
          </p:cNvPr>
          <p:cNvSpPr txBox="1"/>
          <p:nvPr/>
        </p:nvSpPr>
        <p:spPr>
          <a:xfrm>
            <a:off x="9873722" y="6952409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sp>
        <p:nvSpPr>
          <p:cNvPr id="1010" name="직사각형 1009">
            <a:extLst>
              <a:ext uri="{FF2B5EF4-FFF2-40B4-BE49-F238E27FC236}">
                <a16:creationId xmlns:a16="http://schemas.microsoft.com/office/drawing/2014/main" id="{CD4E6D83-FF40-3588-FDEE-BF035BCA418D}"/>
              </a:ext>
            </a:extLst>
          </p:cNvPr>
          <p:cNvSpPr/>
          <p:nvPr/>
        </p:nvSpPr>
        <p:spPr>
          <a:xfrm>
            <a:off x="8882003" y="6756192"/>
            <a:ext cx="1332000" cy="45719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1" name="직사각형 1010">
            <a:extLst>
              <a:ext uri="{FF2B5EF4-FFF2-40B4-BE49-F238E27FC236}">
                <a16:creationId xmlns:a16="http://schemas.microsoft.com/office/drawing/2014/main" id="{7CC2A435-994F-0B12-EC07-DC741D187A55}"/>
              </a:ext>
            </a:extLst>
          </p:cNvPr>
          <p:cNvSpPr/>
          <p:nvPr/>
        </p:nvSpPr>
        <p:spPr>
          <a:xfrm rot="5400000" flipV="1">
            <a:off x="8843905" y="683351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2" name="직사각형 1011">
            <a:extLst>
              <a:ext uri="{FF2B5EF4-FFF2-40B4-BE49-F238E27FC236}">
                <a16:creationId xmlns:a16="http://schemas.microsoft.com/office/drawing/2014/main" id="{FEBE5FC0-BA6E-E010-374A-4BA8FBAB5F7A}"/>
              </a:ext>
            </a:extLst>
          </p:cNvPr>
          <p:cNvSpPr/>
          <p:nvPr/>
        </p:nvSpPr>
        <p:spPr>
          <a:xfrm rot="5400000" flipV="1">
            <a:off x="9332909" y="683351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3" name="직사각형 1012">
            <a:extLst>
              <a:ext uri="{FF2B5EF4-FFF2-40B4-BE49-F238E27FC236}">
                <a16:creationId xmlns:a16="http://schemas.microsoft.com/office/drawing/2014/main" id="{CBEE7FBB-27B1-0049-72EA-247F737455E5}"/>
              </a:ext>
            </a:extLst>
          </p:cNvPr>
          <p:cNvSpPr/>
          <p:nvPr/>
        </p:nvSpPr>
        <p:spPr>
          <a:xfrm rot="5400000" flipV="1">
            <a:off x="9721241" y="683351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4" name="직사각형 1013">
            <a:extLst>
              <a:ext uri="{FF2B5EF4-FFF2-40B4-BE49-F238E27FC236}">
                <a16:creationId xmlns:a16="http://schemas.microsoft.com/office/drawing/2014/main" id="{F7856495-FBAC-543E-EF84-5039A85AAD87}"/>
              </a:ext>
            </a:extLst>
          </p:cNvPr>
          <p:cNvSpPr/>
          <p:nvPr/>
        </p:nvSpPr>
        <p:spPr>
          <a:xfrm rot="5400000" flipV="1">
            <a:off x="10119201" y="683351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5" name="TextBox 1014">
            <a:extLst>
              <a:ext uri="{FF2B5EF4-FFF2-40B4-BE49-F238E27FC236}">
                <a16:creationId xmlns:a16="http://schemas.microsoft.com/office/drawing/2014/main" id="{C3D12221-DA24-ECD5-51DC-9C4BB3E0D9DB}"/>
              </a:ext>
            </a:extLst>
          </p:cNvPr>
          <p:cNvSpPr txBox="1"/>
          <p:nvPr/>
        </p:nvSpPr>
        <p:spPr>
          <a:xfrm>
            <a:off x="9102162" y="7476302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은행에</a:t>
            </a:r>
            <a:r>
              <a:rPr lang="en-US" altLang="ko-KR"/>
              <a:t> </a:t>
            </a:r>
            <a:r>
              <a:rPr lang="ko-KR" altLang="en-US"/>
              <a:t>어떤 데몬이 떠있는지 알수 없다</a:t>
            </a:r>
            <a:r>
              <a:rPr lang="en-US" altLang="ko-KR"/>
              <a:t>.</a:t>
            </a:r>
            <a:endParaRPr lang="en-US" altLang="ko-KR" dirty="0"/>
          </a:p>
        </p:txBody>
      </p:sp>
      <p:sp>
        <p:nvSpPr>
          <p:cNvPr id="1045" name="직사각형 171">
            <a:extLst>
              <a:ext uri="{FF2B5EF4-FFF2-40B4-BE49-F238E27FC236}">
                <a16:creationId xmlns:a16="http://schemas.microsoft.com/office/drawing/2014/main" id="{CDD76BB8-EEA1-22D7-62B0-E7829CB74CAF}"/>
              </a:ext>
            </a:extLst>
          </p:cNvPr>
          <p:cNvSpPr/>
          <p:nvPr/>
        </p:nvSpPr>
        <p:spPr>
          <a:xfrm>
            <a:off x="5465194" y="4413035"/>
            <a:ext cx="7230524" cy="17718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E7436139-E8E2-6546-FFC8-4568407B47AC}"/>
              </a:ext>
            </a:extLst>
          </p:cNvPr>
          <p:cNvSpPr txBox="1"/>
          <p:nvPr/>
        </p:nvSpPr>
        <p:spPr>
          <a:xfrm>
            <a:off x="8185794" y="4570215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pic>
        <p:nvPicPr>
          <p:cNvPr id="1047" name="그림 230">
            <a:extLst>
              <a:ext uri="{FF2B5EF4-FFF2-40B4-BE49-F238E27FC236}">
                <a16:creationId xmlns:a16="http://schemas.microsoft.com/office/drawing/2014/main" id="{F9BF9007-BA76-5993-8849-947A0C0859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619" y="4693987"/>
            <a:ext cx="324000" cy="257019"/>
          </a:xfrm>
          <a:prstGeom prst="rect">
            <a:avLst/>
          </a:prstGeom>
        </p:spPr>
      </p:pic>
      <p:pic>
        <p:nvPicPr>
          <p:cNvPr id="1048" name="Picture 2">
            <a:extLst>
              <a:ext uri="{FF2B5EF4-FFF2-40B4-BE49-F238E27FC236}">
                <a16:creationId xmlns:a16="http://schemas.microsoft.com/office/drawing/2014/main" id="{C60C895F-A56B-4B01-A7C2-86BF3BEBE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913" y="5414274"/>
            <a:ext cx="193851" cy="6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9" name="TextBox 1048">
            <a:extLst>
              <a:ext uri="{FF2B5EF4-FFF2-40B4-BE49-F238E27FC236}">
                <a16:creationId xmlns:a16="http://schemas.microsoft.com/office/drawing/2014/main" id="{9BC85593-7B1B-9EA5-A1F4-655087E2B281}"/>
              </a:ext>
            </a:extLst>
          </p:cNvPr>
          <p:cNvSpPr txBox="1"/>
          <p:nvPr/>
        </p:nvSpPr>
        <p:spPr>
          <a:xfrm>
            <a:off x="9451481" y="5477265"/>
            <a:ext cx="540000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/>
              <a:t>Crontab</a:t>
            </a:r>
            <a:endParaRPr lang="en-US" altLang="ko-KR" sz="400" dirty="0"/>
          </a:p>
        </p:txBody>
      </p:sp>
      <p:sp>
        <p:nvSpPr>
          <p:cNvPr id="1050" name="Rectangle 135">
            <a:extLst>
              <a:ext uri="{FF2B5EF4-FFF2-40B4-BE49-F238E27FC236}">
                <a16:creationId xmlns:a16="http://schemas.microsoft.com/office/drawing/2014/main" id="{75F86530-8044-E8CF-F29B-54BD2467D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4078" y="5065692"/>
            <a:ext cx="1393958" cy="989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51" name="TextBox 30">
            <a:extLst>
              <a:ext uri="{FF2B5EF4-FFF2-40B4-BE49-F238E27FC236}">
                <a16:creationId xmlns:a16="http://schemas.microsoft.com/office/drawing/2014/main" id="{44A9AAD8-A109-EA17-3F63-1E45161D892F}"/>
              </a:ext>
            </a:extLst>
          </p:cNvPr>
          <p:cNvSpPr txBox="1"/>
          <p:nvPr/>
        </p:nvSpPr>
        <p:spPr>
          <a:xfrm>
            <a:off x="5454661" y="4359806"/>
            <a:ext cx="723052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1052" name="Rectangle 43">
            <a:extLst>
              <a:ext uri="{FF2B5EF4-FFF2-40B4-BE49-F238E27FC236}">
                <a16:creationId xmlns:a16="http://schemas.microsoft.com/office/drawing/2014/main" id="{9C953CDC-8332-CA50-099B-A4DA648C3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860" y="5813940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sp>
        <p:nvSpPr>
          <p:cNvPr id="1053" name="Rectangle 43">
            <a:extLst>
              <a:ext uri="{FF2B5EF4-FFF2-40B4-BE49-F238E27FC236}">
                <a16:creationId xmlns:a16="http://schemas.microsoft.com/office/drawing/2014/main" id="{EA1A70EC-796F-1DEF-BA1D-FD5FD6882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9666" y="5110181"/>
            <a:ext cx="132191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1054" name="직사각형 1053">
            <a:extLst>
              <a:ext uri="{FF2B5EF4-FFF2-40B4-BE49-F238E27FC236}">
                <a16:creationId xmlns:a16="http://schemas.microsoft.com/office/drawing/2014/main" id="{30251980-B6E2-F104-4C36-E7FF7A78907D}"/>
              </a:ext>
            </a:extLst>
          </p:cNvPr>
          <p:cNvSpPr/>
          <p:nvPr/>
        </p:nvSpPr>
        <p:spPr>
          <a:xfrm rot="5400000" flipV="1">
            <a:off x="7056991" y="4936804"/>
            <a:ext cx="36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55" name="Group 589">
            <a:extLst>
              <a:ext uri="{FF2B5EF4-FFF2-40B4-BE49-F238E27FC236}">
                <a16:creationId xmlns:a16="http://schemas.microsoft.com/office/drawing/2014/main" id="{7E4610A1-E8A5-7605-02BF-9C769429122A}"/>
              </a:ext>
            </a:extLst>
          </p:cNvPr>
          <p:cNvGrpSpPr/>
          <p:nvPr/>
        </p:nvGrpSpPr>
        <p:grpSpPr>
          <a:xfrm>
            <a:off x="8183179" y="5372149"/>
            <a:ext cx="631339" cy="229541"/>
            <a:chOff x="5232160" y="4005181"/>
            <a:chExt cx="567902" cy="229541"/>
          </a:xfrm>
        </p:grpSpPr>
        <p:sp>
          <p:nvSpPr>
            <p:cNvPr id="1056" name="Rectangle 43">
              <a:extLst>
                <a:ext uri="{FF2B5EF4-FFF2-40B4-BE49-F238E27FC236}">
                  <a16:creationId xmlns:a16="http://schemas.microsoft.com/office/drawing/2014/main" id="{1CD37958-3EA8-64F0-1F6A-BD913E299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2160" y="4005181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1057" name="Rectangle 43">
              <a:extLst>
                <a:ext uri="{FF2B5EF4-FFF2-40B4-BE49-F238E27FC236}">
                  <a16:creationId xmlns:a16="http://schemas.microsoft.com/office/drawing/2014/main" id="{5BCB28BD-CF45-4531-D371-A75DEC212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0843" y="4033695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1058" name="Rectangle 43">
              <a:extLst>
                <a:ext uri="{FF2B5EF4-FFF2-40B4-BE49-F238E27FC236}">
                  <a16:creationId xmlns:a16="http://schemas.microsoft.com/office/drawing/2014/main" id="{9EA5D256-0E1C-0AB4-F3E8-8E6DCDDA4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9526" y="4062209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1059" name="Rectangle 43">
              <a:extLst>
                <a:ext uri="{FF2B5EF4-FFF2-40B4-BE49-F238E27FC236}">
                  <a16:creationId xmlns:a16="http://schemas.microsoft.com/office/drawing/2014/main" id="{C3FBC97A-B88B-CB53-4B78-5C4B10605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8208" y="409072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</p:grpSp>
      <p:sp>
        <p:nvSpPr>
          <p:cNvPr id="1060" name="직사각형 1059">
            <a:extLst>
              <a:ext uri="{FF2B5EF4-FFF2-40B4-BE49-F238E27FC236}">
                <a16:creationId xmlns:a16="http://schemas.microsoft.com/office/drawing/2014/main" id="{5AB2D2EB-8688-237D-FC5F-88DFE4A9CCB2}"/>
              </a:ext>
            </a:extLst>
          </p:cNvPr>
          <p:cNvSpPr/>
          <p:nvPr/>
        </p:nvSpPr>
        <p:spPr>
          <a:xfrm rot="5400000" flipV="1">
            <a:off x="8177526" y="4171742"/>
            <a:ext cx="12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1" name="직사각형 1060">
            <a:extLst>
              <a:ext uri="{FF2B5EF4-FFF2-40B4-BE49-F238E27FC236}">
                <a16:creationId xmlns:a16="http://schemas.microsoft.com/office/drawing/2014/main" id="{A874FE26-DC36-8357-10E0-110A688A8F27}"/>
              </a:ext>
            </a:extLst>
          </p:cNvPr>
          <p:cNvSpPr/>
          <p:nvPr/>
        </p:nvSpPr>
        <p:spPr>
          <a:xfrm>
            <a:off x="8660229" y="4807841"/>
            <a:ext cx="14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67" name="Group 138">
            <a:extLst>
              <a:ext uri="{FF2B5EF4-FFF2-40B4-BE49-F238E27FC236}">
                <a16:creationId xmlns:a16="http://schemas.microsoft.com/office/drawing/2014/main" id="{A02331CB-353F-6A7D-9FFE-7ADDB10D2A23}"/>
              </a:ext>
            </a:extLst>
          </p:cNvPr>
          <p:cNvGrpSpPr/>
          <p:nvPr/>
        </p:nvGrpSpPr>
        <p:grpSpPr>
          <a:xfrm rot="16200000" flipH="1">
            <a:off x="8397725" y="5661270"/>
            <a:ext cx="163793" cy="81755"/>
            <a:chOff x="4436466" y="927232"/>
            <a:chExt cx="1602737" cy="237474"/>
          </a:xfrm>
        </p:grpSpPr>
        <p:sp>
          <p:nvSpPr>
            <p:cNvPr id="1068" name="타원 27">
              <a:extLst>
                <a:ext uri="{FF2B5EF4-FFF2-40B4-BE49-F238E27FC236}">
                  <a16:creationId xmlns:a16="http://schemas.microsoft.com/office/drawing/2014/main" id="{541C21E8-A349-5E46-5EDA-0E223AF6FA95}"/>
                </a:ext>
              </a:extLst>
            </p:cNvPr>
            <p:cNvSpPr/>
            <p:nvPr/>
          </p:nvSpPr>
          <p:spPr>
            <a:xfrm>
              <a:off x="4436466" y="939836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069" name="직사각형 28">
              <a:extLst>
                <a:ext uri="{FF2B5EF4-FFF2-40B4-BE49-F238E27FC236}">
                  <a16:creationId xmlns:a16="http://schemas.microsoft.com/office/drawing/2014/main" id="{9B51A2B3-B8DE-8BE2-AF64-1B5E22C5FE11}"/>
                </a:ext>
              </a:extLst>
            </p:cNvPr>
            <p:cNvSpPr/>
            <p:nvPr/>
          </p:nvSpPr>
          <p:spPr>
            <a:xfrm>
              <a:off x="4849163" y="927232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1070" name="직선 화살표 연결선 29">
              <a:extLst>
                <a:ext uri="{FF2B5EF4-FFF2-40B4-BE49-F238E27FC236}">
                  <a16:creationId xmlns:a16="http://schemas.microsoft.com/office/drawing/2014/main" id="{0E7DCE05-EEC4-3BA9-10E8-62736EFC59AE}"/>
                </a:ext>
              </a:extLst>
            </p:cNvPr>
            <p:cNvCxnSpPr/>
            <p:nvPr/>
          </p:nvCxnSpPr>
          <p:spPr>
            <a:xfrm>
              <a:off x="4806344" y="940149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71" name="직선 화살표 연결선 30">
              <a:extLst>
                <a:ext uri="{FF2B5EF4-FFF2-40B4-BE49-F238E27FC236}">
                  <a16:creationId xmlns:a16="http://schemas.microsoft.com/office/drawing/2014/main" id="{BDEED1DF-824C-868D-B94E-85392D7296B6}"/>
                </a:ext>
              </a:extLst>
            </p:cNvPr>
            <p:cNvCxnSpPr/>
            <p:nvPr/>
          </p:nvCxnSpPr>
          <p:spPr>
            <a:xfrm>
              <a:off x="4806344" y="1161968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072" name="직사각형 1071">
            <a:extLst>
              <a:ext uri="{FF2B5EF4-FFF2-40B4-BE49-F238E27FC236}">
                <a16:creationId xmlns:a16="http://schemas.microsoft.com/office/drawing/2014/main" id="{3B4F2142-FDEB-BF90-B19A-DAE5B977CC48}"/>
              </a:ext>
            </a:extLst>
          </p:cNvPr>
          <p:cNvSpPr/>
          <p:nvPr/>
        </p:nvSpPr>
        <p:spPr>
          <a:xfrm rot="5400000" flipV="1">
            <a:off x="6197017" y="5549218"/>
            <a:ext cx="37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3" name="직사각형 1072">
            <a:extLst>
              <a:ext uri="{FF2B5EF4-FFF2-40B4-BE49-F238E27FC236}">
                <a16:creationId xmlns:a16="http://schemas.microsoft.com/office/drawing/2014/main" id="{453A7B33-AC11-0696-D8DF-942E2D437660}"/>
              </a:ext>
            </a:extLst>
          </p:cNvPr>
          <p:cNvSpPr/>
          <p:nvPr/>
        </p:nvSpPr>
        <p:spPr>
          <a:xfrm>
            <a:off x="3775102" y="5172424"/>
            <a:ext cx="414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4" name="TextBox 1073">
            <a:extLst>
              <a:ext uri="{FF2B5EF4-FFF2-40B4-BE49-F238E27FC236}">
                <a16:creationId xmlns:a16="http://schemas.microsoft.com/office/drawing/2014/main" id="{ADC16C13-5B3F-BC6D-F4F0-B58937AB57E4}"/>
              </a:ext>
            </a:extLst>
          </p:cNvPr>
          <p:cNvSpPr txBox="1"/>
          <p:nvPr/>
        </p:nvSpPr>
        <p:spPr>
          <a:xfrm>
            <a:off x="8381652" y="5140667"/>
            <a:ext cx="280052" cy="923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600">
                <a:latin typeface="+mn-ea"/>
              </a:defRPr>
            </a:lvl1pPr>
          </a:lstStyle>
          <a:p>
            <a:r>
              <a:rPr lang="en-US" altLang="ko-KR"/>
              <a:t>I-Bridge</a:t>
            </a:r>
            <a:endParaRPr lang="ko-KR" altLang="en-US"/>
          </a:p>
        </p:txBody>
      </p:sp>
      <p:sp>
        <p:nvSpPr>
          <p:cNvPr id="1075" name="직사각형 1074">
            <a:extLst>
              <a:ext uri="{FF2B5EF4-FFF2-40B4-BE49-F238E27FC236}">
                <a16:creationId xmlns:a16="http://schemas.microsoft.com/office/drawing/2014/main" id="{C7F0D266-48C1-4834-6EF8-0D80BED1EDEB}"/>
              </a:ext>
            </a:extLst>
          </p:cNvPr>
          <p:cNvSpPr/>
          <p:nvPr/>
        </p:nvSpPr>
        <p:spPr>
          <a:xfrm rot="5400000" flipV="1">
            <a:off x="8305797" y="5169083"/>
            <a:ext cx="75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6" name="화살표: 아래쪽 1075">
            <a:extLst>
              <a:ext uri="{FF2B5EF4-FFF2-40B4-BE49-F238E27FC236}">
                <a16:creationId xmlns:a16="http://schemas.microsoft.com/office/drawing/2014/main" id="{A8B63902-1A5E-3615-C7B7-4D35373C9718}"/>
              </a:ext>
            </a:extLst>
          </p:cNvPr>
          <p:cNvSpPr/>
          <p:nvPr/>
        </p:nvSpPr>
        <p:spPr>
          <a:xfrm rot="10800000" flipH="1" flipV="1">
            <a:off x="6609577" y="5239071"/>
            <a:ext cx="65565" cy="205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7" name="직사각형 1076">
            <a:extLst>
              <a:ext uri="{FF2B5EF4-FFF2-40B4-BE49-F238E27FC236}">
                <a16:creationId xmlns:a16="http://schemas.microsoft.com/office/drawing/2014/main" id="{5562344F-840E-372A-4EAD-850BE71BCDF6}"/>
              </a:ext>
            </a:extLst>
          </p:cNvPr>
          <p:cNvSpPr/>
          <p:nvPr/>
        </p:nvSpPr>
        <p:spPr>
          <a:xfrm>
            <a:off x="6634231" y="5241064"/>
            <a:ext cx="126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8" name="직사각형 1077">
            <a:extLst>
              <a:ext uri="{FF2B5EF4-FFF2-40B4-BE49-F238E27FC236}">
                <a16:creationId xmlns:a16="http://schemas.microsoft.com/office/drawing/2014/main" id="{20464C80-B895-A653-A149-EA5D38921D47}"/>
              </a:ext>
            </a:extLst>
          </p:cNvPr>
          <p:cNvSpPr/>
          <p:nvPr/>
        </p:nvSpPr>
        <p:spPr>
          <a:xfrm>
            <a:off x="10582686" y="1801510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9" name="직사각형 1078">
            <a:extLst>
              <a:ext uri="{FF2B5EF4-FFF2-40B4-BE49-F238E27FC236}">
                <a16:creationId xmlns:a16="http://schemas.microsoft.com/office/drawing/2014/main" id="{82913EE7-2228-E8B4-44D7-2AA7F94954D9}"/>
              </a:ext>
            </a:extLst>
          </p:cNvPr>
          <p:cNvSpPr/>
          <p:nvPr/>
        </p:nvSpPr>
        <p:spPr>
          <a:xfrm rot="5400000" flipV="1">
            <a:off x="7998277" y="5233247"/>
            <a:ext cx="2160000" cy="45719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0" name="직사각형 1079">
            <a:extLst>
              <a:ext uri="{FF2B5EF4-FFF2-40B4-BE49-F238E27FC236}">
                <a16:creationId xmlns:a16="http://schemas.microsoft.com/office/drawing/2014/main" id="{45695F77-C35B-BD6A-3C22-DAAA3A5295FD}"/>
              </a:ext>
            </a:extLst>
          </p:cNvPr>
          <p:cNvSpPr/>
          <p:nvPr/>
        </p:nvSpPr>
        <p:spPr>
          <a:xfrm rot="5400000" flipV="1">
            <a:off x="9371962" y="3022366"/>
            <a:ext cx="244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1" name="직사각형 1080">
            <a:extLst>
              <a:ext uri="{FF2B5EF4-FFF2-40B4-BE49-F238E27FC236}">
                <a16:creationId xmlns:a16="http://schemas.microsoft.com/office/drawing/2014/main" id="{C85B500B-F793-B2F0-47CC-1915607E9265}"/>
              </a:ext>
            </a:extLst>
          </p:cNvPr>
          <p:cNvSpPr/>
          <p:nvPr/>
        </p:nvSpPr>
        <p:spPr>
          <a:xfrm>
            <a:off x="9097643" y="4193492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2" name="직사각형 1081">
            <a:extLst>
              <a:ext uri="{FF2B5EF4-FFF2-40B4-BE49-F238E27FC236}">
                <a16:creationId xmlns:a16="http://schemas.microsoft.com/office/drawing/2014/main" id="{DB3F80FA-22F1-5917-451C-C84D4C795225}"/>
              </a:ext>
            </a:extLst>
          </p:cNvPr>
          <p:cNvSpPr/>
          <p:nvPr/>
        </p:nvSpPr>
        <p:spPr>
          <a:xfrm>
            <a:off x="9097643" y="6282462"/>
            <a:ext cx="27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3" name="화살표: 아래쪽 1082">
            <a:extLst>
              <a:ext uri="{FF2B5EF4-FFF2-40B4-BE49-F238E27FC236}">
                <a16:creationId xmlns:a16="http://schemas.microsoft.com/office/drawing/2014/main" id="{ADED9029-0C73-209F-663E-905E9F231631}"/>
              </a:ext>
            </a:extLst>
          </p:cNvPr>
          <p:cNvSpPr/>
          <p:nvPr/>
        </p:nvSpPr>
        <p:spPr>
          <a:xfrm rot="10800000" flipH="1" flipV="1">
            <a:off x="11827558" y="6283444"/>
            <a:ext cx="58177" cy="576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id="{476EA3D5-0C4B-4B45-4448-80422FF4D17B}"/>
              </a:ext>
            </a:extLst>
          </p:cNvPr>
          <p:cNvSpPr txBox="1"/>
          <p:nvPr/>
        </p:nvSpPr>
        <p:spPr>
          <a:xfrm>
            <a:off x="10534337" y="4570215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OUTTRS</a:t>
            </a:r>
            <a:endParaRPr lang="en-US" altLang="ko-KR" sz="600" b="1" dirty="0"/>
          </a:p>
        </p:txBody>
      </p:sp>
      <p:pic>
        <p:nvPicPr>
          <p:cNvPr id="1085" name="그림 230">
            <a:extLst>
              <a:ext uri="{FF2B5EF4-FFF2-40B4-BE49-F238E27FC236}">
                <a16:creationId xmlns:a16="http://schemas.microsoft.com/office/drawing/2014/main" id="{79D8C90C-CCBA-B99C-2231-4F8FDC16FEE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62" y="4693987"/>
            <a:ext cx="324000" cy="257019"/>
          </a:xfrm>
          <a:prstGeom prst="rect">
            <a:avLst/>
          </a:prstGeom>
        </p:spPr>
      </p:pic>
      <p:cxnSp>
        <p:nvCxnSpPr>
          <p:cNvPr id="1086" name="직선 연결선 173">
            <a:extLst>
              <a:ext uri="{FF2B5EF4-FFF2-40B4-BE49-F238E27FC236}">
                <a16:creationId xmlns:a16="http://schemas.microsoft.com/office/drawing/2014/main" id="{5E6FDEE5-00AE-C62E-A124-3A7670A27A13}"/>
              </a:ext>
            </a:extLst>
          </p:cNvPr>
          <p:cNvCxnSpPr>
            <a:cxnSpLocks/>
          </p:cNvCxnSpPr>
          <p:nvPr/>
        </p:nvCxnSpPr>
        <p:spPr>
          <a:xfrm>
            <a:off x="7938403" y="4987491"/>
            <a:ext cx="324502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화살표: 아래쪽 1091">
            <a:extLst>
              <a:ext uri="{FF2B5EF4-FFF2-40B4-BE49-F238E27FC236}">
                <a16:creationId xmlns:a16="http://schemas.microsoft.com/office/drawing/2014/main" id="{3AC4C02A-8116-9897-0A30-5D707937BC0D}"/>
              </a:ext>
            </a:extLst>
          </p:cNvPr>
          <p:cNvSpPr/>
          <p:nvPr/>
        </p:nvSpPr>
        <p:spPr>
          <a:xfrm rot="10800000" flipH="1" flipV="1">
            <a:off x="8435567" y="5965160"/>
            <a:ext cx="65565" cy="230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93" name="그룹 1092">
            <a:extLst>
              <a:ext uri="{FF2B5EF4-FFF2-40B4-BE49-F238E27FC236}">
                <a16:creationId xmlns:a16="http://schemas.microsoft.com/office/drawing/2014/main" id="{2F443CCC-3680-0823-2372-5A36AE7CC980}"/>
              </a:ext>
            </a:extLst>
          </p:cNvPr>
          <p:cNvGrpSpPr/>
          <p:nvPr/>
        </p:nvGrpSpPr>
        <p:grpSpPr>
          <a:xfrm>
            <a:off x="8273344" y="7858742"/>
            <a:ext cx="324000" cy="283945"/>
            <a:chOff x="7866319" y="6749238"/>
            <a:chExt cx="324000" cy="283945"/>
          </a:xfrm>
        </p:grpSpPr>
        <p:cxnSp>
          <p:nvCxnSpPr>
            <p:cNvPr id="1094" name="직선 연결선 317">
              <a:extLst>
                <a:ext uri="{FF2B5EF4-FFF2-40B4-BE49-F238E27FC236}">
                  <a16:creationId xmlns:a16="http://schemas.microsoft.com/office/drawing/2014/main" id="{7CD1FD8C-2B35-91BE-DB65-DFA0407A5489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956319" y="6960638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95" name="그림 230">
              <a:extLst>
                <a:ext uri="{FF2B5EF4-FFF2-40B4-BE49-F238E27FC236}">
                  <a16:creationId xmlns:a16="http://schemas.microsoft.com/office/drawing/2014/main" id="{E34D993D-0C4C-D8EC-D885-B32683CA9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66319" y="6749238"/>
              <a:ext cx="324000" cy="257019"/>
            </a:xfrm>
            <a:prstGeom prst="rect">
              <a:avLst/>
            </a:prstGeom>
          </p:spPr>
        </p:pic>
      </p:grpSp>
      <p:sp>
        <p:nvSpPr>
          <p:cNvPr id="1096" name="TextBox 1095">
            <a:extLst>
              <a:ext uri="{FF2B5EF4-FFF2-40B4-BE49-F238E27FC236}">
                <a16:creationId xmlns:a16="http://schemas.microsoft.com/office/drawing/2014/main" id="{49B9DAAA-61B0-AC1A-0527-2A26B0929818}"/>
              </a:ext>
            </a:extLst>
          </p:cNvPr>
          <p:cNvSpPr txBox="1"/>
          <p:nvPr/>
        </p:nvSpPr>
        <p:spPr>
          <a:xfrm>
            <a:off x="8328192" y="7774721"/>
            <a:ext cx="214305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행공센</a:t>
            </a:r>
            <a:endParaRPr lang="en-US" altLang="ko-KR" sz="500"/>
          </a:p>
        </p:txBody>
      </p:sp>
      <p:sp>
        <p:nvSpPr>
          <p:cNvPr id="1097" name="TextBox 30">
            <a:extLst>
              <a:ext uri="{FF2B5EF4-FFF2-40B4-BE49-F238E27FC236}">
                <a16:creationId xmlns:a16="http://schemas.microsoft.com/office/drawing/2014/main" id="{79673C7E-9F6F-89EC-60BF-FA115D0E0505}"/>
              </a:ext>
            </a:extLst>
          </p:cNvPr>
          <p:cNvSpPr txBox="1"/>
          <p:nvPr/>
        </p:nvSpPr>
        <p:spPr>
          <a:xfrm>
            <a:off x="8157475" y="7496525"/>
            <a:ext cx="4385710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pic>
        <p:nvPicPr>
          <p:cNvPr id="4" name="그림 409">
            <a:extLst>
              <a:ext uri="{FF2B5EF4-FFF2-40B4-BE49-F238E27FC236}">
                <a16:creationId xmlns:a16="http://schemas.microsoft.com/office/drawing/2014/main" id="{9B8F64B9-5227-105F-F994-D8760B66B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917" y="7022528"/>
            <a:ext cx="361906" cy="183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58F35C-8E46-09EE-4EE7-8F0839705744}"/>
              </a:ext>
            </a:extLst>
          </p:cNvPr>
          <p:cNvSpPr txBox="1"/>
          <p:nvPr/>
        </p:nvSpPr>
        <p:spPr>
          <a:xfrm>
            <a:off x="7324488" y="6914754"/>
            <a:ext cx="21430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국세청</a:t>
            </a:r>
            <a:endParaRPr lang="en-US" altLang="ko-KR" sz="500"/>
          </a:p>
        </p:txBody>
      </p:sp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995</TotalTime>
  <Words>163</Words>
  <Application>Microsoft Office PowerPoint</Application>
  <PresentationFormat>A3 용지(297x420mm)</PresentationFormat>
  <Paragraphs>96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kim dp</cp:lastModifiedBy>
  <cp:revision>86</cp:revision>
  <dcterms:created xsi:type="dcterms:W3CDTF">2023-03-16T06:56:07Z</dcterms:created>
  <dcterms:modified xsi:type="dcterms:W3CDTF">2023-03-18T00:17:59Z</dcterms:modified>
</cp:coreProperties>
</file>