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media/image49.jpg" ContentType="image/jpg"/>
  <Override PartName="/ppt/media/image50.jpg" ContentType="image/jpg"/>
  <Override PartName="/ppt/media/image51.jpg" ContentType="image/jpg"/>
  <Override PartName="/ppt/media/image52.jpg" ContentType="image/jpg"/>
  <Override PartName="/ppt/media/image56.jpg" ContentType="image/jpg"/>
  <Override PartName="/ppt/media/image58.jpg" ContentType="image/jpg"/>
  <Override PartName="/ppt/media/image59.jpg" ContentType="image/jpg"/>
  <Override PartName="/ppt/media/image60.jpg" ContentType="image/jpg"/>
  <Override PartName="/ppt/media/image62.jpg" ContentType="image/jpg"/>
  <Override PartName="/ppt/media/image63.jpg" ContentType="image/jpg"/>
  <Override PartName="/ppt/media/image64.jpg" ContentType="image/jpg"/>
  <Override PartName="/ppt/media/image65.jpg" ContentType="image/jpg"/>
  <Override PartName="/ppt/media/image67.jpg" ContentType="image/jpg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media/image68.jpg" ContentType="image/jpg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notesSlides/notesSlide10.xml" ContentType="application/vnd.openxmlformats-officedocument.presentationml.notesSlide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tags/tag55.xml" ContentType="application/vnd.openxmlformats-officedocument.presentationml.tags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96" r:id="rId1"/>
    <p:sldMasterId id="2147483937" r:id="rId2"/>
  </p:sldMasterIdLst>
  <p:notesMasterIdLst>
    <p:notesMasterId r:id="rId113"/>
  </p:notesMasterIdLst>
  <p:handoutMasterIdLst>
    <p:handoutMasterId r:id="rId114"/>
  </p:handoutMasterIdLst>
  <p:sldIdLst>
    <p:sldId id="349" r:id="rId3"/>
    <p:sldId id="367" r:id="rId4"/>
    <p:sldId id="482" r:id="rId5"/>
    <p:sldId id="481" r:id="rId6"/>
    <p:sldId id="446" r:id="rId7"/>
    <p:sldId id="465" r:id="rId8"/>
    <p:sldId id="460" r:id="rId9"/>
    <p:sldId id="542" r:id="rId10"/>
    <p:sldId id="467" r:id="rId11"/>
    <p:sldId id="550" r:id="rId12"/>
    <p:sldId id="565" r:id="rId13"/>
    <p:sldId id="551" r:id="rId14"/>
    <p:sldId id="552" r:id="rId15"/>
    <p:sldId id="545" r:id="rId16"/>
    <p:sldId id="573" r:id="rId17"/>
    <p:sldId id="506" r:id="rId18"/>
    <p:sldId id="605" r:id="rId19"/>
    <p:sldId id="553" r:id="rId20"/>
    <p:sldId id="510" r:id="rId21"/>
    <p:sldId id="554" r:id="rId22"/>
    <p:sldId id="548" r:id="rId23"/>
    <p:sldId id="547" r:id="rId24"/>
    <p:sldId id="468" r:id="rId25"/>
    <p:sldId id="456" r:id="rId26"/>
    <p:sldId id="555" r:id="rId27"/>
    <p:sldId id="562" r:id="rId28"/>
    <p:sldId id="558" r:id="rId29"/>
    <p:sldId id="557" r:id="rId30"/>
    <p:sldId id="568" r:id="rId31"/>
    <p:sldId id="469" r:id="rId32"/>
    <p:sldId id="593" r:id="rId33"/>
    <p:sldId id="471" r:id="rId34"/>
    <p:sldId id="473" r:id="rId35"/>
    <p:sldId id="475" r:id="rId36"/>
    <p:sldId id="549" r:id="rId37"/>
    <p:sldId id="559" r:id="rId38"/>
    <p:sldId id="517" r:id="rId39"/>
    <p:sldId id="479" r:id="rId40"/>
    <p:sldId id="478" r:id="rId41"/>
    <p:sldId id="560" r:id="rId42"/>
    <p:sldId id="404" r:id="rId43"/>
    <p:sldId id="520" r:id="rId44"/>
    <p:sldId id="409" r:id="rId45"/>
    <p:sldId id="413" r:id="rId46"/>
    <p:sldId id="522" r:id="rId47"/>
    <p:sldId id="419" r:id="rId48"/>
    <p:sldId id="422" r:id="rId49"/>
    <p:sldId id="423" r:id="rId50"/>
    <p:sldId id="427" r:id="rId51"/>
    <p:sldId id="432" r:id="rId52"/>
    <p:sldId id="603" r:id="rId53"/>
    <p:sldId id="411" r:id="rId54"/>
    <p:sldId id="574" r:id="rId55"/>
    <p:sldId id="609" r:id="rId56"/>
    <p:sldId id="434" r:id="rId57"/>
    <p:sldId id="596" r:id="rId58"/>
    <p:sldId id="597" r:id="rId59"/>
    <p:sldId id="598" r:id="rId60"/>
    <p:sldId id="599" r:id="rId61"/>
    <p:sldId id="442" r:id="rId62"/>
    <p:sldId id="576" r:id="rId63"/>
    <p:sldId id="600" r:id="rId64"/>
    <p:sldId id="463" r:id="rId65"/>
    <p:sldId id="530" r:id="rId66"/>
    <p:sldId id="532" r:id="rId67"/>
    <p:sldId id="539" r:id="rId68"/>
    <p:sldId id="606" r:id="rId69"/>
    <p:sldId id="535" r:id="rId70"/>
    <p:sldId id="537" r:id="rId71"/>
    <p:sldId id="602" r:id="rId72"/>
    <p:sldId id="569" r:id="rId73"/>
    <p:sldId id="570" r:id="rId74"/>
    <p:sldId id="571" r:id="rId75"/>
    <p:sldId id="601" r:id="rId76"/>
    <p:sldId id="608" r:id="rId77"/>
    <p:sldId id="610" r:id="rId78"/>
    <p:sldId id="613" r:id="rId79"/>
    <p:sldId id="612" r:id="rId80"/>
    <p:sldId id="611" r:id="rId81"/>
    <p:sldId id="614" r:id="rId82"/>
    <p:sldId id="616" r:id="rId83"/>
    <p:sldId id="615" r:id="rId84"/>
    <p:sldId id="617" r:id="rId85"/>
    <p:sldId id="618" r:id="rId86"/>
    <p:sldId id="494" r:id="rId87"/>
    <p:sldId id="561" r:id="rId88"/>
    <p:sldId id="497" r:id="rId89"/>
    <p:sldId id="499" r:id="rId90"/>
    <p:sldId id="500" r:id="rId91"/>
    <p:sldId id="498" r:id="rId92"/>
    <p:sldId id="572" r:id="rId93"/>
    <p:sldId id="583" r:id="rId94"/>
    <p:sldId id="594" r:id="rId95"/>
    <p:sldId id="595" r:id="rId96"/>
    <p:sldId id="604" r:id="rId97"/>
    <p:sldId id="577" r:id="rId98"/>
    <p:sldId id="578" r:id="rId99"/>
    <p:sldId id="579" r:id="rId100"/>
    <p:sldId id="580" r:id="rId101"/>
    <p:sldId id="581" r:id="rId102"/>
    <p:sldId id="582" r:id="rId103"/>
    <p:sldId id="584" r:id="rId104"/>
    <p:sldId id="585" r:id="rId105"/>
    <p:sldId id="588" r:id="rId106"/>
    <p:sldId id="589" r:id="rId107"/>
    <p:sldId id="587" r:id="rId108"/>
    <p:sldId id="591" r:id="rId109"/>
    <p:sldId id="590" r:id="rId110"/>
    <p:sldId id="592" r:id="rId111"/>
    <p:sldId id="366" r:id="rId112"/>
  </p:sldIdLst>
  <p:sldSz cx="9906000" cy="6858000" type="A4"/>
  <p:notesSz cx="6896100" cy="10033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1900" kern="1200">
        <a:solidFill>
          <a:schemeClr val="tx1"/>
        </a:solidFill>
        <a:latin typeface="Arial" charset="0"/>
        <a:ea typeface="+mn-ea"/>
        <a:cs typeface="Arial" charset="0"/>
      </a:defRPr>
    </a:lvl1pPr>
    <a:lvl2pPr marL="429768" algn="l" rtl="0" fontAlgn="base">
      <a:spcBef>
        <a:spcPct val="0"/>
      </a:spcBef>
      <a:spcAft>
        <a:spcPct val="0"/>
      </a:spcAft>
      <a:defRPr sz="1900" kern="1200">
        <a:solidFill>
          <a:schemeClr val="tx1"/>
        </a:solidFill>
        <a:latin typeface="Arial" charset="0"/>
        <a:ea typeface="+mn-ea"/>
        <a:cs typeface="Arial" charset="0"/>
      </a:defRPr>
    </a:lvl2pPr>
    <a:lvl3pPr marL="859536" algn="l" rtl="0" fontAlgn="base">
      <a:spcBef>
        <a:spcPct val="0"/>
      </a:spcBef>
      <a:spcAft>
        <a:spcPct val="0"/>
      </a:spcAft>
      <a:defRPr sz="1900" kern="1200">
        <a:solidFill>
          <a:schemeClr val="tx1"/>
        </a:solidFill>
        <a:latin typeface="Arial" charset="0"/>
        <a:ea typeface="+mn-ea"/>
        <a:cs typeface="Arial" charset="0"/>
      </a:defRPr>
    </a:lvl3pPr>
    <a:lvl4pPr marL="1289304" algn="l" rtl="0" fontAlgn="base">
      <a:spcBef>
        <a:spcPct val="0"/>
      </a:spcBef>
      <a:spcAft>
        <a:spcPct val="0"/>
      </a:spcAft>
      <a:defRPr sz="1900" kern="1200">
        <a:solidFill>
          <a:schemeClr val="tx1"/>
        </a:solidFill>
        <a:latin typeface="Arial" charset="0"/>
        <a:ea typeface="+mn-ea"/>
        <a:cs typeface="Arial" charset="0"/>
      </a:defRPr>
    </a:lvl4pPr>
    <a:lvl5pPr marL="1719072" algn="l" rtl="0" fontAlgn="base">
      <a:spcBef>
        <a:spcPct val="0"/>
      </a:spcBef>
      <a:spcAft>
        <a:spcPct val="0"/>
      </a:spcAft>
      <a:defRPr sz="1900" kern="1200">
        <a:solidFill>
          <a:schemeClr val="tx1"/>
        </a:solidFill>
        <a:latin typeface="Arial" charset="0"/>
        <a:ea typeface="+mn-ea"/>
        <a:cs typeface="Arial" charset="0"/>
      </a:defRPr>
    </a:lvl5pPr>
    <a:lvl6pPr marL="2148840" algn="l" defTabSz="859536" rtl="0" eaLnBrk="1" latinLnBrk="0" hangingPunct="1">
      <a:defRPr sz="1900" kern="1200">
        <a:solidFill>
          <a:schemeClr val="tx1"/>
        </a:solidFill>
        <a:latin typeface="Arial" charset="0"/>
        <a:ea typeface="+mn-ea"/>
        <a:cs typeface="Arial" charset="0"/>
      </a:defRPr>
    </a:lvl6pPr>
    <a:lvl7pPr marL="2578608" algn="l" defTabSz="859536" rtl="0" eaLnBrk="1" latinLnBrk="0" hangingPunct="1">
      <a:defRPr sz="1900" kern="1200">
        <a:solidFill>
          <a:schemeClr val="tx1"/>
        </a:solidFill>
        <a:latin typeface="Arial" charset="0"/>
        <a:ea typeface="+mn-ea"/>
        <a:cs typeface="Arial" charset="0"/>
      </a:defRPr>
    </a:lvl7pPr>
    <a:lvl8pPr marL="3008376" algn="l" defTabSz="859536" rtl="0" eaLnBrk="1" latinLnBrk="0" hangingPunct="1">
      <a:defRPr sz="1900" kern="1200">
        <a:solidFill>
          <a:schemeClr val="tx1"/>
        </a:solidFill>
        <a:latin typeface="Arial" charset="0"/>
        <a:ea typeface="+mn-ea"/>
        <a:cs typeface="Arial" charset="0"/>
      </a:defRPr>
    </a:lvl8pPr>
    <a:lvl9pPr marL="3438144" algn="l" defTabSz="859536" rtl="0" eaLnBrk="1" latinLnBrk="0" hangingPunct="1">
      <a:defRPr sz="1900" kern="1200">
        <a:solidFill>
          <a:schemeClr val="tx1"/>
        </a:solidFill>
        <a:latin typeface="Arial" charset="0"/>
        <a:ea typeface="+mn-ea"/>
        <a:cs typeface="Arial" charset="0"/>
      </a:defRPr>
    </a:lvl9pPr>
  </p:defaultTextStyle>
  <p:extLst>
    <p:ext uri="{521415D9-36F7-43E2-AB2F-B90AF26B5E84}">
      <p14:sectionLst xmlns:p14="http://schemas.microsoft.com/office/powerpoint/2010/main">
        <p14:section name="기본 구역" id="{B77D941B-C512-4D92-A174-A0077CB8DD58}">
          <p14:sldIdLst>
            <p14:sldId id="349"/>
            <p14:sldId id="367"/>
            <p14:sldId id="482"/>
            <p14:sldId id="481"/>
            <p14:sldId id="446"/>
            <p14:sldId id="465"/>
            <p14:sldId id="460"/>
            <p14:sldId id="542"/>
            <p14:sldId id="467"/>
            <p14:sldId id="550"/>
            <p14:sldId id="565"/>
            <p14:sldId id="551"/>
            <p14:sldId id="552"/>
            <p14:sldId id="545"/>
            <p14:sldId id="573"/>
            <p14:sldId id="506"/>
            <p14:sldId id="605"/>
            <p14:sldId id="553"/>
            <p14:sldId id="510"/>
            <p14:sldId id="554"/>
            <p14:sldId id="548"/>
            <p14:sldId id="547"/>
            <p14:sldId id="468"/>
            <p14:sldId id="456"/>
            <p14:sldId id="555"/>
            <p14:sldId id="562"/>
            <p14:sldId id="558"/>
            <p14:sldId id="557"/>
            <p14:sldId id="568"/>
            <p14:sldId id="469"/>
            <p14:sldId id="593"/>
            <p14:sldId id="471"/>
            <p14:sldId id="473"/>
            <p14:sldId id="475"/>
            <p14:sldId id="549"/>
            <p14:sldId id="559"/>
            <p14:sldId id="517"/>
            <p14:sldId id="479"/>
            <p14:sldId id="478"/>
            <p14:sldId id="560"/>
            <p14:sldId id="404"/>
            <p14:sldId id="520"/>
            <p14:sldId id="409"/>
            <p14:sldId id="413"/>
            <p14:sldId id="522"/>
            <p14:sldId id="419"/>
            <p14:sldId id="422"/>
            <p14:sldId id="423"/>
            <p14:sldId id="427"/>
            <p14:sldId id="432"/>
            <p14:sldId id="603"/>
            <p14:sldId id="411"/>
            <p14:sldId id="574"/>
            <p14:sldId id="609"/>
            <p14:sldId id="434"/>
            <p14:sldId id="596"/>
            <p14:sldId id="597"/>
            <p14:sldId id="598"/>
            <p14:sldId id="599"/>
            <p14:sldId id="442"/>
            <p14:sldId id="576"/>
            <p14:sldId id="600"/>
            <p14:sldId id="463"/>
            <p14:sldId id="530"/>
            <p14:sldId id="532"/>
            <p14:sldId id="539"/>
            <p14:sldId id="606"/>
            <p14:sldId id="535"/>
            <p14:sldId id="537"/>
            <p14:sldId id="602"/>
            <p14:sldId id="569"/>
            <p14:sldId id="570"/>
            <p14:sldId id="571"/>
            <p14:sldId id="601"/>
            <p14:sldId id="608"/>
            <p14:sldId id="610"/>
            <p14:sldId id="613"/>
            <p14:sldId id="612"/>
            <p14:sldId id="611"/>
            <p14:sldId id="614"/>
            <p14:sldId id="616"/>
            <p14:sldId id="615"/>
            <p14:sldId id="617"/>
            <p14:sldId id="618"/>
            <p14:sldId id="494"/>
            <p14:sldId id="561"/>
            <p14:sldId id="497"/>
            <p14:sldId id="499"/>
            <p14:sldId id="500"/>
            <p14:sldId id="498"/>
            <p14:sldId id="572"/>
            <p14:sldId id="583"/>
            <p14:sldId id="594"/>
            <p14:sldId id="595"/>
            <p14:sldId id="604"/>
            <p14:sldId id="577"/>
            <p14:sldId id="578"/>
            <p14:sldId id="579"/>
            <p14:sldId id="580"/>
            <p14:sldId id="581"/>
            <p14:sldId id="582"/>
            <p14:sldId id="584"/>
            <p14:sldId id="585"/>
            <p14:sldId id="588"/>
            <p14:sldId id="589"/>
            <p14:sldId id="587"/>
            <p14:sldId id="591"/>
            <p14:sldId id="590"/>
            <p14:sldId id="592"/>
            <p14:sldId id="366"/>
          </p14:sldIdLst>
        </p14:section>
      </p14:sectionLst>
    </p:ext>
    <p:ext uri="{EFAFB233-063F-42B5-8137-9DF3F51BA10A}">
      <p15:sldGuideLst xmlns:p15="http://schemas.microsoft.com/office/powerpoint/2012/main">
        <p15:guide id="4" pos="5910" userDrawn="1">
          <p15:clr>
            <a:srgbClr val="A4A3A4"/>
          </p15:clr>
        </p15:guide>
        <p15:guide id="7" pos="330" userDrawn="1">
          <p15:clr>
            <a:srgbClr val="A4A3A4"/>
          </p15:clr>
        </p15:guide>
        <p15:guide id="8" orient="horz" pos="89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EA5AD"/>
    <a:srgbClr val="B9D6D5"/>
    <a:srgbClr val="FF7C80"/>
    <a:srgbClr val="FFE1E1"/>
    <a:srgbClr val="CCECFF"/>
    <a:srgbClr val="99CCFF"/>
    <a:srgbClr val="F3F4F8"/>
    <a:srgbClr val="F2F4F8"/>
    <a:srgbClr val="F2F2F2"/>
    <a:srgbClr val="8299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2DE63D5-997A-4646-A377-4702673A728D}" styleName="밝은 스타일 2 - 강조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053" autoAdjust="0"/>
    <p:restoredTop sz="96279" autoAdjust="0"/>
  </p:normalViewPr>
  <p:slideViewPr>
    <p:cSldViewPr snapToGrid="0" showGuides="1">
      <p:cViewPr varScale="1">
        <p:scale>
          <a:sx n="54" d="100"/>
          <a:sy n="54" d="100"/>
        </p:scale>
        <p:origin x="78" y="708"/>
      </p:cViewPr>
      <p:guideLst>
        <p:guide pos="5910"/>
        <p:guide pos="330"/>
        <p:guide orient="horz" pos="89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 showGuides="1">
      <p:cViewPr varScale="1">
        <p:scale>
          <a:sx n="99" d="100"/>
          <a:sy n="99" d="100"/>
        </p:scale>
        <p:origin x="3564" y="78"/>
      </p:cViewPr>
      <p:guideLst/>
    </p:cSldViewPr>
  </p:notesViewPr>
  <p:gridSpacing cx="45005" cy="45005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4.xml"/><Relationship Id="rId117" Type="http://schemas.openxmlformats.org/officeDocument/2006/relationships/theme" Target="theme/theme1.xml"/><Relationship Id="rId21" Type="http://schemas.openxmlformats.org/officeDocument/2006/relationships/slide" Target="slides/slide19.xml"/><Relationship Id="rId42" Type="http://schemas.openxmlformats.org/officeDocument/2006/relationships/slide" Target="slides/slide40.xml"/><Relationship Id="rId47" Type="http://schemas.openxmlformats.org/officeDocument/2006/relationships/slide" Target="slides/slide45.xml"/><Relationship Id="rId63" Type="http://schemas.openxmlformats.org/officeDocument/2006/relationships/slide" Target="slides/slide61.xml"/><Relationship Id="rId68" Type="http://schemas.openxmlformats.org/officeDocument/2006/relationships/slide" Target="slides/slide66.xml"/><Relationship Id="rId84" Type="http://schemas.openxmlformats.org/officeDocument/2006/relationships/slide" Target="slides/slide82.xml"/><Relationship Id="rId89" Type="http://schemas.openxmlformats.org/officeDocument/2006/relationships/slide" Target="slides/slide87.xml"/><Relationship Id="rId112" Type="http://schemas.openxmlformats.org/officeDocument/2006/relationships/slide" Target="slides/slide110.xml"/><Relationship Id="rId16" Type="http://schemas.openxmlformats.org/officeDocument/2006/relationships/slide" Target="slides/slide14.xml"/><Relationship Id="rId107" Type="http://schemas.openxmlformats.org/officeDocument/2006/relationships/slide" Target="slides/slide105.xml"/><Relationship Id="rId11" Type="http://schemas.openxmlformats.org/officeDocument/2006/relationships/slide" Target="slides/slide9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53" Type="http://schemas.openxmlformats.org/officeDocument/2006/relationships/slide" Target="slides/slide51.xml"/><Relationship Id="rId58" Type="http://schemas.openxmlformats.org/officeDocument/2006/relationships/slide" Target="slides/slide56.xml"/><Relationship Id="rId74" Type="http://schemas.openxmlformats.org/officeDocument/2006/relationships/slide" Target="slides/slide72.xml"/><Relationship Id="rId79" Type="http://schemas.openxmlformats.org/officeDocument/2006/relationships/slide" Target="slides/slide77.xml"/><Relationship Id="rId102" Type="http://schemas.openxmlformats.org/officeDocument/2006/relationships/slide" Target="slides/slide100.xml"/><Relationship Id="rId5" Type="http://schemas.openxmlformats.org/officeDocument/2006/relationships/slide" Target="slides/slide3.xml"/><Relationship Id="rId90" Type="http://schemas.openxmlformats.org/officeDocument/2006/relationships/slide" Target="slides/slide88.xml"/><Relationship Id="rId95" Type="http://schemas.openxmlformats.org/officeDocument/2006/relationships/slide" Target="slides/slide93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43" Type="http://schemas.openxmlformats.org/officeDocument/2006/relationships/slide" Target="slides/slide41.xml"/><Relationship Id="rId48" Type="http://schemas.openxmlformats.org/officeDocument/2006/relationships/slide" Target="slides/slide46.xml"/><Relationship Id="rId64" Type="http://schemas.openxmlformats.org/officeDocument/2006/relationships/slide" Target="slides/slide62.xml"/><Relationship Id="rId69" Type="http://schemas.openxmlformats.org/officeDocument/2006/relationships/slide" Target="slides/slide67.xml"/><Relationship Id="rId113" Type="http://schemas.openxmlformats.org/officeDocument/2006/relationships/notesMaster" Target="notesMasters/notesMaster1.xml"/><Relationship Id="rId118" Type="http://schemas.openxmlformats.org/officeDocument/2006/relationships/tableStyles" Target="tableStyles.xml"/><Relationship Id="rId80" Type="http://schemas.openxmlformats.org/officeDocument/2006/relationships/slide" Target="slides/slide78.xml"/><Relationship Id="rId85" Type="http://schemas.openxmlformats.org/officeDocument/2006/relationships/slide" Target="slides/slide83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59" Type="http://schemas.openxmlformats.org/officeDocument/2006/relationships/slide" Target="slides/slide57.xml"/><Relationship Id="rId103" Type="http://schemas.openxmlformats.org/officeDocument/2006/relationships/slide" Target="slides/slide101.xml"/><Relationship Id="rId108" Type="http://schemas.openxmlformats.org/officeDocument/2006/relationships/slide" Target="slides/slide106.xml"/><Relationship Id="rId54" Type="http://schemas.openxmlformats.org/officeDocument/2006/relationships/slide" Target="slides/slide52.xml"/><Relationship Id="rId70" Type="http://schemas.openxmlformats.org/officeDocument/2006/relationships/slide" Target="slides/slide68.xml"/><Relationship Id="rId75" Type="http://schemas.openxmlformats.org/officeDocument/2006/relationships/slide" Target="slides/slide73.xml"/><Relationship Id="rId91" Type="http://schemas.openxmlformats.org/officeDocument/2006/relationships/slide" Target="slides/slide89.xml"/><Relationship Id="rId96" Type="http://schemas.openxmlformats.org/officeDocument/2006/relationships/slide" Target="slides/slide9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49" Type="http://schemas.openxmlformats.org/officeDocument/2006/relationships/slide" Target="slides/slide47.xml"/><Relationship Id="rId114" Type="http://schemas.openxmlformats.org/officeDocument/2006/relationships/handoutMaster" Target="handoutMasters/handoutMaster1.xml"/><Relationship Id="rId10" Type="http://schemas.openxmlformats.org/officeDocument/2006/relationships/slide" Target="slides/slide8.xml"/><Relationship Id="rId31" Type="http://schemas.openxmlformats.org/officeDocument/2006/relationships/slide" Target="slides/slide29.xml"/><Relationship Id="rId44" Type="http://schemas.openxmlformats.org/officeDocument/2006/relationships/slide" Target="slides/slide42.xml"/><Relationship Id="rId52" Type="http://schemas.openxmlformats.org/officeDocument/2006/relationships/slide" Target="slides/slide50.xml"/><Relationship Id="rId60" Type="http://schemas.openxmlformats.org/officeDocument/2006/relationships/slide" Target="slides/slide58.xml"/><Relationship Id="rId65" Type="http://schemas.openxmlformats.org/officeDocument/2006/relationships/slide" Target="slides/slide63.xml"/><Relationship Id="rId73" Type="http://schemas.openxmlformats.org/officeDocument/2006/relationships/slide" Target="slides/slide71.xml"/><Relationship Id="rId78" Type="http://schemas.openxmlformats.org/officeDocument/2006/relationships/slide" Target="slides/slide76.xml"/><Relationship Id="rId81" Type="http://schemas.openxmlformats.org/officeDocument/2006/relationships/slide" Target="slides/slide79.xml"/><Relationship Id="rId86" Type="http://schemas.openxmlformats.org/officeDocument/2006/relationships/slide" Target="slides/slide84.xml"/><Relationship Id="rId94" Type="http://schemas.openxmlformats.org/officeDocument/2006/relationships/slide" Target="slides/slide92.xml"/><Relationship Id="rId99" Type="http://schemas.openxmlformats.org/officeDocument/2006/relationships/slide" Target="slides/slide97.xml"/><Relationship Id="rId101" Type="http://schemas.openxmlformats.org/officeDocument/2006/relationships/slide" Target="slides/slide99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9" Type="http://schemas.openxmlformats.org/officeDocument/2006/relationships/slide" Target="slides/slide37.xml"/><Relationship Id="rId109" Type="http://schemas.openxmlformats.org/officeDocument/2006/relationships/slide" Target="slides/slide107.xml"/><Relationship Id="rId34" Type="http://schemas.openxmlformats.org/officeDocument/2006/relationships/slide" Target="slides/slide32.xml"/><Relationship Id="rId50" Type="http://schemas.openxmlformats.org/officeDocument/2006/relationships/slide" Target="slides/slide48.xml"/><Relationship Id="rId55" Type="http://schemas.openxmlformats.org/officeDocument/2006/relationships/slide" Target="slides/slide53.xml"/><Relationship Id="rId76" Type="http://schemas.openxmlformats.org/officeDocument/2006/relationships/slide" Target="slides/slide74.xml"/><Relationship Id="rId97" Type="http://schemas.openxmlformats.org/officeDocument/2006/relationships/slide" Target="slides/slide95.xml"/><Relationship Id="rId104" Type="http://schemas.openxmlformats.org/officeDocument/2006/relationships/slide" Target="slides/slide102.xml"/><Relationship Id="rId7" Type="http://schemas.openxmlformats.org/officeDocument/2006/relationships/slide" Target="slides/slide5.xml"/><Relationship Id="rId71" Type="http://schemas.openxmlformats.org/officeDocument/2006/relationships/slide" Target="slides/slide69.xml"/><Relationship Id="rId92" Type="http://schemas.openxmlformats.org/officeDocument/2006/relationships/slide" Target="slides/slide9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7.xml"/><Relationship Id="rId24" Type="http://schemas.openxmlformats.org/officeDocument/2006/relationships/slide" Target="slides/slide22.xml"/><Relationship Id="rId40" Type="http://schemas.openxmlformats.org/officeDocument/2006/relationships/slide" Target="slides/slide38.xml"/><Relationship Id="rId45" Type="http://schemas.openxmlformats.org/officeDocument/2006/relationships/slide" Target="slides/slide43.xml"/><Relationship Id="rId66" Type="http://schemas.openxmlformats.org/officeDocument/2006/relationships/slide" Target="slides/slide64.xml"/><Relationship Id="rId87" Type="http://schemas.openxmlformats.org/officeDocument/2006/relationships/slide" Target="slides/slide85.xml"/><Relationship Id="rId110" Type="http://schemas.openxmlformats.org/officeDocument/2006/relationships/slide" Target="slides/slide108.xml"/><Relationship Id="rId115" Type="http://schemas.openxmlformats.org/officeDocument/2006/relationships/presProps" Target="presProps.xml"/><Relationship Id="rId61" Type="http://schemas.openxmlformats.org/officeDocument/2006/relationships/slide" Target="slides/slide59.xml"/><Relationship Id="rId82" Type="http://schemas.openxmlformats.org/officeDocument/2006/relationships/slide" Target="slides/slide80.xml"/><Relationship Id="rId19" Type="http://schemas.openxmlformats.org/officeDocument/2006/relationships/slide" Target="slides/slide17.xml"/><Relationship Id="rId14" Type="http://schemas.openxmlformats.org/officeDocument/2006/relationships/slide" Target="slides/slide12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56" Type="http://schemas.openxmlformats.org/officeDocument/2006/relationships/slide" Target="slides/slide54.xml"/><Relationship Id="rId77" Type="http://schemas.openxmlformats.org/officeDocument/2006/relationships/slide" Target="slides/slide75.xml"/><Relationship Id="rId100" Type="http://schemas.openxmlformats.org/officeDocument/2006/relationships/slide" Target="slides/slide98.xml"/><Relationship Id="rId105" Type="http://schemas.openxmlformats.org/officeDocument/2006/relationships/slide" Target="slides/slide103.xml"/><Relationship Id="rId8" Type="http://schemas.openxmlformats.org/officeDocument/2006/relationships/slide" Target="slides/slide6.xml"/><Relationship Id="rId51" Type="http://schemas.openxmlformats.org/officeDocument/2006/relationships/slide" Target="slides/slide49.xml"/><Relationship Id="rId72" Type="http://schemas.openxmlformats.org/officeDocument/2006/relationships/slide" Target="slides/slide70.xml"/><Relationship Id="rId93" Type="http://schemas.openxmlformats.org/officeDocument/2006/relationships/slide" Target="slides/slide91.xml"/><Relationship Id="rId98" Type="http://schemas.openxmlformats.org/officeDocument/2006/relationships/slide" Target="slides/slide96.xml"/><Relationship Id="rId3" Type="http://schemas.openxmlformats.org/officeDocument/2006/relationships/slide" Target="slides/slide1.xml"/><Relationship Id="rId25" Type="http://schemas.openxmlformats.org/officeDocument/2006/relationships/slide" Target="slides/slide23.xml"/><Relationship Id="rId46" Type="http://schemas.openxmlformats.org/officeDocument/2006/relationships/slide" Target="slides/slide44.xml"/><Relationship Id="rId67" Type="http://schemas.openxmlformats.org/officeDocument/2006/relationships/slide" Target="slides/slide65.xml"/><Relationship Id="rId116" Type="http://schemas.openxmlformats.org/officeDocument/2006/relationships/viewProps" Target="viewProps.xml"/><Relationship Id="rId20" Type="http://schemas.openxmlformats.org/officeDocument/2006/relationships/slide" Target="slides/slide18.xml"/><Relationship Id="rId41" Type="http://schemas.openxmlformats.org/officeDocument/2006/relationships/slide" Target="slides/slide39.xml"/><Relationship Id="rId62" Type="http://schemas.openxmlformats.org/officeDocument/2006/relationships/slide" Target="slides/slide60.xml"/><Relationship Id="rId83" Type="http://schemas.openxmlformats.org/officeDocument/2006/relationships/slide" Target="slides/slide81.xml"/><Relationship Id="rId88" Type="http://schemas.openxmlformats.org/officeDocument/2006/relationships/slide" Target="slides/slide86.xml"/><Relationship Id="rId111" Type="http://schemas.openxmlformats.org/officeDocument/2006/relationships/slide" Target="slides/slide109.xml"/><Relationship Id="rId15" Type="http://schemas.openxmlformats.org/officeDocument/2006/relationships/slide" Target="slides/slide13.xml"/><Relationship Id="rId36" Type="http://schemas.openxmlformats.org/officeDocument/2006/relationships/slide" Target="slides/slide34.xml"/><Relationship Id="rId57" Type="http://schemas.openxmlformats.org/officeDocument/2006/relationships/slide" Target="slides/slide55.xml"/><Relationship Id="rId106" Type="http://schemas.openxmlformats.org/officeDocument/2006/relationships/slide" Target="slides/slide10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 bwMode="auto">
          <a:xfrm>
            <a:off x="0" y="0"/>
            <a:ext cx="2989263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63442" tIns="31721" rIns="63442" bIns="31721" numCol="1" anchor="t" anchorCtr="0" compatLnSpc="1">
            <a:prstTxWarp prst="textNoShape">
              <a:avLst/>
            </a:prstTxWarp>
          </a:bodyPr>
          <a:lstStyle>
            <a:lvl1pPr defTabSz="635000">
              <a:defRPr sz="800"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 bwMode="auto">
          <a:xfrm>
            <a:off x="3906838" y="0"/>
            <a:ext cx="2987675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63442" tIns="31721" rIns="63442" bIns="31721" numCol="1" anchor="t" anchorCtr="0" compatLnSpc="1">
            <a:prstTxWarp prst="textNoShape">
              <a:avLst/>
            </a:prstTxWarp>
          </a:bodyPr>
          <a:lstStyle>
            <a:lvl1pPr algn="r" defTabSz="635000">
              <a:defRPr sz="800"/>
            </a:lvl1pPr>
          </a:lstStyle>
          <a:p>
            <a:pPr>
              <a:defRPr/>
            </a:pPr>
            <a:fld id="{DDAA0DBD-AC87-40BF-A7C2-6881CAE2C52C}" type="datetimeFigureOut">
              <a:rPr lang="en-US"/>
              <a:pPr>
                <a:defRPr/>
              </a:pPr>
              <a:t>1/4/2026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 bwMode="auto">
          <a:xfrm>
            <a:off x="0" y="9529763"/>
            <a:ext cx="2989263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63442" tIns="31721" rIns="63442" bIns="31721" numCol="1" anchor="b" anchorCtr="0" compatLnSpc="1">
            <a:prstTxWarp prst="textNoShape">
              <a:avLst/>
            </a:prstTxWarp>
          </a:bodyPr>
          <a:lstStyle>
            <a:lvl1pPr defTabSz="635000">
              <a:defRPr sz="800"/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 bwMode="auto">
          <a:xfrm>
            <a:off x="3906838" y="9529763"/>
            <a:ext cx="2987675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63442" tIns="31721" rIns="63442" bIns="31721" numCol="1" anchor="b" anchorCtr="0" compatLnSpc="1">
            <a:prstTxWarp prst="textNoShape">
              <a:avLst/>
            </a:prstTxWarp>
          </a:bodyPr>
          <a:lstStyle>
            <a:lvl1pPr algn="r" defTabSz="635000">
              <a:defRPr sz="800"/>
            </a:lvl1pPr>
          </a:lstStyle>
          <a:p>
            <a:pPr>
              <a:defRPr/>
            </a:pPr>
            <a:fld id="{B50E21A8-1B89-46DD-97BC-65C92641B02B}" type="slidenum">
              <a:rPr lang="en-GB"/>
              <a:pPr>
                <a:defRPr/>
              </a:pPr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8680796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 bwMode="auto">
          <a:xfrm>
            <a:off x="0" y="0"/>
            <a:ext cx="2989263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723" tIns="48362" rIns="96723" bIns="48362" numCol="1" anchor="t" anchorCtr="0" compatLnSpc="1">
            <a:prstTxWarp prst="textNoShape">
              <a:avLst/>
            </a:prstTxWarp>
          </a:bodyPr>
          <a:lstStyle>
            <a:lvl1pPr defTabSz="635000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 bwMode="auto">
          <a:xfrm>
            <a:off x="3906838" y="0"/>
            <a:ext cx="2987675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723" tIns="48362" rIns="96723" bIns="48362" numCol="1" anchor="t" anchorCtr="0" compatLnSpc="1">
            <a:prstTxWarp prst="textNoShape">
              <a:avLst/>
            </a:prstTxWarp>
          </a:bodyPr>
          <a:lstStyle>
            <a:lvl1pPr algn="r" defTabSz="635000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011D399D-0333-4D3B-8E15-BAB7851467CB}" type="datetimeFigureOut">
              <a:rPr lang="en-US"/>
              <a:pPr>
                <a:defRPr/>
              </a:pPr>
              <a:t>1/4/2026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31838" y="752475"/>
            <a:ext cx="5434012" cy="37623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139391" tIns="69696" rIns="139391" bIns="69696" rtlCol="0" anchor="ctr"/>
          <a:lstStyle/>
          <a:p>
            <a:pPr lvl="0"/>
            <a:endParaRPr lang="en-GB" noProof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 bwMode="auto">
          <a:xfrm>
            <a:off x="688975" y="4765675"/>
            <a:ext cx="5518150" cy="4514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723" tIns="48362" rIns="96723" bIns="48362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0"/>
            <a:r>
              <a:rPr lang="en-US" noProof="0"/>
              <a:t>Second level</a:t>
            </a:r>
          </a:p>
          <a:p>
            <a:pPr lvl="0"/>
            <a:r>
              <a:rPr lang="en-US" noProof="0"/>
              <a:t>Third level</a:t>
            </a:r>
          </a:p>
          <a:p>
            <a:pPr lvl="0"/>
            <a:r>
              <a:rPr lang="en-US" noProof="0"/>
              <a:t>Fourth level</a:t>
            </a:r>
          </a:p>
          <a:p>
            <a:pPr lvl="0"/>
            <a:r>
              <a:rPr lang="en-US" noProof="0"/>
              <a:t>Fifth level</a:t>
            </a:r>
            <a:endParaRPr lang="en-GB" noProof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 bwMode="auto">
          <a:xfrm>
            <a:off x="0" y="9529763"/>
            <a:ext cx="2989263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723" tIns="48362" rIns="96723" bIns="48362" numCol="1" anchor="b" anchorCtr="0" compatLnSpc="1">
            <a:prstTxWarp prst="textNoShape">
              <a:avLst/>
            </a:prstTxWarp>
          </a:bodyPr>
          <a:lstStyle>
            <a:lvl1pPr defTabSz="635000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 bwMode="auto">
          <a:xfrm>
            <a:off x="3906838" y="9529763"/>
            <a:ext cx="2987675" cy="501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723" tIns="48362" rIns="96723" bIns="48362" numCol="1" anchor="b" anchorCtr="0" compatLnSpc="1">
            <a:prstTxWarp prst="textNoShape">
              <a:avLst/>
            </a:prstTxWarp>
          </a:bodyPr>
          <a:lstStyle>
            <a:lvl1pPr algn="r" defTabSz="635000">
              <a:defRPr sz="1200">
                <a:latin typeface="Calibri" pitchFamily="34" charset="0"/>
              </a:defRPr>
            </a:lvl1pPr>
          </a:lstStyle>
          <a:p>
            <a:pPr>
              <a:defRPr/>
            </a:pPr>
            <a:fld id="{A5287087-C0CC-41C5-BD26-C524F9D12F3A}" type="slidenum">
              <a:rPr lang="en-GB"/>
              <a:pPr>
                <a:defRPr/>
              </a:pPr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0573041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100" kern="1200">
        <a:solidFill>
          <a:schemeClr val="tx1"/>
        </a:solidFill>
        <a:latin typeface="+mn-lt"/>
        <a:ea typeface="+mn-ea"/>
        <a:cs typeface="+mn-cs"/>
      </a:defRPr>
    </a:lvl1pPr>
    <a:lvl2pPr marL="698373" indent="-268605" algn="l" rtl="0" eaLnBrk="0" fontAlgn="base" hangingPunct="0">
      <a:spcBef>
        <a:spcPct val="30000"/>
      </a:spcBef>
      <a:spcAft>
        <a:spcPct val="0"/>
      </a:spcAft>
      <a:defRPr sz="1100" kern="1200">
        <a:solidFill>
          <a:schemeClr val="tx1"/>
        </a:solidFill>
        <a:latin typeface="+mn-lt"/>
        <a:ea typeface="+mn-ea"/>
        <a:cs typeface="+mn-cs"/>
      </a:defRPr>
    </a:lvl2pPr>
    <a:lvl3pPr marL="1074420" indent="-214884" algn="l" rtl="0" eaLnBrk="0" fontAlgn="base" hangingPunct="0">
      <a:spcBef>
        <a:spcPct val="30000"/>
      </a:spcBef>
      <a:spcAft>
        <a:spcPct val="0"/>
      </a:spcAft>
      <a:defRPr sz="1100" kern="1200">
        <a:solidFill>
          <a:schemeClr val="tx1"/>
        </a:solidFill>
        <a:latin typeface="+mn-lt"/>
        <a:ea typeface="+mn-ea"/>
        <a:cs typeface="+mn-cs"/>
      </a:defRPr>
    </a:lvl3pPr>
    <a:lvl4pPr marL="1504188" indent="-214884" algn="l" rtl="0" eaLnBrk="0" fontAlgn="base" hangingPunct="0">
      <a:spcBef>
        <a:spcPct val="30000"/>
      </a:spcBef>
      <a:spcAft>
        <a:spcPct val="0"/>
      </a:spcAft>
      <a:defRPr sz="1100" kern="1200">
        <a:solidFill>
          <a:schemeClr val="tx1"/>
        </a:solidFill>
        <a:latin typeface="+mn-lt"/>
        <a:ea typeface="+mn-ea"/>
        <a:cs typeface="+mn-cs"/>
      </a:defRPr>
    </a:lvl4pPr>
    <a:lvl5pPr marL="1933956" indent="-214884" algn="l" rtl="0" eaLnBrk="0" fontAlgn="base" hangingPunct="0">
      <a:spcBef>
        <a:spcPct val="30000"/>
      </a:spcBef>
      <a:spcAft>
        <a:spcPct val="0"/>
      </a:spcAft>
      <a:defRPr sz="1100" kern="1200">
        <a:solidFill>
          <a:schemeClr val="tx1"/>
        </a:solidFill>
        <a:latin typeface="+mn-lt"/>
        <a:ea typeface="+mn-ea"/>
        <a:cs typeface="+mn-cs"/>
      </a:defRPr>
    </a:lvl5pPr>
    <a:lvl6pPr marL="2148840" algn="l" defTabSz="859536" rtl="0" eaLnBrk="1" latinLnBrk="0" hangingPunct="1">
      <a:defRPr sz="1100" kern="1200">
        <a:solidFill>
          <a:schemeClr val="tx1"/>
        </a:solidFill>
        <a:latin typeface="+mn-lt"/>
        <a:ea typeface="+mn-ea"/>
        <a:cs typeface="+mn-cs"/>
      </a:defRPr>
    </a:lvl6pPr>
    <a:lvl7pPr marL="2578608" algn="l" defTabSz="859536" rtl="0" eaLnBrk="1" latinLnBrk="0" hangingPunct="1">
      <a:defRPr sz="1100" kern="1200">
        <a:solidFill>
          <a:schemeClr val="tx1"/>
        </a:solidFill>
        <a:latin typeface="+mn-lt"/>
        <a:ea typeface="+mn-ea"/>
        <a:cs typeface="+mn-cs"/>
      </a:defRPr>
    </a:lvl7pPr>
    <a:lvl8pPr marL="3008376" algn="l" defTabSz="859536" rtl="0" eaLnBrk="1" latinLnBrk="0" hangingPunct="1">
      <a:defRPr sz="1100" kern="1200">
        <a:solidFill>
          <a:schemeClr val="tx1"/>
        </a:solidFill>
        <a:latin typeface="+mn-lt"/>
        <a:ea typeface="+mn-ea"/>
        <a:cs typeface="+mn-cs"/>
      </a:defRPr>
    </a:lvl8pPr>
    <a:lvl9pPr marL="3438144" algn="l" defTabSz="859536" rtl="0" eaLnBrk="1" latinLnBrk="0" hangingPunct="1">
      <a:defRPr sz="11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18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2278679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51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51824499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63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8797449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64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4821263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65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41838261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66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7041590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67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43045743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68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2700912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69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7217480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70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7458557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71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1254914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19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26339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72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589750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73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85714086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74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38064781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75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906890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20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7164215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21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378504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22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2585355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35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4704861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36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7852102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42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1631179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슬라이드 이미지 개체 틀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슬라이드 노트 개체 틀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A5287087-C0CC-41C5-BD26-C524F9D12F3A}" type="slidenum">
              <a:rPr lang="en-GB" smtClean="0"/>
              <a:pPr>
                <a:defRPr/>
              </a:pPr>
              <a:t>50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020216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02358" y="2290172"/>
            <a:ext cx="5734050" cy="1316627"/>
          </a:xfr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>
              <a:defRPr kumimoji="0" lang="en-US" sz="4000" b="1" noProof="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</a:lstStyle>
          <a:p>
            <a:pPr lvl="0" latinLnBrk="1"/>
            <a:endParaRPr lang="en-US" noProof="0" dirty="0"/>
          </a:p>
        </p:txBody>
      </p:sp>
      <p:sp>
        <p:nvSpPr>
          <p:cNvPr id="16" name="Text Placeholder 2"/>
          <p:cNvSpPr>
            <a:spLocks noGrp="1"/>
          </p:cNvSpPr>
          <p:nvPr>
            <p:ph type="subTitle" idx="1"/>
          </p:nvPr>
        </p:nvSpPr>
        <p:spPr>
          <a:xfrm>
            <a:off x="2662428" y="5884219"/>
            <a:ext cx="4613910" cy="493662"/>
          </a:xfrm>
        </p:spPr>
        <p:txBody>
          <a:bodyPr/>
          <a:lstStyle>
            <a:lvl1pPr marL="0" indent="0">
              <a:lnSpc>
                <a:spcPts val="2092"/>
              </a:lnSpc>
              <a:defRPr b="1" baseline="0" smtClean="0">
                <a:solidFill>
                  <a:schemeClr val="tx1"/>
                </a:solidFill>
                <a:latin typeface="+mn-lt"/>
                <a:ea typeface="+mn-ea"/>
                <a:cs typeface="Times New Roman" pitchFamily="18" charset="0"/>
              </a:defRPr>
            </a:lvl1pPr>
          </a:lstStyle>
          <a:p>
            <a:endParaRPr dirty="0"/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183BE68A-C7EF-604C-ABD9-63AE9A17353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4488" y="358801"/>
            <a:ext cx="1224136" cy="54006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F044FDCB-CD84-2B04-5BDB-F9E30C9B8D64}"/>
              </a:ext>
            </a:extLst>
          </p:cNvPr>
          <p:cNvSpPr txBox="1"/>
          <p:nvPr userDrawn="1"/>
        </p:nvSpPr>
        <p:spPr>
          <a:xfrm>
            <a:off x="2422500" y="1723108"/>
            <a:ext cx="5061001" cy="4770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r>
              <a:rPr lang="ko-KR" altLang="en-US" sz="2500" b="1" kern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  <a:sym typeface="Arial"/>
              </a:rPr>
              <a:t>차세대 </a:t>
            </a:r>
            <a:r>
              <a:rPr lang="en-US" altLang="ko-KR" sz="2500" b="1" kern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  <a:sym typeface="Arial"/>
              </a:rPr>
              <a:t>ERP</a:t>
            </a:r>
            <a:r>
              <a:rPr lang="ko-KR" altLang="en-US" sz="2500" b="1" kern="0">
                <a:solidFill>
                  <a:srgbClr val="000000"/>
                </a:solidFill>
                <a:latin typeface="맑은 고딕" panose="020B0503020000020004" pitchFamily="50" charset="-127"/>
                <a:cs typeface="Arial"/>
                <a:sym typeface="Arial"/>
              </a:rPr>
              <a:t>시스템 구축 용역 사업</a:t>
            </a:r>
          </a:p>
        </p:txBody>
      </p:sp>
      <p:grpSp>
        <p:nvGrpSpPr>
          <p:cNvPr id="5" name="그룹 4">
            <a:extLst>
              <a:ext uri="{FF2B5EF4-FFF2-40B4-BE49-F238E27FC236}">
                <a16:creationId xmlns:a16="http://schemas.microsoft.com/office/drawing/2014/main" id="{B9EC7366-608B-CF85-9F33-ED5DF1CCD801}"/>
              </a:ext>
            </a:extLst>
          </p:cNvPr>
          <p:cNvGrpSpPr/>
          <p:nvPr userDrawn="1"/>
        </p:nvGrpSpPr>
        <p:grpSpPr>
          <a:xfrm>
            <a:off x="2007488" y="1542276"/>
            <a:ext cx="5886070" cy="90192"/>
            <a:chOff x="1992255" y="1628800"/>
            <a:chExt cx="5886070" cy="200153"/>
          </a:xfrm>
        </p:grpSpPr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EF31DF4E-66D6-5DE9-715C-6BC72AAA3EF9}"/>
                </a:ext>
              </a:extLst>
            </p:cNvPr>
            <p:cNvSpPr/>
            <p:nvPr userDrawn="1"/>
          </p:nvSpPr>
          <p:spPr>
            <a:xfrm>
              <a:off x="1992255" y="1628801"/>
              <a:ext cx="1088114" cy="200152"/>
            </a:xfrm>
            <a:prstGeom prst="rect">
              <a:avLst/>
            </a:prstGeom>
            <a:solidFill>
              <a:srgbClr val="4472C4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B4A460F6-B206-5058-DCD4-2D4421F485C8}"/>
                </a:ext>
              </a:extLst>
            </p:cNvPr>
            <p:cNvSpPr/>
            <p:nvPr userDrawn="1"/>
          </p:nvSpPr>
          <p:spPr>
            <a:xfrm>
              <a:off x="3080369" y="1628800"/>
              <a:ext cx="4797956" cy="199749"/>
            </a:xfrm>
            <a:prstGeom prst="rect">
              <a:avLst/>
            </a:prstGeom>
            <a:solidFill>
              <a:srgbClr val="008E90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66AA1F3F-CF81-E052-0464-D44EC0CC89BE}"/>
              </a:ext>
            </a:extLst>
          </p:cNvPr>
          <p:cNvGrpSpPr/>
          <p:nvPr userDrawn="1"/>
        </p:nvGrpSpPr>
        <p:grpSpPr>
          <a:xfrm>
            <a:off x="2026348" y="3606799"/>
            <a:ext cx="5886070" cy="90010"/>
            <a:chOff x="1992255" y="3113965"/>
            <a:chExt cx="5886070" cy="199749"/>
          </a:xfrm>
        </p:grpSpPr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302D3B54-1B6C-545E-5418-8FA29E67CBD3}"/>
                </a:ext>
              </a:extLst>
            </p:cNvPr>
            <p:cNvSpPr/>
            <p:nvPr userDrawn="1"/>
          </p:nvSpPr>
          <p:spPr>
            <a:xfrm>
              <a:off x="1992255" y="3113965"/>
              <a:ext cx="5886070" cy="199749"/>
            </a:xfrm>
            <a:prstGeom prst="rect">
              <a:avLst/>
            </a:prstGeom>
            <a:solidFill>
              <a:srgbClr val="4472C4">
                <a:lumMod val="50000"/>
              </a:srgbClr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E3388F30-44B3-E3CD-9108-F58482756724}"/>
                </a:ext>
              </a:extLst>
            </p:cNvPr>
            <p:cNvSpPr/>
            <p:nvPr userDrawn="1"/>
          </p:nvSpPr>
          <p:spPr>
            <a:xfrm>
              <a:off x="1992255" y="3113965"/>
              <a:ext cx="1088114" cy="199749"/>
            </a:xfrm>
            <a:prstGeom prst="rect">
              <a:avLst/>
            </a:prstGeom>
            <a:solidFill>
              <a:srgbClr val="632C86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lang="ko-KR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맑은 고딕" panose="020B0503020000020004" pitchFamily="50" charset="-127"/>
                <a:cs typeface="+mn-cs"/>
                <a:sym typeface="Arial"/>
              </a:endParaRPr>
            </a:p>
          </p:txBody>
        </p:sp>
      </p:grpSp>
    </p:spTree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  <p15:guide id="3" orient="horz" pos="4133" userDrawn="1">
          <p15:clr>
            <a:srgbClr val="FBAE40"/>
          </p15:clr>
        </p15:guide>
        <p15:guide id="4" pos="6023" userDrawn="1">
          <p15:clr>
            <a:srgbClr val="FBAE40"/>
          </p15:clr>
        </p15:guide>
        <p15:guide id="5" pos="217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직사각형 2"/>
          <p:cNvSpPr/>
          <p:nvPr userDrawn="1"/>
        </p:nvSpPr>
        <p:spPr bwMode="auto">
          <a:xfrm>
            <a:off x="228600" y="1196442"/>
            <a:ext cx="9448800" cy="5120641"/>
          </a:xfrm>
          <a:prstGeom prst="rect">
            <a:avLst/>
          </a:prstGeom>
          <a:noFill/>
          <a:ln w="25400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1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맑은 고딕" pitchFamily="50" charset="-127"/>
              <a:ea typeface="맑은 고딕" pitchFamily="50" charset="-127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4765003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29301" y="374452"/>
            <a:ext cx="9223774" cy="326234"/>
          </a:xfrm>
        </p:spPr>
        <p:txBody>
          <a:bodyPr anchor="ctr"/>
          <a:lstStyle>
            <a:lvl1pPr>
              <a:defRPr sz="1800">
                <a:solidFill>
                  <a:schemeClr val="tx1"/>
                </a:solidFill>
                <a:latin typeface="+mn-lt"/>
                <a:ea typeface="맑은 고딕" pitchFamily="50" charset="-127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 hasCustomPrompt="1"/>
          </p:nvPr>
        </p:nvSpPr>
        <p:spPr>
          <a:xfrm>
            <a:off x="329300" y="766358"/>
            <a:ext cx="9224275" cy="536800"/>
          </a:xfrm>
        </p:spPr>
        <p:txBody>
          <a:bodyPr/>
          <a:lstStyle>
            <a:lvl1pPr marL="0" indent="0">
              <a:defRPr>
                <a:solidFill>
                  <a:schemeClr val="tx1"/>
                </a:solidFill>
                <a:latin typeface="+mn-lt"/>
                <a:ea typeface="맑은 고딕" pitchFamily="50" charset="-127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Slide Number Placeholder 9"/>
          <p:cNvSpPr>
            <a:spLocks noGrp="1"/>
          </p:cNvSpPr>
          <p:nvPr>
            <p:ph type="sldNum" sz="quarter" idx="4"/>
          </p:nvPr>
        </p:nvSpPr>
        <p:spPr>
          <a:xfrm>
            <a:off x="4787583" y="6622682"/>
            <a:ext cx="306387" cy="144247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 sz="900" b="1" smtClean="0">
                <a:solidFill>
                  <a:schemeClr val="tx2"/>
                </a:solidFill>
              </a:defRPr>
            </a:lvl1pPr>
          </a:lstStyle>
          <a:p>
            <a:pPr>
              <a:defRPr/>
            </a:pPr>
            <a:fld id="{161F61C0-2215-4557-9AEC-40913A79701B}" type="slidenum">
              <a:rPr lang="en-US" smtClean="0"/>
              <a:pPr>
                <a:defRPr/>
              </a:pPr>
              <a:t>‹#›</a:t>
            </a:fld>
            <a:endParaRPr lang="en-US"/>
          </a:p>
        </p:txBody>
      </p:sp>
      <p:sp>
        <p:nvSpPr>
          <p:cNvPr id="18" name="텍스트 개체 틀 17"/>
          <p:cNvSpPr>
            <a:spLocks noGrp="1"/>
          </p:cNvSpPr>
          <p:nvPr>
            <p:ph type="body" sz="quarter" idx="13"/>
          </p:nvPr>
        </p:nvSpPr>
        <p:spPr>
          <a:xfrm>
            <a:off x="5137482" y="1981200"/>
            <a:ext cx="4415592" cy="43053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20000"/>
              </a:lnSpc>
              <a:spcAft>
                <a:spcPts val="0"/>
              </a:spcAft>
              <a:defRPr lang="ko-KR" altLang="en-US" sz="1200" b="0" smtClean="0"/>
            </a:lvl1pPr>
            <a:lvl2pPr>
              <a:lnSpc>
                <a:spcPct val="120000"/>
              </a:lnSpc>
              <a:spcAft>
                <a:spcPts val="0"/>
              </a:spcAft>
              <a:defRPr lang="ko-KR" altLang="en-US" sz="1200" b="0" smtClean="0">
                <a:ea typeface="맑은 고딕" pitchFamily="50" charset="-127"/>
              </a:defRPr>
            </a:lvl2pPr>
            <a:lvl3pPr>
              <a:lnSpc>
                <a:spcPct val="120000"/>
              </a:lnSpc>
              <a:spcAft>
                <a:spcPts val="0"/>
              </a:spcAft>
              <a:defRPr lang="ko-KR" altLang="en-US" sz="1200" b="0" smtClean="0">
                <a:ea typeface="맑은 고딕" pitchFamily="50" charset="-127"/>
              </a:defRPr>
            </a:lvl3pPr>
            <a:lvl4pPr>
              <a:lnSpc>
                <a:spcPct val="120000"/>
              </a:lnSpc>
              <a:spcAft>
                <a:spcPts val="0"/>
              </a:spcAft>
              <a:defRPr lang="ko-KR" altLang="en-US" sz="1200" b="0" smtClean="0">
                <a:ea typeface="맑은 고딕" pitchFamily="50" charset="-127"/>
              </a:defRPr>
            </a:lvl4pPr>
            <a:lvl5pPr>
              <a:lnSpc>
                <a:spcPct val="120000"/>
              </a:lnSpc>
              <a:spcAft>
                <a:spcPts val="0"/>
              </a:spcAft>
              <a:defRPr lang="ko-KR" altLang="en-US" sz="1200" b="0"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>
              <a:buFont typeface="Wingdings" pitchFamily="2" charset="2"/>
              <a:buChar char="§"/>
            </a:pPr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20" name="차트 개체 틀 19"/>
          <p:cNvSpPr>
            <a:spLocks noGrp="1"/>
          </p:cNvSpPr>
          <p:nvPr>
            <p:ph type="chart" sz="quarter" idx="14"/>
          </p:nvPr>
        </p:nvSpPr>
        <p:spPr>
          <a:xfrm>
            <a:off x="342900" y="1981200"/>
            <a:ext cx="4400550" cy="2169695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20000"/>
              </a:lnSpc>
              <a:spcAft>
                <a:spcPts val="0"/>
              </a:spcAft>
              <a:defRPr lang="ko-KR" altLang="en-US" sz="1200" b="0"/>
            </a:lvl1pPr>
          </a:lstStyle>
          <a:p>
            <a:pPr lvl="0"/>
            <a:endParaRPr lang="ko-KR" altLang="en-US"/>
          </a:p>
        </p:txBody>
      </p:sp>
      <p:sp>
        <p:nvSpPr>
          <p:cNvPr id="24" name="표 개체 틀 23"/>
          <p:cNvSpPr>
            <a:spLocks noGrp="1"/>
          </p:cNvSpPr>
          <p:nvPr>
            <p:ph type="tbl" sz="quarter" idx="16"/>
          </p:nvPr>
        </p:nvSpPr>
        <p:spPr>
          <a:xfrm>
            <a:off x="342900" y="4267200"/>
            <a:ext cx="4399200" cy="1820779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>
            <a:lvl1pPr>
              <a:lnSpc>
                <a:spcPct val="120000"/>
              </a:lnSpc>
              <a:spcAft>
                <a:spcPts val="0"/>
              </a:spcAft>
              <a:defRPr lang="ko-KR" altLang="en-US" sz="1200" b="0"/>
            </a:lvl1pPr>
          </a:lstStyle>
          <a:p>
            <a:pPr lvl="0"/>
            <a:endParaRPr lang="ko-KR" altLang="en-US"/>
          </a:p>
        </p:txBody>
      </p:sp>
      <p:pic>
        <p:nvPicPr>
          <p:cNvPr id="4" name="그림 3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7859486" y="6408057"/>
            <a:ext cx="1889351" cy="358871"/>
          </a:xfrm>
          <a:prstGeom prst="rect">
            <a:avLst/>
          </a:prstGeom>
        </p:spPr>
      </p:pic>
      <p:pic>
        <p:nvPicPr>
          <p:cNvPr id="2049" name="_x204523904" descr="EMB0000108011d6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0857" y="6622682"/>
            <a:ext cx="1166108" cy="127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459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7046" y="289698"/>
            <a:ext cx="9222589" cy="326234"/>
          </a:xfrm>
        </p:spPr>
        <p:txBody>
          <a:bodyPr/>
          <a:lstStyle>
            <a:lvl1pPr>
              <a:defRPr>
                <a:solidFill>
                  <a:schemeClr val="tx2"/>
                </a:solidFill>
                <a:latin typeface="+mn-lt"/>
                <a:ea typeface="맑은 고딕" pitchFamily="50" charset="-127"/>
              </a:defRPr>
            </a:lvl1pPr>
          </a:lstStyle>
          <a:p>
            <a:r>
              <a:rPr lang="en-US" noProof="0" dirty="0"/>
              <a:t>Click to edit Master title style</a:t>
            </a:r>
          </a:p>
        </p:txBody>
      </p:sp>
      <p:sp>
        <p:nvSpPr>
          <p:cNvPr id="6" name="Slide Number Placeholder 9"/>
          <p:cNvSpPr>
            <a:spLocks noGrp="1"/>
          </p:cNvSpPr>
          <p:nvPr>
            <p:ph type="sldNum" sz="quarter" idx="4"/>
          </p:nvPr>
        </p:nvSpPr>
        <p:spPr>
          <a:xfrm>
            <a:off x="4787583" y="6634112"/>
            <a:ext cx="306387" cy="144247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 sz="900" b="1" smtClean="0">
                <a:solidFill>
                  <a:schemeClr val="tx2"/>
                </a:solidFill>
              </a:defRPr>
            </a:lvl1pPr>
          </a:lstStyle>
          <a:p>
            <a:pPr>
              <a:defRPr/>
            </a:pPr>
            <a:fld id="{161F61C0-2215-4557-9AEC-40913A79701B}" type="slidenum">
              <a:rPr lang="en-US" smtClean="0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9691302"/>
      </p:ext>
    </p:extLst>
  </p:cSld>
  <p:clrMapOvr>
    <a:masterClrMapping/>
  </p:clrMapOvr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120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36529" y="289700"/>
            <a:ext cx="9223200" cy="327600"/>
          </a:xfrm>
        </p:spPr>
        <p:txBody>
          <a:bodyPr/>
          <a:lstStyle>
            <a:lvl1pPr>
              <a:defRPr>
                <a:latin typeface="+mn-lt"/>
                <a:ea typeface="맑은 고딕" pitchFamily="50" charset="-127"/>
              </a:defRPr>
            </a:lvl1pPr>
          </a:lstStyle>
          <a:p>
            <a:r>
              <a:rPr lang="en-US" dirty="0"/>
              <a:t>Click to edit Master title style</a:t>
            </a:r>
            <a:endParaRPr lang="en-GB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336529" y="724395"/>
            <a:ext cx="9223200" cy="536400"/>
          </a:xfr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>
            <a:lvl1pPr>
              <a:defRPr lang="en-GB" dirty="0">
                <a:latin typeface="+mn-lt"/>
                <a:ea typeface="맑은 고딕" pitchFamily="50" charset="-127"/>
              </a:defRPr>
            </a:lvl1pPr>
          </a:lstStyle>
          <a:p>
            <a:pPr lvl="0"/>
            <a:r>
              <a:rPr lang="en-US" dirty="0"/>
              <a:t>Click to</a:t>
            </a:r>
            <a:endParaRPr lang="en-GB" dirty="0"/>
          </a:p>
        </p:txBody>
      </p:sp>
      <p:sp>
        <p:nvSpPr>
          <p:cNvPr id="14" name="Slide Number Placeholder 9"/>
          <p:cNvSpPr>
            <a:spLocks noGrp="1"/>
          </p:cNvSpPr>
          <p:nvPr>
            <p:ph type="sldNum" sz="quarter" idx="4"/>
          </p:nvPr>
        </p:nvSpPr>
        <p:spPr>
          <a:xfrm>
            <a:off x="4787583" y="6634112"/>
            <a:ext cx="306387" cy="144247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 sz="900" b="1" smtClean="0">
                <a:solidFill>
                  <a:schemeClr val="tx2"/>
                </a:solidFill>
              </a:defRPr>
            </a:lvl1pPr>
          </a:lstStyle>
          <a:p>
            <a:pPr>
              <a:defRPr/>
            </a:pPr>
            <a:fld id="{161F61C0-2215-4557-9AEC-40913A79701B}" type="slidenum">
              <a:rPr lang="en-US" smtClean="0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5" name="그림 4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7859486" y="6408057"/>
            <a:ext cx="1889351" cy="358871"/>
          </a:xfrm>
          <a:prstGeom prst="rect">
            <a:avLst/>
          </a:prstGeom>
        </p:spPr>
      </p:pic>
      <p:pic>
        <p:nvPicPr>
          <p:cNvPr id="6" name="_x204523904" descr="EMB0000108011d6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0857" y="6622682"/>
            <a:ext cx="1166108" cy="127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사용자 지정 레이아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그림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7859486" y="6408057"/>
            <a:ext cx="1889351" cy="358871"/>
          </a:xfrm>
          <a:prstGeom prst="rect">
            <a:avLst/>
          </a:prstGeom>
        </p:spPr>
      </p:pic>
      <p:pic>
        <p:nvPicPr>
          <p:cNvPr id="3" name="_x204523904" descr="EMB0000108011d6"/>
          <p:cNvPicPr>
            <a:picLocks noChangeAspect="1" noChangeArrowheads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90857" y="6622682"/>
            <a:ext cx="1166108" cy="127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7569466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90760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, 텍스트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sz="half" idx="1"/>
          </p:nvPr>
        </p:nvSpPr>
        <p:spPr>
          <a:xfrm>
            <a:off x="495300" y="1600200"/>
            <a:ext cx="4381500" cy="4525963"/>
          </a:xfrm>
          <a:prstGeom prst="rect">
            <a:avLst/>
          </a:prstGeom>
        </p:spPr>
        <p:txBody>
          <a:bodyPr/>
          <a:lstStyle>
            <a:lvl1pPr>
              <a:defRPr>
                <a:ea typeface="맑은 고딕" pitchFamily="50" charset="-127"/>
              </a:defRPr>
            </a:lvl1pPr>
            <a:lvl2pPr>
              <a:defRPr>
                <a:ea typeface="맑은 고딕" pitchFamily="50" charset="-127"/>
              </a:defRPr>
            </a:lvl2pPr>
            <a:lvl3pPr>
              <a:defRPr>
                <a:ea typeface="맑은 고딕" pitchFamily="50" charset="-127"/>
              </a:defRPr>
            </a:lvl3pPr>
            <a:lvl4pPr>
              <a:defRPr>
                <a:ea typeface="맑은 고딕" pitchFamily="50" charset="-127"/>
              </a:defRPr>
            </a:lvl4pPr>
            <a:lvl5pPr>
              <a:defRPr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quarter" idx="2"/>
          </p:nvPr>
        </p:nvSpPr>
        <p:spPr>
          <a:xfrm>
            <a:off x="5029200" y="1600200"/>
            <a:ext cx="4381500" cy="2185988"/>
          </a:xfrm>
          <a:prstGeom prst="rect">
            <a:avLst/>
          </a:prstGeom>
        </p:spPr>
        <p:txBody>
          <a:bodyPr/>
          <a:lstStyle>
            <a:lvl1pPr>
              <a:defRPr>
                <a:ea typeface="맑은 고딕" pitchFamily="50" charset="-127"/>
              </a:defRPr>
            </a:lvl1pPr>
            <a:lvl2pPr>
              <a:defRPr>
                <a:ea typeface="맑은 고딕" pitchFamily="50" charset="-127"/>
              </a:defRPr>
            </a:lvl2pPr>
            <a:lvl3pPr>
              <a:defRPr>
                <a:ea typeface="맑은 고딕" pitchFamily="50" charset="-127"/>
              </a:defRPr>
            </a:lvl3pPr>
            <a:lvl4pPr>
              <a:defRPr>
                <a:ea typeface="맑은 고딕" pitchFamily="50" charset="-127"/>
              </a:defRPr>
            </a:lvl4pPr>
            <a:lvl5pPr>
              <a:defRPr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5" name="내용 개체 틀 4"/>
          <p:cNvSpPr>
            <a:spLocks noGrp="1"/>
          </p:cNvSpPr>
          <p:nvPr>
            <p:ph sz="quarter" idx="3"/>
          </p:nvPr>
        </p:nvSpPr>
        <p:spPr>
          <a:xfrm>
            <a:off x="5029200" y="3938588"/>
            <a:ext cx="4381500" cy="2187575"/>
          </a:xfrm>
          <a:prstGeom prst="rect">
            <a:avLst/>
          </a:prstGeom>
        </p:spPr>
        <p:txBody>
          <a:bodyPr/>
          <a:lstStyle>
            <a:lvl1pPr>
              <a:defRPr>
                <a:ea typeface="맑은 고딕" pitchFamily="50" charset="-127"/>
              </a:defRPr>
            </a:lvl1pPr>
            <a:lvl2pPr>
              <a:defRPr>
                <a:ea typeface="맑은 고딕" pitchFamily="50" charset="-127"/>
              </a:defRPr>
            </a:lvl2pPr>
            <a:lvl3pPr>
              <a:defRPr>
                <a:ea typeface="맑은 고딕" pitchFamily="50" charset="-127"/>
              </a:defRPr>
            </a:lvl3pPr>
            <a:lvl4pPr>
              <a:defRPr>
                <a:ea typeface="맑은 고딕" pitchFamily="50" charset="-127"/>
              </a:defRPr>
            </a:lvl4pPr>
            <a:lvl5pPr>
              <a:defRPr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216794430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, 텍스트 및 내용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텍스트 개체 틀 7"/>
          <p:cNvSpPr>
            <a:spLocks noGrp="1"/>
          </p:cNvSpPr>
          <p:nvPr>
            <p:ph type="body" sz="quarter" idx="10" hasCustomPrompt="1"/>
          </p:nvPr>
        </p:nvSpPr>
        <p:spPr>
          <a:xfrm>
            <a:off x="422274" y="1256829"/>
            <a:ext cx="7218363" cy="73049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kumimoji="0" lang="ko-KR" altLang="en-US" sz="1200" b="1" kern="1200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</a:lstStyle>
          <a:p>
            <a:pPr lvl="0" algn="l" rtl="0" fontAlgn="auto" latinLnBrk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400" b="1" dirty="0">
                <a:solidFill>
                  <a:prstClr val="black"/>
                </a:solidFill>
                <a:latin typeface="맑은 고딕"/>
                <a:ea typeface="맑은 고딕"/>
              </a:rPr>
              <a:t>0.0 </a:t>
            </a:r>
            <a:r>
              <a:rPr kumimoji="0" lang="ko-KR" altLang="en-US" sz="1400" b="1" dirty="0" err="1">
                <a:solidFill>
                  <a:prstClr val="black"/>
                </a:solidFill>
                <a:latin typeface="맑은 고딕"/>
                <a:ea typeface="맑은 고딕"/>
              </a:rPr>
              <a:t>대제목</a:t>
            </a:r>
            <a:endParaRPr kumimoji="0" lang="en-US" altLang="ko-KR" sz="1400" b="1" dirty="0">
              <a:solidFill>
                <a:prstClr val="black"/>
              </a:solidFill>
              <a:latin typeface="맑은 고딕"/>
              <a:ea typeface="맑은 고딕"/>
            </a:endParaRPr>
          </a:p>
          <a:p>
            <a:pPr lvl="0" algn="l" rtl="0" fontAlgn="auto" latinLnBrk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1400" b="1" dirty="0">
                <a:solidFill>
                  <a:prstClr val="black"/>
                </a:solidFill>
                <a:latin typeface="맑은 고딕"/>
                <a:ea typeface="맑은 고딕"/>
              </a:rPr>
              <a:t>0.0.1 </a:t>
            </a:r>
            <a:r>
              <a:rPr kumimoji="0" lang="ko-KR" altLang="en-US" sz="1400" b="1" dirty="0">
                <a:solidFill>
                  <a:prstClr val="black"/>
                </a:solidFill>
                <a:latin typeface="맑은 고딕"/>
                <a:ea typeface="맑은 고딕"/>
              </a:rPr>
              <a:t>소제목</a:t>
            </a:r>
          </a:p>
        </p:txBody>
      </p:sp>
      <p:sp>
        <p:nvSpPr>
          <p:cNvPr id="12" name="텍스트 개체 틀 11"/>
          <p:cNvSpPr>
            <a:spLocks noGrp="1"/>
          </p:cNvSpPr>
          <p:nvPr>
            <p:ph type="body" sz="quarter" idx="12" hasCustomPrompt="1"/>
          </p:nvPr>
        </p:nvSpPr>
        <p:spPr>
          <a:xfrm>
            <a:off x="422274" y="4052888"/>
            <a:ext cx="9003079" cy="66833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000" b="0"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lvl="0"/>
            <a:r>
              <a:rPr lang="ko-KR" altLang="en-US" dirty="0"/>
              <a:t>설명 작성</a:t>
            </a:r>
          </a:p>
        </p:txBody>
      </p:sp>
    </p:spTree>
    <p:extLst>
      <p:ext uri="{BB962C8B-B14F-4D97-AF65-F5344CB8AC3E}">
        <p14:creationId xmlns:p14="http://schemas.microsoft.com/office/powerpoint/2010/main" val="12687712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제목, 텍스트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2"/>
          <p:cNvSpPr>
            <a:spLocks noGrp="1"/>
          </p:cNvSpPr>
          <p:nvPr>
            <p:ph type="body" sz="half" idx="1"/>
          </p:nvPr>
        </p:nvSpPr>
        <p:spPr>
          <a:xfrm>
            <a:off x="495300" y="1600200"/>
            <a:ext cx="4381500" cy="4525963"/>
          </a:xfrm>
          <a:prstGeom prst="rect">
            <a:avLst/>
          </a:prstGeom>
        </p:spPr>
        <p:txBody>
          <a:bodyPr/>
          <a:lstStyle>
            <a:lvl1pPr>
              <a:defRPr>
                <a:ea typeface="맑은 고딕" pitchFamily="50" charset="-127"/>
              </a:defRPr>
            </a:lvl1pPr>
            <a:lvl2pPr>
              <a:defRPr>
                <a:ea typeface="맑은 고딕" pitchFamily="50" charset="-127"/>
              </a:defRPr>
            </a:lvl2pPr>
            <a:lvl3pPr>
              <a:defRPr>
                <a:ea typeface="맑은 고딕" pitchFamily="50" charset="-127"/>
              </a:defRPr>
            </a:lvl3pPr>
            <a:lvl4pPr>
              <a:defRPr>
                <a:ea typeface="맑은 고딕" pitchFamily="50" charset="-127"/>
              </a:defRPr>
            </a:lvl4pPr>
            <a:lvl5pPr>
              <a:defRPr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5029200" y="1600200"/>
            <a:ext cx="4381500" cy="4525963"/>
          </a:xfrm>
          <a:prstGeom prst="rect">
            <a:avLst/>
          </a:prstGeom>
        </p:spPr>
        <p:txBody>
          <a:bodyPr/>
          <a:lstStyle>
            <a:lvl1pPr>
              <a:defRPr>
                <a:ea typeface="맑은 고딕" pitchFamily="50" charset="-127"/>
              </a:defRPr>
            </a:lvl1pPr>
            <a:lvl2pPr>
              <a:defRPr>
                <a:ea typeface="맑은 고딕" pitchFamily="50" charset="-127"/>
              </a:defRPr>
            </a:lvl2pPr>
            <a:lvl3pPr>
              <a:defRPr>
                <a:ea typeface="맑은 고딕" pitchFamily="50" charset="-127"/>
              </a:defRPr>
            </a:lvl3pPr>
            <a:lvl4pPr>
              <a:defRPr>
                <a:ea typeface="맑은 고딕" pitchFamily="50" charset="-127"/>
              </a:defRPr>
            </a:lvl4pPr>
            <a:lvl5pPr>
              <a:defRPr>
                <a:ea typeface="맑은 고딕" pitchFamily="50" charset="-127"/>
              </a:defRPr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</p:spTree>
    <p:extLst>
      <p:ext uri="{BB962C8B-B14F-4D97-AF65-F5344CB8AC3E}">
        <p14:creationId xmlns:p14="http://schemas.microsoft.com/office/powerpoint/2010/main" val="85917061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1.jpg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png"/><Relationship Id="rId3" Type="http://schemas.openxmlformats.org/officeDocument/2006/relationships/slideLayout" Target="../slideLayouts/slideLayout8.xml"/><Relationship Id="rId7" Type="http://schemas.openxmlformats.org/officeDocument/2006/relationships/image" Target="../media/image1.jpg"/><Relationship Id="rId2" Type="http://schemas.openxmlformats.org/officeDocument/2006/relationships/slideLayout" Target="../slideLayouts/slideLayout7.xml"/><Relationship Id="rId1" Type="http://schemas.openxmlformats.org/officeDocument/2006/relationships/slideLayout" Target="../slideLayouts/slideLayout6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0.xml"/><Relationship Id="rId4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Title Placeholder 1"/>
          <p:cNvSpPr>
            <a:spLocks noGrp="1"/>
          </p:cNvSpPr>
          <p:nvPr>
            <p:ph type="title"/>
          </p:nvPr>
        </p:nvSpPr>
        <p:spPr bwMode="auto">
          <a:xfrm>
            <a:off x="329299" y="316512"/>
            <a:ext cx="9223200" cy="3262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 dirty="0" err="1"/>
              <a:t>맑은고딕</a:t>
            </a:r>
            <a:r>
              <a:rPr lang="en-US" altLang="ko-KR" dirty="0"/>
              <a:t>, Arial, 18</a:t>
            </a:r>
          </a:p>
        </p:txBody>
      </p:sp>
      <p:sp>
        <p:nvSpPr>
          <p:cNvPr id="13315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329300" y="755472"/>
            <a:ext cx="9224275" cy="536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lvl="0"/>
            <a:r>
              <a:rPr lang="ko-KR" altLang="en-US" dirty="0" err="1"/>
              <a:t>맑은고딕</a:t>
            </a:r>
            <a:r>
              <a:rPr lang="en-US" altLang="ko-KR" dirty="0"/>
              <a:t>, Arial,16</a:t>
            </a:r>
            <a:endParaRPr lang="en-US" dirty="0"/>
          </a:p>
        </p:txBody>
      </p:sp>
      <p:sp>
        <p:nvSpPr>
          <p:cNvPr id="6" name="Slide Number Placeholder 9"/>
          <p:cNvSpPr>
            <a:spLocks noGrp="1"/>
          </p:cNvSpPr>
          <p:nvPr>
            <p:ph type="sldNum" sz="quarter" idx="4"/>
          </p:nvPr>
        </p:nvSpPr>
        <p:spPr>
          <a:xfrm>
            <a:off x="4787583" y="6626123"/>
            <a:ext cx="306387" cy="144247"/>
          </a:xfrm>
          <a:prstGeom prst="rect">
            <a:avLst/>
          </a:prstGeom>
        </p:spPr>
        <p:txBody>
          <a:bodyPr lIns="0" tIns="0" rIns="0" bIns="0"/>
          <a:lstStyle>
            <a:lvl1pPr algn="ctr">
              <a:defRPr sz="900" b="1" smtClean="0">
                <a:solidFill>
                  <a:schemeClr val="tx2"/>
                </a:solidFill>
              </a:defRPr>
            </a:lvl1pPr>
          </a:lstStyle>
          <a:p>
            <a:pPr>
              <a:defRPr/>
            </a:pPr>
            <a:fld id="{161F61C0-2215-4557-9AEC-40913A79701B}" type="slidenum">
              <a:rPr lang="en-US" smtClean="0"/>
              <a:pPr>
                <a:defRPr/>
              </a:pPr>
              <a:t>‹#›</a:t>
            </a:fld>
            <a:endParaRPr lang="en-US"/>
          </a:p>
        </p:txBody>
      </p: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BC7044CC-16F7-F2C3-9390-3F8A9605FB6C}"/>
              </a:ext>
            </a:extLst>
          </p:cNvPr>
          <p:cNvCxnSpPr>
            <a:cxnSpLocks/>
          </p:cNvCxnSpPr>
          <p:nvPr userDrawn="1"/>
        </p:nvCxnSpPr>
        <p:spPr>
          <a:xfrm>
            <a:off x="329129" y="725870"/>
            <a:ext cx="9223370" cy="0"/>
          </a:xfrm>
          <a:prstGeom prst="line">
            <a:avLst/>
          </a:prstGeom>
          <a:ln w="127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7" name="그림 6">
            <a:extLst>
              <a:ext uri="{FF2B5EF4-FFF2-40B4-BE49-F238E27FC236}">
                <a16:creationId xmlns:a16="http://schemas.microsoft.com/office/drawing/2014/main" id="{CF8C6328-E0F2-1EF5-7A09-3E3805E9CAD1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9129" y="6502091"/>
            <a:ext cx="686871" cy="303031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821869FD-9019-2D35-F50C-0FEF1EF44458}"/>
              </a:ext>
            </a:extLst>
          </p:cNvPr>
          <p:cNvSpPr txBox="1"/>
          <p:nvPr userDrawn="1"/>
        </p:nvSpPr>
        <p:spPr>
          <a:xfrm>
            <a:off x="8114386" y="6538191"/>
            <a:ext cx="1502334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ko-KR" altLang="en-US" sz="1000" b="0"/>
              <a:t>대보정보통신 컨소시엄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930" r:id="rId1"/>
    <p:sldLayoutId id="2147483932" r:id="rId2"/>
    <p:sldLayoutId id="2147483933" r:id="rId3"/>
    <p:sldLayoutId id="2147483929" r:id="rId4"/>
    <p:sldLayoutId id="2147483934" r:id="rId5"/>
  </p:sldLayoutIdLst>
  <p:hf hdr="0" dt="0"/>
  <p:txStyles>
    <p:titleStyle>
      <a:lvl1pPr algn="l" defTabSz="958025" rtl="0" eaLnBrk="0" fontAlgn="base" hangingPunct="0">
        <a:lnSpc>
          <a:spcPct val="100000"/>
        </a:lnSpc>
        <a:spcBef>
          <a:spcPct val="0"/>
        </a:spcBef>
        <a:spcAft>
          <a:spcPct val="0"/>
        </a:spcAft>
        <a:defRPr sz="1800" b="1" kern="1200">
          <a:solidFill>
            <a:schemeClr val="tx1"/>
          </a:solidFill>
          <a:latin typeface="+mn-lt"/>
          <a:ea typeface="맑은 고딕" pitchFamily="50" charset="-127"/>
          <a:cs typeface="+mj-cs"/>
        </a:defRPr>
      </a:lvl1pPr>
      <a:lvl2pPr algn="l" defTabSz="958025" rtl="0" eaLnBrk="0" fontAlgn="base" hangingPunct="0">
        <a:lnSpc>
          <a:spcPts val="3196"/>
        </a:lnSpc>
        <a:spcBef>
          <a:spcPct val="0"/>
        </a:spcBef>
        <a:spcAft>
          <a:spcPct val="0"/>
        </a:spcAft>
        <a:defRPr sz="2300" b="1">
          <a:solidFill>
            <a:schemeClr val="tx2"/>
          </a:solidFill>
          <a:latin typeface="Arial" charset="0"/>
        </a:defRPr>
      </a:lvl2pPr>
      <a:lvl3pPr algn="l" defTabSz="958025" rtl="0" eaLnBrk="0" fontAlgn="base" hangingPunct="0">
        <a:lnSpc>
          <a:spcPts val="3196"/>
        </a:lnSpc>
        <a:spcBef>
          <a:spcPct val="0"/>
        </a:spcBef>
        <a:spcAft>
          <a:spcPct val="0"/>
        </a:spcAft>
        <a:defRPr sz="2300" b="1">
          <a:solidFill>
            <a:schemeClr val="tx2"/>
          </a:solidFill>
          <a:latin typeface="Arial" charset="0"/>
        </a:defRPr>
      </a:lvl3pPr>
      <a:lvl4pPr algn="l" defTabSz="958025" rtl="0" eaLnBrk="0" fontAlgn="base" hangingPunct="0">
        <a:lnSpc>
          <a:spcPts val="3196"/>
        </a:lnSpc>
        <a:spcBef>
          <a:spcPct val="0"/>
        </a:spcBef>
        <a:spcAft>
          <a:spcPct val="0"/>
        </a:spcAft>
        <a:defRPr sz="2300" b="1">
          <a:solidFill>
            <a:schemeClr val="tx2"/>
          </a:solidFill>
          <a:latin typeface="Arial" charset="0"/>
        </a:defRPr>
      </a:lvl4pPr>
      <a:lvl5pPr algn="l" defTabSz="958025" rtl="0" eaLnBrk="0" fontAlgn="base" hangingPunct="0">
        <a:lnSpc>
          <a:spcPts val="3196"/>
        </a:lnSpc>
        <a:spcBef>
          <a:spcPct val="0"/>
        </a:spcBef>
        <a:spcAft>
          <a:spcPct val="0"/>
        </a:spcAft>
        <a:defRPr sz="2300" b="1">
          <a:solidFill>
            <a:schemeClr val="tx2"/>
          </a:solidFill>
          <a:latin typeface="Arial" charset="0"/>
        </a:defRPr>
      </a:lvl5pPr>
      <a:lvl6pPr marL="429768" algn="l" rtl="0" fontAlgn="base">
        <a:spcBef>
          <a:spcPct val="0"/>
        </a:spcBef>
        <a:spcAft>
          <a:spcPct val="0"/>
        </a:spcAft>
        <a:defRPr sz="2300" b="1">
          <a:solidFill>
            <a:schemeClr val="accent1"/>
          </a:solidFill>
          <a:latin typeface="Arial" charset="0"/>
        </a:defRPr>
      </a:lvl6pPr>
      <a:lvl7pPr marL="859536" algn="l" rtl="0" fontAlgn="base">
        <a:spcBef>
          <a:spcPct val="0"/>
        </a:spcBef>
        <a:spcAft>
          <a:spcPct val="0"/>
        </a:spcAft>
        <a:defRPr sz="2300" b="1">
          <a:solidFill>
            <a:schemeClr val="accent1"/>
          </a:solidFill>
          <a:latin typeface="Arial" charset="0"/>
        </a:defRPr>
      </a:lvl7pPr>
      <a:lvl8pPr marL="1289304" algn="l" rtl="0" fontAlgn="base">
        <a:spcBef>
          <a:spcPct val="0"/>
        </a:spcBef>
        <a:spcAft>
          <a:spcPct val="0"/>
        </a:spcAft>
        <a:defRPr sz="2300" b="1">
          <a:solidFill>
            <a:schemeClr val="accent1"/>
          </a:solidFill>
          <a:latin typeface="Arial" charset="0"/>
        </a:defRPr>
      </a:lvl8pPr>
      <a:lvl9pPr marL="1719072" algn="l" rtl="0" fontAlgn="base">
        <a:spcBef>
          <a:spcPct val="0"/>
        </a:spcBef>
        <a:spcAft>
          <a:spcPct val="0"/>
        </a:spcAft>
        <a:defRPr sz="2300" b="1">
          <a:solidFill>
            <a:schemeClr val="accent1"/>
          </a:solidFill>
          <a:latin typeface="Arial" charset="0"/>
        </a:defRPr>
      </a:lvl9pPr>
    </p:titleStyle>
    <p:bodyStyle>
      <a:lvl1pPr marL="0" indent="0" algn="l" defTabSz="958025" rtl="0" eaLnBrk="0" fontAlgn="base" hangingPunct="0">
        <a:spcBef>
          <a:spcPct val="0"/>
        </a:spcBef>
        <a:spcAft>
          <a:spcPts val="282"/>
        </a:spcAft>
        <a:buFont typeface="Arial" charset="0"/>
        <a:defRPr lang="en-US" sz="1600" b="1" kern="1200" dirty="0">
          <a:solidFill>
            <a:schemeClr val="tx1"/>
          </a:solidFill>
          <a:latin typeface="+mn-lt"/>
          <a:ea typeface="맑은 고딕" pitchFamily="50" charset="-127"/>
          <a:cs typeface="+mn-cs"/>
        </a:defRPr>
      </a:lvl1pPr>
      <a:lvl2pPr marL="191008" indent="-191008" algn="l" defTabSz="958025" rtl="0" eaLnBrk="0" fontAlgn="base" hangingPunct="0">
        <a:spcBef>
          <a:spcPct val="0"/>
        </a:spcBef>
        <a:spcAft>
          <a:spcPts val="282"/>
        </a:spcAft>
        <a:buFont typeface="Arial" charset="0"/>
        <a:buChar char="•"/>
        <a:defRPr lang="en-US" sz="1900" kern="1200" dirty="0">
          <a:solidFill>
            <a:schemeClr val="tx2"/>
          </a:solidFill>
          <a:latin typeface="+mn-lt"/>
          <a:ea typeface="+mj-ea"/>
          <a:cs typeface="+mj-cs"/>
        </a:defRPr>
      </a:lvl2pPr>
      <a:lvl3pPr marL="374555" indent="-183547" algn="l" defTabSz="958025" rtl="0" eaLnBrk="0" fontAlgn="base" hangingPunct="0">
        <a:spcBef>
          <a:spcPct val="0"/>
        </a:spcBef>
        <a:spcAft>
          <a:spcPts val="282"/>
        </a:spcAft>
        <a:buFont typeface="Arial" charset="0"/>
        <a:buChar char="‒"/>
        <a:defRPr lang="en-US" sz="1900" kern="1200" dirty="0">
          <a:solidFill>
            <a:schemeClr val="tx2"/>
          </a:solidFill>
          <a:latin typeface="+mn-lt"/>
          <a:ea typeface="+mj-ea"/>
          <a:cs typeface="+mj-cs"/>
        </a:defRPr>
      </a:lvl3pPr>
      <a:lvl4pPr marL="565563" indent="-191008" algn="l" defTabSz="958025" rtl="0" eaLnBrk="0" fontAlgn="base" hangingPunct="0">
        <a:spcBef>
          <a:spcPct val="0"/>
        </a:spcBef>
        <a:spcAft>
          <a:spcPts val="564"/>
        </a:spcAft>
        <a:buFont typeface="Arial" charset="0"/>
        <a:buChar char="•"/>
        <a:defRPr lang="en-US" kern="1200" dirty="0">
          <a:solidFill>
            <a:schemeClr val="tx2"/>
          </a:solidFill>
          <a:latin typeface="+mn-lt"/>
          <a:ea typeface="+mj-ea"/>
          <a:cs typeface="+mj-cs"/>
        </a:defRPr>
      </a:lvl4pPr>
      <a:lvl5pPr marL="746125" indent="-180563" algn="l" defTabSz="958025" rtl="0" eaLnBrk="0" fontAlgn="base" hangingPunct="0">
        <a:spcBef>
          <a:spcPct val="0"/>
        </a:spcBef>
        <a:spcAft>
          <a:spcPts val="564"/>
        </a:spcAft>
        <a:buFont typeface="Arial" charset="0"/>
        <a:buChar char="‒"/>
        <a:defRPr lang="en-GB" kern="1200" dirty="0">
          <a:solidFill>
            <a:schemeClr val="tx2"/>
          </a:solidFill>
          <a:latin typeface="+mn-lt"/>
          <a:ea typeface="+mj-ea"/>
          <a:cs typeface="+mj-cs"/>
        </a:defRPr>
      </a:lvl5pPr>
      <a:lvl6pPr marL="841629" indent="-171609" algn="l" defTabSz="859536" rtl="0" eaLnBrk="1" latinLnBrk="0" hangingPunct="1">
        <a:spcBef>
          <a:spcPts val="0"/>
        </a:spcBef>
        <a:spcAft>
          <a:spcPts val="282"/>
        </a:spcAft>
        <a:buFont typeface="Arial" pitchFamily="34" charset="0"/>
        <a:buChar char="•"/>
        <a:defRPr sz="1500" kern="1200" baseline="0">
          <a:solidFill>
            <a:schemeClr val="accent1"/>
          </a:solidFill>
          <a:latin typeface="+mn-lt"/>
          <a:ea typeface="+mn-ea"/>
          <a:cs typeface="+mn-cs"/>
        </a:defRPr>
      </a:lvl6pPr>
      <a:lvl7pPr marL="1014730" indent="-173101" algn="l" defTabSz="859536" rtl="0" eaLnBrk="1" latinLnBrk="0" hangingPunct="1">
        <a:spcBef>
          <a:spcPts val="0"/>
        </a:spcBef>
        <a:spcAft>
          <a:spcPts val="282"/>
        </a:spcAft>
        <a:buFont typeface="Arial" pitchFamily="34" charset="0"/>
        <a:buChar char="‒"/>
        <a:defRPr sz="1300" kern="1200">
          <a:solidFill>
            <a:schemeClr val="accent1"/>
          </a:solidFill>
          <a:latin typeface="+mn-lt"/>
          <a:ea typeface="+mn-ea"/>
          <a:cs typeface="+mn-cs"/>
        </a:defRPr>
      </a:lvl7pPr>
      <a:lvl8pPr marL="1177386" indent="-162656" algn="l" defTabSz="859536" rtl="0" eaLnBrk="1" latinLnBrk="0" hangingPunct="1">
        <a:spcBef>
          <a:spcPts val="0"/>
        </a:spcBef>
        <a:spcAft>
          <a:spcPts val="282"/>
        </a:spcAft>
        <a:buFont typeface="Arial" pitchFamily="34" charset="0"/>
        <a:buChar char="•"/>
        <a:defRPr sz="1300" kern="1200">
          <a:solidFill>
            <a:schemeClr val="accent1"/>
          </a:solidFill>
          <a:latin typeface="+mn-lt"/>
          <a:ea typeface="+mn-ea"/>
          <a:cs typeface="+mn-cs"/>
        </a:defRPr>
      </a:lvl8pPr>
      <a:lvl9pPr marL="1348994" indent="-171609" algn="l" defTabSz="859536" rtl="0" eaLnBrk="1" latinLnBrk="0" hangingPunct="1">
        <a:spcBef>
          <a:spcPts val="0"/>
        </a:spcBef>
        <a:spcAft>
          <a:spcPts val="282"/>
        </a:spcAft>
        <a:buFont typeface="Arial" pitchFamily="34" charset="0"/>
        <a:buChar char="‒"/>
        <a:defRPr sz="1300" kern="1200">
          <a:solidFill>
            <a:schemeClr val="accent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1pPr>
      <a:lvl2pPr marL="429768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2pPr>
      <a:lvl3pPr marL="859536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289304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4pPr>
      <a:lvl5pPr marL="1719072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5pPr>
      <a:lvl6pPr marL="2148840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6pPr>
      <a:lvl7pPr marL="2578608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7pPr>
      <a:lvl8pPr marL="3008376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8pPr>
      <a:lvl9pPr marL="3438144" algn="l" defTabSz="859536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459" userDrawn="1">
          <p15:clr>
            <a:srgbClr val="F26B43"/>
          </p15:clr>
        </p15:guide>
        <p15:guide id="2" pos="3120" userDrawn="1">
          <p15:clr>
            <a:srgbClr val="F26B43"/>
          </p15:clr>
        </p15:guide>
        <p15:guide id="3" orient="horz" pos="2260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텍스트 개체 틀 2"/>
          <p:cNvSpPr txBox="1">
            <a:spLocks/>
          </p:cNvSpPr>
          <p:nvPr userDrawn="1"/>
        </p:nvSpPr>
        <p:spPr bwMode="auto">
          <a:xfrm>
            <a:off x="4738688" y="6463956"/>
            <a:ext cx="428625" cy="288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1pPr>
            <a:lvl2pPr marL="742950" indent="-285750" eaLnBrk="0" hangingPunct="0"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2pPr>
            <a:lvl3pPr marL="1143000" indent="-228600" eaLnBrk="0" hangingPunct="0"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3pPr>
            <a:lvl4pPr marL="1600200" indent="-228600" eaLnBrk="0" hangingPunct="0"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4pPr>
            <a:lvl5pPr marL="2057400" indent="-228600" eaLnBrk="0" hangingPunct="0"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kumimoji="1" sz="1000">
                <a:solidFill>
                  <a:schemeClr val="tx1"/>
                </a:solidFill>
                <a:latin typeface="Arial Narrow" pitchFamily="34" charset="0"/>
                <a:ea typeface="굴림" pitchFamily="50" charset="-127"/>
              </a:defRPr>
            </a:lvl9pPr>
          </a:lstStyle>
          <a:p>
            <a:pPr algn="ctr" latinLnBrk="0">
              <a:spcBef>
                <a:spcPct val="20000"/>
              </a:spcBef>
              <a:defRPr/>
            </a:pPr>
            <a:endParaRPr kumimoji="0" lang="ko-KR" altLang="en-US" b="1">
              <a:latin typeface="맑은 고딕" pitchFamily="50" charset="-127"/>
              <a:ea typeface="맑은 고딕" pitchFamily="50" charset="-127"/>
            </a:endParaRPr>
          </a:p>
        </p:txBody>
      </p:sp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6062080"/>
              </p:ext>
            </p:extLst>
          </p:nvPr>
        </p:nvGraphicFramePr>
        <p:xfrm>
          <a:off x="416496" y="256173"/>
          <a:ext cx="9070297" cy="676275"/>
        </p:xfrm>
        <a:graphic>
          <a:graphicData uri="http://schemas.openxmlformats.org/drawingml/2006/table">
            <a:tbl>
              <a:tblPr/>
              <a:tblGrid>
                <a:gridCol w="17533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3569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9365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49412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45050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438150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508000" algn="l"/>
                          <a:tab pos="2743200" algn="ctr"/>
                          <a:tab pos="5486400" algn="r"/>
                        </a:tabLst>
                      </a:pPr>
                      <a:r>
                        <a:rPr kumimoji="0" lang="en-US" altLang="ko-KR" sz="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`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743200" algn="ctr"/>
                          <a:tab pos="5486400" algn="r"/>
                        </a:tabLst>
                      </a:pPr>
                      <a:r>
                        <a:rPr kumimoji="0" lang="en-US" altLang="ko-KR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UI/UX </a:t>
                      </a:r>
                      <a:r>
                        <a:rPr kumimoji="0" lang="ko-KR" altLang="en-U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표준</a:t>
                      </a:r>
                      <a:r>
                        <a:rPr kumimoji="0" lang="en-US" altLang="ko-KR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 </a:t>
                      </a:r>
                      <a:r>
                        <a:rPr kumimoji="0" lang="ko-KR" altLang="en-US" sz="1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정의서</a:t>
                      </a:r>
                      <a:endParaRPr kumimoji="0" lang="ko-KR" sz="18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125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743200" algn="ctr"/>
                          <a:tab pos="5486400" algn="r"/>
                        </a:tabLst>
                      </a:pPr>
                      <a:r>
                        <a:rPr kumimoji="0" lang="ko-KR" sz="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업무구분</a:t>
                      </a:r>
                      <a:endParaRPr kumimoji="0" lang="ko-KR" sz="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743200" algn="ctr"/>
                          <a:tab pos="5486400" algn="r"/>
                        </a:tabLst>
                      </a:pPr>
                      <a:r>
                        <a:rPr kumimoji="0" lang="ko-KR" altLang="en-US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인프라 </a:t>
                      </a:r>
                      <a:r>
                        <a:rPr kumimoji="0" lang="en-US" altLang="ko-KR" sz="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- UI</a:t>
                      </a:r>
                      <a:endParaRPr kumimoji="0" lang="ko-KR" alt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743200" algn="ctr"/>
                          <a:tab pos="5486400" algn="r"/>
                        </a:tabLst>
                      </a:pPr>
                      <a:r>
                        <a:rPr kumimoji="0" lang="ko-KR" sz="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문서번호</a:t>
                      </a:r>
                      <a:endParaRPr kumimoji="0" lang="ko-KR" sz="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1" hangingPunct="0">
                        <a:lnSpc>
                          <a:spcPct val="100000"/>
                        </a:lnSpc>
                        <a:spcBef>
                          <a:spcPts val="3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2743200" algn="ctr"/>
                          <a:tab pos="5486400" algn="r"/>
                        </a:tabLst>
                      </a:pPr>
                      <a:r>
                        <a:rPr kumimoji="0" lang="en-US" altLang="ko-KR" sz="8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  <a:cs typeface="Times New Roman" pitchFamily="18" charset="0"/>
                        </a:rPr>
                        <a:t>NGES-COM-DE71-1</a:t>
                      </a:r>
                    </a:p>
                  </a:txBody>
                  <a:tcPr marL="68580" marR="68580" marT="0" marB="0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8" name="그림 7">
            <a:extLst>
              <a:ext uri="{FF2B5EF4-FFF2-40B4-BE49-F238E27FC236}">
                <a16:creationId xmlns:a16="http://schemas.microsoft.com/office/drawing/2014/main" id="{183BE68A-C7EF-604C-ABD9-63AE9A17353A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6866" y="324280"/>
            <a:ext cx="1224136" cy="540060"/>
          </a:xfrm>
          <a:prstGeom prst="rect">
            <a:avLst/>
          </a:prstGeom>
        </p:spPr>
      </p:pic>
      <p:cxnSp>
        <p:nvCxnSpPr>
          <p:cNvPr id="10" name="직선 연결선 9"/>
          <p:cNvCxnSpPr/>
          <p:nvPr userDrawn="1"/>
        </p:nvCxnSpPr>
        <p:spPr bwMode="auto">
          <a:xfrm>
            <a:off x="416496" y="6362278"/>
            <a:ext cx="9070299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" name="Text Box 28"/>
          <p:cNvSpPr txBox="1">
            <a:spLocks noChangeArrowheads="1"/>
          </p:cNvSpPr>
          <p:nvPr userDrawn="1"/>
        </p:nvSpPr>
        <p:spPr bwMode="auto">
          <a:xfrm>
            <a:off x="4817793" y="6511403"/>
            <a:ext cx="267702" cy="153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 lIns="0" tIns="0" rIns="0" bIns="0">
            <a:spAutoFit/>
          </a:bodyPr>
          <a:lstStyle/>
          <a:p>
            <a:pPr algn="ctr"/>
            <a:r>
              <a:rPr lang="en-US" altLang="ko-KR" sz="1000" b="0">
                <a:latin typeface="맑은 고딕" pitchFamily="50" charset="-127"/>
                <a:ea typeface="맑은 고딕" pitchFamily="50" charset="-127"/>
              </a:rPr>
              <a:t>-</a:t>
            </a:r>
            <a:fld id="{E2D0E1CF-DD72-46D0-BDEA-0A9218CD3A64}" type="slidenum">
              <a:rPr lang="en-US" altLang="ko-KR" sz="1000" b="0" smtClean="0">
                <a:latin typeface="맑은 고딕" pitchFamily="50" charset="-127"/>
                <a:ea typeface="맑은 고딕" pitchFamily="50" charset="-127"/>
              </a:rPr>
              <a:pPr algn="ctr"/>
              <a:t>‹#›</a:t>
            </a:fld>
            <a:r>
              <a:rPr lang="en-US" altLang="ko-KR" sz="1000" b="0">
                <a:latin typeface="맑은 고딕" pitchFamily="50" charset="-127"/>
                <a:ea typeface="맑은 고딕" pitchFamily="50" charset="-127"/>
              </a:rPr>
              <a:t>-</a:t>
            </a:r>
          </a:p>
        </p:txBody>
      </p:sp>
      <p:pic>
        <p:nvPicPr>
          <p:cNvPr id="13" name="_x204523904" descr="EMB0000108011d6"/>
          <p:cNvPicPr>
            <a:picLocks noChangeAspect="1" noChangeArrowheads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0685" y="6538509"/>
            <a:ext cx="1166108" cy="127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183BE68A-C7EF-604C-ABD9-63AE9A17353A}"/>
              </a:ext>
            </a:extLst>
          </p:cNvPr>
          <p:cNvPicPr>
            <a:picLocks noChangeAspect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6496" y="6435507"/>
            <a:ext cx="719380" cy="3173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6711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8" r:id="rId1"/>
    <p:sldLayoutId id="2147483939" r:id="rId2"/>
    <p:sldLayoutId id="2147483942" r:id="rId3"/>
    <p:sldLayoutId id="2147483940" r:id="rId4"/>
    <p:sldLayoutId id="2147483941" r:id="rId5"/>
  </p:sldLayoutIdLst>
  <p:txStyles>
    <p:titleStyle>
      <a:lvl1pPr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sz="4400" b="1">
          <a:solidFill>
            <a:srgbClr val="7889FB"/>
          </a:solidFill>
          <a:latin typeface="+mj-lt"/>
          <a:ea typeface="+mj-ea"/>
          <a:cs typeface="+mj-cs"/>
        </a:defRPr>
      </a:lvl1pPr>
      <a:lvl2pPr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sz="4400" b="1">
          <a:solidFill>
            <a:srgbClr val="7889FB"/>
          </a:solidFill>
          <a:latin typeface="Arial" pitchFamily="34" charset="0"/>
          <a:ea typeface="굴림" pitchFamily="50" charset="-127"/>
        </a:defRPr>
      </a:lvl2pPr>
      <a:lvl3pPr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sz="4400" b="1">
          <a:solidFill>
            <a:srgbClr val="7889FB"/>
          </a:solidFill>
          <a:latin typeface="Arial" pitchFamily="34" charset="0"/>
          <a:ea typeface="굴림" pitchFamily="50" charset="-127"/>
        </a:defRPr>
      </a:lvl3pPr>
      <a:lvl4pPr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sz="4400" b="1">
          <a:solidFill>
            <a:srgbClr val="7889FB"/>
          </a:solidFill>
          <a:latin typeface="Arial" pitchFamily="34" charset="0"/>
          <a:ea typeface="굴림" pitchFamily="50" charset="-127"/>
        </a:defRPr>
      </a:lvl4pPr>
      <a:lvl5pPr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sz="4400" b="1">
          <a:solidFill>
            <a:srgbClr val="7889FB"/>
          </a:solidFill>
          <a:latin typeface="Arial" pitchFamily="34" charset="0"/>
          <a:ea typeface="굴림" pitchFamily="50" charset="-127"/>
        </a:defRPr>
      </a:lvl5pPr>
      <a:lvl6pPr marL="457200"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b="1">
          <a:solidFill>
            <a:srgbClr val="7889FB"/>
          </a:solidFill>
          <a:latin typeface="Arial" pitchFamily="34" charset="0"/>
          <a:ea typeface="굴림" pitchFamily="50" charset="-127"/>
        </a:defRPr>
      </a:lvl6pPr>
      <a:lvl7pPr marL="914400"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b="1">
          <a:solidFill>
            <a:srgbClr val="7889FB"/>
          </a:solidFill>
          <a:latin typeface="Arial" pitchFamily="34" charset="0"/>
          <a:ea typeface="굴림" pitchFamily="50" charset="-127"/>
        </a:defRPr>
      </a:lvl7pPr>
      <a:lvl8pPr marL="1371600"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b="1">
          <a:solidFill>
            <a:srgbClr val="7889FB"/>
          </a:solidFill>
          <a:latin typeface="Arial" pitchFamily="34" charset="0"/>
          <a:ea typeface="굴림" pitchFamily="50" charset="-127"/>
        </a:defRPr>
      </a:lvl8pPr>
      <a:lvl9pPr marL="1828800" algn="l" defTabSz="915988" rtl="0" eaLnBrk="0" fontAlgn="base" hangingPunct="0">
        <a:lnSpc>
          <a:spcPct val="90000"/>
        </a:lnSpc>
        <a:spcBef>
          <a:spcPct val="50000"/>
        </a:spcBef>
        <a:spcAft>
          <a:spcPct val="0"/>
        </a:spcAft>
        <a:defRPr kumimoji="1" b="1">
          <a:solidFill>
            <a:srgbClr val="7889FB"/>
          </a:solidFill>
          <a:latin typeface="Arial" pitchFamily="34" charset="0"/>
          <a:ea typeface="굴림" pitchFamily="50" charset="-127"/>
        </a:defRPr>
      </a:lvl9pPr>
    </p:titleStyle>
    <p:bodyStyle>
      <a:lvl1pPr marL="342900" indent="-342900" algn="l" defTabSz="190500" rtl="0" eaLnBrk="0" fontAlgn="base" hangingPunct="0">
        <a:spcBef>
          <a:spcPct val="45000"/>
        </a:spcBef>
        <a:spcAft>
          <a:spcPct val="0"/>
        </a:spcAft>
        <a:buClr>
          <a:srgbClr val="990000"/>
        </a:buClr>
        <a:buSzPct val="100000"/>
        <a:buChar char="•"/>
        <a:tabLst>
          <a:tab pos="228600" algn="l"/>
        </a:tabLst>
        <a:defRPr sz="1400" b="1">
          <a:solidFill>
            <a:schemeClr val="tx1"/>
          </a:solidFill>
          <a:latin typeface="+mn-lt"/>
          <a:ea typeface="+mn-ea"/>
          <a:cs typeface="+mn-cs"/>
        </a:defRPr>
      </a:lvl1pPr>
      <a:lvl2pPr marL="520700" indent="-166688" algn="l" defTabSz="190500" rtl="0" eaLnBrk="0" fontAlgn="base" hangingPunct="0">
        <a:spcBef>
          <a:spcPct val="45000"/>
        </a:spcBef>
        <a:spcAft>
          <a:spcPct val="0"/>
        </a:spcAft>
        <a:buClr>
          <a:srgbClr val="990000"/>
        </a:buClr>
        <a:buSzPct val="100000"/>
        <a:buChar char="•"/>
        <a:tabLst>
          <a:tab pos="228600" algn="l"/>
        </a:tabLst>
        <a:defRPr sz="1400">
          <a:solidFill>
            <a:schemeClr val="tx1"/>
          </a:solidFill>
          <a:latin typeface="+mn-lt"/>
          <a:ea typeface="+mn-ea"/>
        </a:defRPr>
      </a:lvl2pPr>
      <a:lvl3pPr marL="831850" indent="-120650" algn="l" defTabSz="190500" rtl="0" eaLnBrk="0" fontAlgn="base" hangingPunct="0">
        <a:spcBef>
          <a:spcPct val="45000"/>
        </a:spcBef>
        <a:spcAft>
          <a:spcPct val="0"/>
        </a:spcAft>
        <a:buClr>
          <a:srgbClr val="990000"/>
        </a:buClr>
        <a:buSzPct val="100000"/>
        <a:buChar char="-"/>
        <a:tabLst>
          <a:tab pos="228600" algn="l"/>
        </a:tabLst>
        <a:defRPr sz="1200">
          <a:solidFill>
            <a:schemeClr val="tx1"/>
          </a:solidFill>
          <a:latin typeface="+mn-lt"/>
          <a:ea typeface="+mn-ea"/>
        </a:defRPr>
      </a:lvl3pPr>
      <a:lvl4pPr marL="1241425" indent="-187325" algn="l" defTabSz="190500" rtl="0" eaLnBrk="0" fontAlgn="base" hangingPunct="0">
        <a:spcBef>
          <a:spcPct val="20000"/>
        </a:spcBef>
        <a:spcAft>
          <a:spcPct val="0"/>
        </a:spcAft>
        <a:buChar char="»"/>
        <a:tabLst>
          <a:tab pos="228600" algn="l"/>
        </a:tabLst>
        <a:defRPr sz="1200">
          <a:solidFill>
            <a:schemeClr val="tx1"/>
          </a:solidFill>
          <a:latin typeface="+mn-lt"/>
          <a:ea typeface="+mn-ea"/>
        </a:defRPr>
      </a:lvl4pPr>
      <a:lvl5pPr marL="1533525" indent="-101600" algn="l" defTabSz="190500" rtl="0" eaLnBrk="0" fontAlgn="base" hangingPunct="0">
        <a:spcBef>
          <a:spcPct val="20000"/>
        </a:spcBef>
        <a:spcAft>
          <a:spcPct val="0"/>
        </a:spcAft>
        <a:buChar char="»"/>
        <a:tabLst>
          <a:tab pos="228600" algn="l"/>
        </a:tabLst>
        <a:defRPr sz="1200">
          <a:solidFill>
            <a:schemeClr val="tx1"/>
          </a:solidFill>
          <a:latin typeface="+mn-lt"/>
          <a:ea typeface="+mn-ea"/>
        </a:defRPr>
      </a:lvl5pPr>
      <a:lvl6pPr marL="1990725" indent="-101600" algn="l" defTabSz="190500" rtl="0" eaLnBrk="0" fontAlgn="base" hangingPunct="0">
        <a:spcBef>
          <a:spcPct val="20000"/>
        </a:spcBef>
        <a:spcAft>
          <a:spcPct val="0"/>
        </a:spcAft>
        <a:buChar char="»"/>
        <a:tabLst>
          <a:tab pos="228600" algn="l"/>
        </a:tabLst>
        <a:defRPr sz="1200">
          <a:solidFill>
            <a:schemeClr val="tx1"/>
          </a:solidFill>
          <a:latin typeface="+mn-lt"/>
          <a:ea typeface="+mn-ea"/>
        </a:defRPr>
      </a:lvl6pPr>
      <a:lvl7pPr marL="2447925" indent="-101600" algn="l" defTabSz="190500" rtl="0" eaLnBrk="0" fontAlgn="base" hangingPunct="0">
        <a:spcBef>
          <a:spcPct val="20000"/>
        </a:spcBef>
        <a:spcAft>
          <a:spcPct val="0"/>
        </a:spcAft>
        <a:buChar char="»"/>
        <a:tabLst>
          <a:tab pos="228600" algn="l"/>
        </a:tabLst>
        <a:defRPr sz="1200">
          <a:solidFill>
            <a:schemeClr val="tx1"/>
          </a:solidFill>
          <a:latin typeface="+mn-lt"/>
          <a:ea typeface="+mn-ea"/>
        </a:defRPr>
      </a:lvl7pPr>
      <a:lvl8pPr marL="2905125" indent="-101600" algn="l" defTabSz="190500" rtl="0" eaLnBrk="0" fontAlgn="base" hangingPunct="0">
        <a:spcBef>
          <a:spcPct val="20000"/>
        </a:spcBef>
        <a:spcAft>
          <a:spcPct val="0"/>
        </a:spcAft>
        <a:buChar char="»"/>
        <a:tabLst>
          <a:tab pos="228600" algn="l"/>
        </a:tabLst>
        <a:defRPr sz="1200">
          <a:solidFill>
            <a:schemeClr val="tx1"/>
          </a:solidFill>
          <a:latin typeface="+mn-lt"/>
          <a:ea typeface="+mn-ea"/>
        </a:defRPr>
      </a:lvl8pPr>
      <a:lvl9pPr marL="3362325" indent="-101600" algn="l" defTabSz="190500" rtl="0" eaLnBrk="0" fontAlgn="base" hangingPunct="0">
        <a:spcBef>
          <a:spcPct val="20000"/>
        </a:spcBef>
        <a:spcAft>
          <a:spcPct val="0"/>
        </a:spcAft>
        <a:buChar char="»"/>
        <a:tabLst>
          <a:tab pos="228600" algn="l"/>
        </a:tabLst>
        <a:defRPr sz="12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12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14.png"/><Relationship Id="rId7" Type="http://schemas.openxmlformats.org/officeDocument/2006/relationships/image" Target="../media/image1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.png"/><Relationship Id="rId5" Type="http://schemas.openxmlformats.org/officeDocument/2006/relationships/image" Target="../media/image16.png"/><Relationship Id="rId4" Type="http://schemas.openxmlformats.org/officeDocument/2006/relationships/image" Target="../media/image15.png"/><Relationship Id="rId9" Type="http://schemas.openxmlformats.org/officeDocument/2006/relationships/image" Target="../media/image20.png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6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6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6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6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6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7" Type="http://schemas.openxmlformats.org/officeDocument/2006/relationships/image" Target="../media/image27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2.png"/><Relationship Id="rId5" Type="http://schemas.openxmlformats.org/officeDocument/2006/relationships/image" Target="../media/image41.png"/><Relationship Id="rId4" Type="http://schemas.openxmlformats.org/officeDocument/2006/relationships/image" Target="../media/image40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13" Type="http://schemas.openxmlformats.org/officeDocument/2006/relationships/image" Target="../media/image59.jpg"/><Relationship Id="rId18" Type="http://schemas.openxmlformats.org/officeDocument/2006/relationships/image" Target="../media/image64.jpg"/><Relationship Id="rId3" Type="http://schemas.openxmlformats.org/officeDocument/2006/relationships/image" Target="../media/image49.jpg"/><Relationship Id="rId21" Type="http://schemas.openxmlformats.org/officeDocument/2006/relationships/image" Target="../media/image67.jpg"/><Relationship Id="rId7" Type="http://schemas.openxmlformats.org/officeDocument/2006/relationships/image" Target="../media/image53.png"/><Relationship Id="rId12" Type="http://schemas.openxmlformats.org/officeDocument/2006/relationships/image" Target="../media/image58.jpg"/><Relationship Id="rId17" Type="http://schemas.openxmlformats.org/officeDocument/2006/relationships/image" Target="../media/image63.jpg"/><Relationship Id="rId2" Type="http://schemas.openxmlformats.org/officeDocument/2006/relationships/image" Target="../media/image48.png"/><Relationship Id="rId16" Type="http://schemas.openxmlformats.org/officeDocument/2006/relationships/image" Target="../media/image62.jpg"/><Relationship Id="rId20" Type="http://schemas.openxmlformats.org/officeDocument/2006/relationships/image" Target="../media/image66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2.jpg"/><Relationship Id="rId11" Type="http://schemas.openxmlformats.org/officeDocument/2006/relationships/image" Target="../media/image57.png"/><Relationship Id="rId5" Type="http://schemas.openxmlformats.org/officeDocument/2006/relationships/image" Target="../media/image51.jpg"/><Relationship Id="rId15" Type="http://schemas.openxmlformats.org/officeDocument/2006/relationships/image" Target="../media/image61.png"/><Relationship Id="rId10" Type="http://schemas.openxmlformats.org/officeDocument/2006/relationships/image" Target="../media/image56.jpg"/><Relationship Id="rId19" Type="http://schemas.openxmlformats.org/officeDocument/2006/relationships/image" Target="../media/image65.jpg"/><Relationship Id="rId4" Type="http://schemas.openxmlformats.org/officeDocument/2006/relationships/image" Target="../media/image50.jpg"/><Relationship Id="rId9" Type="http://schemas.openxmlformats.org/officeDocument/2006/relationships/image" Target="../media/image55.png"/><Relationship Id="rId14" Type="http://schemas.openxmlformats.org/officeDocument/2006/relationships/image" Target="../media/image60.jp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13" Type="http://schemas.openxmlformats.org/officeDocument/2006/relationships/tags" Target="../tags/tag13.xml"/><Relationship Id="rId18" Type="http://schemas.openxmlformats.org/officeDocument/2006/relationships/tags" Target="../tags/tag18.xml"/><Relationship Id="rId26" Type="http://schemas.openxmlformats.org/officeDocument/2006/relationships/tags" Target="../tags/tag26.xml"/><Relationship Id="rId21" Type="http://schemas.openxmlformats.org/officeDocument/2006/relationships/tags" Target="../tags/tag21.xml"/><Relationship Id="rId34" Type="http://schemas.openxmlformats.org/officeDocument/2006/relationships/tags" Target="../tags/tag34.xml"/><Relationship Id="rId7" Type="http://schemas.openxmlformats.org/officeDocument/2006/relationships/tags" Target="../tags/tag7.xml"/><Relationship Id="rId12" Type="http://schemas.openxmlformats.org/officeDocument/2006/relationships/tags" Target="../tags/tag12.xml"/><Relationship Id="rId17" Type="http://schemas.openxmlformats.org/officeDocument/2006/relationships/tags" Target="../tags/tag17.xml"/><Relationship Id="rId25" Type="http://schemas.openxmlformats.org/officeDocument/2006/relationships/tags" Target="../tags/tag25.xml"/><Relationship Id="rId33" Type="http://schemas.openxmlformats.org/officeDocument/2006/relationships/tags" Target="../tags/tag33.xml"/><Relationship Id="rId38" Type="http://schemas.openxmlformats.org/officeDocument/2006/relationships/slideLayout" Target="../slideLayouts/slideLayout6.xml"/><Relationship Id="rId2" Type="http://schemas.openxmlformats.org/officeDocument/2006/relationships/tags" Target="../tags/tag2.xml"/><Relationship Id="rId16" Type="http://schemas.openxmlformats.org/officeDocument/2006/relationships/tags" Target="../tags/tag16.xml"/><Relationship Id="rId20" Type="http://schemas.openxmlformats.org/officeDocument/2006/relationships/tags" Target="../tags/tag20.xml"/><Relationship Id="rId29" Type="http://schemas.openxmlformats.org/officeDocument/2006/relationships/tags" Target="../tags/tag29.xml"/><Relationship Id="rId1" Type="http://schemas.openxmlformats.org/officeDocument/2006/relationships/tags" Target="../tags/tag1.xml"/><Relationship Id="rId6" Type="http://schemas.openxmlformats.org/officeDocument/2006/relationships/tags" Target="../tags/tag6.xml"/><Relationship Id="rId11" Type="http://schemas.openxmlformats.org/officeDocument/2006/relationships/tags" Target="../tags/tag11.xml"/><Relationship Id="rId24" Type="http://schemas.openxmlformats.org/officeDocument/2006/relationships/tags" Target="../tags/tag24.xml"/><Relationship Id="rId32" Type="http://schemas.openxmlformats.org/officeDocument/2006/relationships/tags" Target="../tags/tag32.xml"/><Relationship Id="rId37" Type="http://schemas.openxmlformats.org/officeDocument/2006/relationships/tags" Target="../tags/tag37.xml"/><Relationship Id="rId5" Type="http://schemas.openxmlformats.org/officeDocument/2006/relationships/tags" Target="../tags/tag5.xml"/><Relationship Id="rId15" Type="http://schemas.openxmlformats.org/officeDocument/2006/relationships/tags" Target="../tags/tag15.xml"/><Relationship Id="rId23" Type="http://schemas.openxmlformats.org/officeDocument/2006/relationships/tags" Target="../tags/tag23.xml"/><Relationship Id="rId28" Type="http://schemas.openxmlformats.org/officeDocument/2006/relationships/tags" Target="../tags/tag28.xml"/><Relationship Id="rId36" Type="http://schemas.openxmlformats.org/officeDocument/2006/relationships/tags" Target="../tags/tag36.xml"/><Relationship Id="rId10" Type="http://schemas.openxmlformats.org/officeDocument/2006/relationships/tags" Target="../tags/tag10.xml"/><Relationship Id="rId19" Type="http://schemas.openxmlformats.org/officeDocument/2006/relationships/tags" Target="../tags/tag19.xml"/><Relationship Id="rId31" Type="http://schemas.openxmlformats.org/officeDocument/2006/relationships/tags" Target="../tags/tag31.xml"/><Relationship Id="rId4" Type="http://schemas.openxmlformats.org/officeDocument/2006/relationships/tags" Target="../tags/tag4.xml"/><Relationship Id="rId9" Type="http://schemas.openxmlformats.org/officeDocument/2006/relationships/tags" Target="../tags/tag9.xml"/><Relationship Id="rId14" Type="http://schemas.openxmlformats.org/officeDocument/2006/relationships/tags" Target="../tags/tag14.xml"/><Relationship Id="rId22" Type="http://schemas.openxmlformats.org/officeDocument/2006/relationships/tags" Target="../tags/tag22.xml"/><Relationship Id="rId27" Type="http://schemas.openxmlformats.org/officeDocument/2006/relationships/tags" Target="../tags/tag27.xml"/><Relationship Id="rId30" Type="http://schemas.openxmlformats.org/officeDocument/2006/relationships/tags" Target="../tags/tag30.xml"/><Relationship Id="rId35" Type="http://schemas.openxmlformats.org/officeDocument/2006/relationships/tags" Target="../tags/tag35.xml"/><Relationship Id="rId8" Type="http://schemas.openxmlformats.org/officeDocument/2006/relationships/tags" Target="../tags/tag8.xml"/><Relationship Id="rId3" Type="http://schemas.openxmlformats.org/officeDocument/2006/relationships/tags" Target="../tags/tag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tags" Target="../tags/tag40.xml"/><Relationship Id="rId2" Type="http://schemas.openxmlformats.org/officeDocument/2006/relationships/tags" Target="../tags/tag39.xml"/><Relationship Id="rId1" Type="http://schemas.openxmlformats.org/officeDocument/2006/relationships/tags" Target="../tags/tag38.xml"/><Relationship Id="rId4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image" Target="../media/image68.jp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72.png"/><Relationship Id="rId5" Type="http://schemas.openxmlformats.org/officeDocument/2006/relationships/image" Target="../media/image71.png"/><Relationship Id="rId4" Type="http://schemas.openxmlformats.org/officeDocument/2006/relationships/image" Target="../media/image70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7.png"/><Relationship Id="rId5" Type="http://schemas.openxmlformats.org/officeDocument/2006/relationships/image" Target="../media/image75.png"/><Relationship Id="rId4" Type="http://schemas.microsoft.com/office/2007/relationships/hdphoto" Target="../media/hdphoto1.wdp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79.png"/><Relationship Id="rId4" Type="http://schemas.openxmlformats.org/officeDocument/2006/relationships/image" Target="../media/image78.pn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2.png"/><Relationship Id="rId4" Type="http://schemas.openxmlformats.org/officeDocument/2006/relationships/image" Target="../media/image81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73.png"/><Relationship Id="rId5" Type="http://schemas.openxmlformats.org/officeDocument/2006/relationships/image" Target="../media/image79.png"/><Relationship Id="rId4" Type="http://schemas.openxmlformats.org/officeDocument/2006/relationships/image" Target="../media/image78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83.png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tags" Target="../tags/tag48.xml"/><Relationship Id="rId13" Type="http://schemas.openxmlformats.org/officeDocument/2006/relationships/notesSlide" Target="../notesSlides/notesSlide10.xml"/><Relationship Id="rId3" Type="http://schemas.openxmlformats.org/officeDocument/2006/relationships/tags" Target="../tags/tag43.xml"/><Relationship Id="rId7" Type="http://schemas.openxmlformats.org/officeDocument/2006/relationships/tags" Target="../tags/tag47.xml"/><Relationship Id="rId12" Type="http://schemas.openxmlformats.org/officeDocument/2006/relationships/slideLayout" Target="../slideLayouts/slideLayout6.xml"/><Relationship Id="rId2" Type="http://schemas.openxmlformats.org/officeDocument/2006/relationships/tags" Target="../tags/tag42.xml"/><Relationship Id="rId1" Type="http://schemas.openxmlformats.org/officeDocument/2006/relationships/tags" Target="../tags/tag41.xml"/><Relationship Id="rId6" Type="http://schemas.openxmlformats.org/officeDocument/2006/relationships/tags" Target="../tags/tag46.xml"/><Relationship Id="rId11" Type="http://schemas.openxmlformats.org/officeDocument/2006/relationships/tags" Target="../tags/tag51.xml"/><Relationship Id="rId5" Type="http://schemas.openxmlformats.org/officeDocument/2006/relationships/tags" Target="../tags/tag45.xml"/><Relationship Id="rId10" Type="http://schemas.openxmlformats.org/officeDocument/2006/relationships/tags" Target="../tags/tag50.xml"/><Relationship Id="rId4" Type="http://schemas.openxmlformats.org/officeDocument/2006/relationships/tags" Target="../tags/tag44.xml"/><Relationship Id="rId9" Type="http://schemas.openxmlformats.org/officeDocument/2006/relationships/tags" Target="../tags/tag49.xml"/><Relationship Id="rId14" Type="http://schemas.openxmlformats.org/officeDocument/2006/relationships/image" Target="../media/image84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tags" Target="../tags/tag54.xml"/><Relationship Id="rId2" Type="http://schemas.openxmlformats.org/officeDocument/2006/relationships/tags" Target="../tags/tag53.xml"/><Relationship Id="rId1" Type="http://schemas.openxmlformats.org/officeDocument/2006/relationships/tags" Target="../tags/tag52.xml"/><Relationship Id="rId4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89.png"/><Relationship Id="rId4" Type="http://schemas.openxmlformats.org/officeDocument/2006/relationships/image" Target="../media/image88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90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92.png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6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6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4.png"/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/Relationships>
</file>

<file path=ppt/slides/_rels/slide6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0.png"/><Relationship Id="rId13" Type="http://schemas.openxmlformats.org/officeDocument/2006/relationships/image" Target="../media/image105.png"/><Relationship Id="rId18" Type="http://schemas.openxmlformats.org/officeDocument/2006/relationships/image" Target="../media/image110.png"/><Relationship Id="rId3" Type="http://schemas.openxmlformats.org/officeDocument/2006/relationships/image" Target="../media/image95.png"/><Relationship Id="rId7" Type="http://schemas.openxmlformats.org/officeDocument/2006/relationships/image" Target="../media/image99.png"/><Relationship Id="rId12" Type="http://schemas.openxmlformats.org/officeDocument/2006/relationships/image" Target="../media/image104.png"/><Relationship Id="rId17" Type="http://schemas.openxmlformats.org/officeDocument/2006/relationships/image" Target="../media/image109.png"/><Relationship Id="rId2" Type="http://schemas.openxmlformats.org/officeDocument/2006/relationships/notesSlide" Target="../notesSlides/notesSlide13.xml"/><Relationship Id="rId16" Type="http://schemas.openxmlformats.org/officeDocument/2006/relationships/image" Target="../media/image108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98.png"/><Relationship Id="rId11" Type="http://schemas.openxmlformats.org/officeDocument/2006/relationships/image" Target="../media/image103.png"/><Relationship Id="rId5" Type="http://schemas.openxmlformats.org/officeDocument/2006/relationships/image" Target="../media/image97.png"/><Relationship Id="rId15" Type="http://schemas.openxmlformats.org/officeDocument/2006/relationships/image" Target="../media/image107.png"/><Relationship Id="rId10" Type="http://schemas.openxmlformats.org/officeDocument/2006/relationships/image" Target="../media/image102.png"/><Relationship Id="rId4" Type="http://schemas.openxmlformats.org/officeDocument/2006/relationships/image" Target="../media/image96.png"/><Relationship Id="rId9" Type="http://schemas.openxmlformats.org/officeDocument/2006/relationships/image" Target="../media/image101.png"/><Relationship Id="rId14" Type="http://schemas.openxmlformats.org/officeDocument/2006/relationships/image" Target="../media/image106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8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8.xml"/></Relationships>
</file>

<file path=ppt/slides/_rels/slide6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6.png"/><Relationship Id="rId13" Type="http://schemas.openxmlformats.org/officeDocument/2006/relationships/image" Target="../media/image121.png"/><Relationship Id="rId18" Type="http://schemas.openxmlformats.org/officeDocument/2006/relationships/image" Target="../media/image126.png"/><Relationship Id="rId3" Type="http://schemas.openxmlformats.org/officeDocument/2006/relationships/image" Target="../media/image111.png"/><Relationship Id="rId7" Type="http://schemas.openxmlformats.org/officeDocument/2006/relationships/image" Target="../media/image115.png"/><Relationship Id="rId12" Type="http://schemas.openxmlformats.org/officeDocument/2006/relationships/image" Target="../media/image120.png"/><Relationship Id="rId17" Type="http://schemas.openxmlformats.org/officeDocument/2006/relationships/image" Target="../media/image125.png"/><Relationship Id="rId2" Type="http://schemas.openxmlformats.org/officeDocument/2006/relationships/notesSlide" Target="../notesSlides/notesSlide17.xml"/><Relationship Id="rId16" Type="http://schemas.openxmlformats.org/officeDocument/2006/relationships/image" Target="../media/image124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14.png"/><Relationship Id="rId11" Type="http://schemas.openxmlformats.org/officeDocument/2006/relationships/image" Target="../media/image119.png"/><Relationship Id="rId5" Type="http://schemas.openxmlformats.org/officeDocument/2006/relationships/image" Target="../media/image113.png"/><Relationship Id="rId15" Type="http://schemas.openxmlformats.org/officeDocument/2006/relationships/image" Target="../media/image123.png"/><Relationship Id="rId10" Type="http://schemas.openxmlformats.org/officeDocument/2006/relationships/image" Target="../media/image118.png"/><Relationship Id="rId4" Type="http://schemas.openxmlformats.org/officeDocument/2006/relationships/image" Target="../media/image112.png"/><Relationship Id="rId9" Type="http://schemas.openxmlformats.org/officeDocument/2006/relationships/image" Target="../media/image117.png"/><Relationship Id="rId14" Type="http://schemas.openxmlformats.org/officeDocument/2006/relationships/image" Target="../media/image122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9.png"/><Relationship Id="rId5" Type="http://schemas.openxmlformats.org/officeDocument/2006/relationships/image" Target="../media/image8.jpeg"/><Relationship Id="rId4" Type="http://schemas.openxmlformats.org/officeDocument/2006/relationships/image" Target="../media/image7.jpeg"/><Relationship Id="rId9" Type="http://schemas.openxmlformats.org/officeDocument/2006/relationships/image" Target="../media/image12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8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8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8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8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8.xml"/><Relationship Id="rId1" Type="http://schemas.openxmlformats.org/officeDocument/2006/relationships/tags" Target="../tags/tag55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8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6.xml"/><Relationship Id="rId4" Type="http://schemas.microsoft.com/office/2007/relationships/hdphoto" Target="../media/hdphoto2.wdp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부제목 6"/>
          <p:cNvSpPr>
            <a:spLocks noGrp="1"/>
          </p:cNvSpPr>
          <p:nvPr>
            <p:ph type="subTitle" idx="1"/>
          </p:nvPr>
        </p:nvSpPr>
        <p:spPr>
          <a:xfrm>
            <a:off x="2646045" y="5883388"/>
            <a:ext cx="4613910" cy="493662"/>
          </a:xfrm>
        </p:spPr>
        <p:txBody>
          <a:bodyPr/>
          <a:lstStyle/>
          <a:p>
            <a:pPr algn="ctr"/>
            <a:r>
              <a:rPr lang="en-US" altLang="ko-KR" dirty="0"/>
              <a:t>2024. 11. 14</a:t>
            </a:r>
          </a:p>
        </p:txBody>
      </p:sp>
      <p:sp>
        <p:nvSpPr>
          <p:cNvPr id="2" name="제목 1">
            <a:extLst>
              <a:ext uri="{FF2B5EF4-FFF2-40B4-BE49-F238E27FC236}">
                <a16:creationId xmlns:a16="http://schemas.microsoft.com/office/drawing/2014/main" id="{AEBE6B6C-8DC7-8ECD-A776-02075F97BC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085974" y="2151207"/>
            <a:ext cx="5734050" cy="1316627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dirty="0"/>
              <a:t>UI/UX </a:t>
            </a:r>
            <a:r>
              <a:rPr lang="ko-KR" altLang="en-US" dirty="0"/>
              <a:t>표준 정의서</a:t>
            </a:r>
            <a:endParaRPr lang="ko-KR" altLang="en-US" sz="1800" dirty="0">
              <a:solidFill>
                <a:srgbClr val="FF0000"/>
              </a:solidFill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CA2A28CF-B02D-9091-9309-503AC4091D75}"/>
              </a:ext>
            </a:extLst>
          </p:cNvPr>
          <p:cNvSpPr txBox="1"/>
          <p:nvPr/>
        </p:nvSpPr>
        <p:spPr>
          <a:xfrm>
            <a:off x="6044218" y="4302397"/>
            <a:ext cx="3551613" cy="1116424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algn="r">
              <a:lnSpc>
                <a:spcPct val="130000"/>
              </a:lnSpc>
              <a:spcBef>
                <a:spcPts val="0"/>
              </a:spcBef>
            </a:pPr>
            <a:r>
              <a:rPr lang="en-US" altLang="ko-KR" sz="1400" b="1" dirty="0">
                <a:latin typeface="+mn-ea"/>
                <a:ea typeface="+mn-ea"/>
              </a:rPr>
              <a:t>NGES-</a:t>
            </a:r>
            <a:r>
              <a:rPr lang="en-US" altLang="ko-KR" sz="1400" b="1" dirty="0">
                <a:latin typeface="+mn-ea"/>
              </a:rPr>
              <a:t>COM</a:t>
            </a:r>
            <a:r>
              <a:rPr lang="en-US" altLang="ko-KR" sz="1400" b="1" dirty="0">
                <a:latin typeface="+mn-ea"/>
                <a:ea typeface="+mn-ea"/>
              </a:rPr>
              <a:t>-DE71-1</a:t>
            </a:r>
          </a:p>
          <a:p>
            <a:pPr lvl="1" algn="r">
              <a:lnSpc>
                <a:spcPct val="130000"/>
              </a:lnSpc>
              <a:spcBef>
                <a:spcPts val="0"/>
              </a:spcBef>
            </a:pPr>
            <a:r>
              <a:rPr lang="en-US" altLang="ko-KR" sz="1400" b="1" dirty="0">
                <a:latin typeface="+mn-ea"/>
                <a:ea typeface="+mn-ea"/>
              </a:rPr>
              <a:t>Ver. </a:t>
            </a:r>
            <a:r>
              <a:rPr lang="en-US" altLang="ko-KR" sz="1400" b="1" dirty="0">
                <a:latin typeface="+mn-ea"/>
              </a:rPr>
              <a:t>0.9</a:t>
            </a:r>
            <a:endParaRPr lang="en-US" altLang="ko-KR" sz="1400" b="1" dirty="0">
              <a:latin typeface="+mn-ea"/>
              <a:ea typeface="+mn-ea"/>
            </a:endParaRPr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7128769" y="4498582"/>
            <a:ext cx="2467062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ko-KR" altLang="en-US" dirty="0"/>
          </a:p>
        </p:txBody>
      </p:sp>
      <p:pic>
        <p:nvPicPr>
          <p:cNvPr id="1025" name="_x204522384" descr="EMB0000108011d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4794" y="6235888"/>
            <a:ext cx="1550914" cy="1701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6127811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7C63C5C0-791E-4207-3162-8EA0947F1464}"/>
              </a:ext>
            </a:extLst>
          </p:cNvPr>
          <p:cNvSpPr txBox="1">
            <a:spLocks/>
          </p:cNvSpPr>
          <p:nvPr/>
        </p:nvSpPr>
        <p:spPr>
          <a:xfrm>
            <a:off x="422275" y="1916172"/>
            <a:ext cx="8915689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3.1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레이아웃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텍스트 개체 틀 10"/>
          <p:cNvSpPr txBox="1">
            <a:spLocks/>
          </p:cNvSpPr>
          <p:nvPr/>
        </p:nvSpPr>
        <p:spPr>
          <a:xfrm>
            <a:off x="423973" y="2318048"/>
            <a:ext cx="4529027" cy="869036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177800" indent="-177800" defTabSz="914400" eaLnBrk="1" latinLnBrk="1" hangingPunct="1">
              <a:lnSpc>
                <a:spcPct val="130000"/>
              </a:lnSpc>
              <a:buClrTx/>
              <a:buFont typeface="Arial" panose="020B0604020202020204" pitchFamily="34" charset="0"/>
              <a:buChar char="•"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 레이아웃 스타일 화면을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 영역으로 나누는 구조를 적용한다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marL="177800" indent="-177800" defTabSz="914400" eaLnBrk="1" latinLnBrk="1" hangingPunct="1">
              <a:lnSpc>
                <a:spcPct val="130000"/>
              </a:lnSpc>
              <a:buClrTx/>
              <a:buFont typeface="Arial" panose="020B0604020202020204" pitchFamily="34" charset="0"/>
              <a:buChar char="•"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GNB &gt; SNB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 펼쳐진 상태가 기본형이다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marL="177800" indent="-177800" defTabSz="914400" eaLnBrk="1" latinLnBrk="1" hangingPunct="1">
              <a:lnSpc>
                <a:spcPct val="130000"/>
              </a:lnSpc>
              <a:buClrTx/>
              <a:buFont typeface="Arial" panose="020B0604020202020204" pitchFamily="34" charset="0"/>
              <a:buChar char="•"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GNB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 마우스 오버 하면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SNB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까지 확장되어 보여진다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</p:txBody>
      </p:sp>
      <p:grpSp>
        <p:nvGrpSpPr>
          <p:cNvPr id="85" name="그룹 84"/>
          <p:cNvGrpSpPr/>
          <p:nvPr/>
        </p:nvGrpSpPr>
        <p:grpSpPr>
          <a:xfrm>
            <a:off x="5685685" y="2111808"/>
            <a:ext cx="2946231" cy="1875714"/>
            <a:chOff x="466874" y="2681572"/>
            <a:chExt cx="3264575" cy="2078388"/>
          </a:xfrm>
        </p:grpSpPr>
        <p:sp>
          <p:nvSpPr>
            <p:cNvPr id="86" name="직사각형 85"/>
            <p:cNvSpPr/>
            <p:nvPr/>
          </p:nvSpPr>
          <p:spPr bwMode="auto">
            <a:xfrm>
              <a:off x="466874" y="2681572"/>
              <a:ext cx="3264575" cy="2078388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  <p:sp>
          <p:nvSpPr>
            <p:cNvPr id="87" name="직사각형 86"/>
            <p:cNvSpPr/>
            <p:nvPr/>
          </p:nvSpPr>
          <p:spPr bwMode="auto">
            <a:xfrm rot="16200000">
              <a:off x="-298557" y="3602889"/>
              <a:ext cx="1935710" cy="221906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  <p:grpSp>
          <p:nvGrpSpPr>
            <p:cNvPr id="88" name="그룹 87"/>
            <p:cNvGrpSpPr/>
            <p:nvPr/>
          </p:nvGrpSpPr>
          <p:grpSpPr>
            <a:xfrm>
              <a:off x="1201804" y="3175657"/>
              <a:ext cx="2432511" cy="1506041"/>
              <a:chOff x="3347021" y="3626246"/>
              <a:chExt cx="2432511" cy="1506041"/>
            </a:xfrm>
          </p:grpSpPr>
          <p:sp>
            <p:nvSpPr>
              <p:cNvPr id="89" name="직사각형 88"/>
              <p:cNvSpPr/>
              <p:nvPr/>
            </p:nvSpPr>
            <p:spPr bwMode="auto">
              <a:xfrm rot="16200000">
                <a:off x="3810256" y="3163011"/>
                <a:ext cx="1506041" cy="2432511"/>
              </a:xfrm>
              <a:prstGeom prst="rect">
                <a:avLst/>
              </a:prstGeom>
              <a:solidFill>
                <a:srgbClr val="F2F2F2"/>
              </a:solidFill>
              <a:ln w="6350" cap="flat" cmpd="sng" algn="ctr">
                <a:solidFill>
                  <a:schemeClr val="tx1">
                    <a:lumMod val="65000"/>
                    <a:lumOff val="35000"/>
                  </a:schemeClr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90" name="TextBox 89"/>
              <p:cNvSpPr txBox="1"/>
              <p:nvPr/>
            </p:nvSpPr>
            <p:spPr>
              <a:xfrm>
                <a:off x="4017784" y="4271543"/>
                <a:ext cx="1090983" cy="238723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spcBef>
                    <a:spcPct val="20000"/>
                  </a:spcBef>
                  <a:buClr>
                    <a:schemeClr val="tx1"/>
                  </a:buClr>
                </a:pPr>
                <a:r>
                  <a:rPr lang="en-US" altLang="ko-KR" sz="800" dirty="0">
                    <a:latin typeface="맑은 고딕" pitchFamily="50" charset="-127"/>
                    <a:ea typeface="맑은 고딕" pitchFamily="50" charset="-127"/>
                  </a:rPr>
                  <a:t>Work Area</a:t>
                </a:r>
                <a:endPara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</p:grpSp>
      <p:sp>
        <p:nvSpPr>
          <p:cNvPr id="91" name="TextBox 90"/>
          <p:cNvSpPr txBox="1"/>
          <p:nvPr/>
        </p:nvSpPr>
        <p:spPr>
          <a:xfrm>
            <a:off x="5731207" y="2454317"/>
            <a:ext cx="307777" cy="1266228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>
              <a:spcBef>
                <a:spcPct val="20000"/>
              </a:spcBef>
              <a:buClr>
                <a:schemeClr val="tx1"/>
              </a:buClr>
            </a:pP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Global Navigation Bar</a:t>
            </a:r>
          </a:p>
        </p:txBody>
      </p:sp>
      <p:sp>
        <p:nvSpPr>
          <p:cNvPr id="92" name="직사각형 91"/>
          <p:cNvSpPr/>
          <p:nvPr/>
        </p:nvSpPr>
        <p:spPr bwMode="auto">
          <a:xfrm rot="16200000">
            <a:off x="5273845" y="2914455"/>
            <a:ext cx="1740890" cy="263981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5993216" y="2529022"/>
            <a:ext cx="307777" cy="1190953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>
              <a:spcBef>
                <a:spcPct val="20000"/>
              </a:spcBef>
              <a:buClr>
                <a:schemeClr val="tx1"/>
              </a:buClr>
            </a:pP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Side Navigation Bar</a:t>
            </a:r>
          </a:p>
        </p:txBody>
      </p:sp>
      <p:sp>
        <p:nvSpPr>
          <p:cNvPr id="94" name="직사각형 93"/>
          <p:cNvSpPr/>
          <p:nvPr/>
        </p:nvSpPr>
        <p:spPr bwMode="auto">
          <a:xfrm>
            <a:off x="6355768" y="2361693"/>
            <a:ext cx="2196659" cy="143769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eaLnBrk="0" latinLnBrk="0" hangingPunct="0">
              <a:lnSpc>
                <a:spcPct val="100000"/>
              </a:lnSpc>
              <a:spcBef>
                <a:spcPct val="20000"/>
              </a:spcBef>
              <a:buClr>
                <a:schemeClr val="tx1"/>
              </a:buClr>
              <a:buSzTx/>
              <a:buFontTx/>
              <a:buNone/>
              <a:tabLst/>
            </a:pPr>
            <a:r>
              <a:rPr lang="en-US" altLang="ko-KR" sz="800">
                <a:latin typeface="맑은 고딕" pitchFamily="50" charset="-127"/>
                <a:ea typeface="맑은 고딕" pitchFamily="50" charset="-127"/>
              </a:rPr>
              <a:t>Tool Area</a:t>
            </a:r>
            <a:endParaRPr lang="ko-KR" altLang="en-US" sz="80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95" name="직사각형 94"/>
          <p:cNvSpPr/>
          <p:nvPr/>
        </p:nvSpPr>
        <p:spPr bwMode="auto">
          <a:xfrm>
            <a:off x="6355769" y="2169938"/>
            <a:ext cx="2196659" cy="149131"/>
          </a:xfrm>
          <a:prstGeom prst="rect">
            <a:avLst/>
          </a:prstGeom>
          <a:solidFill>
            <a:srgbClr val="F2F2F2"/>
          </a:solidFill>
          <a:ln w="6350" cap="flat" cmpd="sng" algn="ctr">
            <a:solidFill>
              <a:schemeClr val="tx1">
                <a:lumMod val="65000"/>
                <a:lumOff val="3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eaLnBrk="0" latinLnBrk="0" hangingPunct="0">
              <a:lnSpc>
                <a:spcPct val="100000"/>
              </a:lnSpc>
              <a:spcBef>
                <a:spcPct val="20000"/>
              </a:spcBef>
              <a:buClr>
                <a:schemeClr val="tx1"/>
              </a:buClr>
              <a:buSzTx/>
              <a:buFontTx/>
              <a:buNone/>
              <a:tabLst/>
            </a:pPr>
            <a:r>
              <a:rPr lang="en-US" altLang="ko-KR" sz="800" dirty="0">
                <a:latin typeface="맑은 고딕" pitchFamily="50" charset="-127"/>
                <a:ea typeface="맑은 고딕" pitchFamily="50" charset="-127"/>
              </a:rPr>
              <a:t>Header</a:t>
            </a:r>
            <a:endParaRPr lang="ko-KR" altLang="en-US" sz="800" dirty="0"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1" name="텍스트 개체 틀 10"/>
          <p:cNvSpPr txBox="1">
            <a:spLocks/>
          </p:cNvSpPr>
          <p:nvPr/>
        </p:nvSpPr>
        <p:spPr>
          <a:xfrm>
            <a:off x="423973" y="4634459"/>
            <a:ext cx="8924815" cy="844055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7800" indent="-177800" defTabSz="914400" eaLnBrk="1" latinLnBrk="1" hangingPunct="1">
              <a:lnSpc>
                <a:spcPct val="130000"/>
              </a:lnSpc>
              <a:spcBef>
                <a:spcPct val="45000"/>
              </a:spcBef>
              <a:buClrTx/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ko-KR" altLang="en-US" dirty="0"/>
              <a:t>기준 해상도에서는 가로 스크롤이 생성되지 않는 것이 표준이다</a:t>
            </a:r>
            <a:r>
              <a:rPr lang="en-US" altLang="ko-KR" dirty="0"/>
              <a:t>. </a:t>
            </a:r>
          </a:p>
          <a:p>
            <a:r>
              <a:rPr lang="ko-KR" altLang="en-US" dirty="0"/>
              <a:t>브라우저 축소나 확장에 따른 컴포넌트 </a:t>
            </a:r>
            <a:r>
              <a:rPr lang="en-US" altLang="ko-KR" dirty="0"/>
              <a:t>Resize</a:t>
            </a:r>
            <a:r>
              <a:rPr lang="ko-KR" altLang="en-US" dirty="0"/>
              <a:t>를 적용한다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업무 영역 내부의 </a:t>
            </a:r>
            <a:r>
              <a:rPr lang="en-US" altLang="ko-KR" dirty="0"/>
              <a:t>Grid, Work Area</a:t>
            </a:r>
            <a:r>
              <a:rPr lang="ko-KR" altLang="en-US" dirty="0"/>
              <a:t> 등의 컴포넌트에 별도로 생성되는 가로</a:t>
            </a:r>
            <a:r>
              <a:rPr lang="en-US" altLang="ko-KR" dirty="0"/>
              <a:t>, </a:t>
            </a:r>
            <a:r>
              <a:rPr lang="ko-KR" altLang="en-US" dirty="0"/>
              <a:t>세로 스크롤을 허용한다</a:t>
            </a:r>
            <a:r>
              <a:rPr lang="en-US" altLang="ko-KR" dirty="0"/>
              <a:t>.</a:t>
            </a:r>
          </a:p>
        </p:txBody>
      </p:sp>
      <p:sp>
        <p:nvSpPr>
          <p:cNvPr id="102" name="텍스트 개체 틀 9">
            <a:extLst>
              <a:ext uri="{FF2B5EF4-FFF2-40B4-BE49-F238E27FC236}">
                <a16:creationId xmlns:a16="http://schemas.microsoft.com/office/drawing/2014/main" id="{8347F892-8133-09EB-BF83-E3506747A330}"/>
              </a:ext>
            </a:extLst>
          </p:cNvPr>
          <p:cNvSpPr txBox="1">
            <a:spLocks/>
          </p:cNvSpPr>
          <p:nvPr/>
        </p:nvSpPr>
        <p:spPr>
          <a:xfrm>
            <a:off x="417659" y="4287490"/>
            <a:ext cx="8915689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3.2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스크롤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텍스트 개체 틀 9">
            <a:extLst>
              <a:ext uri="{FF2B5EF4-FFF2-40B4-BE49-F238E27FC236}">
                <a16:creationId xmlns:a16="http://schemas.microsoft.com/office/drawing/2014/main" id="{3D561FEF-362B-8E71-4BFB-86B6BDB7E4DD}"/>
              </a:ext>
            </a:extLst>
          </p:cNvPr>
          <p:cNvSpPr txBox="1">
            <a:spLocks/>
          </p:cNvSpPr>
          <p:nvPr/>
        </p:nvSpPr>
        <p:spPr>
          <a:xfrm>
            <a:off x="422275" y="1255471"/>
            <a:ext cx="8926513" cy="33361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 </a:t>
            </a:r>
            <a:r>
              <a:rPr lang="ko-KR" altLang="en-US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구성 정의</a:t>
            </a:r>
            <a:endParaRPr lang="en-US" altLang="ko-KR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36EB2FE-B011-C830-CEEC-8F8D26B0C13F}"/>
              </a:ext>
            </a:extLst>
          </p:cNvPr>
          <p:cNvSpPr txBox="1"/>
          <p:nvPr/>
        </p:nvSpPr>
        <p:spPr>
          <a:xfrm>
            <a:off x="5722329" y="2131682"/>
            <a:ext cx="255203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▶</a:t>
            </a:r>
          </a:p>
        </p:txBody>
      </p:sp>
      <p:cxnSp>
        <p:nvCxnSpPr>
          <p:cNvPr id="6" name="직선 화살표 연결선 5">
            <a:extLst>
              <a:ext uri="{FF2B5EF4-FFF2-40B4-BE49-F238E27FC236}">
                <a16:creationId xmlns:a16="http://schemas.microsoft.com/office/drawing/2014/main" id="{EC0DB745-06BC-0A03-4518-F82B37EBD504}"/>
              </a:ext>
            </a:extLst>
          </p:cNvPr>
          <p:cNvCxnSpPr/>
          <p:nvPr/>
        </p:nvCxnSpPr>
        <p:spPr bwMode="auto">
          <a:xfrm>
            <a:off x="5784961" y="2045524"/>
            <a:ext cx="508045" cy="0"/>
          </a:xfrm>
          <a:prstGeom prst="straightConnector1">
            <a:avLst/>
          </a:prstGeom>
          <a:ln>
            <a:headEnd type="none" w="med" len="med"/>
            <a:tailEnd type="triangle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87113457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6B97004-651D-53E1-C4C9-DEB074011FDB}"/>
              </a:ext>
            </a:extLst>
          </p:cNvPr>
          <p:cNvSpPr txBox="1">
            <a:spLocks/>
          </p:cNvSpPr>
          <p:nvPr/>
        </p:nvSpPr>
        <p:spPr>
          <a:xfrm>
            <a:off x="422275" y="1250280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5.11.5 </a:t>
            </a:r>
            <a:r>
              <a:rPr lang="ko-KR" altLang="en-US" dirty="0"/>
              <a:t>이메일</a:t>
            </a:r>
            <a:r>
              <a:rPr lang="en-US" altLang="ko-KR" dirty="0"/>
              <a:t>/</a:t>
            </a:r>
            <a:r>
              <a:rPr lang="ko-KR" altLang="en-US" dirty="0"/>
              <a:t>주소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E0696A7-DC7D-D948-1F71-A7BB364FEF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2607915"/>
              </p:ext>
            </p:extLst>
          </p:nvPr>
        </p:nvGraphicFramePr>
        <p:xfrm>
          <a:off x="532660" y="1811729"/>
          <a:ext cx="8895425" cy="346772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639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4177364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3460422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설명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141322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이메일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Combo Box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에서 이메일 계정을 선택한다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직접 입력 선택 시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Combo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컴포넌트에서 직접 입력이 가능하다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120315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우편번호 검색으로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 선택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세부 주소를 입력한다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주소 검색으로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팝업 선택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세부 주소를 입력한다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개인정보보호 조치가 필요한 경우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군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 까지만 노출한다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  <a:b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</a:b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: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서울특별시 강남구 </a:t>
                      </a:r>
                      <a:r>
                        <a:rPr kumimoji="0" lang="ko-KR" altLang="en-US" sz="900" dirty="0">
                          <a:solidFill>
                            <a:prstClr val="black"/>
                          </a:solidFill>
                          <a:latin typeface="맑은 고딕"/>
                          <a:ea typeface="맑은 고딕"/>
                        </a:rPr>
                        <a:t>●●●●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검색 버튼 클릭 시 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  주소 선택 팝업 노출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더존 컴포넌트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</a:tbl>
          </a:graphicData>
        </a:graphic>
      </p:graphicFrame>
      <p:grpSp>
        <p:nvGrpSpPr>
          <p:cNvPr id="2" name="그룹 1">
            <a:extLst>
              <a:ext uri="{FF2B5EF4-FFF2-40B4-BE49-F238E27FC236}">
                <a16:creationId xmlns:a16="http://schemas.microsoft.com/office/drawing/2014/main" id="{4A831DE7-774A-DD25-B03B-E93A392F3F3B}"/>
              </a:ext>
            </a:extLst>
          </p:cNvPr>
          <p:cNvGrpSpPr/>
          <p:nvPr/>
        </p:nvGrpSpPr>
        <p:grpSpPr>
          <a:xfrm>
            <a:off x="6221939" y="2313831"/>
            <a:ext cx="1777885" cy="984983"/>
            <a:chOff x="2192744" y="1540582"/>
            <a:chExt cx="1777885" cy="984983"/>
          </a:xfrm>
        </p:grpSpPr>
        <p:sp>
          <p:nvSpPr>
            <p:cNvPr id="4" name="직사각형 3">
              <a:extLst>
                <a:ext uri="{FF2B5EF4-FFF2-40B4-BE49-F238E27FC236}">
                  <a16:creationId xmlns:a16="http://schemas.microsoft.com/office/drawing/2014/main" id="{E48A4F06-079B-BF7C-06AF-A9001B1D9DA8}"/>
                </a:ext>
              </a:extLst>
            </p:cNvPr>
            <p:cNvSpPr/>
            <p:nvPr/>
          </p:nvSpPr>
          <p:spPr>
            <a:xfrm>
              <a:off x="2192744" y="1573923"/>
              <a:ext cx="720000" cy="162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ko-KR" sz="700" dirty="0">
                  <a:solidFill>
                    <a:prstClr val="black"/>
                  </a:solidFill>
                  <a:latin typeface="맑은 고딕"/>
                  <a:ea typeface="맑은 고딕"/>
                </a:rPr>
                <a:t>Kwland01</a:t>
              </a:r>
              <a:endPara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55E3B9BF-3AFA-F0E6-D82B-7E25500EBFA9}"/>
                </a:ext>
              </a:extLst>
            </p:cNvPr>
            <p:cNvSpPr txBox="1"/>
            <p:nvPr/>
          </p:nvSpPr>
          <p:spPr>
            <a:xfrm>
              <a:off x="2859892" y="1540582"/>
              <a:ext cx="28565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</a:pPr>
              <a:r>
                <a:rPr kumimoji="0" lang="en-US" altLang="ko-KR" sz="800">
                  <a:solidFill>
                    <a:prstClr val="black"/>
                  </a:solidFill>
                  <a:latin typeface="맑은 고딕"/>
                  <a:ea typeface="맑은 고딕"/>
                </a:rPr>
                <a:t>@</a:t>
              </a:r>
              <a:endParaRPr kumimoji="0" lang="ko-KR" altLang="en-US" sz="800">
                <a:solidFill>
                  <a:prstClr val="black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6" name="직사각형 5">
              <a:extLst>
                <a:ext uri="{FF2B5EF4-FFF2-40B4-BE49-F238E27FC236}">
                  <a16:creationId xmlns:a16="http://schemas.microsoft.com/office/drawing/2014/main" id="{806EF433-908E-E9A1-70DF-EA649997B0DB}"/>
                </a:ext>
              </a:extLst>
            </p:cNvPr>
            <p:cNvSpPr/>
            <p:nvPr/>
          </p:nvSpPr>
          <p:spPr>
            <a:xfrm>
              <a:off x="3070629" y="1573923"/>
              <a:ext cx="900000" cy="162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직접입력</a:t>
              </a:r>
            </a:p>
          </p:txBody>
        </p:sp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588C7DA1-B833-F15F-6951-BFC07614EA54}"/>
                </a:ext>
              </a:extLst>
            </p:cNvPr>
            <p:cNvSpPr/>
            <p:nvPr/>
          </p:nvSpPr>
          <p:spPr>
            <a:xfrm>
              <a:off x="3808629" y="1573923"/>
              <a:ext cx="162000" cy="162000"/>
            </a:xfrm>
            <a:prstGeom prst="rect">
              <a:avLst/>
            </a:prstGeom>
            <a:gradFill flip="none" rotWithShape="1">
              <a:gsLst>
                <a:gs pos="0">
                  <a:sysClr val="window" lastClr="FFFFFF">
                    <a:shade val="30000"/>
                    <a:satMod val="115000"/>
                  </a:sysClr>
                </a:gs>
                <a:gs pos="50000">
                  <a:sysClr val="window" lastClr="FFFFFF">
                    <a:shade val="67500"/>
                    <a:satMod val="115000"/>
                  </a:sysClr>
                </a:gs>
                <a:gs pos="100000">
                  <a:sysClr val="window" lastClr="FFFFFF">
                    <a:shade val="100000"/>
                    <a:satMod val="115000"/>
                  </a:sysClr>
                </a:gs>
              </a:gsLst>
              <a:lin ang="16200000" scaled="1"/>
              <a:tileRect/>
            </a:gra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bIns="3600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ko-KR" altLang="en-US" sz="900" b="0" i="0" u="none" strike="noStrike" kern="1200" cap="none" spc="0" normalizeH="0" baseline="0" noProof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▼</a:t>
              </a:r>
            </a:p>
          </p:txBody>
        </p:sp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17DDB26D-6662-3FF4-F0E3-0F62694F1683}"/>
                </a:ext>
              </a:extLst>
            </p:cNvPr>
            <p:cNvSpPr/>
            <p:nvPr/>
          </p:nvSpPr>
          <p:spPr>
            <a:xfrm>
              <a:off x="3070629" y="1733565"/>
              <a:ext cx="900000" cy="792000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tIns="36000" bIns="72000"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1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naver.com</a:t>
              </a:r>
            </a:p>
            <a:p>
              <a:pPr marL="0" marR="0" lvl="0" indent="0" algn="l" defTabSz="914400" rtl="0" eaLnBrk="1" fontAlgn="auto" latinLnBrk="1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hotmail.com</a:t>
              </a:r>
            </a:p>
            <a:p>
              <a:pPr marL="0" marR="0" lvl="0" indent="0" algn="l" defTabSz="914400" rtl="0" eaLnBrk="1" fontAlgn="auto" latinLnBrk="1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nate.com</a:t>
              </a:r>
            </a:p>
            <a:p>
              <a:pPr marL="0" marR="0" lvl="0" indent="0" algn="l" defTabSz="914400" rtl="0" eaLnBrk="1" fontAlgn="auto" latinLnBrk="1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gmail.com</a:t>
              </a:r>
            </a:p>
            <a:p>
              <a:pPr marL="0" marR="0" lvl="0" indent="0" algn="l" defTabSz="914400" rtl="0" eaLnBrk="1" fontAlgn="auto" latinLnBrk="1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7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rPr>
                <a:t>Yahoo.com</a:t>
              </a:r>
            </a:p>
          </p:txBody>
        </p:sp>
        <p:grpSp>
          <p:nvGrpSpPr>
            <p:cNvPr id="9" name="그룹 8">
              <a:extLst>
                <a:ext uri="{FF2B5EF4-FFF2-40B4-BE49-F238E27FC236}">
                  <a16:creationId xmlns:a16="http://schemas.microsoft.com/office/drawing/2014/main" id="{6CA00165-EB70-7CB2-3BA5-E45AB95E67F4}"/>
                </a:ext>
              </a:extLst>
            </p:cNvPr>
            <p:cNvGrpSpPr/>
            <p:nvPr/>
          </p:nvGrpSpPr>
          <p:grpSpPr>
            <a:xfrm>
              <a:off x="3862628" y="1732788"/>
              <a:ext cx="108001" cy="792643"/>
              <a:chOff x="2838144" y="1988285"/>
              <a:chExt cx="108001" cy="792643"/>
            </a:xfrm>
          </p:grpSpPr>
          <p:sp>
            <p:nvSpPr>
              <p:cNvPr id="14" name="직사각형 13">
                <a:extLst>
                  <a:ext uri="{FF2B5EF4-FFF2-40B4-BE49-F238E27FC236}">
                    <a16:creationId xmlns:a16="http://schemas.microsoft.com/office/drawing/2014/main" id="{E4C7F7FF-5DA6-F235-0DD1-E2ED715336D3}"/>
                  </a:ext>
                </a:extLst>
              </p:cNvPr>
              <p:cNvSpPr/>
              <p:nvPr/>
            </p:nvSpPr>
            <p:spPr>
              <a:xfrm rot="16200000" flipH="1">
                <a:off x="2522824" y="2303606"/>
                <a:ext cx="738642" cy="10800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317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sp>
            <p:nvSpPr>
              <p:cNvPr id="15" name="모서리가 둥근 직사각형 103">
                <a:extLst>
                  <a:ext uri="{FF2B5EF4-FFF2-40B4-BE49-F238E27FC236}">
                    <a16:creationId xmlns:a16="http://schemas.microsoft.com/office/drawing/2014/main" id="{6B894AD8-7551-49F5-8F7B-0F01DF6997ED}"/>
                  </a:ext>
                </a:extLst>
              </p:cNvPr>
              <p:cNvSpPr/>
              <p:nvPr/>
            </p:nvSpPr>
            <p:spPr>
              <a:xfrm>
                <a:off x="2838144" y="2121713"/>
                <a:ext cx="108000" cy="299175"/>
              </a:xfrm>
              <a:prstGeom prst="roundRect">
                <a:avLst/>
              </a:prstGeom>
              <a:gradFill flip="none" rotWithShape="1">
                <a:gsLst>
                  <a:gs pos="0">
                    <a:sysClr val="window" lastClr="FFFFFF">
                      <a:lumMod val="50000"/>
                      <a:tint val="66000"/>
                      <a:satMod val="160000"/>
                    </a:sysClr>
                  </a:gs>
                  <a:gs pos="50000">
                    <a:sysClr val="window" lastClr="FFFFFF">
                      <a:lumMod val="50000"/>
                      <a:tint val="44500"/>
                      <a:satMod val="160000"/>
                    </a:sysClr>
                  </a:gs>
                  <a:gs pos="100000">
                    <a:sysClr val="window" lastClr="FFFFFF">
                      <a:lumMod val="50000"/>
                      <a:tint val="23500"/>
                      <a:satMod val="160000"/>
                    </a:sysClr>
                  </a:gs>
                </a:gsLst>
                <a:lin ang="16200000" scaled="1"/>
                <a:tileRect/>
              </a:gradFill>
              <a:ln w="3175" cap="flat" cmpd="sng" algn="ctr">
                <a:solidFill>
                  <a:sysClr val="window" lastClr="FFFFFF">
                    <a:lumMod val="50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grpSp>
            <p:nvGrpSpPr>
              <p:cNvPr id="16" name="그룹 15">
                <a:extLst>
                  <a:ext uri="{FF2B5EF4-FFF2-40B4-BE49-F238E27FC236}">
                    <a16:creationId xmlns:a16="http://schemas.microsoft.com/office/drawing/2014/main" id="{FD6F0EFC-285C-1502-490D-6C0858F07A39}"/>
                  </a:ext>
                </a:extLst>
              </p:cNvPr>
              <p:cNvGrpSpPr/>
              <p:nvPr/>
            </p:nvGrpSpPr>
            <p:grpSpPr>
              <a:xfrm>
                <a:off x="2838144" y="2672928"/>
                <a:ext cx="108000" cy="108000"/>
                <a:chOff x="6309193" y="4283234"/>
                <a:chExt cx="108000" cy="108000"/>
              </a:xfrm>
            </p:grpSpPr>
            <p:sp>
              <p:nvSpPr>
                <p:cNvPr id="20" name="직사각형 19">
                  <a:extLst>
                    <a:ext uri="{FF2B5EF4-FFF2-40B4-BE49-F238E27FC236}">
                      <a16:creationId xmlns:a16="http://schemas.microsoft.com/office/drawing/2014/main" id="{87F18ED9-FA88-F1A4-F7BF-668B352F5B8C}"/>
                    </a:ext>
                  </a:extLst>
                </p:cNvPr>
                <p:cNvSpPr/>
                <p:nvPr/>
              </p:nvSpPr>
              <p:spPr>
                <a:xfrm rot="16200000" flipH="1">
                  <a:off x="6309193" y="4283234"/>
                  <a:ext cx="108000" cy="108000"/>
                </a:xfrm>
                <a:prstGeom prst="rect">
                  <a:avLst/>
                </a:prstGeom>
                <a:gradFill flip="none" rotWithShape="1">
                  <a:gsLst>
                    <a:gs pos="0">
                      <a:sysClr val="window" lastClr="FFFFFF">
                        <a:lumMod val="75000"/>
                      </a:sysClr>
                    </a:gs>
                    <a:gs pos="100000">
                      <a:sysClr val="window" lastClr="FFFFFF">
                        <a:lumMod val="50000"/>
                      </a:sysClr>
                    </a:gs>
                  </a:gsLst>
                  <a:lin ang="0" scaled="0"/>
                  <a:tileRect/>
                </a:gradFill>
                <a:ln w="3175" cap="flat" cmpd="sng" algn="ctr">
                  <a:solidFill>
                    <a:sysClr val="window" lastClr="FFFFFF">
                      <a:lumMod val="50000"/>
                    </a:sysClr>
                  </a:solidFill>
                  <a:prstDash val="solid"/>
                </a:ln>
                <a:effectLst/>
              </p:spPr>
              <p:txBody>
                <a:bodyPr lIns="36000" tIns="18000" rIns="36000" bIns="3600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21" name="이등변 삼각형 20">
                  <a:extLst>
                    <a:ext uri="{FF2B5EF4-FFF2-40B4-BE49-F238E27FC236}">
                      <a16:creationId xmlns:a16="http://schemas.microsoft.com/office/drawing/2014/main" id="{6CB71643-7DC6-65AC-5451-4E53EEC55733}"/>
                    </a:ext>
                  </a:extLst>
                </p:cNvPr>
                <p:cNvSpPr/>
                <p:nvPr/>
              </p:nvSpPr>
              <p:spPr>
                <a:xfrm flipH="1" flipV="1">
                  <a:off x="6327193" y="4311810"/>
                  <a:ext cx="72000" cy="54000"/>
                </a:xfrm>
                <a:prstGeom prst="triangle">
                  <a:avLst/>
                </a:prstGeom>
                <a:solidFill>
                  <a:sysClr val="windowText" lastClr="000000">
                    <a:lumMod val="75000"/>
                    <a:lumOff val="25000"/>
                  </a:sys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</p:grpSp>
          <p:grpSp>
            <p:nvGrpSpPr>
              <p:cNvPr id="17" name="그룹 16">
                <a:extLst>
                  <a:ext uri="{FF2B5EF4-FFF2-40B4-BE49-F238E27FC236}">
                    <a16:creationId xmlns:a16="http://schemas.microsoft.com/office/drawing/2014/main" id="{7F980997-E966-CF6B-2CFB-A0E76665FB07}"/>
                  </a:ext>
                </a:extLst>
              </p:cNvPr>
              <p:cNvGrpSpPr/>
              <p:nvPr/>
            </p:nvGrpSpPr>
            <p:grpSpPr>
              <a:xfrm>
                <a:off x="2838144" y="1990323"/>
                <a:ext cx="108000" cy="108000"/>
                <a:chOff x="6579936" y="4293096"/>
                <a:chExt cx="108000" cy="108000"/>
              </a:xfrm>
            </p:grpSpPr>
            <p:sp>
              <p:nvSpPr>
                <p:cNvPr id="18" name="직사각형 17">
                  <a:extLst>
                    <a:ext uri="{FF2B5EF4-FFF2-40B4-BE49-F238E27FC236}">
                      <a16:creationId xmlns:a16="http://schemas.microsoft.com/office/drawing/2014/main" id="{00DC5EA7-C58B-C836-05C7-8410B0387BC6}"/>
                    </a:ext>
                  </a:extLst>
                </p:cNvPr>
                <p:cNvSpPr/>
                <p:nvPr/>
              </p:nvSpPr>
              <p:spPr>
                <a:xfrm rot="16200000" flipH="1">
                  <a:off x="6579936" y="4293096"/>
                  <a:ext cx="108000" cy="108000"/>
                </a:xfrm>
                <a:prstGeom prst="rect">
                  <a:avLst/>
                </a:prstGeom>
                <a:gradFill rotWithShape="1">
                  <a:gsLst>
                    <a:gs pos="0">
                      <a:sysClr val="window" lastClr="FFFFFF">
                        <a:lumMod val="75000"/>
                      </a:sysClr>
                    </a:gs>
                    <a:gs pos="100000">
                      <a:sysClr val="window" lastClr="FFFFFF">
                        <a:lumMod val="50000"/>
                      </a:sysClr>
                    </a:gs>
                  </a:gsLst>
                  <a:lin ang="0" scaled="0"/>
                </a:gradFill>
                <a:ln w="3175" cap="flat" cmpd="sng" algn="ctr">
                  <a:solidFill>
                    <a:sysClr val="window" lastClr="FFFFFF">
                      <a:lumMod val="50000"/>
                    </a:sysClr>
                  </a:solidFill>
                  <a:prstDash val="solid"/>
                </a:ln>
                <a:effectLst/>
              </p:spPr>
              <p:txBody>
                <a:bodyPr lIns="36000" tIns="18000" rIns="36000" bIns="36000"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dk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900" b="1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  <p:sp>
              <p:nvSpPr>
                <p:cNvPr id="19" name="이등변 삼각형 18">
                  <a:extLst>
                    <a:ext uri="{FF2B5EF4-FFF2-40B4-BE49-F238E27FC236}">
                      <a16:creationId xmlns:a16="http://schemas.microsoft.com/office/drawing/2014/main" id="{A1E7952D-B148-DD66-88E4-3DE7D5651D1F}"/>
                    </a:ext>
                  </a:extLst>
                </p:cNvPr>
                <p:cNvSpPr/>
                <p:nvPr/>
              </p:nvSpPr>
              <p:spPr>
                <a:xfrm flipH="1">
                  <a:off x="6597936" y="4319057"/>
                  <a:ext cx="72000" cy="54000"/>
                </a:xfrm>
                <a:prstGeom prst="triangle">
                  <a:avLst/>
                </a:prstGeom>
                <a:solidFill>
                  <a:sysClr val="windowText" lastClr="000000">
                    <a:lumMod val="75000"/>
                    <a:lumOff val="25000"/>
                  </a:sysClr>
                </a:solidFill>
                <a:ln w="25400" cap="flat" cmpd="sng" algn="ctr">
                  <a:noFill/>
                  <a:prstDash val="solid"/>
                </a:ln>
                <a:effectLst/>
              </p:spPr>
              <p:txBody>
                <a:bodyPr rtlCol="0" anchor="ctr"/>
                <a:lstStyle>
                  <a:defPPr>
                    <a:defRPr lang="ko-KR"/>
                  </a:defPPr>
                  <a:lvl1pPr marL="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1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1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ko-KR" altLang="en-US" sz="13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endParaRPr>
                </a:p>
              </p:txBody>
            </p:sp>
          </p:grpSp>
        </p:grp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34513533-BB9C-1D9F-0205-7325BAC37AC9}"/>
                </a:ext>
              </a:extLst>
            </p:cNvPr>
            <p:cNvSpPr/>
            <p:nvPr/>
          </p:nvSpPr>
          <p:spPr bwMode="auto">
            <a:xfrm>
              <a:off x="3075411" y="1738899"/>
              <a:ext cx="784800" cy="122262"/>
            </a:xfrm>
            <a:prstGeom prst="rect">
              <a:avLst/>
            </a:prstGeom>
            <a:solidFill>
              <a:srgbClr val="67CFD7"/>
            </a:solidFill>
            <a:ln w="3175" algn="ctr">
              <a:noFill/>
              <a:round/>
              <a:headEnd/>
              <a:tailEnd/>
            </a:ln>
          </p:spPr>
          <p:txBody>
            <a:bodyPr wrap="none" lIns="3600" rIns="216000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r>
                <a:rPr kumimoji="0" lang="en-US" altLang="ko-KR" sz="700">
                  <a:solidFill>
                    <a:prstClr val="black"/>
                  </a:solidFill>
                  <a:latin typeface="맑은 고딕"/>
                  <a:ea typeface="맑은 고딕"/>
                </a:rPr>
                <a:t>naver.com</a:t>
              </a:r>
              <a:endParaRPr kumimoji="0" lang="ko-KR" altLang="en-US" sz="700">
                <a:solidFill>
                  <a:prstClr val="black"/>
                </a:solidFill>
                <a:latin typeface="맑은 고딕"/>
                <a:ea typeface="맑은 고딕"/>
              </a:endParaRPr>
            </a:p>
          </p:txBody>
        </p:sp>
      </p:grp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B70A69D0-414B-D889-9EAA-F470938A1F0A}"/>
              </a:ext>
            </a:extLst>
          </p:cNvPr>
          <p:cNvSpPr/>
          <p:nvPr/>
        </p:nvSpPr>
        <p:spPr>
          <a:xfrm>
            <a:off x="6205251" y="3705030"/>
            <a:ext cx="580447" cy="162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0" r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123 - 456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73B2A859-6AC4-E5D6-8631-2FA52BC8D8E4}"/>
              </a:ext>
            </a:extLst>
          </p:cNvPr>
          <p:cNvGrpSpPr/>
          <p:nvPr/>
        </p:nvGrpSpPr>
        <p:grpSpPr>
          <a:xfrm>
            <a:off x="6808087" y="3705030"/>
            <a:ext cx="162000" cy="162000"/>
            <a:chOff x="1882100" y="1711118"/>
            <a:chExt cx="162000" cy="162000"/>
          </a:xfrm>
        </p:grpSpPr>
        <p:sp>
          <p:nvSpPr>
            <p:cNvPr id="24" name="모서리가 둥근 직사각형 90">
              <a:extLst>
                <a:ext uri="{FF2B5EF4-FFF2-40B4-BE49-F238E27FC236}">
                  <a16:creationId xmlns:a16="http://schemas.microsoft.com/office/drawing/2014/main" id="{8E6F1FA8-B69E-0618-898C-56DA98F72576}"/>
                </a:ext>
              </a:extLst>
            </p:cNvPr>
            <p:cNvSpPr/>
            <p:nvPr/>
          </p:nvSpPr>
          <p:spPr>
            <a:xfrm>
              <a:off x="1882100" y="1711118"/>
              <a:ext cx="162000" cy="162000"/>
            </a:xfrm>
            <a:prstGeom prst="roundRect">
              <a:avLst>
                <a:gd name="adj" fmla="val 10788"/>
              </a:avLst>
            </a:prstGeom>
            <a:gradFill flip="none" rotWithShape="1">
              <a:gsLst>
                <a:gs pos="0">
                  <a:sysClr val="window" lastClr="FFFFFF">
                    <a:lumMod val="65000"/>
                  </a:sysClr>
                </a:gs>
                <a:gs pos="50000">
                  <a:sysClr val="window" lastClr="FFFFFF">
                    <a:lumMod val="85000"/>
                  </a:sysClr>
                </a:gs>
                <a:gs pos="100000">
                  <a:sysClr val="window" lastClr="FFFFFF"/>
                </a:gs>
              </a:gsLst>
              <a:lin ang="16200000" scaled="1"/>
              <a:tileRect/>
            </a:gra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25" name="그룹 24">
              <a:extLst>
                <a:ext uri="{FF2B5EF4-FFF2-40B4-BE49-F238E27FC236}">
                  <a16:creationId xmlns:a16="http://schemas.microsoft.com/office/drawing/2014/main" id="{9E340DF9-13AD-E371-076C-0A2C678ABF83}"/>
                </a:ext>
              </a:extLst>
            </p:cNvPr>
            <p:cNvGrpSpPr/>
            <p:nvPr/>
          </p:nvGrpSpPr>
          <p:grpSpPr>
            <a:xfrm>
              <a:off x="1915496" y="1745457"/>
              <a:ext cx="100670" cy="100668"/>
              <a:chOff x="1773593" y="2874666"/>
              <a:chExt cx="73005" cy="73005"/>
            </a:xfrm>
          </p:grpSpPr>
          <p:sp>
            <p:nvSpPr>
              <p:cNvPr id="27" name="타원 26">
                <a:extLst>
                  <a:ext uri="{FF2B5EF4-FFF2-40B4-BE49-F238E27FC236}">
                    <a16:creationId xmlns:a16="http://schemas.microsoft.com/office/drawing/2014/main" id="{3FA403C7-7CC8-24C5-DEE7-3878B601EA5D}"/>
                  </a:ext>
                </a:extLst>
              </p:cNvPr>
              <p:cNvSpPr/>
              <p:nvPr/>
            </p:nvSpPr>
            <p:spPr>
              <a:xfrm>
                <a:off x="1773593" y="2874666"/>
                <a:ext cx="56007" cy="56007"/>
              </a:xfrm>
              <a:prstGeom prst="ellipse">
                <a:avLst/>
              </a:prstGeom>
              <a:noFill/>
              <a:ln w="19050" cap="flat" cmpd="sng" algn="ctr">
                <a:solidFill>
                  <a:sysClr val="windowText" lastClr="000000">
                    <a:lumMod val="75000"/>
                    <a:lumOff val="2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cxnSp>
            <p:nvCxnSpPr>
              <p:cNvPr id="28" name="직선 연결선 27">
                <a:extLst>
                  <a:ext uri="{FF2B5EF4-FFF2-40B4-BE49-F238E27FC236}">
                    <a16:creationId xmlns:a16="http://schemas.microsoft.com/office/drawing/2014/main" id="{CF9D60A1-B23F-58C1-0601-B1242690DAE1}"/>
                  </a:ext>
                </a:extLst>
              </p:cNvPr>
              <p:cNvCxnSpPr>
                <a:stCxn id="27" idx="5"/>
              </p:cNvCxnSpPr>
              <p:nvPr/>
            </p:nvCxnSpPr>
            <p:spPr>
              <a:xfrm>
                <a:off x="1821398" y="2922471"/>
                <a:ext cx="25200" cy="25200"/>
              </a:xfrm>
              <a:prstGeom prst="line">
                <a:avLst/>
              </a:prstGeom>
              <a:noFill/>
              <a:ln w="19050" cap="flat" cmpd="sng" algn="ctr">
                <a:solidFill>
                  <a:sysClr val="windowText" lastClr="000000">
                    <a:lumMod val="75000"/>
                    <a:lumOff val="25000"/>
                  </a:sysClr>
                </a:solidFill>
                <a:prstDash val="solid"/>
              </a:ln>
              <a:effectLst/>
            </p:spPr>
          </p:cxnSp>
        </p:grpSp>
      </p:grp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CC914A92-8EF0-AAF0-6861-FB1BB0B38580}"/>
              </a:ext>
            </a:extLst>
          </p:cNvPr>
          <p:cNvSpPr/>
          <p:nvPr/>
        </p:nvSpPr>
        <p:spPr>
          <a:xfrm>
            <a:off x="7020340" y="4060991"/>
            <a:ext cx="1940444" cy="162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강원도 정선군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고한읍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  <a:r>
              <a:rPr kumimoji="0" lang="ko-KR" altLang="en-US" sz="7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고한리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 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FD4AD9B2-37A2-B3DC-B7A6-26B7181D7640}"/>
              </a:ext>
            </a:extLst>
          </p:cNvPr>
          <p:cNvSpPr/>
          <p:nvPr/>
        </p:nvSpPr>
        <p:spPr>
          <a:xfrm>
            <a:off x="6221939" y="4258434"/>
            <a:ext cx="2738860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66-5 </a:t>
            </a:r>
            <a:r>
              <a:rPr kumimoji="0" lang="ko-KR" altLang="en-US" sz="7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강원랜드 인재개발센터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F2F7C29F-1945-0278-76DB-9B818D22941D}"/>
              </a:ext>
            </a:extLst>
          </p:cNvPr>
          <p:cNvSpPr/>
          <p:nvPr/>
        </p:nvSpPr>
        <p:spPr>
          <a:xfrm>
            <a:off x="6221939" y="4060991"/>
            <a:ext cx="580447" cy="1620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0" rIns="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700" b="0" i="0" u="none" strike="noStrike" kern="1200" cap="none" spc="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123 - 456</a:t>
            </a:r>
            <a:endParaRPr kumimoji="0" lang="ko-KR" altLang="en-US" sz="7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DFB1F072-C7A5-C614-E599-049764DC49DB}"/>
              </a:ext>
            </a:extLst>
          </p:cNvPr>
          <p:cNvGrpSpPr/>
          <p:nvPr/>
        </p:nvGrpSpPr>
        <p:grpSpPr>
          <a:xfrm>
            <a:off x="6824775" y="4060991"/>
            <a:ext cx="162000" cy="162000"/>
            <a:chOff x="1882100" y="1711118"/>
            <a:chExt cx="162000" cy="162000"/>
          </a:xfrm>
        </p:grpSpPr>
        <p:sp>
          <p:nvSpPr>
            <p:cNvPr id="33" name="모서리가 둥근 직사각형 233">
              <a:extLst>
                <a:ext uri="{FF2B5EF4-FFF2-40B4-BE49-F238E27FC236}">
                  <a16:creationId xmlns:a16="http://schemas.microsoft.com/office/drawing/2014/main" id="{8BE62869-D46C-7324-1148-AD42D06EB29D}"/>
                </a:ext>
              </a:extLst>
            </p:cNvPr>
            <p:cNvSpPr/>
            <p:nvPr/>
          </p:nvSpPr>
          <p:spPr>
            <a:xfrm>
              <a:off x="1882100" y="1711118"/>
              <a:ext cx="162000" cy="162000"/>
            </a:xfrm>
            <a:prstGeom prst="roundRect">
              <a:avLst>
                <a:gd name="adj" fmla="val 10788"/>
              </a:avLst>
            </a:prstGeom>
            <a:gradFill flip="none" rotWithShape="1">
              <a:gsLst>
                <a:gs pos="0">
                  <a:sysClr val="window" lastClr="FFFFFF">
                    <a:lumMod val="65000"/>
                  </a:sysClr>
                </a:gs>
                <a:gs pos="50000">
                  <a:sysClr val="window" lastClr="FFFFFF">
                    <a:lumMod val="85000"/>
                  </a:sysClr>
                </a:gs>
                <a:gs pos="100000">
                  <a:sysClr val="window" lastClr="FFFFFF"/>
                </a:gs>
              </a:gsLst>
              <a:lin ang="16200000" scaled="1"/>
              <a:tileRect/>
            </a:gra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1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  <p:grpSp>
          <p:nvGrpSpPr>
            <p:cNvPr id="34" name="그룹 33">
              <a:extLst>
                <a:ext uri="{FF2B5EF4-FFF2-40B4-BE49-F238E27FC236}">
                  <a16:creationId xmlns:a16="http://schemas.microsoft.com/office/drawing/2014/main" id="{CFE482E1-F5BD-2E36-9902-91E3954720EA}"/>
                </a:ext>
              </a:extLst>
            </p:cNvPr>
            <p:cNvGrpSpPr/>
            <p:nvPr/>
          </p:nvGrpSpPr>
          <p:grpSpPr>
            <a:xfrm>
              <a:off x="1915496" y="1745457"/>
              <a:ext cx="100670" cy="100668"/>
              <a:chOff x="1773593" y="2874666"/>
              <a:chExt cx="73005" cy="73005"/>
            </a:xfrm>
          </p:grpSpPr>
          <p:sp>
            <p:nvSpPr>
              <p:cNvPr id="35" name="타원 34">
                <a:extLst>
                  <a:ext uri="{FF2B5EF4-FFF2-40B4-BE49-F238E27FC236}">
                    <a16:creationId xmlns:a16="http://schemas.microsoft.com/office/drawing/2014/main" id="{FA05873F-C666-902F-6E76-06EBA5440D85}"/>
                  </a:ext>
                </a:extLst>
              </p:cNvPr>
              <p:cNvSpPr/>
              <p:nvPr/>
            </p:nvSpPr>
            <p:spPr>
              <a:xfrm>
                <a:off x="1773593" y="2874666"/>
                <a:ext cx="56007" cy="56007"/>
              </a:xfrm>
              <a:prstGeom prst="ellipse">
                <a:avLst/>
              </a:prstGeom>
              <a:noFill/>
              <a:ln w="19050" cap="flat" cmpd="sng" algn="ctr">
                <a:solidFill>
                  <a:sysClr val="windowText" lastClr="000000">
                    <a:lumMod val="75000"/>
                    <a:lumOff val="25000"/>
                  </a:sysClr>
                </a:solidFill>
                <a:prstDash val="solid"/>
              </a:ln>
              <a:effectLst/>
            </p:spPr>
            <p:txBody>
              <a:bodyPr rtlCol="0" anchor="ctr"/>
              <a:lstStyle>
                <a:defPPr>
                  <a:defRPr lang="ko-KR"/>
                </a:defPPr>
                <a:lvl1pPr marL="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1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1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맑은 고딕"/>
                  <a:ea typeface="맑은 고딕"/>
                  <a:cs typeface="+mn-cs"/>
                </a:endParaRPr>
              </a:p>
            </p:txBody>
          </p:sp>
          <p:cxnSp>
            <p:nvCxnSpPr>
              <p:cNvPr id="36" name="직선 연결선 35">
                <a:extLst>
                  <a:ext uri="{FF2B5EF4-FFF2-40B4-BE49-F238E27FC236}">
                    <a16:creationId xmlns:a16="http://schemas.microsoft.com/office/drawing/2014/main" id="{5A36C8A9-0057-B640-6009-40FD35587732}"/>
                  </a:ext>
                </a:extLst>
              </p:cNvPr>
              <p:cNvCxnSpPr>
                <a:stCxn id="35" idx="5"/>
              </p:cNvCxnSpPr>
              <p:nvPr/>
            </p:nvCxnSpPr>
            <p:spPr>
              <a:xfrm>
                <a:off x="1821398" y="2922471"/>
                <a:ext cx="25200" cy="25200"/>
              </a:xfrm>
              <a:prstGeom prst="line">
                <a:avLst/>
              </a:prstGeom>
              <a:noFill/>
              <a:ln w="19050" cap="flat" cmpd="sng" algn="ctr">
                <a:solidFill>
                  <a:sysClr val="windowText" lastClr="000000">
                    <a:lumMod val="75000"/>
                    <a:lumOff val="25000"/>
                  </a:sysClr>
                </a:solidFill>
                <a:prstDash val="soli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842237516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6B97004-651D-53E1-C4C9-DEB074011FDB}"/>
              </a:ext>
            </a:extLst>
          </p:cNvPr>
          <p:cNvSpPr txBox="1">
            <a:spLocks/>
          </p:cNvSpPr>
          <p:nvPr/>
        </p:nvSpPr>
        <p:spPr>
          <a:xfrm>
            <a:off x="422275" y="1250280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5.11.6 </a:t>
            </a:r>
            <a:r>
              <a:rPr lang="ko-KR" altLang="en-US" dirty="0"/>
              <a:t>비밀번호</a:t>
            </a:r>
            <a:r>
              <a:rPr lang="en-US" altLang="ko-KR" dirty="0"/>
              <a:t>/</a:t>
            </a:r>
            <a:r>
              <a:rPr lang="ko-KR" altLang="en-US" dirty="0"/>
              <a:t>이름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E0696A7-DC7D-D948-1F71-A7BB364FEF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4869395"/>
              </p:ext>
            </p:extLst>
          </p:nvPr>
        </p:nvGraphicFramePr>
        <p:xfrm>
          <a:off x="532660" y="1811729"/>
          <a:ext cx="8895425" cy="375971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639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4177364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3460422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설명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6245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비밀번호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암호화 처리되어 표시된다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139005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전체 이름 표시는 조회 권한을 가지고 있는 경우만 표시한다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권한을 가지고 있지 않은 경우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마스킹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처리된 화면을 볼 수 있다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139005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생년월일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생년월일이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자리인 경우 세번째 자리부터 여섯 번째 또는 여덟 번째 자리까지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또는 전체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6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자리일 경우는 전체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33767735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DC1C909C-DCD4-F756-43CF-F8FE276ED375}"/>
              </a:ext>
            </a:extLst>
          </p:cNvPr>
          <p:cNvSpPr/>
          <p:nvPr/>
        </p:nvSpPr>
        <p:spPr>
          <a:xfrm>
            <a:off x="6205251" y="2371738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●●●●●●●●●●</a:t>
            </a: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EB8C18C5-3D10-766C-430F-82F790D54E25}"/>
              </a:ext>
            </a:extLst>
          </p:cNvPr>
          <p:cNvSpPr/>
          <p:nvPr/>
        </p:nvSpPr>
        <p:spPr>
          <a:xfrm>
            <a:off x="6205250" y="3184507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 err="1">
                <a:solidFill>
                  <a:prstClr val="black"/>
                </a:solidFill>
                <a:latin typeface="맑은 고딕"/>
                <a:ea typeface="맑은 고딕"/>
              </a:rPr>
              <a:t>홍</a:t>
            </a:r>
            <a:r>
              <a:rPr kumimoji="0" lang="ko-KR" altLang="en-US" sz="800" dirty="0" err="1">
                <a:solidFill>
                  <a:prstClr val="black"/>
                </a:solidFill>
                <a:latin typeface="맑은 고딕"/>
                <a:ea typeface="맑은 고딕"/>
              </a:rPr>
              <a:t>●동</a:t>
            </a:r>
            <a:endParaRPr kumimoji="0" lang="ko-KR" altLang="en-US" sz="800" dirty="0">
              <a:solidFill>
                <a:prstClr val="black"/>
              </a:solidFill>
              <a:latin typeface="맑은 고딕"/>
              <a:ea typeface="맑은 고딕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39728903-309F-6B56-6795-C3E6F9DBF20E}"/>
              </a:ext>
            </a:extLst>
          </p:cNvPr>
          <p:cNvSpPr/>
          <p:nvPr/>
        </p:nvSpPr>
        <p:spPr>
          <a:xfrm>
            <a:off x="6205251" y="2938618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홍길동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D4DCBB88-2DF3-27BF-B0B9-72AB5D3A8313}"/>
              </a:ext>
            </a:extLst>
          </p:cNvPr>
          <p:cNvSpPr/>
          <p:nvPr/>
        </p:nvSpPr>
        <p:spPr>
          <a:xfrm>
            <a:off x="6205250" y="3425304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홍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●●동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84393867-D924-DBFF-3F99-B3B7A7F71395}"/>
              </a:ext>
            </a:extLst>
          </p:cNvPr>
          <p:cNvSpPr/>
          <p:nvPr/>
        </p:nvSpPr>
        <p:spPr>
          <a:xfrm>
            <a:off x="6205249" y="3666101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홍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 </a:t>
            </a: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A727BDDD-2495-6CA9-8D98-09F6FFE19415}"/>
              </a:ext>
            </a:extLst>
          </p:cNvPr>
          <p:cNvSpPr/>
          <p:nvPr/>
        </p:nvSpPr>
        <p:spPr>
          <a:xfrm>
            <a:off x="6205249" y="3907395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A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●●●</a:t>
            </a:r>
            <a:r>
              <a:rPr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d T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●●●</a:t>
            </a:r>
            <a:r>
              <a:rPr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y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 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8C5944AA-8BCD-AE46-E05A-A5B6620C457F}"/>
              </a:ext>
            </a:extLst>
          </p:cNvPr>
          <p:cNvSpPr/>
          <p:nvPr/>
        </p:nvSpPr>
        <p:spPr>
          <a:xfrm>
            <a:off x="6205248" y="4381611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19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-01</a:t>
            </a:r>
            <a:endParaRPr kumimoji="0" lang="ko-KR" altLang="en-US" sz="800" dirty="0">
              <a:solidFill>
                <a:prstClr val="black"/>
              </a:solidFill>
              <a:latin typeface="맑은 고딕"/>
              <a:ea typeface="맑은 고딕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A4DD677E-06F4-7DFA-DFDF-248B7044CA73}"/>
              </a:ext>
            </a:extLst>
          </p:cNvPr>
          <p:cNvSpPr/>
          <p:nvPr/>
        </p:nvSpPr>
        <p:spPr>
          <a:xfrm>
            <a:off x="6205248" y="4622905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19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F473FA95-6287-0500-604B-FE5742B21E66}"/>
              </a:ext>
            </a:extLst>
          </p:cNvPr>
          <p:cNvSpPr/>
          <p:nvPr/>
        </p:nvSpPr>
        <p:spPr>
          <a:xfrm>
            <a:off x="6205248" y="4863205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B717CF8D-1B8D-C8A0-AE9D-5D2CE7886D76}"/>
              </a:ext>
            </a:extLst>
          </p:cNvPr>
          <p:cNvSpPr/>
          <p:nvPr/>
        </p:nvSpPr>
        <p:spPr>
          <a:xfrm>
            <a:off x="6205248" y="5221649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 ●●</a:t>
            </a:r>
          </a:p>
        </p:txBody>
      </p:sp>
    </p:spTree>
    <p:extLst>
      <p:ext uri="{BB962C8B-B14F-4D97-AF65-F5344CB8AC3E}">
        <p14:creationId xmlns:p14="http://schemas.microsoft.com/office/powerpoint/2010/main" val="25835749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6B97004-651D-53E1-C4C9-DEB074011FDB}"/>
              </a:ext>
            </a:extLst>
          </p:cNvPr>
          <p:cNvSpPr txBox="1">
            <a:spLocks/>
          </p:cNvSpPr>
          <p:nvPr/>
        </p:nvSpPr>
        <p:spPr>
          <a:xfrm>
            <a:off x="422275" y="1250280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5.11.7 </a:t>
            </a:r>
            <a:r>
              <a:rPr lang="ko-KR" altLang="en-US" dirty="0"/>
              <a:t>레이블링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22CAF54E-FB1E-BF71-C27A-071343F42635}"/>
              </a:ext>
            </a:extLst>
          </p:cNvPr>
          <p:cNvSpPr/>
          <p:nvPr/>
        </p:nvSpPr>
        <p:spPr>
          <a:xfrm>
            <a:off x="411618" y="1658092"/>
            <a:ext cx="9005432" cy="1770908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5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일관된 레이블링을 사용</a:t>
            </a:r>
            <a:b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레이블링은 명사형이 기본으로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의미전달이 불문명한 경우 동사형 메뉴명을 예외적으로 허용한다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5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합성어 및 복합어 사용 규칙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b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합성어는 띄어 쓰지 않고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복합어를 사용할 경우 단어와 단어 사이의 띄어쓰기를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 latinLnBrk="1">
              <a:lnSpc>
                <a:spcPct val="15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레이블 길이 제한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화면의 구성요소에 가려지지 않는 길이를 고려하여 작성한다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54806843-1DCB-C054-CE62-DB1BB60BC9A0}"/>
              </a:ext>
            </a:extLst>
          </p:cNvPr>
          <p:cNvSpPr txBox="1">
            <a:spLocks/>
          </p:cNvSpPr>
          <p:nvPr/>
        </p:nvSpPr>
        <p:spPr>
          <a:xfrm>
            <a:off x="422274" y="3769293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5.11.8 </a:t>
            </a:r>
            <a:r>
              <a:rPr lang="ko-KR" altLang="en-US" dirty="0"/>
              <a:t>입력 폼 내 텍스트 초과시 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A3C40CF-E13D-9BAA-61E5-37ED16CBFB5E}"/>
              </a:ext>
            </a:extLst>
          </p:cNvPr>
          <p:cNvSpPr/>
          <p:nvPr/>
        </p:nvSpPr>
        <p:spPr>
          <a:xfrm>
            <a:off x="422274" y="4198493"/>
            <a:ext cx="8989095" cy="625859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제목 등의 글자수가 필드의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Width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값을 초과할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“…”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처리한다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Grid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항목명 등의 줄임이 불가능한 경우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다음 줄에 연결하여 표시한다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954479096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>
            <a:extLst>
              <a:ext uri="{FF2B5EF4-FFF2-40B4-BE49-F238E27FC236}">
                <a16:creationId xmlns:a16="http://schemas.microsoft.com/office/drawing/2014/main" id="{1894A6A8-3DC8-1376-5616-256D7E8C56BD}"/>
              </a:ext>
            </a:extLst>
          </p:cNvPr>
          <p:cNvSpPr txBox="1">
            <a:spLocks/>
          </p:cNvSpPr>
          <p:nvPr/>
        </p:nvSpPr>
        <p:spPr>
          <a:xfrm>
            <a:off x="422274" y="1701077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6.1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유형 및 예시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1C58391B-ACCF-25B9-A9A8-A2A6502B8B83}"/>
              </a:ext>
            </a:extLst>
          </p:cNvPr>
          <p:cNvSpPr txBox="1">
            <a:spLocks/>
          </p:cNvSpPr>
          <p:nvPr/>
        </p:nvSpPr>
        <p:spPr>
          <a:xfrm>
            <a:off x="422275" y="1261840"/>
            <a:ext cx="7218363" cy="33361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6. </a:t>
            </a:r>
            <a:r>
              <a:rPr lang="ko-KR" altLang="en-US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유형</a:t>
            </a:r>
            <a:endParaRPr lang="en-US" altLang="ko-KR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8AF98ADA-1A9B-27E0-6676-D43466B63F7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68581708"/>
              </p:ext>
            </p:extLst>
          </p:nvPr>
        </p:nvGraphicFramePr>
        <p:xfrm>
          <a:off x="523875" y="2185354"/>
          <a:ext cx="8893174" cy="37103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24084">
                  <a:extLst>
                    <a:ext uri="{9D8B030D-6E8A-4147-A177-3AD203B41FA5}">
                      <a16:colId xmlns:a16="http://schemas.microsoft.com/office/drawing/2014/main" val="2917129199"/>
                    </a:ext>
                  </a:extLst>
                </a:gridCol>
                <a:gridCol w="1753575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6415515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</a:tblGrid>
              <a:tr h="244344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설명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288864">
                <a:tc rowSpan="6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기본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Single Detail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처리 대상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개의 화면을 처리하는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294265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Multi Detail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처리 대상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가 다수의 화면을 처리하는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65821930"/>
                  </a:ext>
                </a:extLst>
              </a:tr>
              <a:tr h="310476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List / Detail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List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는 목록 정보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Detail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은 상세 정보이며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목록의 각 상세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(Detail) 1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건을 처리하는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7596827"/>
                  </a:ext>
                </a:extLst>
              </a:tr>
              <a:tr h="308128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List to Detail (Popup)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List / Detail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유형과 동일하나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, Detail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이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Popup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의 형태로 제공하는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15438876"/>
                  </a:ext>
                </a:extLst>
              </a:tr>
              <a:tr h="494539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Master Detail (</a:t>
                      </a:r>
                      <a:r>
                        <a:rPr lang="en-US" altLang="ko-KR" sz="900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1:n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단 건 유형과 다건 유형의 조합으로 만들어 진다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상위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와 종속관계에 있는 하위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한 화면에서 처리하는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4333796"/>
                  </a:ext>
                </a:extLst>
              </a:tr>
              <a:tr h="63191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/>
                    </a:p>
                  </a:txBody>
                  <a:tcPr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Master Detail (</a:t>
                      </a:r>
                      <a:r>
                        <a:rPr lang="en-US" altLang="ko-KR" sz="900" kern="1200" dirty="0" err="1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n:n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)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다건 유형과 단 건 유형의 조합으로 만들어 진다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</a:p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상위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와 종속관계에 있는 하위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한 화면에서 처리하는 유형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하위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Data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에 대한 저장 버튼을 별도로 제공한다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86940170"/>
                  </a:ext>
                </a:extLst>
              </a:tr>
              <a:tr h="288382">
                <a:tc rowSpan="2"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기능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  <a:p>
                      <a:pPr marL="0" algn="ctr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정보의 표기에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Tab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을 활용하는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9886865"/>
                  </a:ext>
                </a:extLst>
              </a:tr>
              <a:tr h="315283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800" dirty="0"/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Process</a:t>
                      </a:r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맑은 고딕"/>
                        </a:defRPr>
                      </a:lvl9pPr>
                    </a:lstStyle>
                    <a:p>
                      <a:pPr marL="0" algn="l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정보의 표기에 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Process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를 활용하는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534122">
                <a:tc gridSpan="2"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확장 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기타 업무 처리 유형이 특이하거나 복합적인 화면으로 시스템에서 유형으로 추가될 수 있을 만큼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사용이 빈번하거나 중요도가 높은 화면 유형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. 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맑은 고딕" pitchFamily="50" charset="-127"/>
                          <a:ea typeface="맑은 고딕" pitchFamily="50" charset="-127"/>
                          <a:cs typeface="+mn-cs"/>
                        </a:rPr>
                        <a:t>설계 과정에서 필요에 따라 추가될 수 있음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latin typeface="맑은 고딕" pitchFamily="50" charset="-127"/>
                        <a:ea typeface="맑은 고딕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500839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08699929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직사각형 70">
            <a:extLst>
              <a:ext uri="{FF2B5EF4-FFF2-40B4-BE49-F238E27FC236}">
                <a16:creationId xmlns:a16="http://schemas.microsoft.com/office/drawing/2014/main" id="{7493C5A5-17B9-E949-A5DC-90E323AFB3C5}"/>
              </a:ext>
            </a:extLst>
          </p:cNvPr>
          <p:cNvSpPr/>
          <p:nvPr/>
        </p:nvSpPr>
        <p:spPr>
          <a:xfrm>
            <a:off x="408373" y="1484515"/>
            <a:ext cx="9081856" cy="48028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026679DE-6EED-8CAA-30B7-55A6CB11B8DF}"/>
              </a:ext>
            </a:extLst>
          </p:cNvPr>
          <p:cNvSpPr/>
          <p:nvPr/>
        </p:nvSpPr>
        <p:spPr>
          <a:xfrm>
            <a:off x="523875" y="2096280"/>
            <a:ext cx="8893175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D4AB798-68DF-D2F0-6FEF-018FD2B30029}"/>
              </a:ext>
            </a:extLst>
          </p:cNvPr>
          <p:cNvSpPr txBox="1"/>
          <p:nvPr/>
        </p:nvSpPr>
        <p:spPr>
          <a:xfrm>
            <a:off x="523696" y="2198374"/>
            <a:ext cx="47580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복지관</a:t>
            </a:r>
          </a:p>
        </p:txBody>
      </p:sp>
      <p:sp>
        <p:nvSpPr>
          <p:cNvPr id="9" name="직사각형 8">
            <a:extLst>
              <a:ext uri="{FF2B5EF4-FFF2-40B4-BE49-F238E27FC236}">
                <a16:creationId xmlns:a16="http://schemas.microsoft.com/office/drawing/2014/main" id="{E0DA610C-E137-0A2A-5737-B86A748B920B}"/>
              </a:ext>
            </a:extLst>
          </p:cNvPr>
          <p:cNvSpPr/>
          <p:nvPr/>
        </p:nvSpPr>
        <p:spPr>
          <a:xfrm>
            <a:off x="994723" y="2189377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함백복지관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B9349363-9165-5417-2BE4-0ECA1931D036}"/>
              </a:ext>
            </a:extLst>
          </p:cNvPr>
          <p:cNvSpPr txBox="1"/>
          <p:nvPr/>
        </p:nvSpPr>
        <p:spPr>
          <a:xfrm>
            <a:off x="2238961" y="2198374"/>
            <a:ext cx="761953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검색구분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46A5EA9-0273-E8C6-D04A-B0BC02EB0B33}"/>
              </a:ext>
            </a:extLst>
          </p:cNvPr>
          <p:cNvSpPr/>
          <p:nvPr/>
        </p:nvSpPr>
        <p:spPr>
          <a:xfrm>
            <a:off x="2996137" y="2189377"/>
            <a:ext cx="796286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일별</a:t>
            </a:r>
          </a:p>
        </p:txBody>
      </p:sp>
      <p:sp>
        <p:nvSpPr>
          <p:cNvPr id="13" name="Search">
            <a:extLst>
              <a:ext uri="{FF2B5EF4-FFF2-40B4-BE49-F238E27FC236}">
                <a16:creationId xmlns:a16="http://schemas.microsoft.com/office/drawing/2014/main" id="{E344BCB3-0996-1110-E29F-1B217D4C5B2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61554" y="2235172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BC406D3-B653-9EE4-E5AE-B6604F902F3F}"/>
              </a:ext>
            </a:extLst>
          </p:cNvPr>
          <p:cNvSpPr txBox="1"/>
          <p:nvPr/>
        </p:nvSpPr>
        <p:spPr>
          <a:xfrm rot="16200000">
            <a:off x="3542285" y="2175291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797C308-6AE5-F62F-640B-C3E59F30ED0B}"/>
              </a:ext>
            </a:extLst>
          </p:cNvPr>
          <p:cNvSpPr/>
          <p:nvPr/>
        </p:nvSpPr>
        <p:spPr>
          <a:xfrm>
            <a:off x="3881199" y="2189377"/>
            <a:ext cx="1650695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2024-07-01~2024-07-31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Calendar">
            <a:extLst>
              <a:ext uri="{FF2B5EF4-FFF2-40B4-BE49-F238E27FC236}">
                <a16:creationId xmlns:a16="http://schemas.microsoft.com/office/drawing/2014/main" id="{DFACD79B-BB50-6CA2-65FA-D200FFB30A4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46859" y="2231245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305484C3-425F-5B16-45BA-8DA184422FC4}"/>
              </a:ext>
            </a:extLst>
          </p:cNvPr>
          <p:cNvGrpSpPr/>
          <p:nvPr/>
        </p:nvGrpSpPr>
        <p:grpSpPr>
          <a:xfrm>
            <a:off x="9051503" y="1817190"/>
            <a:ext cx="389850" cy="215444"/>
            <a:chOff x="6634425" y="5498987"/>
            <a:chExt cx="389850" cy="215444"/>
          </a:xfrm>
        </p:grpSpPr>
        <p:pic>
          <p:nvPicPr>
            <p:cNvPr id="20" name="object 184">
              <a:extLst>
                <a:ext uri="{FF2B5EF4-FFF2-40B4-BE49-F238E27FC236}">
                  <a16:creationId xmlns:a16="http://schemas.microsoft.com/office/drawing/2014/main" id="{5082BA02-EC25-F602-495B-E596B93EFC7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1" name="object 185">
              <a:extLst>
                <a:ext uri="{FF2B5EF4-FFF2-40B4-BE49-F238E27FC236}">
                  <a16:creationId xmlns:a16="http://schemas.microsoft.com/office/drawing/2014/main" id="{CF2AF0A3-BD97-4AB8-8437-956DF5B6ACA7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A3B9C53-DED4-E554-3113-ED0D03109B99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</a:p>
          </p:txBody>
        </p:sp>
      </p:grp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05FDC71-5FCD-6391-F0C1-E5657428EE1E}"/>
              </a:ext>
            </a:extLst>
          </p:cNvPr>
          <p:cNvSpPr/>
          <p:nvPr/>
        </p:nvSpPr>
        <p:spPr>
          <a:xfrm>
            <a:off x="415591" y="1484313"/>
            <a:ext cx="9074817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A8A7A8-D9E1-9692-1456-0D98C14D124D}"/>
              </a:ext>
            </a:extLst>
          </p:cNvPr>
          <p:cNvSpPr txBox="1"/>
          <p:nvPr/>
        </p:nvSpPr>
        <p:spPr>
          <a:xfrm>
            <a:off x="604445" y="1521913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복지관 운영실적 관리</a:t>
            </a:r>
          </a:p>
        </p:txBody>
      </p:sp>
      <p:sp>
        <p:nvSpPr>
          <p:cNvPr id="29" name="File">
            <a:extLst>
              <a:ext uri="{FF2B5EF4-FFF2-40B4-BE49-F238E27FC236}">
                <a16:creationId xmlns:a16="http://schemas.microsoft.com/office/drawing/2014/main" id="{D9D7AFA1-0C4A-0857-2C5E-B7878E0907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354" y="1547940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1" name="Rounded Rectangle 2">
            <a:extLst>
              <a:ext uri="{FF2B5EF4-FFF2-40B4-BE49-F238E27FC236}">
                <a16:creationId xmlns:a16="http://schemas.microsoft.com/office/drawing/2014/main" id="{29E74F10-9E97-945F-4F43-3B6DA0414510}"/>
              </a:ext>
            </a:extLst>
          </p:cNvPr>
          <p:cNvSpPr/>
          <p:nvPr/>
        </p:nvSpPr>
        <p:spPr>
          <a:xfrm>
            <a:off x="532354" y="3011474"/>
            <a:ext cx="8876262" cy="3185140"/>
          </a:xfrm>
          <a:prstGeom prst="roundRect">
            <a:avLst>
              <a:gd name="adj" fmla="val 1297"/>
            </a:avLst>
          </a:prstGeom>
          <a:solidFill>
            <a:schemeClr val="bg1">
              <a:lumMod val="95000"/>
            </a:schemeClr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200" kern="0" dirty="0">
                <a:latin typeface="맑은 고딕"/>
                <a:ea typeface="맑은 고딕" panose="020B0503020000020004" pitchFamily="50" charset="-127"/>
                <a:cs typeface="+mn-cs"/>
              </a:rPr>
              <a:t>Grid</a:t>
            </a:r>
            <a:endParaRPr kumimoji="0" lang="en-US" sz="12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3E8C0EDD-06CA-629D-A759-429E97C135DA}"/>
              </a:ext>
            </a:extLst>
          </p:cNvPr>
          <p:cNvGrpSpPr/>
          <p:nvPr/>
        </p:nvGrpSpPr>
        <p:grpSpPr>
          <a:xfrm>
            <a:off x="7805052" y="2755586"/>
            <a:ext cx="822937" cy="215444"/>
            <a:chOff x="6693763" y="1604388"/>
            <a:chExt cx="971700" cy="215444"/>
          </a:xfrm>
        </p:grpSpPr>
        <p:pic>
          <p:nvPicPr>
            <p:cNvPr id="43" name="object 184">
              <a:extLst>
                <a:ext uri="{FF2B5EF4-FFF2-40B4-BE49-F238E27FC236}">
                  <a16:creationId xmlns:a16="http://schemas.microsoft.com/office/drawing/2014/main" id="{71113BD9-ACAC-F0AF-539A-6A51D026315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44" name="object 185">
              <a:extLst>
                <a:ext uri="{FF2B5EF4-FFF2-40B4-BE49-F238E27FC236}">
                  <a16:creationId xmlns:a16="http://schemas.microsoft.com/office/drawing/2014/main" id="{A93DEBCC-3FB1-71AF-AC6C-AD775602767C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04D0FAB-9DCE-1AFB-14FF-156790D6AE04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업로드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46" name="object 184">
            <a:extLst>
              <a:ext uri="{FF2B5EF4-FFF2-40B4-BE49-F238E27FC236}">
                <a16:creationId xmlns:a16="http://schemas.microsoft.com/office/drawing/2014/main" id="{9EDD87FA-0E1B-9467-27F1-07816E08DE94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82571" y="2758155"/>
            <a:ext cx="836184" cy="197299"/>
          </a:xfrm>
          <a:prstGeom prst="rect">
            <a:avLst/>
          </a:prstGeom>
        </p:spPr>
      </p:pic>
      <p:sp>
        <p:nvSpPr>
          <p:cNvPr id="47" name="object 185">
            <a:extLst>
              <a:ext uri="{FF2B5EF4-FFF2-40B4-BE49-F238E27FC236}">
                <a16:creationId xmlns:a16="http://schemas.microsoft.com/office/drawing/2014/main" id="{820F6112-54CF-2DA9-D52D-2201AA74BD42}"/>
              </a:ext>
            </a:extLst>
          </p:cNvPr>
          <p:cNvSpPr/>
          <p:nvPr/>
        </p:nvSpPr>
        <p:spPr>
          <a:xfrm>
            <a:off x="8572182" y="2757359"/>
            <a:ext cx="846573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BA8D8A9F-0E2A-322E-0FCD-735D40720E43}"/>
              </a:ext>
            </a:extLst>
          </p:cNvPr>
          <p:cNvSpPr txBox="1"/>
          <p:nvPr/>
        </p:nvSpPr>
        <p:spPr>
          <a:xfrm>
            <a:off x="8552310" y="2755586"/>
            <a:ext cx="971700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엑셀 다운로드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DC15FD1A-AE10-35DF-FC05-E4A16B3C5FC4}"/>
              </a:ext>
            </a:extLst>
          </p:cNvPr>
          <p:cNvSpPr txBox="1"/>
          <p:nvPr/>
        </p:nvSpPr>
        <p:spPr>
          <a:xfrm>
            <a:off x="402888" y="2740198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복지관 출입내역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(3,351)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텍스트 개체 틀 9">
            <a:extLst>
              <a:ext uri="{FF2B5EF4-FFF2-40B4-BE49-F238E27FC236}">
                <a16:creationId xmlns:a16="http://schemas.microsoft.com/office/drawing/2014/main" id="{03222CA7-269A-DA6A-02BE-D87C93FEF243}"/>
              </a:ext>
            </a:extLst>
          </p:cNvPr>
          <p:cNvSpPr txBox="1">
            <a:spLocks/>
          </p:cNvSpPr>
          <p:nvPr/>
        </p:nvSpPr>
        <p:spPr>
          <a:xfrm>
            <a:off x="422275" y="1123489"/>
            <a:ext cx="7218363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싱글 디테일 구성 예시</a:t>
            </a: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60E7B301-05CE-293C-09E6-E2D9CD4933E3}"/>
              </a:ext>
            </a:extLst>
          </p:cNvPr>
          <p:cNvGrpSpPr/>
          <p:nvPr/>
        </p:nvGrpSpPr>
        <p:grpSpPr>
          <a:xfrm>
            <a:off x="7233182" y="1817190"/>
            <a:ext cx="651140" cy="215444"/>
            <a:chOff x="6634425" y="5498987"/>
            <a:chExt cx="651140" cy="215444"/>
          </a:xfrm>
        </p:grpSpPr>
        <p:pic>
          <p:nvPicPr>
            <p:cNvPr id="18" name="object 184">
              <a:extLst>
                <a:ext uri="{FF2B5EF4-FFF2-40B4-BE49-F238E27FC236}">
                  <a16:creationId xmlns:a16="http://schemas.microsoft.com/office/drawing/2014/main" id="{495D1F27-3392-3626-7B07-941A5C3DB70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23" name="object 185">
              <a:extLst>
                <a:ext uri="{FF2B5EF4-FFF2-40B4-BE49-F238E27FC236}">
                  <a16:creationId xmlns:a16="http://schemas.microsoft.com/office/drawing/2014/main" id="{E03D506E-3C92-B43B-4B37-3825DA256AC9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1829EF5-D20A-E0E3-1074-8D3F801AE452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9C768048-6CEB-940A-EF6C-6DE4C89DF0DF}"/>
              </a:ext>
            </a:extLst>
          </p:cNvPr>
          <p:cNvGrpSpPr/>
          <p:nvPr/>
        </p:nvGrpSpPr>
        <p:grpSpPr>
          <a:xfrm>
            <a:off x="7833614" y="1817190"/>
            <a:ext cx="651140" cy="215444"/>
            <a:chOff x="6634425" y="5498987"/>
            <a:chExt cx="651140" cy="215444"/>
          </a:xfrm>
        </p:grpSpPr>
        <p:pic>
          <p:nvPicPr>
            <p:cNvPr id="26" name="object 184">
              <a:extLst>
                <a:ext uri="{FF2B5EF4-FFF2-40B4-BE49-F238E27FC236}">
                  <a16:creationId xmlns:a16="http://schemas.microsoft.com/office/drawing/2014/main" id="{3492542B-7C0D-2F72-ED40-330E7507A0C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0" name="object 185">
              <a:extLst>
                <a:ext uri="{FF2B5EF4-FFF2-40B4-BE49-F238E27FC236}">
                  <a16:creationId xmlns:a16="http://schemas.microsoft.com/office/drawing/2014/main" id="{50B2F9F8-E58F-2F20-E59D-87DD0103DF53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9EEF8D1-D97C-2A4A-EE51-9BD4F93C20B1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2" name="그룹 31">
            <a:extLst>
              <a:ext uri="{FF2B5EF4-FFF2-40B4-BE49-F238E27FC236}">
                <a16:creationId xmlns:a16="http://schemas.microsoft.com/office/drawing/2014/main" id="{A6E45E45-0ED1-9FF2-E43E-501A3E7782B8}"/>
              </a:ext>
            </a:extLst>
          </p:cNvPr>
          <p:cNvGrpSpPr/>
          <p:nvPr/>
        </p:nvGrpSpPr>
        <p:grpSpPr>
          <a:xfrm>
            <a:off x="8434046" y="1817190"/>
            <a:ext cx="651140" cy="215444"/>
            <a:chOff x="6634425" y="5498987"/>
            <a:chExt cx="651140" cy="215444"/>
          </a:xfrm>
        </p:grpSpPr>
        <p:pic>
          <p:nvPicPr>
            <p:cNvPr id="33" name="object 184">
              <a:extLst>
                <a:ext uri="{FF2B5EF4-FFF2-40B4-BE49-F238E27FC236}">
                  <a16:creationId xmlns:a16="http://schemas.microsoft.com/office/drawing/2014/main" id="{6C6A6661-97A9-C2E9-3D84-677FFE7CD95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4" name="object 185">
              <a:extLst>
                <a:ext uri="{FF2B5EF4-FFF2-40B4-BE49-F238E27FC236}">
                  <a16:creationId xmlns:a16="http://schemas.microsoft.com/office/drawing/2014/main" id="{7DC65ACE-77B3-92DC-FC02-168C59CCC289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104929E5-CB21-F9E6-17BF-6DFE6822C69C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6" name="Star">
            <a:extLst>
              <a:ext uri="{FF2B5EF4-FFF2-40B4-BE49-F238E27FC236}">
                <a16:creationId xmlns:a16="http://schemas.microsoft.com/office/drawing/2014/main" id="{E8307C80-D034-45A8-E9C4-A8E69E10C8C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30519" y="154958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7" name="Save">
            <a:extLst>
              <a:ext uri="{FF2B5EF4-FFF2-40B4-BE49-F238E27FC236}">
                <a16:creationId xmlns:a16="http://schemas.microsoft.com/office/drawing/2014/main" id="{5917AC3A-E1E4-79FC-2EC5-898335E5582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33691" y="154958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8" name="Printer">
            <a:extLst>
              <a:ext uri="{FF2B5EF4-FFF2-40B4-BE49-F238E27FC236}">
                <a16:creationId xmlns:a16="http://schemas.microsoft.com/office/drawing/2014/main" id="{A77C09E4-4FB2-9C6B-7D77-D555A00A61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35276" y="154958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" name="Trash">
            <a:extLst>
              <a:ext uri="{FF2B5EF4-FFF2-40B4-BE49-F238E27FC236}">
                <a16:creationId xmlns:a16="http://schemas.microsoft.com/office/drawing/2014/main" id="{0930325A-0976-255F-F4C7-4A28769F0F1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849" y="154958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0" name="View File">
            <a:extLst>
              <a:ext uri="{FF2B5EF4-FFF2-40B4-BE49-F238E27FC236}">
                <a16:creationId xmlns:a16="http://schemas.microsoft.com/office/drawing/2014/main" id="{00CBD376-D748-5595-7C70-67D1B5A70C2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79722" y="155117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9" name="Globe">
            <a:extLst>
              <a:ext uri="{FF2B5EF4-FFF2-40B4-BE49-F238E27FC236}">
                <a16:creationId xmlns:a16="http://schemas.microsoft.com/office/drawing/2014/main" id="{C89E13B1-60A9-E992-D50C-986B488404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8911" y="154958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" name="Info">
            <a:extLst>
              <a:ext uri="{FF2B5EF4-FFF2-40B4-BE49-F238E27FC236}">
                <a16:creationId xmlns:a16="http://schemas.microsoft.com/office/drawing/2014/main" id="{17A90379-E214-9419-88C6-8A4BE378C9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12084" y="154958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1" name="Add">
            <a:extLst>
              <a:ext uri="{FF2B5EF4-FFF2-40B4-BE49-F238E27FC236}">
                <a16:creationId xmlns:a16="http://schemas.microsoft.com/office/drawing/2014/main" id="{224295AD-C339-85D1-B173-5A407716BD38}"/>
              </a:ext>
            </a:extLst>
          </p:cNvPr>
          <p:cNvSpPr>
            <a:spLocks noChangeAspect="1"/>
          </p:cNvSpPr>
          <p:nvPr/>
        </p:nvSpPr>
        <p:spPr bwMode="auto">
          <a:xfrm>
            <a:off x="7838367" y="159621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39ADAD99-1068-1D58-FC1E-031AD605F0FA}"/>
              </a:ext>
            </a:extLst>
          </p:cNvPr>
          <p:cNvSpPr/>
          <p:nvPr/>
        </p:nvSpPr>
        <p:spPr>
          <a:xfrm>
            <a:off x="7807326" y="155967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3" name="그룹 52">
            <a:extLst>
              <a:ext uri="{FF2B5EF4-FFF2-40B4-BE49-F238E27FC236}">
                <a16:creationId xmlns:a16="http://schemas.microsoft.com/office/drawing/2014/main" id="{71C32072-46B0-460E-EEBF-3409EB171D1F}"/>
              </a:ext>
            </a:extLst>
          </p:cNvPr>
          <p:cNvGrpSpPr/>
          <p:nvPr/>
        </p:nvGrpSpPr>
        <p:grpSpPr>
          <a:xfrm>
            <a:off x="9127773" y="2145891"/>
            <a:ext cx="223247" cy="287258"/>
            <a:chOff x="8639783" y="1839840"/>
            <a:chExt cx="223247" cy="287258"/>
          </a:xfrm>
        </p:grpSpPr>
        <p:pic>
          <p:nvPicPr>
            <p:cNvPr id="54" name="object 184">
              <a:extLst>
                <a:ext uri="{FF2B5EF4-FFF2-40B4-BE49-F238E27FC236}">
                  <a16:creationId xmlns:a16="http://schemas.microsoft.com/office/drawing/2014/main" id="{0D175175-28A5-27B8-A28A-F7916B9F9C4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55" name="object 185">
              <a:extLst>
                <a:ext uri="{FF2B5EF4-FFF2-40B4-BE49-F238E27FC236}">
                  <a16:creationId xmlns:a16="http://schemas.microsoft.com/office/drawing/2014/main" id="{DFDDD4B2-0736-9D00-5AEF-3809E1102BB8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CFBF4F1B-062B-3F7E-EA16-A486463BFD62}"/>
                </a:ext>
              </a:extLst>
            </p:cNvPr>
            <p:cNvSpPr txBox="1"/>
            <p:nvPr/>
          </p:nvSpPr>
          <p:spPr>
            <a:xfrm rot="16200000" flipH="1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3903707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직사각형 70">
            <a:extLst>
              <a:ext uri="{FF2B5EF4-FFF2-40B4-BE49-F238E27FC236}">
                <a16:creationId xmlns:a16="http://schemas.microsoft.com/office/drawing/2014/main" id="{7493C5A5-17B9-E949-A5DC-90E323AFB3C5}"/>
              </a:ext>
            </a:extLst>
          </p:cNvPr>
          <p:cNvSpPr/>
          <p:nvPr/>
        </p:nvSpPr>
        <p:spPr>
          <a:xfrm>
            <a:off x="408373" y="1484515"/>
            <a:ext cx="9081856" cy="48028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026679DE-6EED-8CAA-30B7-55A6CB11B8DF}"/>
              </a:ext>
            </a:extLst>
          </p:cNvPr>
          <p:cNvSpPr/>
          <p:nvPr/>
        </p:nvSpPr>
        <p:spPr>
          <a:xfrm>
            <a:off x="523875" y="2087398"/>
            <a:ext cx="8893175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D4AB798-68DF-D2F0-6FEF-018FD2B30029}"/>
              </a:ext>
            </a:extLst>
          </p:cNvPr>
          <p:cNvSpPr txBox="1"/>
          <p:nvPr/>
        </p:nvSpPr>
        <p:spPr>
          <a:xfrm>
            <a:off x="523696" y="2189492"/>
            <a:ext cx="541624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경비그룹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46A5EA9-0273-E8C6-D04A-B0BC02EB0B33}"/>
              </a:ext>
            </a:extLst>
          </p:cNvPr>
          <p:cNvSpPr/>
          <p:nvPr/>
        </p:nvSpPr>
        <p:spPr>
          <a:xfrm>
            <a:off x="1087435" y="2180495"/>
            <a:ext cx="97218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BC406D3-B653-9EE4-E5AE-B6604F902F3F}"/>
              </a:ext>
            </a:extLst>
          </p:cNvPr>
          <p:cNvSpPr txBox="1"/>
          <p:nvPr/>
        </p:nvSpPr>
        <p:spPr>
          <a:xfrm rot="16200000">
            <a:off x="1633584" y="2166409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797C308-6AE5-F62F-640B-C3E59F30ED0B}"/>
              </a:ext>
            </a:extLst>
          </p:cNvPr>
          <p:cNvSpPr/>
          <p:nvPr/>
        </p:nvSpPr>
        <p:spPr>
          <a:xfrm>
            <a:off x="3073331" y="2180495"/>
            <a:ext cx="1517908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부서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성명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사원번호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05FDC71-5FCD-6391-F0C1-E5657428EE1E}"/>
              </a:ext>
            </a:extLst>
          </p:cNvPr>
          <p:cNvSpPr/>
          <p:nvPr/>
        </p:nvSpPr>
        <p:spPr>
          <a:xfrm>
            <a:off x="415591" y="1484313"/>
            <a:ext cx="9074817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A8A7A8-D9E1-9692-1456-0D98C14D124D}"/>
              </a:ext>
            </a:extLst>
          </p:cNvPr>
          <p:cNvSpPr txBox="1"/>
          <p:nvPr/>
        </p:nvSpPr>
        <p:spPr>
          <a:xfrm>
            <a:off x="604445" y="1521913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경비취합자설정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File">
            <a:extLst>
              <a:ext uri="{FF2B5EF4-FFF2-40B4-BE49-F238E27FC236}">
                <a16:creationId xmlns:a16="http://schemas.microsoft.com/office/drawing/2014/main" id="{D9D7AFA1-0C4A-0857-2C5E-B7878E0907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354" y="1547940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2" name="텍스트 개체 틀 9">
            <a:extLst>
              <a:ext uri="{FF2B5EF4-FFF2-40B4-BE49-F238E27FC236}">
                <a16:creationId xmlns:a16="http://schemas.microsoft.com/office/drawing/2014/main" id="{03222CA7-269A-DA6A-02BE-D87C93FEF243}"/>
              </a:ext>
            </a:extLst>
          </p:cNvPr>
          <p:cNvSpPr txBox="1">
            <a:spLocks/>
          </p:cNvSpPr>
          <p:nvPr/>
        </p:nvSpPr>
        <p:spPr>
          <a:xfrm>
            <a:off x="422275" y="1123489"/>
            <a:ext cx="7218363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멀티 디테일 구성 예시</a:t>
            </a:r>
          </a:p>
        </p:txBody>
      </p:sp>
      <p:sp>
        <p:nvSpPr>
          <p:cNvPr id="75" name="Search">
            <a:extLst>
              <a:ext uri="{FF2B5EF4-FFF2-40B4-BE49-F238E27FC236}">
                <a16:creationId xmlns:a16="http://schemas.microsoft.com/office/drawing/2014/main" id="{3B5EBDD8-ACAD-5764-03FC-7AB3B08B5F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832524" y="2218081"/>
            <a:ext cx="139700" cy="142875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AF039AE-E6ED-98D5-20CC-ACB8343A3BAF}"/>
              </a:ext>
            </a:extLst>
          </p:cNvPr>
          <p:cNvSpPr txBox="1"/>
          <p:nvPr/>
        </p:nvSpPr>
        <p:spPr>
          <a:xfrm>
            <a:off x="2507684" y="2183432"/>
            <a:ext cx="541624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B880B99-8CE4-43C5-0337-E23C32050B08}"/>
              </a:ext>
            </a:extLst>
          </p:cNvPr>
          <p:cNvSpPr txBox="1"/>
          <p:nvPr/>
        </p:nvSpPr>
        <p:spPr>
          <a:xfrm>
            <a:off x="402888" y="2663940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경비그룹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(2)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직사각형 38">
            <a:extLst>
              <a:ext uri="{FF2B5EF4-FFF2-40B4-BE49-F238E27FC236}">
                <a16:creationId xmlns:a16="http://schemas.microsoft.com/office/drawing/2014/main" id="{8A002F8E-FC3F-D91D-2D48-945900D58425}"/>
              </a:ext>
            </a:extLst>
          </p:cNvPr>
          <p:cNvSpPr/>
          <p:nvPr/>
        </p:nvSpPr>
        <p:spPr>
          <a:xfrm>
            <a:off x="519764" y="3231468"/>
            <a:ext cx="2810577" cy="284086"/>
          </a:xfrm>
          <a:prstGeom prst="rect">
            <a:avLst/>
          </a:prstGeom>
          <a:solidFill>
            <a:srgbClr val="DEEBEB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0" name="표 39">
            <a:extLst>
              <a:ext uri="{FF2B5EF4-FFF2-40B4-BE49-F238E27FC236}">
                <a16:creationId xmlns:a16="http://schemas.microsoft.com/office/drawing/2014/main" id="{55A5E68A-63C5-0E50-D424-C3E6F2F0F6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86814202"/>
              </p:ext>
            </p:extLst>
          </p:nvPr>
        </p:nvGraphicFramePr>
        <p:xfrm>
          <a:off x="523696" y="2929626"/>
          <a:ext cx="2809036" cy="88057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68257">
                  <a:extLst>
                    <a:ext uri="{9D8B030D-6E8A-4147-A177-3AD203B41FA5}">
                      <a16:colId xmlns:a16="http://schemas.microsoft.com/office/drawing/2014/main" val="2865443346"/>
                    </a:ext>
                  </a:extLst>
                </a:gridCol>
                <a:gridCol w="1118587">
                  <a:extLst>
                    <a:ext uri="{9D8B030D-6E8A-4147-A177-3AD203B41FA5}">
                      <a16:colId xmlns:a16="http://schemas.microsoft.com/office/drawing/2014/main" val="38904664"/>
                    </a:ext>
                  </a:extLst>
                </a:gridCol>
                <a:gridCol w="1122192">
                  <a:extLst>
                    <a:ext uri="{9D8B030D-6E8A-4147-A177-3AD203B41FA5}">
                      <a16:colId xmlns:a16="http://schemas.microsoft.com/office/drawing/2014/main" val="160341417"/>
                    </a:ext>
                  </a:extLst>
                </a:gridCol>
              </a:tblGrid>
              <a:tr h="2982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그룹코드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그룹명</a:t>
                      </a:r>
                      <a:endParaRPr lang="ko-KR" altLang="en-US" sz="800" kern="1200" spc="-15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256723"/>
                  </a:ext>
                </a:extLst>
              </a:tr>
              <a:tr h="2911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TEST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TEST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909050"/>
                  </a:ext>
                </a:extLst>
              </a:tr>
              <a:tr h="2911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출장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367557"/>
                  </a:ext>
                </a:extLst>
              </a:tr>
            </a:tbl>
          </a:graphicData>
        </a:graphic>
      </p:graphicFrame>
      <p:sp>
        <p:nvSpPr>
          <p:cNvPr id="53" name="TextBox 52">
            <a:extLst>
              <a:ext uri="{FF2B5EF4-FFF2-40B4-BE49-F238E27FC236}">
                <a16:creationId xmlns:a16="http://schemas.microsoft.com/office/drawing/2014/main" id="{DDDB02BB-7FE1-6A32-2AFA-347D46162EBA}"/>
              </a:ext>
            </a:extLst>
          </p:cNvPr>
          <p:cNvSpPr txBox="1"/>
          <p:nvPr/>
        </p:nvSpPr>
        <p:spPr>
          <a:xfrm>
            <a:off x="3491575" y="2921394"/>
            <a:ext cx="597950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설정</a:t>
            </a:r>
          </a:p>
        </p:txBody>
      </p:sp>
      <p:cxnSp>
        <p:nvCxnSpPr>
          <p:cNvPr id="54" name="직선 연결선 53">
            <a:extLst>
              <a:ext uri="{FF2B5EF4-FFF2-40B4-BE49-F238E27FC236}">
                <a16:creationId xmlns:a16="http://schemas.microsoft.com/office/drawing/2014/main" id="{C9B0399A-5C36-B9C5-3A8E-CF0194E2998A}"/>
              </a:ext>
            </a:extLst>
          </p:cNvPr>
          <p:cNvCxnSpPr>
            <a:cxnSpLocks/>
          </p:cNvCxnSpPr>
          <p:nvPr/>
        </p:nvCxnSpPr>
        <p:spPr bwMode="auto">
          <a:xfrm>
            <a:off x="3549759" y="3113726"/>
            <a:ext cx="5867291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5" name="직선 연결선 54">
            <a:extLst>
              <a:ext uri="{FF2B5EF4-FFF2-40B4-BE49-F238E27FC236}">
                <a16:creationId xmlns:a16="http://schemas.microsoft.com/office/drawing/2014/main" id="{0E9C1524-52E6-D584-C271-8B7874CEC00F}"/>
              </a:ext>
            </a:extLst>
          </p:cNvPr>
          <p:cNvCxnSpPr>
            <a:cxnSpLocks/>
          </p:cNvCxnSpPr>
          <p:nvPr/>
        </p:nvCxnSpPr>
        <p:spPr bwMode="auto">
          <a:xfrm>
            <a:off x="3934029" y="3114573"/>
            <a:ext cx="327253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56" name="표 55">
            <a:extLst>
              <a:ext uri="{FF2B5EF4-FFF2-40B4-BE49-F238E27FC236}">
                <a16:creationId xmlns:a16="http://schemas.microsoft.com/office/drawing/2014/main" id="{EC4FE68E-3DD7-7F9B-9882-8286656545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3045018"/>
              </p:ext>
            </p:extLst>
          </p:nvPr>
        </p:nvGraphicFramePr>
        <p:xfrm>
          <a:off x="3583514" y="3488922"/>
          <a:ext cx="5833536" cy="29828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4464">
                  <a:extLst>
                    <a:ext uri="{9D8B030D-6E8A-4147-A177-3AD203B41FA5}">
                      <a16:colId xmlns:a16="http://schemas.microsoft.com/office/drawing/2014/main" val="2865443346"/>
                    </a:ext>
                  </a:extLst>
                </a:gridCol>
                <a:gridCol w="894590">
                  <a:extLst>
                    <a:ext uri="{9D8B030D-6E8A-4147-A177-3AD203B41FA5}">
                      <a16:colId xmlns:a16="http://schemas.microsoft.com/office/drawing/2014/main" val="38904664"/>
                    </a:ext>
                  </a:extLst>
                </a:gridCol>
                <a:gridCol w="894590">
                  <a:extLst>
                    <a:ext uri="{9D8B030D-6E8A-4147-A177-3AD203B41FA5}">
                      <a16:colId xmlns:a16="http://schemas.microsoft.com/office/drawing/2014/main" val="2420652337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160341417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2878108569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3553997022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605499949"/>
                    </a:ext>
                  </a:extLst>
                </a:gridCol>
              </a:tblGrid>
              <a:tr h="2982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사원번호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사원명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부서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비용센터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프로젝트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퇴사일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256723"/>
                  </a:ext>
                </a:extLst>
              </a:tr>
            </a:tbl>
          </a:graphicData>
        </a:graphic>
      </p:graphicFrame>
      <p:grpSp>
        <p:nvGrpSpPr>
          <p:cNvPr id="58" name="그룹 57">
            <a:extLst>
              <a:ext uri="{FF2B5EF4-FFF2-40B4-BE49-F238E27FC236}">
                <a16:creationId xmlns:a16="http://schemas.microsoft.com/office/drawing/2014/main" id="{3FCAE91F-E54E-919E-95E1-62E2D408DDB6}"/>
              </a:ext>
            </a:extLst>
          </p:cNvPr>
          <p:cNvGrpSpPr/>
          <p:nvPr/>
        </p:nvGrpSpPr>
        <p:grpSpPr>
          <a:xfrm>
            <a:off x="9031339" y="2675155"/>
            <a:ext cx="389850" cy="215444"/>
            <a:chOff x="6634425" y="5498987"/>
            <a:chExt cx="389850" cy="215444"/>
          </a:xfrm>
        </p:grpSpPr>
        <p:pic>
          <p:nvPicPr>
            <p:cNvPr id="59" name="object 184">
              <a:extLst>
                <a:ext uri="{FF2B5EF4-FFF2-40B4-BE49-F238E27FC236}">
                  <a16:creationId xmlns:a16="http://schemas.microsoft.com/office/drawing/2014/main" id="{C82C9ECD-C067-EC3D-993B-C8E3D08016F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60" name="object 185">
              <a:extLst>
                <a:ext uri="{FF2B5EF4-FFF2-40B4-BE49-F238E27FC236}">
                  <a16:creationId xmlns:a16="http://schemas.microsoft.com/office/drawing/2014/main" id="{CDA5814C-978B-63DE-3930-2A36D648BF35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47864527-8DDB-596D-9B9B-D8E1945B439E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</a:p>
          </p:txBody>
        </p:sp>
      </p:grpSp>
      <p:sp>
        <p:nvSpPr>
          <p:cNvPr id="67" name="TextBox 66">
            <a:extLst>
              <a:ext uri="{FF2B5EF4-FFF2-40B4-BE49-F238E27FC236}">
                <a16:creationId xmlns:a16="http://schemas.microsoft.com/office/drawing/2014/main" id="{12021A11-8BA0-81A1-83ED-2406D4B4D284}"/>
              </a:ext>
            </a:extLst>
          </p:cNvPr>
          <p:cNvSpPr txBox="1"/>
          <p:nvPr/>
        </p:nvSpPr>
        <p:spPr>
          <a:xfrm>
            <a:off x="3502075" y="3235365"/>
            <a:ext cx="66042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담당자</a:t>
            </a: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FB4FAAE9-56E9-284B-EB69-C0D17EA9DA12}"/>
              </a:ext>
            </a:extLst>
          </p:cNvPr>
          <p:cNvGrpSpPr/>
          <p:nvPr/>
        </p:nvGrpSpPr>
        <p:grpSpPr>
          <a:xfrm>
            <a:off x="9051617" y="3221448"/>
            <a:ext cx="389850" cy="215444"/>
            <a:chOff x="6634425" y="5498987"/>
            <a:chExt cx="389850" cy="215444"/>
          </a:xfrm>
        </p:grpSpPr>
        <p:pic>
          <p:nvPicPr>
            <p:cNvPr id="76" name="object 184">
              <a:extLst>
                <a:ext uri="{FF2B5EF4-FFF2-40B4-BE49-F238E27FC236}">
                  <a16:creationId xmlns:a16="http://schemas.microsoft.com/office/drawing/2014/main" id="{A6D4137A-A861-DA49-9D1C-C2FC40F7D757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77" name="object 185">
              <a:extLst>
                <a:ext uri="{FF2B5EF4-FFF2-40B4-BE49-F238E27FC236}">
                  <a16:creationId xmlns:a16="http://schemas.microsoft.com/office/drawing/2014/main" id="{B62FA03E-8D73-276B-B09D-3BE461F2244C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41A775ED-EF16-687C-1F16-F23175968F23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grpSp>
        <p:nvGrpSpPr>
          <p:cNvPr id="81" name="그룹 80">
            <a:extLst>
              <a:ext uri="{FF2B5EF4-FFF2-40B4-BE49-F238E27FC236}">
                <a16:creationId xmlns:a16="http://schemas.microsoft.com/office/drawing/2014/main" id="{2F74D9CB-4821-6E5F-A48D-9006082AEBDB}"/>
              </a:ext>
            </a:extLst>
          </p:cNvPr>
          <p:cNvGrpSpPr/>
          <p:nvPr/>
        </p:nvGrpSpPr>
        <p:grpSpPr>
          <a:xfrm>
            <a:off x="8671356" y="3222929"/>
            <a:ext cx="389850" cy="215444"/>
            <a:chOff x="6634425" y="5498987"/>
            <a:chExt cx="389850" cy="215444"/>
          </a:xfrm>
        </p:grpSpPr>
        <p:pic>
          <p:nvPicPr>
            <p:cNvPr id="82" name="object 184">
              <a:extLst>
                <a:ext uri="{FF2B5EF4-FFF2-40B4-BE49-F238E27FC236}">
                  <a16:creationId xmlns:a16="http://schemas.microsoft.com/office/drawing/2014/main" id="{155E8298-1656-EB00-759C-625CF17E053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83" name="object 185">
              <a:extLst>
                <a:ext uri="{FF2B5EF4-FFF2-40B4-BE49-F238E27FC236}">
                  <a16:creationId xmlns:a16="http://schemas.microsoft.com/office/drawing/2014/main" id="{EC2AE4A4-9974-DD42-3508-4143970BDC1B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92D6384D-B34B-0BC7-3656-31B4CB2D7338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추가</a:t>
              </a:r>
            </a:p>
          </p:txBody>
        </p:sp>
      </p:grpSp>
      <p:graphicFrame>
        <p:nvGraphicFramePr>
          <p:cNvPr id="85" name="표 84">
            <a:extLst>
              <a:ext uri="{FF2B5EF4-FFF2-40B4-BE49-F238E27FC236}">
                <a16:creationId xmlns:a16="http://schemas.microsoft.com/office/drawing/2014/main" id="{14451F38-E2D3-ADF4-C8E8-2E20F1CEFC3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0597457"/>
              </p:ext>
            </p:extLst>
          </p:nvPr>
        </p:nvGraphicFramePr>
        <p:xfrm>
          <a:off x="3583514" y="5316097"/>
          <a:ext cx="5833536" cy="29828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54464">
                  <a:extLst>
                    <a:ext uri="{9D8B030D-6E8A-4147-A177-3AD203B41FA5}">
                      <a16:colId xmlns:a16="http://schemas.microsoft.com/office/drawing/2014/main" val="2865443346"/>
                    </a:ext>
                  </a:extLst>
                </a:gridCol>
                <a:gridCol w="894590">
                  <a:extLst>
                    <a:ext uri="{9D8B030D-6E8A-4147-A177-3AD203B41FA5}">
                      <a16:colId xmlns:a16="http://schemas.microsoft.com/office/drawing/2014/main" val="38904664"/>
                    </a:ext>
                  </a:extLst>
                </a:gridCol>
                <a:gridCol w="894590">
                  <a:extLst>
                    <a:ext uri="{9D8B030D-6E8A-4147-A177-3AD203B41FA5}">
                      <a16:colId xmlns:a16="http://schemas.microsoft.com/office/drawing/2014/main" val="2420652337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160341417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2878108569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3553997022"/>
                    </a:ext>
                  </a:extLst>
                </a:gridCol>
                <a:gridCol w="897473">
                  <a:extLst>
                    <a:ext uri="{9D8B030D-6E8A-4147-A177-3AD203B41FA5}">
                      <a16:colId xmlns:a16="http://schemas.microsoft.com/office/drawing/2014/main" val="605499949"/>
                    </a:ext>
                  </a:extLst>
                </a:gridCol>
              </a:tblGrid>
              <a:tr h="2982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대상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용도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기준금액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메모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256723"/>
                  </a:ext>
                </a:extLst>
              </a:tr>
            </a:tbl>
          </a:graphicData>
        </a:graphic>
      </p:graphicFrame>
      <p:sp>
        <p:nvSpPr>
          <p:cNvPr id="86" name="TextBox 85">
            <a:extLst>
              <a:ext uri="{FF2B5EF4-FFF2-40B4-BE49-F238E27FC236}">
                <a16:creationId xmlns:a16="http://schemas.microsoft.com/office/drawing/2014/main" id="{162737FE-658A-9C8E-7440-A778D38660AA}"/>
              </a:ext>
            </a:extLst>
          </p:cNvPr>
          <p:cNvSpPr txBox="1"/>
          <p:nvPr/>
        </p:nvSpPr>
        <p:spPr>
          <a:xfrm>
            <a:off x="3502075" y="5062540"/>
            <a:ext cx="66042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체크리스트</a:t>
            </a:r>
          </a:p>
        </p:txBody>
      </p: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8353D661-A7D6-219B-5B0D-26F8304C0DD7}"/>
              </a:ext>
            </a:extLst>
          </p:cNvPr>
          <p:cNvGrpSpPr/>
          <p:nvPr/>
        </p:nvGrpSpPr>
        <p:grpSpPr>
          <a:xfrm>
            <a:off x="9051617" y="5048623"/>
            <a:ext cx="389850" cy="215444"/>
            <a:chOff x="6634425" y="5498987"/>
            <a:chExt cx="389850" cy="215444"/>
          </a:xfrm>
        </p:grpSpPr>
        <p:pic>
          <p:nvPicPr>
            <p:cNvPr id="92" name="object 184">
              <a:extLst>
                <a:ext uri="{FF2B5EF4-FFF2-40B4-BE49-F238E27FC236}">
                  <a16:creationId xmlns:a16="http://schemas.microsoft.com/office/drawing/2014/main" id="{D79A61D6-37CB-1A2D-5671-061A7258B72E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93" name="object 185">
              <a:extLst>
                <a:ext uri="{FF2B5EF4-FFF2-40B4-BE49-F238E27FC236}">
                  <a16:creationId xmlns:a16="http://schemas.microsoft.com/office/drawing/2014/main" id="{B0C3715B-2555-B606-2C31-2D5DFB91CF8F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9EFD3E8D-0E26-9EFB-82B9-6BF2D718913C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EE573CA2-EDCC-A019-CC77-886624661CB7}"/>
              </a:ext>
            </a:extLst>
          </p:cNvPr>
          <p:cNvGrpSpPr/>
          <p:nvPr/>
        </p:nvGrpSpPr>
        <p:grpSpPr>
          <a:xfrm>
            <a:off x="8671356" y="5050104"/>
            <a:ext cx="389850" cy="215444"/>
            <a:chOff x="6634425" y="5498987"/>
            <a:chExt cx="389850" cy="215444"/>
          </a:xfrm>
        </p:grpSpPr>
        <p:pic>
          <p:nvPicPr>
            <p:cNvPr id="100" name="object 184">
              <a:extLst>
                <a:ext uri="{FF2B5EF4-FFF2-40B4-BE49-F238E27FC236}">
                  <a16:creationId xmlns:a16="http://schemas.microsoft.com/office/drawing/2014/main" id="{DDDEEAAB-8CCB-51DB-48B7-8CF696D4F7A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08" name="object 185">
              <a:extLst>
                <a:ext uri="{FF2B5EF4-FFF2-40B4-BE49-F238E27FC236}">
                  <a16:creationId xmlns:a16="http://schemas.microsoft.com/office/drawing/2014/main" id="{0A4C35F3-5C6E-91B1-6E63-55CEE7C02213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7CB3ABA3-1469-FC7C-5CB8-3057935A9F6D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추가</a:t>
              </a:r>
            </a:p>
          </p:txBody>
        </p:sp>
      </p:grpSp>
      <p:sp>
        <p:nvSpPr>
          <p:cNvPr id="111" name="TextBox 110">
            <a:extLst>
              <a:ext uri="{FF2B5EF4-FFF2-40B4-BE49-F238E27FC236}">
                <a16:creationId xmlns:a16="http://schemas.microsoft.com/office/drawing/2014/main" id="{57C28010-E0BA-6AB1-33F7-15F2EBE079BE}"/>
              </a:ext>
            </a:extLst>
          </p:cNvPr>
          <p:cNvSpPr txBox="1"/>
          <p:nvPr/>
        </p:nvSpPr>
        <p:spPr>
          <a:xfrm>
            <a:off x="5299969" y="4315499"/>
            <a:ext cx="182880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데이터가 없습니다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CFCD3C42-0834-8DE2-07DD-957B96849854}"/>
              </a:ext>
            </a:extLst>
          </p:cNvPr>
          <p:cNvSpPr txBox="1"/>
          <p:nvPr/>
        </p:nvSpPr>
        <p:spPr>
          <a:xfrm>
            <a:off x="5337575" y="5893527"/>
            <a:ext cx="182880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데이터가 없습니다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D13FAB74-E733-3E07-8246-AE0BA4FA628B}"/>
              </a:ext>
            </a:extLst>
          </p:cNvPr>
          <p:cNvSpPr/>
          <p:nvPr/>
        </p:nvSpPr>
        <p:spPr>
          <a:xfrm>
            <a:off x="7951824" y="4515554"/>
            <a:ext cx="1936816" cy="215444"/>
          </a:xfrm>
          <a:prstGeom prst="rect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행 추가하여  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GRID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에서 직접 입력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87AF8666-EA33-7D91-1FC3-82832ED51B05}"/>
              </a:ext>
            </a:extLst>
          </p:cNvPr>
          <p:cNvSpPr txBox="1"/>
          <p:nvPr/>
        </p:nvSpPr>
        <p:spPr>
          <a:xfrm>
            <a:off x="3485928" y="2667461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경비그룹 설정</a:t>
            </a:r>
          </a:p>
        </p:txBody>
      </p:sp>
      <p:sp>
        <p:nvSpPr>
          <p:cNvPr id="4" name="Star">
            <a:extLst>
              <a:ext uri="{FF2B5EF4-FFF2-40B4-BE49-F238E27FC236}">
                <a16:creationId xmlns:a16="http://schemas.microsoft.com/office/drawing/2014/main" id="{79F7E130-7629-FEA1-BA97-CFD42AD18CA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30519" y="154958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" name="Save">
            <a:extLst>
              <a:ext uri="{FF2B5EF4-FFF2-40B4-BE49-F238E27FC236}">
                <a16:creationId xmlns:a16="http://schemas.microsoft.com/office/drawing/2014/main" id="{544EE46B-4C18-3483-AA73-42357FB3925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33691" y="154958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" name="Printer">
            <a:extLst>
              <a:ext uri="{FF2B5EF4-FFF2-40B4-BE49-F238E27FC236}">
                <a16:creationId xmlns:a16="http://schemas.microsoft.com/office/drawing/2014/main" id="{49D96298-3AEE-1A17-A154-FFCC2E69D4F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35276" y="154958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" name="Trash">
            <a:extLst>
              <a:ext uri="{FF2B5EF4-FFF2-40B4-BE49-F238E27FC236}">
                <a16:creationId xmlns:a16="http://schemas.microsoft.com/office/drawing/2014/main" id="{FFAEFB4D-3026-A22B-6B4A-C4447AFF13F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849" y="154958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" name="View File">
            <a:extLst>
              <a:ext uri="{FF2B5EF4-FFF2-40B4-BE49-F238E27FC236}">
                <a16:creationId xmlns:a16="http://schemas.microsoft.com/office/drawing/2014/main" id="{6A04D178-F61B-F51A-BDCE-71C4151D584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79722" y="155117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" name="Globe">
            <a:extLst>
              <a:ext uri="{FF2B5EF4-FFF2-40B4-BE49-F238E27FC236}">
                <a16:creationId xmlns:a16="http://schemas.microsoft.com/office/drawing/2014/main" id="{4903D5A5-2858-9E3E-6A07-5AB18B09A38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8911" y="154958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Info">
            <a:extLst>
              <a:ext uri="{FF2B5EF4-FFF2-40B4-BE49-F238E27FC236}">
                <a16:creationId xmlns:a16="http://schemas.microsoft.com/office/drawing/2014/main" id="{51123469-85F5-8CC2-7FBB-03EE0B8387A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12084" y="154958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" name="Add">
            <a:extLst>
              <a:ext uri="{FF2B5EF4-FFF2-40B4-BE49-F238E27FC236}">
                <a16:creationId xmlns:a16="http://schemas.microsoft.com/office/drawing/2014/main" id="{DA096067-3B75-233D-1091-94764FE34FF1}"/>
              </a:ext>
            </a:extLst>
          </p:cNvPr>
          <p:cNvSpPr>
            <a:spLocks noChangeAspect="1"/>
          </p:cNvSpPr>
          <p:nvPr/>
        </p:nvSpPr>
        <p:spPr bwMode="auto">
          <a:xfrm>
            <a:off x="7838367" y="159621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44CE6D9-D6E0-68AE-3EFC-E70D01B3F254}"/>
              </a:ext>
            </a:extLst>
          </p:cNvPr>
          <p:cNvSpPr/>
          <p:nvPr/>
        </p:nvSpPr>
        <p:spPr>
          <a:xfrm>
            <a:off x="7807326" y="155967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90D9DC70-F76F-38E1-1EE1-C580E93AB09F}"/>
              </a:ext>
            </a:extLst>
          </p:cNvPr>
          <p:cNvGrpSpPr/>
          <p:nvPr/>
        </p:nvGrpSpPr>
        <p:grpSpPr>
          <a:xfrm>
            <a:off x="9051503" y="1817190"/>
            <a:ext cx="389850" cy="215444"/>
            <a:chOff x="6634425" y="5498987"/>
            <a:chExt cx="389850" cy="215444"/>
          </a:xfrm>
        </p:grpSpPr>
        <p:pic>
          <p:nvPicPr>
            <p:cNvPr id="18" name="object 184">
              <a:extLst>
                <a:ext uri="{FF2B5EF4-FFF2-40B4-BE49-F238E27FC236}">
                  <a16:creationId xmlns:a16="http://schemas.microsoft.com/office/drawing/2014/main" id="{D970CA37-9988-DF2C-36BE-5A99381190D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3" name="object 185">
              <a:extLst>
                <a:ext uri="{FF2B5EF4-FFF2-40B4-BE49-F238E27FC236}">
                  <a16:creationId xmlns:a16="http://schemas.microsoft.com/office/drawing/2014/main" id="{F1A5CB35-5EA1-93F9-B6C1-F5817216928B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4FB0B76-2425-7D1A-B553-88F847B58796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F3E7DB46-D787-0BA1-B3A2-4D01C640CE2E}"/>
              </a:ext>
            </a:extLst>
          </p:cNvPr>
          <p:cNvGrpSpPr/>
          <p:nvPr/>
        </p:nvGrpSpPr>
        <p:grpSpPr>
          <a:xfrm>
            <a:off x="7233182" y="1817190"/>
            <a:ext cx="651140" cy="215444"/>
            <a:chOff x="6634425" y="5498987"/>
            <a:chExt cx="651140" cy="215444"/>
          </a:xfrm>
        </p:grpSpPr>
        <p:pic>
          <p:nvPicPr>
            <p:cNvPr id="26" name="object 184">
              <a:extLst>
                <a:ext uri="{FF2B5EF4-FFF2-40B4-BE49-F238E27FC236}">
                  <a16:creationId xmlns:a16="http://schemas.microsoft.com/office/drawing/2014/main" id="{89E1AB65-D3B1-4D6B-950A-5E1B0EC01E0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0" name="object 185">
              <a:extLst>
                <a:ext uri="{FF2B5EF4-FFF2-40B4-BE49-F238E27FC236}">
                  <a16:creationId xmlns:a16="http://schemas.microsoft.com/office/drawing/2014/main" id="{586AEB80-4413-6FEA-F995-5448BC669EBE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F54E0BFA-95BE-A32F-D4EE-2DCF2F8DC344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85BFAD9E-EE5D-D396-E41E-7377330EB363}"/>
              </a:ext>
            </a:extLst>
          </p:cNvPr>
          <p:cNvGrpSpPr/>
          <p:nvPr/>
        </p:nvGrpSpPr>
        <p:grpSpPr>
          <a:xfrm>
            <a:off x="7833614" y="1817190"/>
            <a:ext cx="651140" cy="215444"/>
            <a:chOff x="6634425" y="5498987"/>
            <a:chExt cx="651140" cy="215444"/>
          </a:xfrm>
        </p:grpSpPr>
        <p:pic>
          <p:nvPicPr>
            <p:cNvPr id="43" name="object 184">
              <a:extLst>
                <a:ext uri="{FF2B5EF4-FFF2-40B4-BE49-F238E27FC236}">
                  <a16:creationId xmlns:a16="http://schemas.microsoft.com/office/drawing/2014/main" id="{856951C6-6B72-D904-12AB-ACF9D1F99B2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44" name="object 185">
              <a:extLst>
                <a:ext uri="{FF2B5EF4-FFF2-40B4-BE49-F238E27FC236}">
                  <a16:creationId xmlns:a16="http://schemas.microsoft.com/office/drawing/2014/main" id="{0EC3D33E-CB32-3D03-3018-748D29547F11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25B88BA9-2745-B9A7-E034-7FA23B8967EA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A18DCFA3-2334-CE7D-19DE-4A393DA9FAA6}"/>
              </a:ext>
            </a:extLst>
          </p:cNvPr>
          <p:cNvGrpSpPr/>
          <p:nvPr/>
        </p:nvGrpSpPr>
        <p:grpSpPr>
          <a:xfrm>
            <a:off x="8434046" y="1817190"/>
            <a:ext cx="651140" cy="215444"/>
            <a:chOff x="6634425" y="5498987"/>
            <a:chExt cx="651140" cy="215444"/>
          </a:xfrm>
        </p:grpSpPr>
        <p:pic>
          <p:nvPicPr>
            <p:cNvPr id="47" name="object 184">
              <a:extLst>
                <a:ext uri="{FF2B5EF4-FFF2-40B4-BE49-F238E27FC236}">
                  <a16:creationId xmlns:a16="http://schemas.microsoft.com/office/drawing/2014/main" id="{BB81958F-0C30-361C-0288-38C7D2E2B0A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48" name="object 185">
              <a:extLst>
                <a:ext uri="{FF2B5EF4-FFF2-40B4-BE49-F238E27FC236}">
                  <a16:creationId xmlns:a16="http://schemas.microsoft.com/office/drawing/2014/main" id="{F36D4ADB-5382-4C3D-5F73-59FFBB8FA87C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EF5F06A5-FB60-3490-F6F2-B634F84BED71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79" name="직선 연결선 78">
            <a:extLst>
              <a:ext uri="{FF2B5EF4-FFF2-40B4-BE49-F238E27FC236}">
                <a16:creationId xmlns:a16="http://schemas.microsoft.com/office/drawing/2014/main" id="{9D95DE29-00BE-780A-F4BE-AD8E0C388FB3}"/>
              </a:ext>
            </a:extLst>
          </p:cNvPr>
          <p:cNvCxnSpPr>
            <a:cxnSpLocks/>
          </p:cNvCxnSpPr>
          <p:nvPr/>
        </p:nvCxnSpPr>
        <p:spPr bwMode="auto">
          <a:xfrm flipH="1">
            <a:off x="3430540" y="2660588"/>
            <a:ext cx="11081" cy="3553782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292704184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직사각형 70">
            <a:extLst>
              <a:ext uri="{FF2B5EF4-FFF2-40B4-BE49-F238E27FC236}">
                <a16:creationId xmlns:a16="http://schemas.microsoft.com/office/drawing/2014/main" id="{7493C5A5-17B9-E949-A5DC-90E323AFB3C5}"/>
              </a:ext>
            </a:extLst>
          </p:cNvPr>
          <p:cNvSpPr/>
          <p:nvPr/>
        </p:nvSpPr>
        <p:spPr>
          <a:xfrm>
            <a:off x="408373" y="1484515"/>
            <a:ext cx="9081856" cy="48028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026679DE-6EED-8CAA-30B7-55A6CB11B8DF}"/>
              </a:ext>
            </a:extLst>
          </p:cNvPr>
          <p:cNvSpPr/>
          <p:nvPr/>
        </p:nvSpPr>
        <p:spPr>
          <a:xfrm>
            <a:off x="523875" y="2087400"/>
            <a:ext cx="8893175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D4AB798-68DF-D2F0-6FEF-018FD2B30029}"/>
              </a:ext>
            </a:extLst>
          </p:cNvPr>
          <p:cNvSpPr txBox="1"/>
          <p:nvPr/>
        </p:nvSpPr>
        <p:spPr>
          <a:xfrm>
            <a:off x="523696" y="2189494"/>
            <a:ext cx="541624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사원조회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46A5EA9-0273-E8C6-D04A-B0BC02EB0B33}"/>
              </a:ext>
            </a:extLst>
          </p:cNvPr>
          <p:cNvSpPr/>
          <p:nvPr/>
        </p:nvSpPr>
        <p:spPr>
          <a:xfrm>
            <a:off x="1087436" y="2180497"/>
            <a:ext cx="796286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재직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8BC406D3-B653-9EE4-E5AE-B6604F902F3F}"/>
              </a:ext>
            </a:extLst>
          </p:cNvPr>
          <p:cNvSpPr txBox="1"/>
          <p:nvPr/>
        </p:nvSpPr>
        <p:spPr>
          <a:xfrm rot="16200000">
            <a:off x="1633584" y="2166411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3797C308-6AE5-F62F-640B-C3E59F30ED0B}"/>
              </a:ext>
            </a:extLst>
          </p:cNvPr>
          <p:cNvSpPr/>
          <p:nvPr/>
        </p:nvSpPr>
        <p:spPr>
          <a:xfrm>
            <a:off x="1972499" y="2180497"/>
            <a:ext cx="1517908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부서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성명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사원번호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05FDC71-5FCD-6391-F0C1-E5657428EE1E}"/>
              </a:ext>
            </a:extLst>
          </p:cNvPr>
          <p:cNvSpPr/>
          <p:nvPr/>
        </p:nvSpPr>
        <p:spPr>
          <a:xfrm>
            <a:off x="415591" y="1484313"/>
            <a:ext cx="9074817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A8A7A8-D9E1-9692-1456-0D98C14D124D}"/>
              </a:ext>
            </a:extLst>
          </p:cNvPr>
          <p:cNvSpPr txBox="1"/>
          <p:nvPr/>
        </p:nvSpPr>
        <p:spPr>
          <a:xfrm>
            <a:off x="604445" y="1521913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사원등록</a:t>
            </a:r>
          </a:p>
        </p:txBody>
      </p:sp>
      <p:sp>
        <p:nvSpPr>
          <p:cNvPr id="29" name="File">
            <a:extLst>
              <a:ext uri="{FF2B5EF4-FFF2-40B4-BE49-F238E27FC236}">
                <a16:creationId xmlns:a16="http://schemas.microsoft.com/office/drawing/2014/main" id="{D9D7AFA1-0C4A-0857-2C5E-B7878E0907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354" y="1547940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DC15FD1A-AE10-35DF-FC05-E4A16B3C5FC4}"/>
              </a:ext>
            </a:extLst>
          </p:cNvPr>
          <p:cNvSpPr txBox="1"/>
          <p:nvPr/>
        </p:nvSpPr>
        <p:spPr>
          <a:xfrm>
            <a:off x="402888" y="2663942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사원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(3,313)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텍스트 개체 틀 9">
            <a:extLst>
              <a:ext uri="{FF2B5EF4-FFF2-40B4-BE49-F238E27FC236}">
                <a16:creationId xmlns:a16="http://schemas.microsoft.com/office/drawing/2014/main" id="{03222CA7-269A-DA6A-02BE-D87C93FEF243}"/>
              </a:ext>
            </a:extLst>
          </p:cNvPr>
          <p:cNvSpPr txBox="1">
            <a:spLocks/>
          </p:cNvSpPr>
          <p:nvPr/>
        </p:nvSpPr>
        <p:spPr>
          <a:xfrm>
            <a:off x="422275" y="1123489"/>
            <a:ext cx="7218363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 화면 구성 예시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탭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Search">
            <a:extLst>
              <a:ext uri="{FF2B5EF4-FFF2-40B4-BE49-F238E27FC236}">
                <a16:creationId xmlns:a16="http://schemas.microsoft.com/office/drawing/2014/main" id="{3B5EBDD8-ACAD-5764-03FC-7AB3B08B5F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32912" y="2218083"/>
            <a:ext cx="139700" cy="142875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019D678-A82C-9492-186E-B39C8D2D7BF5}"/>
              </a:ext>
            </a:extLst>
          </p:cNvPr>
          <p:cNvSpPr/>
          <p:nvPr/>
        </p:nvSpPr>
        <p:spPr>
          <a:xfrm>
            <a:off x="519764" y="3214844"/>
            <a:ext cx="2810577" cy="284086"/>
          </a:xfrm>
          <a:prstGeom prst="rect">
            <a:avLst/>
          </a:prstGeom>
          <a:solidFill>
            <a:srgbClr val="DEEBEB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직사각형 94">
            <a:extLst>
              <a:ext uri="{FF2B5EF4-FFF2-40B4-BE49-F238E27FC236}">
                <a16:creationId xmlns:a16="http://schemas.microsoft.com/office/drawing/2014/main" id="{842F3DF7-C222-4648-9F85-5240A2EEB688}"/>
              </a:ext>
            </a:extLst>
          </p:cNvPr>
          <p:cNvSpPr/>
          <p:nvPr/>
        </p:nvSpPr>
        <p:spPr>
          <a:xfrm>
            <a:off x="3542097" y="3133070"/>
            <a:ext cx="5852160" cy="635267"/>
          </a:xfrm>
          <a:prstGeom prst="rect">
            <a:avLst/>
          </a:prstGeom>
          <a:solidFill>
            <a:srgbClr val="DEEBEB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2EF0C616-0FE6-7387-11AB-6FD3ABBBD3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77877918"/>
              </p:ext>
            </p:extLst>
          </p:nvPr>
        </p:nvGraphicFramePr>
        <p:xfrm>
          <a:off x="523696" y="2929628"/>
          <a:ext cx="2809036" cy="308055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7117">
                  <a:extLst>
                    <a:ext uri="{9D8B030D-6E8A-4147-A177-3AD203B41FA5}">
                      <a16:colId xmlns:a16="http://schemas.microsoft.com/office/drawing/2014/main" val="2865443346"/>
                    </a:ext>
                  </a:extLst>
                </a:gridCol>
                <a:gridCol w="1127117">
                  <a:extLst>
                    <a:ext uri="{9D8B030D-6E8A-4147-A177-3AD203B41FA5}">
                      <a16:colId xmlns:a16="http://schemas.microsoft.com/office/drawing/2014/main" val="38904664"/>
                    </a:ext>
                  </a:extLst>
                </a:gridCol>
                <a:gridCol w="554802">
                  <a:extLst>
                    <a:ext uri="{9D8B030D-6E8A-4147-A177-3AD203B41FA5}">
                      <a16:colId xmlns:a16="http://schemas.microsoft.com/office/drawing/2014/main" val="160341417"/>
                    </a:ext>
                  </a:extLst>
                </a:gridCol>
              </a:tblGrid>
              <a:tr h="286277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이름</a:t>
                      </a: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↑↓</a:t>
                      </a:r>
                      <a:endParaRPr lang="ko-KR" altLang="en-US" sz="800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부서</a:t>
                      </a: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↑↓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dist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사번</a:t>
                      </a:r>
                      <a:r>
                        <a:rPr lang="ko-KR" altLang="en-US" sz="800" kern="1200" spc="-15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↑↓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256723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이○은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00001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909050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김○오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00002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367557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홍○동</a:t>
                      </a:r>
                      <a:endParaRPr lang="ko-KR" altLang="en-US" sz="800" kern="1200" dirty="0">
                        <a:solidFill>
                          <a:schemeClr val="tx1">
                            <a:lumMod val="50000"/>
                            <a:lumOff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00003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1521678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박○원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00004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950408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이○진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00005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3620599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이○규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00006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639825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김○정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00007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3186333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김○성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00008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3806339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송○철</a:t>
                      </a:r>
                      <a:endParaRPr lang="en-US" altLang="ko-KR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00009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0531666"/>
                  </a:ext>
                </a:extLst>
              </a:tr>
              <a:tr h="2794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정○경</a:t>
                      </a:r>
                      <a:endParaRPr lang="ko-KR" altLang="en-US" sz="8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>
                              <a:lumMod val="50000"/>
                              <a:lumOff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마케팅기획팀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1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00010</a:t>
                      </a:r>
                      <a:endParaRPr lang="ko-KR" altLang="en-US" sz="800" b="1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8967896"/>
                  </a:ext>
                </a:extLst>
              </a:tr>
            </a:tbl>
          </a:graphicData>
        </a:graphic>
      </p:graphicFrame>
      <p:sp>
        <p:nvSpPr>
          <p:cNvPr id="101" name="타원 100">
            <a:extLst>
              <a:ext uri="{FF2B5EF4-FFF2-40B4-BE49-F238E27FC236}">
                <a16:creationId xmlns:a16="http://schemas.microsoft.com/office/drawing/2014/main" id="{BAF14F58-2584-58C7-F35D-E51A8D338599}"/>
              </a:ext>
            </a:extLst>
          </p:cNvPr>
          <p:cNvSpPr/>
          <p:nvPr/>
        </p:nvSpPr>
        <p:spPr>
          <a:xfrm>
            <a:off x="3686475" y="3344825"/>
            <a:ext cx="308009" cy="298383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82AA7EF2-D34A-813D-DF7E-3EA649A65630}"/>
              </a:ext>
            </a:extLst>
          </p:cNvPr>
          <p:cNvSpPr txBox="1"/>
          <p:nvPr/>
        </p:nvSpPr>
        <p:spPr>
          <a:xfrm>
            <a:off x="4116715" y="3270459"/>
            <a:ext cx="3843378" cy="3693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이○은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사원</a:t>
            </a:r>
            <a:endParaRPr lang="en-US" altLang="ko-KR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buClrTx/>
            </a:pPr>
            <a:r>
              <a: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강원랜드 </a:t>
            </a: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마케팅기획실 마케팅기획팀</a:t>
            </a:r>
            <a:endParaRPr lang="ko-KR" altLang="en-US" sz="8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모서리가 둥근 직사각형 37">
            <a:extLst>
              <a:ext uri="{FF2B5EF4-FFF2-40B4-BE49-F238E27FC236}">
                <a16:creationId xmlns:a16="http://schemas.microsoft.com/office/drawing/2014/main" id="{D8C3E0A5-FA26-1A0A-7428-A4F6C5F69ECA}"/>
              </a:ext>
            </a:extLst>
          </p:cNvPr>
          <p:cNvSpPr/>
          <p:nvPr/>
        </p:nvSpPr>
        <p:spPr>
          <a:xfrm>
            <a:off x="7415794" y="3331199"/>
            <a:ext cx="814138" cy="24386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lang="ko-KR" altLang="en-US" sz="80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  수정</a:t>
            </a:r>
            <a:endParaRPr kumimoji="0" lang="ko-KR" altLang="en-US" sz="800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105" name="모서리가 둥근 직사각형 37">
            <a:extLst>
              <a:ext uri="{FF2B5EF4-FFF2-40B4-BE49-F238E27FC236}">
                <a16:creationId xmlns:a16="http://schemas.microsoft.com/office/drawing/2014/main" id="{824689FA-567E-C461-D925-6A7AAA2CC919}"/>
              </a:ext>
            </a:extLst>
          </p:cNvPr>
          <p:cNvSpPr/>
          <p:nvPr/>
        </p:nvSpPr>
        <p:spPr>
          <a:xfrm>
            <a:off x="8374388" y="3341593"/>
            <a:ext cx="814138" cy="24386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lang="ko-KR" altLang="en-US" sz="80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     파일</a:t>
            </a:r>
            <a:r>
              <a:rPr lang="en-US" altLang="ko-KR" sz="80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(1)</a:t>
            </a:r>
            <a:endParaRPr kumimoji="0" lang="ko-KR" altLang="en-US" sz="800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106" name="Attachment">
            <a:extLst>
              <a:ext uri="{FF2B5EF4-FFF2-40B4-BE49-F238E27FC236}">
                <a16:creationId xmlns:a16="http://schemas.microsoft.com/office/drawing/2014/main" id="{B3889E4A-6D39-D99E-0375-81CAF5842373}"/>
              </a:ext>
            </a:extLst>
          </p:cNvPr>
          <p:cNvSpPr>
            <a:spLocks noChangeAspect="1"/>
          </p:cNvSpPr>
          <p:nvPr/>
        </p:nvSpPr>
        <p:spPr bwMode="auto">
          <a:xfrm>
            <a:off x="8535178" y="3409477"/>
            <a:ext cx="125297" cy="115373"/>
          </a:xfrm>
          <a:custGeom>
            <a:avLst/>
            <a:gdLst>
              <a:gd name="T0" fmla="*/ 1064 w 1394"/>
              <a:gd name="T1" fmla="*/ 2 h 1257"/>
              <a:gd name="T2" fmla="*/ 1001 w 1394"/>
              <a:gd name="T3" fmla="*/ 14 h 1257"/>
              <a:gd name="T4" fmla="*/ 781 w 1394"/>
              <a:gd name="T5" fmla="*/ 172 h 1257"/>
              <a:gd name="T6" fmla="*/ 334 w 1394"/>
              <a:gd name="T7" fmla="*/ 620 h 1257"/>
              <a:gd name="T8" fmla="*/ 253 w 1394"/>
              <a:gd name="T9" fmla="*/ 767 h 1257"/>
              <a:gd name="T10" fmla="*/ 312 w 1394"/>
              <a:gd name="T11" fmla="*/ 939 h 1257"/>
              <a:gd name="T12" fmla="*/ 487 w 1394"/>
              <a:gd name="T13" fmla="*/ 995 h 1257"/>
              <a:gd name="T14" fmla="*/ 631 w 1394"/>
              <a:gd name="T15" fmla="*/ 917 h 1257"/>
              <a:gd name="T16" fmla="*/ 1122 w 1394"/>
              <a:gd name="T17" fmla="*/ 426 h 1257"/>
              <a:gd name="T18" fmla="*/ 1124 w 1394"/>
              <a:gd name="T19" fmla="*/ 348 h 1257"/>
              <a:gd name="T20" fmla="*/ 1046 w 1394"/>
              <a:gd name="T21" fmla="*/ 349 h 1257"/>
              <a:gd name="T22" fmla="*/ 554 w 1394"/>
              <a:gd name="T23" fmla="*/ 840 h 1257"/>
              <a:gd name="T24" fmla="*/ 468 w 1394"/>
              <a:gd name="T25" fmla="*/ 889 h 1257"/>
              <a:gd name="T26" fmla="*/ 389 w 1394"/>
              <a:gd name="T27" fmla="*/ 862 h 1257"/>
              <a:gd name="T28" fmla="*/ 360 w 1394"/>
              <a:gd name="T29" fmla="*/ 784 h 1257"/>
              <a:gd name="T30" fmla="*/ 411 w 1394"/>
              <a:gd name="T31" fmla="*/ 696 h 1257"/>
              <a:gd name="T32" fmla="*/ 858 w 1394"/>
              <a:gd name="T33" fmla="*/ 249 h 1257"/>
              <a:gd name="T34" fmla="*/ 1035 w 1394"/>
              <a:gd name="T35" fmla="*/ 117 h 1257"/>
              <a:gd name="T36" fmla="*/ 1178 w 1394"/>
              <a:gd name="T37" fmla="*/ 161 h 1257"/>
              <a:gd name="T38" fmla="*/ 1278 w 1394"/>
              <a:gd name="T39" fmla="*/ 281 h 1257"/>
              <a:gd name="T40" fmla="*/ 1272 w 1394"/>
              <a:gd name="T41" fmla="*/ 353 h 1257"/>
              <a:gd name="T42" fmla="*/ 1178 w 1394"/>
              <a:gd name="T43" fmla="*/ 481 h 1257"/>
              <a:gd name="T44" fmla="*/ 687 w 1394"/>
              <a:gd name="T45" fmla="*/ 972 h 1257"/>
              <a:gd name="T46" fmla="*/ 453 w 1394"/>
              <a:gd name="T47" fmla="*/ 1128 h 1257"/>
              <a:gd name="T48" fmla="*/ 230 w 1394"/>
              <a:gd name="T49" fmla="*/ 1039 h 1257"/>
              <a:gd name="T50" fmla="*/ 121 w 1394"/>
              <a:gd name="T51" fmla="*/ 781 h 1257"/>
              <a:gd name="T52" fmla="*/ 282 w 1394"/>
              <a:gd name="T53" fmla="*/ 498 h 1257"/>
              <a:gd name="T54" fmla="*/ 651 w 1394"/>
              <a:gd name="T55" fmla="*/ 151 h 1257"/>
              <a:gd name="T56" fmla="*/ 659 w 1394"/>
              <a:gd name="T57" fmla="*/ 71 h 1257"/>
              <a:gd name="T58" fmla="*/ 578 w 1394"/>
              <a:gd name="T59" fmla="*/ 71 h 1257"/>
              <a:gd name="T60" fmla="*/ 205 w 1394"/>
              <a:gd name="T61" fmla="*/ 421 h 1257"/>
              <a:gd name="T62" fmla="*/ 13 w 1394"/>
              <a:gd name="T63" fmla="*/ 770 h 1257"/>
              <a:gd name="T64" fmla="*/ 153 w 1394"/>
              <a:gd name="T65" fmla="*/ 1116 h 1257"/>
              <a:gd name="T66" fmla="*/ 476 w 1394"/>
              <a:gd name="T67" fmla="*/ 1234 h 1257"/>
              <a:gd name="T68" fmla="*/ 764 w 1394"/>
              <a:gd name="T69" fmla="*/ 1049 h 1257"/>
              <a:gd name="T70" fmla="*/ 1255 w 1394"/>
              <a:gd name="T71" fmla="*/ 558 h 1257"/>
              <a:gd name="T72" fmla="*/ 1373 w 1394"/>
              <a:gd name="T73" fmla="*/ 393 h 1257"/>
              <a:gd name="T74" fmla="*/ 1382 w 1394"/>
              <a:gd name="T75" fmla="*/ 249 h 1257"/>
              <a:gd name="T76" fmla="*/ 1255 w 1394"/>
              <a:gd name="T77" fmla="*/ 84 h 1257"/>
              <a:gd name="T78" fmla="*/ 1064 w 1394"/>
              <a:gd name="T79" fmla="*/ 2 h 1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94" h="1257">
                <a:moveTo>
                  <a:pt x="1064" y="2"/>
                </a:moveTo>
                <a:cubicBezTo>
                  <a:pt x="1043" y="3"/>
                  <a:pt x="1021" y="7"/>
                  <a:pt x="1001" y="14"/>
                </a:cubicBezTo>
                <a:cubicBezTo>
                  <a:pt x="919" y="41"/>
                  <a:pt x="850" y="103"/>
                  <a:pt x="781" y="172"/>
                </a:cubicBezTo>
                <a:cubicBezTo>
                  <a:pt x="711" y="242"/>
                  <a:pt x="348" y="606"/>
                  <a:pt x="334" y="620"/>
                </a:cubicBezTo>
                <a:cubicBezTo>
                  <a:pt x="294" y="659"/>
                  <a:pt x="262" y="709"/>
                  <a:pt x="253" y="767"/>
                </a:cubicBezTo>
                <a:cubicBezTo>
                  <a:pt x="244" y="824"/>
                  <a:pt x="262" y="889"/>
                  <a:pt x="312" y="939"/>
                </a:cubicBezTo>
                <a:cubicBezTo>
                  <a:pt x="363" y="990"/>
                  <a:pt x="430" y="1006"/>
                  <a:pt x="487" y="995"/>
                </a:cubicBezTo>
                <a:cubicBezTo>
                  <a:pt x="545" y="985"/>
                  <a:pt x="594" y="954"/>
                  <a:pt x="631" y="917"/>
                </a:cubicBezTo>
                <a:lnTo>
                  <a:pt x="1122" y="426"/>
                </a:lnTo>
                <a:cubicBezTo>
                  <a:pt x="1144" y="406"/>
                  <a:pt x="1144" y="368"/>
                  <a:pt x="1124" y="348"/>
                </a:cubicBezTo>
                <a:cubicBezTo>
                  <a:pt x="1103" y="327"/>
                  <a:pt x="1066" y="328"/>
                  <a:pt x="1046" y="349"/>
                </a:cubicBezTo>
                <a:lnTo>
                  <a:pt x="554" y="840"/>
                </a:lnTo>
                <a:cubicBezTo>
                  <a:pt x="531" y="863"/>
                  <a:pt x="497" y="883"/>
                  <a:pt x="468" y="889"/>
                </a:cubicBezTo>
                <a:cubicBezTo>
                  <a:pt x="439" y="894"/>
                  <a:pt x="416" y="889"/>
                  <a:pt x="389" y="862"/>
                </a:cubicBezTo>
                <a:cubicBezTo>
                  <a:pt x="360" y="834"/>
                  <a:pt x="355" y="811"/>
                  <a:pt x="360" y="784"/>
                </a:cubicBezTo>
                <a:cubicBezTo>
                  <a:pt x="364" y="756"/>
                  <a:pt x="383" y="724"/>
                  <a:pt x="411" y="696"/>
                </a:cubicBezTo>
                <a:cubicBezTo>
                  <a:pt x="424" y="683"/>
                  <a:pt x="788" y="319"/>
                  <a:pt x="858" y="249"/>
                </a:cubicBezTo>
                <a:cubicBezTo>
                  <a:pt x="923" y="184"/>
                  <a:pt x="986" y="134"/>
                  <a:pt x="1035" y="117"/>
                </a:cubicBezTo>
                <a:cubicBezTo>
                  <a:pt x="1085" y="100"/>
                  <a:pt x="1121" y="104"/>
                  <a:pt x="1178" y="161"/>
                </a:cubicBezTo>
                <a:cubicBezTo>
                  <a:pt x="1221" y="204"/>
                  <a:pt x="1266" y="242"/>
                  <a:pt x="1278" y="281"/>
                </a:cubicBezTo>
                <a:cubicBezTo>
                  <a:pt x="1284" y="300"/>
                  <a:pt x="1284" y="321"/>
                  <a:pt x="1272" y="353"/>
                </a:cubicBezTo>
                <a:cubicBezTo>
                  <a:pt x="1259" y="385"/>
                  <a:pt x="1231" y="428"/>
                  <a:pt x="1178" y="481"/>
                </a:cubicBezTo>
                <a:cubicBezTo>
                  <a:pt x="953" y="706"/>
                  <a:pt x="781" y="878"/>
                  <a:pt x="687" y="972"/>
                </a:cubicBezTo>
                <a:cubicBezTo>
                  <a:pt x="603" y="1056"/>
                  <a:pt x="523" y="1113"/>
                  <a:pt x="453" y="1128"/>
                </a:cubicBezTo>
                <a:cubicBezTo>
                  <a:pt x="383" y="1144"/>
                  <a:pt x="317" y="1127"/>
                  <a:pt x="230" y="1039"/>
                </a:cubicBezTo>
                <a:cubicBezTo>
                  <a:pt x="143" y="952"/>
                  <a:pt x="112" y="869"/>
                  <a:pt x="121" y="781"/>
                </a:cubicBezTo>
                <a:cubicBezTo>
                  <a:pt x="131" y="693"/>
                  <a:pt x="183" y="596"/>
                  <a:pt x="282" y="498"/>
                </a:cubicBezTo>
                <a:cubicBezTo>
                  <a:pt x="401" y="379"/>
                  <a:pt x="651" y="151"/>
                  <a:pt x="651" y="151"/>
                </a:cubicBezTo>
                <a:cubicBezTo>
                  <a:pt x="675" y="133"/>
                  <a:pt x="679" y="94"/>
                  <a:pt x="659" y="71"/>
                </a:cubicBezTo>
                <a:cubicBezTo>
                  <a:pt x="639" y="49"/>
                  <a:pt x="599" y="49"/>
                  <a:pt x="578" y="71"/>
                </a:cubicBezTo>
                <a:cubicBezTo>
                  <a:pt x="578" y="71"/>
                  <a:pt x="329" y="297"/>
                  <a:pt x="205" y="421"/>
                </a:cubicBezTo>
                <a:cubicBezTo>
                  <a:pt x="95" y="531"/>
                  <a:pt x="26" y="648"/>
                  <a:pt x="13" y="770"/>
                </a:cubicBezTo>
                <a:cubicBezTo>
                  <a:pt x="0" y="891"/>
                  <a:pt x="49" y="1012"/>
                  <a:pt x="153" y="1116"/>
                </a:cubicBezTo>
                <a:cubicBezTo>
                  <a:pt x="257" y="1220"/>
                  <a:pt x="370" y="1257"/>
                  <a:pt x="476" y="1234"/>
                </a:cubicBezTo>
                <a:cubicBezTo>
                  <a:pt x="582" y="1211"/>
                  <a:pt x="674" y="1139"/>
                  <a:pt x="764" y="1049"/>
                </a:cubicBezTo>
                <a:cubicBezTo>
                  <a:pt x="857" y="955"/>
                  <a:pt x="1030" y="783"/>
                  <a:pt x="1255" y="558"/>
                </a:cubicBezTo>
                <a:cubicBezTo>
                  <a:pt x="1314" y="498"/>
                  <a:pt x="1353" y="444"/>
                  <a:pt x="1373" y="393"/>
                </a:cubicBezTo>
                <a:cubicBezTo>
                  <a:pt x="1393" y="341"/>
                  <a:pt x="1394" y="291"/>
                  <a:pt x="1382" y="249"/>
                </a:cubicBezTo>
                <a:cubicBezTo>
                  <a:pt x="1356" y="165"/>
                  <a:pt x="1289" y="118"/>
                  <a:pt x="1255" y="84"/>
                </a:cubicBezTo>
                <a:cubicBezTo>
                  <a:pt x="1197" y="26"/>
                  <a:pt x="1129" y="0"/>
                  <a:pt x="1064" y="2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7" name="Edit File">
            <a:extLst>
              <a:ext uri="{FF2B5EF4-FFF2-40B4-BE49-F238E27FC236}">
                <a16:creationId xmlns:a16="http://schemas.microsoft.com/office/drawing/2014/main" id="{8C4655BC-C5F2-FD55-4231-DA7621FBB8A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09099" y="3390096"/>
            <a:ext cx="131175" cy="131175"/>
          </a:xfrm>
          <a:custGeom>
            <a:avLst/>
            <a:gdLst>
              <a:gd name="T0" fmla="*/ 217 w 1410"/>
              <a:gd name="T1" fmla="*/ 0 h 1406"/>
              <a:gd name="T2" fmla="*/ 0 w 1410"/>
              <a:gd name="T3" fmla="*/ 217 h 1406"/>
              <a:gd name="T4" fmla="*/ 0 w 1410"/>
              <a:gd name="T5" fmla="*/ 1140 h 1406"/>
              <a:gd name="T6" fmla="*/ 217 w 1410"/>
              <a:gd name="T7" fmla="*/ 1357 h 1406"/>
              <a:gd name="T8" fmla="*/ 661 w 1410"/>
              <a:gd name="T9" fmla="*/ 1357 h 1406"/>
              <a:gd name="T10" fmla="*/ 661 w 1410"/>
              <a:gd name="T11" fmla="*/ 1345 h 1406"/>
              <a:gd name="T12" fmla="*/ 688 w 1410"/>
              <a:gd name="T13" fmla="*/ 1248 h 1406"/>
              <a:gd name="T14" fmla="*/ 217 w 1410"/>
              <a:gd name="T15" fmla="*/ 1248 h 1406"/>
              <a:gd name="T16" fmla="*/ 108 w 1410"/>
              <a:gd name="T17" fmla="*/ 1140 h 1406"/>
              <a:gd name="T18" fmla="*/ 108 w 1410"/>
              <a:gd name="T19" fmla="*/ 217 h 1406"/>
              <a:gd name="T20" fmla="*/ 217 w 1410"/>
              <a:gd name="T21" fmla="*/ 109 h 1406"/>
              <a:gd name="T22" fmla="*/ 558 w 1410"/>
              <a:gd name="T23" fmla="*/ 109 h 1406"/>
              <a:gd name="T24" fmla="*/ 597 w 1410"/>
              <a:gd name="T25" fmla="*/ 217 h 1406"/>
              <a:gd name="T26" fmla="*/ 597 w 1410"/>
              <a:gd name="T27" fmla="*/ 380 h 1406"/>
              <a:gd name="T28" fmla="*/ 651 w 1410"/>
              <a:gd name="T29" fmla="*/ 434 h 1406"/>
              <a:gd name="T30" fmla="*/ 814 w 1410"/>
              <a:gd name="T31" fmla="*/ 434 h 1406"/>
              <a:gd name="T32" fmla="*/ 922 w 1410"/>
              <a:gd name="T33" fmla="*/ 489 h 1406"/>
              <a:gd name="T34" fmla="*/ 922 w 1410"/>
              <a:gd name="T35" fmla="*/ 923 h 1406"/>
              <a:gd name="T36" fmla="*/ 1031 w 1410"/>
              <a:gd name="T37" fmla="*/ 814 h 1406"/>
              <a:gd name="T38" fmla="*/ 1031 w 1410"/>
              <a:gd name="T39" fmla="*/ 434 h 1406"/>
              <a:gd name="T40" fmla="*/ 883 w 1410"/>
              <a:gd name="T41" fmla="*/ 227 h 1406"/>
              <a:gd name="T42" fmla="*/ 841 w 1410"/>
              <a:gd name="T43" fmla="*/ 190 h 1406"/>
              <a:gd name="T44" fmla="*/ 802 w 1410"/>
              <a:gd name="T45" fmla="*/ 146 h 1406"/>
              <a:gd name="T46" fmla="*/ 597 w 1410"/>
              <a:gd name="T47" fmla="*/ 0 h 1406"/>
              <a:gd name="T48" fmla="*/ 217 w 1410"/>
              <a:gd name="T49" fmla="*/ 0 h 1406"/>
              <a:gd name="T50" fmla="*/ 1267 w 1410"/>
              <a:gd name="T51" fmla="*/ 765 h 1406"/>
              <a:gd name="T52" fmla="*/ 1226 w 1410"/>
              <a:gd name="T53" fmla="*/ 782 h 1406"/>
              <a:gd name="T54" fmla="*/ 1160 w 1410"/>
              <a:gd name="T55" fmla="*/ 846 h 1406"/>
              <a:gd name="T56" fmla="*/ 1323 w 1410"/>
              <a:gd name="T57" fmla="*/ 1009 h 1406"/>
              <a:gd name="T58" fmla="*/ 1389 w 1410"/>
              <a:gd name="T59" fmla="*/ 945 h 1406"/>
              <a:gd name="T60" fmla="*/ 1389 w 1410"/>
              <a:gd name="T61" fmla="*/ 863 h 1406"/>
              <a:gd name="T62" fmla="*/ 1307 w 1410"/>
              <a:gd name="T63" fmla="*/ 782 h 1406"/>
              <a:gd name="T64" fmla="*/ 1267 w 1410"/>
              <a:gd name="T65" fmla="*/ 765 h 1406"/>
              <a:gd name="T66" fmla="*/ 1100 w 1410"/>
              <a:gd name="T67" fmla="*/ 901 h 1406"/>
              <a:gd name="T68" fmla="*/ 846 w 1410"/>
              <a:gd name="T69" fmla="*/ 1172 h 1406"/>
              <a:gd name="T70" fmla="*/ 834 w 1410"/>
              <a:gd name="T71" fmla="*/ 1182 h 1406"/>
              <a:gd name="T72" fmla="*/ 775 w 1410"/>
              <a:gd name="T73" fmla="*/ 1379 h 1406"/>
              <a:gd name="T74" fmla="*/ 780 w 1410"/>
              <a:gd name="T75" fmla="*/ 1399 h 1406"/>
              <a:gd name="T76" fmla="*/ 797 w 1410"/>
              <a:gd name="T77" fmla="*/ 1406 h 1406"/>
              <a:gd name="T78" fmla="*/ 802 w 1410"/>
              <a:gd name="T79" fmla="*/ 1406 h 1406"/>
              <a:gd name="T80" fmla="*/ 997 w 1410"/>
              <a:gd name="T81" fmla="*/ 1345 h 1406"/>
              <a:gd name="T82" fmla="*/ 1009 w 1410"/>
              <a:gd name="T83" fmla="*/ 1340 h 1406"/>
              <a:gd name="T84" fmla="*/ 1275 w 1410"/>
              <a:gd name="T85" fmla="*/ 1074 h 1406"/>
              <a:gd name="T86" fmla="*/ 1100 w 1410"/>
              <a:gd name="T87" fmla="*/ 901 h 1406"/>
              <a:gd name="T88" fmla="*/ 868 w 1410"/>
              <a:gd name="T89" fmla="*/ 1199 h 1406"/>
              <a:gd name="T90" fmla="*/ 949 w 1410"/>
              <a:gd name="T91" fmla="*/ 1216 h 1406"/>
              <a:gd name="T92" fmla="*/ 965 w 1410"/>
              <a:gd name="T93" fmla="*/ 1303 h 1406"/>
              <a:gd name="T94" fmla="*/ 856 w 1410"/>
              <a:gd name="T95" fmla="*/ 1330 h 1406"/>
              <a:gd name="T96" fmla="*/ 834 w 1410"/>
              <a:gd name="T97" fmla="*/ 1308 h 1406"/>
              <a:gd name="T98" fmla="*/ 868 w 1410"/>
              <a:gd name="T99" fmla="*/ 1199 h 1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10" h="1406">
                <a:moveTo>
                  <a:pt x="217" y="0"/>
                </a:moveTo>
                <a:cubicBezTo>
                  <a:pt x="97" y="0"/>
                  <a:pt x="0" y="98"/>
                  <a:pt x="0" y="217"/>
                </a:cubicBezTo>
                <a:lnTo>
                  <a:pt x="0" y="1140"/>
                </a:lnTo>
                <a:cubicBezTo>
                  <a:pt x="0" y="1259"/>
                  <a:pt x="97" y="1357"/>
                  <a:pt x="217" y="1357"/>
                </a:cubicBezTo>
                <a:lnTo>
                  <a:pt x="661" y="1357"/>
                </a:lnTo>
                <a:lnTo>
                  <a:pt x="661" y="1345"/>
                </a:lnTo>
                <a:lnTo>
                  <a:pt x="688" y="1248"/>
                </a:lnTo>
                <a:lnTo>
                  <a:pt x="217" y="1248"/>
                </a:lnTo>
                <a:cubicBezTo>
                  <a:pt x="157" y="1248"/>
                  <a:pt x="108" y="1200"/>
                  <a:pt x="108" y="1140"/>
                </a:cubicBezTo>
                <a:lnTo>
                  <a:pt x="108" y="217"/>
                </a:lnTo>
                <a:cubicBezTo>
                  <a:pt x="108" y="158"/>
                  <a:pt x="157" y="109"/>
                  <a:pt x="217" y="109"/>
                </a:cubicBezTo>
                <a:lnTo>
                  <a:pt x="558" y="109"/>
                </a:lnTo>
                <a:cubicBezTo>
                  <a:pt x="596" y="120"/>
                  <a:pt x="597" y="168"/>
                  <a:pt x="597" y="217"/>
                </a:cubicBezTo>
                <a:lnTo>
                  <a:pt x="597" y="380"/>
                </a:lnTo>
                <a:cubicBezTo>
                  <a:pt x="597" y="413"/>
                  <a:pt x="618" y="434"/>
                  <a:pt x="651" y="434"/>
                </a:cubicBezTo>
                <a:lnTo>
                  <a:pt x="814" y="434"/>
                </a:lnTo>
                <a:cubicBezTo>
                  <a:pt x="868" y="434"/>
                  <a:pt x="922" y="434"/>
                  <a:pt x="922" y="489"/>
                </a:cubicBezTo>
                <a:lnTo>
                  <a:pt x="922" y="923"/>
                </a:lnTo>
                <a:lnTo>
                  <a:pt x="1031" y="814"/>
                </a:lnTo>
                <a:lnTo>
                  <a:pt x="1031" y="434"/>
                </a:lnTo>
                <a:cubicBezTo>
                  <a:pt x="1031" y="375"/>
                  <a:pt x="976" y="320"/>
                  <a:pt x="883" y="227"/>
                </a:cubicBezTo>
                <a:cubicBezTo>
                  <a:pt x="867" y="217"/>
                  <a:pt x="857" y="201"/>
                  <a:pt x="841" y="190"/>
                </a:cubicBezTo>
                <a:cubicBezTo>
                  <a:pt x="830" y="174"/>
                  <a:pt x="813" y="162"/>
                  <a:pt x="802" y="146"/>
                </a:cubicBezTo>
                <a:cubicBezTo>
                  <a:pt x="710" y="54"/>
                  <a:pt x="656" y="0"/>
                  <a:pt x="597" y="0"/>
                </a:cubicBezTo>
                <a:lnTo>
                  <a:pt x="217" y="0"/>
                </a:lnTo>
                <a:close/>
                <a:moveTo>
                  <a:pt x="1267" y="765"/>
                </a:moveTo>
                <a:cubicBezTo>
                  <a:pt x="1252" y="765"/>
                  <a:pt x="1237" y="771"/>
                  <a:pt x="1226" y="782"/>
                </a:cubicBezTo>
                <a:lnTo>
                  <a:pt x="1160" y="846"/>
                </a:lnTo>
                <a:lnTo>
                  <a:pt x="1323" y="1009"/>
                </a:lnTo>
                <a:lnTo>
                  <a:pt x="1389" y="945"/>
                </a:lnTo>
                <a:cubicBezTo>
                  <a:pt x="1410" y="923"/>
                  <a:pt x="1410" y="891"/>
                  <a:pt x="1389" y="863"/>
                </a:cubicBezTo>
                <a:lnTo>
                  <a:pt x="1307" y="782"/>
                </a:lnTo>
                <a:cubicBezTo>
                  <a:pt x="1296" y="771"/>
                  <a:pt x="1281" y="765"/>
                  <a:pt x="1267" y="765"/>
                </a:cubicBezTo>
                <a:close/>
                <a:moveTo>
                  <a:pt x="1100" y="901"/>
                </a:moveTo>
                <a:lnTo>
                  <a:pt x="846" y="1172"/>
                </a:lnTo>
                <a:cubicBezTo>
                  <a:pt x="840" y="1172"/>
                  <a:pt x="834" y="1177"/>
                  <a:pt x="834" y="1182"/>
                </a:cubicBezTo>
                <a:lnTo>
                  <a:pt x="775" y="1379"/>
                </a:lnTo>
                <a:cubicBezTo>
                  <a:pt x="769" y="1384"/>
                  <a:pt x="774" y="1394"/>
                  <a:pt x="780" y="1399"/>
                </a:cubicBezTo>
                <a:cubicBezTo>
                  <a:pt x="785" y="1405"/>
                  <a:pt x="791" y="1406"/>
                  <a:pt x="797" y="1406"/>
                </a:cubicBezTo>
                <a:lnTo>
                  <a:pt x="802" y="1406"/>
                </a:lnTo>
                <a:lnTo>
                  <a:pt x="997" y="1345"/>
                </a:lnTo>
                <a:cubicBezTo>
                  <a:pt x="1002" y="1345"/>
                  <a:pt x="1003" y="1346"/>
                  <a:pt x="1009" y="1340"/>
                </a:cubicBezTo>
                <a:lnTo>
                  <a:pt x="1275" y="1074"/>
                </a:lnTo>
                <a:lnTo>
                  <a:pt x="1100" y="901"/>
                </a:lnTo>
                <a:close/>
                <a:moveTo>
                  <a:pt x="868" y="1199"/>
                </a:moveTo>
                <a:lnTo>
                  <a:pt x="949" y="1216"/>
                </a:lnTo>
                <a:lnTo>
                  <a:pt x="965" y="1303"/>
                </a:lnTo>
                <a:lnTo>
                  <a:pt x="856" y="1330"/>
                </a:lnTo>
                <a:lnTo>
                  <a:pt x="834" y="1308"/>
                </a:lnTo>
                <a:lnTo>
                  <a:pt x="868" y="1199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84C2B428-E298-7FA7-AB93-3B4867FA1822}"/>
              </a:ext>
            </a:extLst>
          </p:cNvPr>
          <p:cNvSpPr txBox="1"/>
          <p:nvPr/>
        </p:nvSpPr>
        <p:spPr>
          <a:xfrm>
            <a:off x="3491575" y="2885885"/>
            <a:ext cx="597950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기본정보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인사정보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급여정보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인적사항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기타정보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조회내역</a:t>
            </a:r>
          </a:p>
        </p:txBody>
      </p:sp>
      <p:cxnSp>
        <p:nvCxnSpPr>
          <p:cNvPr id="112" name="직선 연결선 111">
            <a:extLst>
              <a:ext uri="{FF2B5EF4-FFF2-40B4-BE49-F238E27FC236}">
                <a16:creationId xmlns:a16="http://schemas.microsoft.com/office/drawing/2014/main" id="{6A6F2FE0-66EB-2F05-E287-3788D5761FF7}"/>
              </a:ext>
            </a:extLst>
          </p:cNvPr>
          <p:cNvCxnSpPr>
            <a:cxnSpLocks/>
          </p:cNvCxnSpPr>
          <p:nvPr/>
        </p:nvCxnSpPr>
        <p:spPr bwMode="auto">
          <a:xfrm>
            <a:off x="3549759" y="3078217"/>
            <a:ext cx="5867291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4" name="직선 연결선 113">
            <a:extLst>
              <a:ext uri="{FF2B5EF4-FFF2-40B4-BE49-F238E27FC236}">
                <a16:creationId xmlns:a16="http://schemas.microsoft.com/office/drawing/2014/main" id="{6ABD9049-24CA-3CEA-67D7-A13520EF70AE}"/>
              </a:ext>
            </a:extLst>
          </p:cNvPr>
          <p:cNvCxnSpPr>
            <a:cxnSpLocks/>
          </p:cNvCxnSpPr>
          <p:nvPr/>
        </p:nvCxnSpPr>
        <p:spPr bwMode="auto">
          <a:xfrm>
            <a:off x="3552288" y="3079064"/>
            <a:ext cx="520215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C5DD67C-644B-EDCC-AA7A-4AA485756AA5}"/>
              </a:ext>
            </a:extLst>
          </p:cNvPr>
          <p:cNvSpPr/>
          <p:nvPr/>
        </p:nvSpPr>
        <p:spPr>
          <a:xfrm>
            <a:off x="3530143" y="3844031"/>
            <a:ext cx="5852160" cy="234370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세부내용</a:t>
            </a: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A74DAE5-3089-E80A-9872-D50F48232964}"/>
              </a:ext>
            </a:extLst>
          </p:cNvPr>
          <p:cNvGrpSpPr/>
          <p:nvPr/>
        </p:nvGrpSpPr>
        <p:grpSpPr>
          <a:xfrm>
            <a:off x="2961417" y="2653420"/>
            <a:ext cx="389850" cy="215444"/>
            <a:chOff x="6634425" y="5498987"/>
            <a:chExt cx="389850" cy="215444"/>
          </a:xfrm>
        </p:grpSpPr>
        <p:pic>
          <p:nvPicPr>
            <p:cNvPr id="130" name="object 184">
              <a:extLst>
                <a:ext uri="{FF2B5EF4-FFF2-40B4-BE49-F238E27FC236}">
                  <a16:creationId xmlns:a16="http://schemas.microsoft.com/office/drawing/2014/main" id="{744AD070-6051-297E-2D1C-42CB2ECBB7E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31" name="object 185">
              <a:extLst>
                <a:ext uri="{FF2B5EF4-FFF2-40B4-BE49-F238E27FC236}">
                  <a16:creationId xmlns:a16="http://schemas.microsoft.com/office/drawing/2014/main" id="{7B2C8D6A-4806-DB1F-2558-BFA09D059C8F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07B43C9F-04FC-396A-3E7B-D96C3C060D18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178B4354-0E3D-CE7E-6583-31F9B5437D3B}"/>
              </a:ext>
            </a:extLst>
          </p:cNvPr>
          <p:cNvGrpSpPr/>
          <p:nvPr/>
        </p:nvGrpSpPr>
        <p:grpSpPr>
          <a:xfrm>
            <a:off x="2581156" y="2654901"/>
            <a:ext cx="389850" cy="215444"/>
            <a:chOff x="6634425" y="5498987"/>
            <a:chExt cx="389850" cy="215444"/>
          </a:xfrm>
        </p:grpSpPr>
        <p:pic>
          <p:nvPicPr>
            <p:cNvPr id="134" name="object 184">
              <a:extLst>
                <a:ext uri="{FF2B5EF4-FFF2-40B4-BE49-F238E27FC236}">
                  <a16:creationId xmlns:a16="http://schemas.microsoft.com/office/drawing/2014/main" id="{E8184AF3-3D16-4ABF-342A-2DC84B06408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35" name="object 185">
              <a:extLst>
                <a:ext uri="{FF2B5EF4-FFF2-40B4-BE49-F238E27FC236}">
                  <a16:creationId xmlns:a16="http://schemas.microsoft.com/office/drawing/2014/main" id="{BC908137-93D0-A583-6305-F17A2C2A7A75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891BA040-CB4C-B504-1B99-D889498A4D32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등록</a:t>
              </a:r>
            </a:p>
          </p:txBody>
        </p:sp>
      </p:grpSp>
      <p:sp>
        <p:nvSpPr>
          <p:cNvPr id="149" name="User">
            <a:extLst>
              <a:ext uri="{FF2B5EF4-FFF2-40B4-BE49-F238E27FC236}">
                <a16:creationId xmlns:a16="http://schemas.microsoft.com/office/drawing/2014/main" id="{F7A68CC7-FA7B-D45B-0B29-375F4D6C16C4}"/>
              </a:ext>
            </a:extLst>
          </p:cNvPr>
          <p:cNvSpPr>
            <a:spLocks noChangeAspect="1"/>
          </p:cNvSpPr>
          <p:nvPr/>
        </p:nvSpPr>
        <p:spPr bwMode="auto">
          <a:xfrm>
            <a:off x="3778613" y="3409477"/>
            <a:ext cx="136525" cy="161925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95960527-53B4-686F-6BBF-AF28A9D077CA}"/>
              </a:ext>
            </a:extLst>
          </p:cNvPr>
          <p:cNvSpPr txBox="1"/>
          <p:nvPr/>
        </p:nvSpPr>
        <p:spPr>
          <a:xfrm>
            <a:off x="3490406" y="2663629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사원 상세 정보</a:t>
            </a:r>
          </a:p>
        </p:txBody>
      </p:sp>
      <p:sp>
        <p:nvSpPr>
          <p:cNvPr id="2" name="Star">
            <a:extLst>
              <a:ext uri="{FF2B5EF4-FFF2-40B4-BE49-F238E27FC236}">
                <a16:creationId xmlns:a16="http://schemas.microsoft.com/office/drawing/2014/main" id="{373C3628-5C5C-8E6B-D8F5-84AB1793018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30519" y="154958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" name="Save">
            <a:extLst>
              <a:ext uri="{FF2B5EF4-FFF2-40B4-BE49-F238E27FC236}">
                <a16:creationId xmlns:a16="http://schemas.microsoft.com/office/drawing/2014/main" id="{D26F357F-80AA-D948-78E8-635D15EB08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33691" y="154958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" name="Printer">
            <a:extLst>
              <a:ext uri="{FF2B5EF4-FFF2-40B4-BE49-F238E27FC236}">
                <a16:creationId xmlns:a16="http://schemas.microsoft.com/office/drawing/2014/main" id="{FD42BF57-4361-7F86-E8E1-CD788EA3A9E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35276" y="154958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" name="Trash">
            <a:extLst>
              <a:ext uri="{FF2B5EF4-FFF2-40B4-BE49-F238E27FC236}">
                <a16:creationId xmlns:a16="http://schemas.microsoft.com/office/drawing/2014/main" id="{657B95D6-DDDA-1E1D-9173-3EDB30E9BD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849" y="154958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" name="View File">
            <a:extLst>
              <a:ext uri="{FF2B5EF4-FFF2-40B4-BE49-F238E27FC236}">
                <a16:creationId xmlns:a16="http://schemas.microsoft.com/office/drawing/2014/main" id="{BFEB3873-2F4A-5FDC-0057-547CFD71DE3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79722" y="155117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" name="Globe">
            <a:extLst>
              <a:ext uri="{FF2B5EF4-FFF2-40B4-BE49-F238E27FC236}">
                <a16:creationId xmlns:a16="http://schemas.microsoft.com/office/drawing/2014/main" id="{6173C39F-1552-3F8F-C37E-40DEF08122B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8911" y="154958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" name="Info">
            <a:extLst>
              <a:ext uri="{FF2B5EF4-FFF2-40B4-BE49-F238E27FC236}">
                <a16:creationId xmlns:a16="http://schemas.microsoft.com/office/drawing/2014/main" id="{4CC64BBA-0429-4B47-7809-CBC7CFCE82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12084" y="154958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Add">
            <a:extLst>
              <a:ext uri="{FF2B5EF4-FFF2-40B4-BE49-F238E27FC236}">
                <a16:creationId xmlns:a16="http://schemas.microsoft.com/office/drawing/2014/main" id="{97E56343-1E24-FC77-AF2B-BB121F78AFF0}"/>
              </a:ext>
            </a:extLst>
          </p:cNvPr>
          <p:cNvSpPr>
            <a:spLocks noChangeAspect="1"/>
          </p:cNvSpPr>
          <p:nvPr/>
        </p:nvSpPr>
        <p:spPr bwMode="auto">
          <a:xfrm>
            <a:off x="7838367" y="159621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D18B4BD8-7B24-8D6A-0C3D-A81C4B7450C1}"/>
              </a:ext>
            </a:extLst>
          </p:cNvPr>
          <p:cNvSpPr/>
          <p:nvPr/>
        </p:nvSpPr>
        <p:spPr>
          <a:xfrm>
            <a:off x="7807326" y="155967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B5F9B6D0-3F60-AEFB-DD1E-97A89FDF878F}"/>
              </a:ext>
            </a:extLst>
          </p:cNvPr>
          <p:cNvGrpSpPr/>
          <p:nvPr/>
        </p:nvGrpSpPr>
        <p:grpSpPr>
          <a:xfrm>
            <a:off x="8572110" y="1817190"/>
            <a:ext cx="800219" cy="215444"/>
            <a:chOff x="6634425" y="5498987"/>
            <a:chExt cx="800219" cy="215444"/>
          </a:xfrm>
        </p:grpSpPr>
        <p:pic>
          <p:nvPicPr>
            <p:cNvPr id="17" name="object 184">
              <a:extLst>
                <a:ext uri="{FF2B5EF4-FFF2-40B4-BE49-F238E27FC236}">
                  <a16:creationId xmlns:a16="http://schemas.microsoft.com/office/drawing/2014/main" id="{1CE165B7-179C-8719-EAF9-C26F9D5793B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749676" cy="197299"/>
            </a:xfrm>
            <a:prstGeom prst="rect">
              <a:avLst/>
            </a:prstGeom>
          </p:spPr>
        </p:pic>
        <p:sp>
          <p:nvSpPr>
            <p:cNvPr id="18" name="object 185">
              <a:extLst>
                <a:ext uri="{FF2B5EF4-FFF2-40B4-BE49-F238E27FC236}">
                  <a16:creationId xmlns:a16="http://schemas.microsoft.com/office/drawing/2014/main" id="{713A8A34-7F8E-121F-C091-82FBC3909681}"/>
                </a:ext>
              </a:extLst>
            </p:cNvPr>
            <p:cNvSpPr/>
            <p:nvPr/>
          </p:nvSpPr>
          <p:spPr>
            <a:xfrm>
              <a:off x="6647741" y="5507926"/>
              <a:ext cx="756638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B99BA0C-3691-474C-8561-FD4419B63C4E}"/>
                </a:ext>
              </a:extLst>
            </p:cNvPr>
            <p:cNvSpPr txBox="1"/>
            <p:nvPr/>
          </p:nvSpPr>
          <p:spPr>
            <a:xfrm>
              <a:off x="6634425" y="5498987"/>
              <a:ext cx="800219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조회조건적용</a:t>
              </a: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FA7F6EB-12A5-5D97-D3EB-C2D62218FC1C}"/>
              </a:ext>
            </a:extLst>
          </p:cNvPr>
          <p:cNvGrpSpPr/>
          <p:nvPr/>
        </p:nvGrpSpPr>
        <p:grpSpPr>
          <a:xfrm>
            <a:off x="7654583" y="1826129"/>
            <a:ext cx="880678" cy="198095"/>
            <a:chOff x="6647741" y="5507926"/>
            <a:chExt cx="567292" cy="198095"/>
          </a:xfrm>
        </p:grpSpPr>
        <p:pic>
          <p:nvPicPr>
            <p:cNvPr id="36" name="object 184">
              <a:extLst>
                <a:ext uri="{FF2B5EF4-FFF2-40B4-BE49-F238E27FC236}">
                  <a16:creationId xmlns:a16="http://schemas.microsoft.com/office/drawing/2014/main" id="{B46A38C9-8649-3BFB-4428-42C4438C7E1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7" name="object 185">
              <a:extLst>
                <a:ext uri="{FF2B5EF4-FFF2-40B4-BE49-F238E27FC236}">
                  <a16:creationId xmlns:a16="http://schemas.microsoft.com/office/drawing/2014/main" id="{CC0493C2-D83A-0718-0145-FD8575E17EB1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39" name="TextBox 38">
            <a:extLst>
              <a:ext uri="{FF2B5EF4-FFF2-40B4-BE49-F238E27FC236}">
                <a16:creationId xmlns:a16="http://schemas.microsoft.com/office/drawing/2014/main" id="{AE1C06DD-C899-0023-7C20-C29E7081D270}"/>
              </a:ext>
            </a:extLst>
          </p:cNvPr>
          <p:cNvSpPr txBox="1"/>
          <p:nvPr/>
        </p:nvSpPr>
        <p:spPr>
          <a:xfrm>
            <a:off x="7600329" y="1817190"/>
            <a:ext cx="100546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퇴직자정보이관</a:t>
            </a: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18BB5440-B13E-343E-6812-19088AF97637}"/>
              </a:ext>
            </a:extLst>
          </p:cNvPr>
          <p:cNvGrpSpPr/>
          <p:nvPr/>
        </p:nvGrpSpPr>
        <p:grpSpPr>
          <a:xfrm>
            <a:off x="9127773" y="2145891"/>
            <a:ext cx="223247" cy="287258"/>
            <a:chOff x="8639783" y="1839840"/>
            <a:chExt cx="223247" cy="287258"/>
          </a:xfrm>
        </p:grpSpPr>
        <p:pic>
          <p:nvPicPr>
            <p:cNvPr id="41" name="object 184">
              <a:extLst>
                <a:ext uri="{FF2B5EF4-FFF2-40B4-BE49-F238E27FC236}">
                  <a16:creationId xmlns:a16="http://schemas.microsoft.com/office/drawing/2014/main" id="{8E8D502A-3DC4-32CB-7B8D-D4152E4EAF5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42" name="object 185">
              <a:extLst>
                <a:ext uri="{FF2B5EF4-FFF2-40B4-BE49-F238E27FC236}">
                  <a16:creationId xmlns:a16="http://schemas.microsoft.com/office/drawing/2014/main" id="{A7722271-B379-4D2F-E0AF-04A87F1C063D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4D67EF8-DD23-B749-24B8-B7D9696D8183}"/>
                </a:ext>
              </a:extLst>
            </p:cNvPr>
            <p:cNvSpPr txBox="1"/>
            <p:nvPr/>
          </p:nvSpPr>
          <p:spPr>
            <a:xfrm rot="16200000" flipH="1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9" name="TextBox 18">
            <a:extLst>
              <a:ext uri="{FF2B5EF4-FFF2-40B4-BE49-F238E27FC236}">
                <a16:creationId xmlns:a16="http://schemas.microsoft.com/office/drawing/2014/main" id="{E972338B-EF70-107B-ACCA-BC4ADC300FA5}"/>
              </a:ext>
            </a:extLst>
          </p:cNvPr>
          <p:cNvSpPr txBox="1"/>
          <p:nvPr/>
        </p:nvSpPr>
        <p:spPr>
          <a:xfrm>
            <a:off x="407360" y="6055436"/>
            <a:ext cx="594048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&lt;&lt;  &lt;</a:t>
            </a:r>
            <a:endParaRPr lang="ko-KR" altLang="en-US" sz="6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2A51D16-F436-F83F-8EBC-5F7AA48EA09C}"/>
              </a:ext>
            </a:extLst>
          </p:cNvPr>
          <p:cNvSpPr txBox="1"/>
          <p:nvPr/>
        </p:nvSpPr>
        <p:spPr>
          <a:xfrm>
            <a:off x="2593324" y="6055436"/>
            <a:ext cx="800218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 &gt;&gt;</a:t>
            </a:r>
            <a:endParaRPr lang="ko-KR" altLang="en-US" sz="6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직사각형 20">
            <a:extLst>
              <a:ext uri="{FF2B5EF4-FFF2-40B4-BE49-F238E27FC236}">
                <a16:creationId xmlns:a16="http://schemas.microsoft.com/office/drawing/2014/main" id="{B28E3848-804D-B6D5-DB78-AFD067E769A7}"/>
              </a:ext>
            </a:extLst>
          </p:cNvPr>
          <p:cNvSpPr/>
          <p:nvPr/>
        </p:nvSpPr>
        <p:spPr>
          <a:xfrm>
            <a:off x="1388863" y="6057212"/>
            <a:ext cx="306934" cy="16902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36000" bIns="0" rtlCol="0" anchor="ctr"/>
          <a:lstStyle/>
          <a:p>
            <a:pPr algn="ctr"/>
            <a:endParaRPr lang="ko-KR" altLang="en-US" sz="700" b="1" spc="-6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67B56CC-59A4-9E62-E959-A878A718EA77}"/>
              </a:ext>
            </a:extLst>
          </p:cNvPr>
          <p:cNvSpPr txBox="1"/>
          <p:nvPr/>
        </p:nvSpPr>
        <p:spPr>
          <a:xfrm>
            <a:off x="819192" y="6032353"/>
            <a:ext cx="1651766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2       of 10 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F01E4DE9-EC46-BACF-C9F3-4A1287F15930}"/>
              </a:ext>
            </a:extLst>
          </p:cNvPr>
          <p:cNvSpPr/>
          <p:nvPr/>
        </p:nvSpPr>
        <p:spPr>
          <a:xfrm>
            <a:off x="7516174" y="999536"/>
            <a:ext cx="1936816" cy="215444"/>
          </a:xfrm>
          <a:prstGeom prst="rect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 대신 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‘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조회조건적용</a:t>
            </a:r>
            <a:r>
              <a:rPr lang="en-US" altLang="ko-KR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’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dirty="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워딩</a:t>
            </a: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시용</a:t>
            </a:r>
          </a:p>
        </p:txBody>
      </p:sp>
      <p:cxnSp>
        <p:nvCxnSpPr>
          <p:cNvPr id="26" name="연결선: 꺾임 25">
            <a:extLst>
              <a:ext uri="{FF2B5EF4-FFF2-40B4-BE49-F238E27FC236}">
                <a16:creationId xmlns:a16="http://schemas.microsoft.com/office/drawing/2014/main" id="{DD0320E9-9D1C-9481-58DA-F1563EE1B524}"/>
              </a:ext>
            </a:extLst>
          </p:cNvPr>
          <p:cNvCxnSpPr>
            <a:stCxn id="24" idx="2"/>
            <a:endCxn id="17" idx="1"/>
          </p:cNvCxnSpPr>
          <p:nvPr/>
        </p:nvCxnSpPr>
        <p:spPr bwMode="auto">
          <a:xfrm rot="16200000" flipH="1">
            <a:off x="8173380" y="1526182"/>
            <a:ext cx="709932" cy="87528"/>
          </a:xfrm>
          <a:prstGeom prst="bentConnector2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9D95DE29-00BE-780A-F4BE-AD8E0C388FB3}"/>
              </a:ext>
            </a:extLst>
          </p:cNvPr>
          <p:cNvCxnSpPr>
            <a:cxnSpLocks/>
          </p:cNvCxnSpPr>
          <p:nvPr/>
        </p:nvCxnSpPr>
        <p:spPr bwMode="auto">
          <a:xfrm flipH="1">
            <a:off x="3413918" y="2660588"/>
            <a:ext cx="11081" cy="3553782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1797159696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직사각형 70">
            <a:extLst>
              <a:ext uri="{FF2B5EF4-FFF2-40B4-BE49-F238E27FC236}">
                <a16:creationId xmlns:a16="http://schemas.microsoft.com/office/drawing/2014/main" id="{7493C5A5-17B9-E949-A5DC-90E323AFB3C5}"/>
              </a:ext>
            </a:extLst>
          </p:cNvPr>
          <p:cNvSpPr/>
          <p:nvPr/>
        </p:nvSpPr>
        <p:spPr>
          <a:xfrm>
            <a:off x="408373" y="1484515"/>
            <a:ext cx="9081856" cy="48028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026679DE-6EED-8CAA-30B7-55A6CB11B8DF}"/>
              </a:ext>
            </a:extLst>
          </p:cNvPr>
          <p:cNvSpPr/>
          <p:nvPr/>
        </p:nvSpPr>
        <p:spPr>
          <a:xfrm>
            <a:off x="523875" y="2087402"/>
            <a:ext cx="8893175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05FDC71-5FCD-6391-F0C1-E5657428EE1E}"/>
              </a:ext>
            </a:extLst>
          </p:cNvPr>
          <p:cNvSpPr/>
          <p:nvPr/>
        </p:nvSpPr>
        <p:spPr>
          <a:xfrm>
            <a:off x="415591" y="1484313"/>
            <a:ext cx="9074817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A8A7A8-D9E1-9692-1456-0D98C14D124D}"/>
              </a:ext>
            </a:extLst>
          </p:cNvPr>
          <p:cNvSpPr txBox="1"/>
          <p:nvPr/>
        </p:nvSpPr>
        <p:spPr>
          <a:xfrm>
            <a:off x="604445" y="1521913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복지관 시설예약 현황</a:t>
            </a:r>
          </a:p>
        </p:txBody>
      </p:sp>
      <p:sp>
        <p:nvSpPr>
          <p:cNvPr id="29" name="File">
            <a:extLst>
              <a:ext uri="{FF2B5EF4-FFF2-40B4-BE49-F238E27FC236}">
                <a16:creationId xmlns:a16="http://schemas.microsoft.com/office/drawing/2014/main" id="{D9D7AFA1-0C4A-0857-2C5E-B7878E0907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354" y="1547940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DC15FD1A-AE10-35DF-FC05-E4A16B3C5FC4}"/>
              </a:ext>
            </a:extLst>
          </p:cNvPr>
          <p:cNvSpPr txBox="1"/>
          <p:nvPr/>
        </p:nvSpPr>
        <p:spPr>
          <a:xfrm>
            <a:off x="402888" y="2663944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복지관 예약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(45)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텍스트 개체 틀 9">
            <a:extLst>
              <a:ext uri="{FF2B5EF4-FFF2-40B4-BE49-F238E27FC236}">
                <a16:creationId xmlns:a16="http://schemas.microsoft.com/office/drawing/2014/main" id="{03222CA7-269A-DA6A-02BE-D87C93FEF243}"/>
              </a:ext>
            </a:extLst>
          </p:cNvPr>
          <p:cNvSpPr txBox="1">
            <a:spLocks/>
          </p:cNvSpPr>
          <p:nvPr/>
        </p:nvSpPr>
        <p:spPr>
          <a:xfrm>
            <a:off x="422275" y="1123489"/>
            <a:ext cx="7218363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 화면 구성 예시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프로세스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1019D678-A82C-9492-186E-B39C8D2D7BF5}"/>
              </a:ext>
            </a:extLst>
          </p:cNvPr>
          <p:cNvSpPr/>
          <p:nvPr/>
        </p:nvSpPr>
        <p:spPr>
          <a:xfrm>
            <a:off x="519764" y="3231472"/>
            <a:ext cx="2917336" cy="300709"/>
          </a:xfrm>
          <a:prstGeom prst="rect">
            <a:avLst/>
          </a:prstGeom>
          <a:solidFill>
            <a:srgbClr val="DEEBEB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97" name="표 96">
            <a:extLst>
              <a:ext uri="{FF2B5EF4-FFF2-40B4-BE49-F238E27FC236}">
                <a16:creationId xmlns:a16="http://schemas.microsoft.com/office/drawing/2014/main" id="{2EF0C616-0FE6-7387-11AB-6FD3ABBBD31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3829435"/>
              </p:ext>
            </p:extLst>
          </p:nvPr>
        </p:nvGraphicFramePr>
        <p:xfrm>
          <a:off x="523695" y="2929629"/>
          <a:ext cx="2913405" cy="328474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2867">
                  <a:extLst>
                    <a:ext uri="{9D8B030D-6E8A-4147-A177-3AD203B41FA5}">
                      <a16:colId xmlns:a16="http://schemas.microsoft.com/office/drawing/2014/main" val="2865443346"/>
                    </a:ext>
                  </a:extLst>
                </a:gridCol>
                <a:gridCol w="384269">
                  <a:extLst>
                    <a:ext uri="{9D8B030D-6E8A-4147-A177-3AD203B41FA5}">
                      <a16:colId xmlns:a16="http://schemas.microsoft.com/office/drawing/2014/main" val="2282345557"/>
                    </a:ext>
                  </a:extLst>
                </a:gridCol>
                <a:gridCol w="257452">
                  <a:extLst>
                    <a:ext uri="{9D8B030D-6E8A-4147-A177-3AD203B41FA5}">
                      <a16:colId xmlns:a16="http://schemas.microsoft.com/office/drawing/2014/main" val="651118599"/>
                    </a:ext>
                  </a:extLst>
                </a:gridCol>
                <a:gridCol w="426129">
                  <a:extLst>
                    <a:ext uri="{9D8B030D-6E8A-4147-A177-3AD203B41FA5}">
                      <a16:colId xmlns:a16="http://schemas.microsoft.com/office/drawing/2014/main" val="38904664"/>
                    </a:ext>
                  </a:extLst>
                </a:gridCol>
                <a:gridCol w="408372">
                  <a:extLst>
                    <a:ext uri="{9D8B030D-6E8A-4147-A177-3AD203B41FA5}">
                      <a16:colId xmlns:a16="http://schemas.microsoft.com/office/drawing/2014/main" val="160341417"/>
                    </a:ext>
                  </a:extLst>
                </a:gridCol>
                <a:gridCol w="452762">
                  <a:extLst>
                    <a:ext uri="{9D8B030D-6E8A-4147-A177-3AD203B41FA5}">
                      <a16:colId xmlns:a16="http://schemas.microsoft.com/office/drawing/2014/main" val="3081816389"/>
                    </a:ext>
                  </a:extLst>
                </a:gridCol>
                <a:gridCol w="327316">
                  <a:extLst>
                    <a:ext uri="{9D8B030D-6E8A-4147-A177-3AD203B41FA5}">
                      <a16:colId xmlns:a16="http://schemas.microsoft.com/office/drawing/2014/main" val="2411439098"/>
                    </a:ext>
                  </a:extLst>
                </a:gridCol>
                <a:gridCol w="464238">
                  <a:extLst>
                    <a:ext uri="{9D8B030D-6E8A-4147-A177-3AD203B41FA5}">
                      <a16:colId xmlns:a16="http://schemas.microsoft.com/office/drawing/2014/main" val="2795126764"/>
                    </a:ext>
                  </a:extLst>
                </a:gridCol>
              </a:tblGrid>
              <a:tr h="30525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복지관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시설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예약일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예약시간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신청자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구분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등록일시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256723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909050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367557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1521678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950408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3620599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6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8639825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7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23186333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8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93806339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9</a:t>
                      </a: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00531666"/>
                  </a:ext>
                </a:extLst>
              </a:tr>
              <a:tr h="297949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1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marL="0" marR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8967896"/>
                  </a:ext>
                </a:extLst>
              </a:tr>
            </a:tbl>
          </a:graphicData>
        </a:graphic>
      </p:graphicFrame>
      <p:cxnSp>
        <p:nvCxnSpPr>
          <p:cNvPr id="99" name="직선 연결선 98">
            <a:extLst>
              <a:ext uri="{FF2B5EF4-FFF2-40B4-BE49-F238E27FC236}">
                <a16:creationId xmlns:a16="http://schemas.microsoft.com/office/drawing/2014/main" id="{9D95DE29-00BE-780A-F4BE-AD8E0C388FB3}"/>
              </a:ext>
            </a:extLst>
          </p:cNvPr>
          <p:cNvCxnSpPr>
            <a:cxnSpLocks/>
          </p:cNvCxnSpPr>
          <p:nvPr/>
        </p:nvCxnSpPr>
        <p:spPr bwMode="auto">
          <a:xfrm flipH="1">
            <a:off x="3497043" y="2660588"/>
            <a:ext cx="11081" cy="3553782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CC5DD67C-644B-EDCC-AA7A-4AA485756AA5}"/>
              </a:ext>
            </a:extLst>
          </p:cNvPr>
          <p:cNvSpPr/>
          <p:nvPr/>
        </p:nvSpPr>
        <p:spPr>
          <a:xfrm>
            <a:off x="3586579" y="3249229"/>
            <a:ext cx="5823750" cy="2965142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세부내용</a:t>
            </a:r>
          </a:p>
        </p:txBody>
      </p:sp>
      <p:grpSp>
        <p:nvGrpSpPr>
          <p:cNvPr id="129" name="그룹 128">
            <a:extLst>
              <a:ext uri="{FF2B5EF4-FFF2-40B4-BE49-F238E27FC236}">
                <a16:creationId xmlns:a16="http://schemas.microsoft.com/office/drawing/2014/main" id="{EA74DAE5-3089-E80A-9872-D50F48232964}"/>
              </a:ext>
            </a:extLst>
          </p:cNvPr>
          <p:cNvGrpSpPr/>
          <p:nvPr/>
        </p:nvGrpSpPr>
        <p:grpSpPr>
          <a:xfrm>
            <a:off x="3059072" y="2653422"/>
            <a:ext cx="389850" cy="215444"/>
            <a:chOff x="6634425" y="5498987"/>
            <a:chExt cx="389850" cy="215444"/>
          </a:xfrm>
        </p:grpSpPr>
        <p:pic>
          <p:nvPicPr>
            <p:cNvPr id="130" name="object 184">
              <a:extLst>
                <a:ext uri="{FF2B5EF4-FFF2-40B4-BE49-F238E27FC236}">
                  <a16:creationId xmlns:a16="http://schemas.microsoft.com/office/drawing/2014/main" id="{744AD070-6051-297E-2D1C-42CB2ECBB7E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31" name="object 185">
              <a:extLst>
                <a:ext uri="{FF2B5EF4-FFF2-40B4-BE49-F238E27FC236}">
                  <a16:creationId xmlns:a16="http://schemas.microsoft.com/office/drawing/2014/main" id="{7B2C8D6A-4806-DB1F-2558-BFA09D059C8F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2" name="TextBox 131">
              <a:extLst>
                <a:ext uri="{FF2B5EF4-FFF2-40B4-BE49-F238E27FC236}">
                  <a16:creationId xmlns:a16="http://schemas.microsoft.com/office/drawing/2014/main" id="{07B43C9F-04FC-396A-3E7B-D96C3C060D18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178B4354-0E3D-CE7E-6583-31F9B5437D3B}"/>
              </a:ext>
            </a:extLst>
          </p:cNvPr>
          <p:cNvGrpSpPr/>
          <p:nvPr/>
        </p:nvGrpSpPr>
        <p:grpSpPr>
          <a:xfrm>
            <a:off x="2678811" y="2654903"/>
            <a:ext cx="389850" cy="215444"/>
            <a:chOff x="6634425" y="5498987"/>
            <a:chExt cx="389850" cy="215444"/>
          </a:xfrm>
        </p:grpSpPr>
        <p:pic>
          <p:nvPicPr>
            <p:cNvPr id="134" name="object 184">
              <a:extLst>
                <a:ext uri="{FF2B5EF4-FFF2-40B4-BE49-F238E27FC236}">
                  <a16:creationId xmlns:a16="http://schemas.microsoft.com/office/drawing/2014/main" id="{E8184AF3-3D16-4ABF-342A-2DC84B06408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35" name="object 185">
              <a:extLst>
                <a:ext uri="{FF2B5EF4-FFF2-40B4-BE49-F238E27FC236}">
                  <a16:creationId xmlns:a16="http://schemas.microsoft.com/office/drawing/2014/main" id="{BC908137-93D0-A583-6305-F17A2C2A7A75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891BA040-CB4C-B504-1B99-D889498A4D32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636CD12B-B6C5-3BE1-9774-6B925FEA569D}"/>
              </a:ext>
            </a:extLst>
          </p:cNvPr>
          <p:cNvSpPr txBox="1"/>
          <p:nvPr/>
        </p:nvSpPr>
        <p:spPr>
          <a:xfrm>
            <a:off x="523696" y="2189496"/>
            <a:ext cx="47580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복지관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17EC5667-5C52-6ECB-40F0-BD8FB798C412}"/>
              </a:ext>
            </a:extLst>
          </p:cNvPr>
          <p:cNvSpPr/>
          <p:nvPr/>
        </p:nvSpPr>
        <p:spPr>
          <a:xfrm>
            <a:off x="994723" y="2180499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함백복지관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C4D6D36-358B-FCC3-E3FC-3A3556E6B554}"/>
              </a:ext>
            </a:extLst>
          </p:cNvPr>
          <p:cNvSpPr txBox="1"/>
          <p:nvPr/>
        </p:nvSpPr>
        <p:spPr>
          <a:xfrm>
            <a:off x="2238961" y="2189496"/>
            <a:ext cx="761953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진행구분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C6F26C8-AC54-6622-55DB-8301DA986EBA}"/>
              </a:ext>
            </a:extLst>
          </p:cNvPr>
          <p:cNvSpPr/>
          <p:nvPr/>
        </p:nvSpPr>
        <p:spPr>
          <a:xfrm>
            <a:off x="2996137" y="2180499"/>
            <a:ext cx="796286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</a:t>
            </a:r>
          </a:p>
        </p:txBody>
      </p:sp>
      <p:sp>
        <p:nvSpPr>
          <p:cNvPr id="8" name="Search">
            <a:extLst>
              <a:ext uri="{FF2B5EF4-FFF2-40B4-BE49-F238E27FC236}">
                <a16:creationId xmlns:a16="http://schemas.microsoft.com/office/drawing/2014/main" id="{BF0AF8EC-A98F-3F5B-30D0-9E0CEBD37D0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061554" y="2226294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B9EA943-30AE-372B-3C00-D875D1A931A6}"/>
              </a:ext>
            </a:extLst>
          </p:cNvPr>
          <p:cNvSpPr txBox="1"/>
          <p:nvPr/>
        </p:nvSpPr>
        <p:spPr>
          <a:xfrm rot="16200000">
            <a:off x="3542285" y="2166413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DC2EAC7-7FC4-6079-CC6D-A24338CBB6CC}"/>
              </a:ext>
            </a:extLst>
          </p:cNvPr>
          <p:cNvSpPr/>
          <p:nvPr/>
        </p:nvSpPr>
        <p:spPr>
          <a:xfrm>
            <a:off x="4573656" y="2180499"/>
            <a:ext cx="1650695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다목적회의실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DD38720-EC42-7E8C-5E8F-8EFE8022FD0A}"/>
              </a:ext>
            </a:extLst>
          </p:cNvPr>
          <p:cNvSpPr txBox="1"/>
          <p:nvPr/>
        </p:nvSpPr>
        <p:spPr>
          <a:xfrm>
            <a:off x="3765834" y="2180951"/>
            <a:ext cx="761953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시설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8623AB4-8D97-DBF3-B7F8-4D10A40A78D6}"/>
              </a:ext>
            </a:extLst>
          </p:cNvPr>
          <p:cNvSpPr txBox="1"/>
          <p:nvPr/>
        </p:nvSpPr>
        <p:spPr>
          <a:xfrm>
            <a:off x="3521440" y="2663944"/>
            <a:ext cx="324418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신청정보 상세</a:t>
            </a: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03C1CE09-EF37-1E38-F1B8-DF9237845E7D}"/>
              </a:ext>
            </a:extLst>
          </p:cNvPr>
          <p:cNvGrpSpPr/>
          <p:nvPr/>
        </p:nvGrpSpPr>
        <p:grpSpPr>
          <a:xfrm>
            <a:off x="3583983" y="2930786"/>
            <a:ext cx="5833067" cy="281623"/>
            <a:chOff x="526823" y="2107474"/>
            <a:chExt cx="4434839" cy="365760"/>
          </a:xfrm>
        </p:grpSpPr>
        <p:sp>
          <p:nvSpPr>
            <p:cNvPr id="18" name="오각형 39">
              <a:extLst>
                <a:ext uri="{FF2B5EF4-FFF2-40B4-BE49-F238E27FC236}">
                  <a16:creationId xmlns:a16="http://schemas.microsoft.com/office/drawing/2014/main" id="{1F665DB9-EAD8-1E3C-F91F-AF03D921D801}"/>
                </a:ext>
              </a:extLst>
            </p:cNvPr>
            <p:cNvSpPr/>
            <p:nvPr/>
          </p:nvSpPr>
          <p:spPr>
            <a:xfrm>
              <a:off x="526823" y="2107474"/>
              <a:ext cx="1720310" cy="365760"/>
            </a:xfrm>
            <a:prstGeom prst="homePlate">
              <a:avLst/>
            </a:prstGeom>
            <a:solidFill>
              <a:srgbClr val="DEEBEB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1. </a:t>
              </a:r>
              <a:r>
                <a:rPr lang="ko-KR" altLang="en-US" sz="8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신청정보 작성</a:t>
              </a: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725BC9D2-ABBC-13FA-91EA-A0E3C7C995A0}"/>
                </a:ext>
              </a:extLst>
            </p:cNvPr>
            <p:cNvSpPr/>
            <p:nvPr/>
          </p:nvSpPr>
          <p:spPr>
            <a:xfrm>
              <a:off x="3377251" y="2107474"/>
              <a:ext cx="1584411" cy="36576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3. </a:t>
              </a:r>
              <a:r>
                <a:rPr lang="ko-KR" altLang="en-US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시설예약 완료</a:t>
              </a:r>
            </a:p>
          </p:txBody>
        </p:sp>
        <p:sp>
          <p:nvSpPr>
            <p:cNvPr id="24" name="갈매기형 수장 40">
              <a:extLst>
                <a:ext uri="{FF2B5EF4-FFF2-40B4-BE49-F238E27FC236}">
                  <a16:creationId xmlns:a16="http://schemas.microsoft.com/office/drawing/2014/main" id="{375F5CFB-7CA3-05D1-D7FB-D272C79BA14B}"/>
                </a:ext>
              </a:extLst>
            </p:cNvPr>
            <p:cNvSpPr/>
            <p:nvPr/>
          </p:nvSpPr>
          <p:spPr>
            <a:xfrm>
              <a:off x="2061456" y="2107474"/>
              <a:ext cx="1552051" cy="365760"/>
            </a:xfrm>
            <a:prstGeom prst="chevron">
              <a:avLst/>
            </a:prstGeom>
            <a:solidFill>
              <a:srgbClr val="DEEBEB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2. </a:t>
              </a:r>
              <a:r>
                <a:rPr lang="ko-KR" altLang="en-US" sz="8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시설예약 접수</a:t>
              </a: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1AF0151D-079C-8DCE-5211-625B28FB2D7E}"/>
              </a:ext>
            </a:extLst>
          </p:cNvPr>
          <p:cNvGrpSpPr/>
          <p:nvPr/>
        </p:nvGrpSpPr>
        <p:grpSpPr>
          <a:xfrm>
            <a:off x="9050837" y="2653422"/>
            <a:ext cx="389850" cy="215444"/>
            <a:chOff x="6634425" y="5498987"/>
            <a:chExt cx="389850" cy="215444"/>
          </a:xfrm>
        </p:grpSpPr>
        <p:pic>
          <p:nvPicPr>
            <p:cNvPr id="26" name="object 184">
              <a:extLst>
                <a:ext uri="{FF2B5EF4-FFF2-40B4-BE49-F238E27FC236}">
                  <a16:creationId xmlns:a16="http://schemas.microsoft.com/office/drawing/2014/main" id="{2FE4548F-D819-49A8-98BF-7F74171388A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30" name="object 185">
              <a:extLst>
                <a:ext uri="{FF2B5EF4-FFF2-40B4-BE49-F238E27FC236}">
                  <a16:creationId xmlns:a16="http://schemas.microsoft.com/office/drawing/2014/main" id="{617D164E-1703-BD0B-47FA-3DA6AE68C46F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9DE85FB0-628E-D445-6F00-5367EE2DB82D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" name="Star">
            <a:extLst>
              <a:ext uri="{FF2B5EF4-FFF2-40B4-BE49-F238E27FC236}">
                <a16:creationId xmlns:a16="http://schemas.microsoft.com/office/drawing/2014/main" id="{C648FECF-D694-3DF0-C856-C11A3C81E22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30519" y="154958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Save">
            <a:extLst>
              <a:ext uri="{FF2B5EF4-FFF2-40B4-BE49-F238E27FC236}">
                <a16:creationId xmlns:a16="http://schemas.microsoft.com/office/drawing/2014/main" id="{3D250945-2443-FBC1-31CC-761882E9D39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33691" y="154958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" name="Printer">
            <a:extLst>
              <a:ext uri="{FF2B5EF4-FFF2-40B4-BE49-F238E27FC236}">
                <a16:creationId xmlns:a16="http://schemas.microsoft.com/office/drawing/2014/main" id="{08666587-049A-D407-611E-DC43AB647AC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35276" y="154958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" name="Trash">
            <a:extLst>
              <a:ext uri="{FF2B5EF4-FFF2-40B4-BE49-F238E27FC236}">
                <a16:creationId xmlns:a16="http://schemas.microsoft.com/office/drawing/2014/main" id="{AA02FEA9-810F-B5A9-17CA-3E93307803A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849" y="154958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" name="View File">
            <a:extLst>
              <a:ext uri="{FF2B5EF4-FFF2-40B4-BE49-F238E27FC236}">
                <a16:creationId xmlns:a16="http://schemas.microsoft.com/office/drawing/2014/main" id="{427C2309-8F57-9C2F-A85F-15BCAE59BE5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79722" y="155117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2" name="Globe">
            <a:extLst>
              <a:ext uri="{FF2B5EF4-FFF2-40B4-BE49-F238E27FC236}">
                <a16:creationId xmlns:a16="http://schemas.microsoft.com/office/drawing/2014/main" id="{0D3825D8-6E5D-9C99-2E34-92907F8245D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8911" y="154958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3" name="Info">
            <a:extLst>
              <a:ext uri="{FF2B5EF4-FFF2-40B4-BE49-F238E27FC236}">
                <a16:creationId xmlns:a16="http://schemas.microsoft.com/office/drawing/2014/main" id="{CA972237-7308-095B-3069-1CD98C4BB74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12084" y="154958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4" name="Add">
            <a:extLst>
              <a:ext uri="{FF2B5EF4-FFF2-40B4-BE49-F238E27FC236}">
                <a16:creationId xmlns:a16="http://schemas.microsoft.com/office/drawing/2014/main" id="{1CC829BD-93DB-D1A6-5E7D-096C5328E79F}"/>
              </a:ext>
            </a:extLst>
          </p:cNvPr>
          <p:cNvSpPr>
            <a:spLocks noChangeAspect="1"/>
          </p:cNvSpPr>
          <p:nvPr/>
        </p:nvSpPr>
        <p:spPr bwMode="auto">
          <a:xfrm>
            <a:off x="7838367" y="159621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A37EF34-0B40-250C-73CD-888A32BA9B19}"/>
              </a:ext>
            </a:extLst>
          </p:cNvPr>
          <p:cNvSpPr/>
          <p:nvPr/>
        </p:nvSpPr>
        <p:spPr>
          <a:xfrm>
            <a:off x="7807326" y="155967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8443FD75-9328-06E8-7590-4C3D63F0A65A}"/>
              </a:ext>
            </a:extLst>
          </p:cNvPr>
          <p:cNvGrpSpPr/>
          <p:nvPr/>
        </p:nvGrpSpPr>
        <p:grpSpPr>
          <a:xfrm>
            <a:off x="9051503" y="1817190"/>
            <a:ext cx="389850" cy="215444"/>
            <a:chOff x="6634425" y="5498987"/>
            <a:chExt cx="389850" cy="215444"/>
          </a:xfrm>
        </p:grpSpPr>
        <p:pic>
          <p:nvPicPr>
            <p:cNvPr id="37" name="object 184">
              <a:extLst>
                <a:ext uri="{FF2B5EF4-FFF2-40B4-BE49-F238E27FC236}">
                  <a16:creationId xmlns:a16="http://schemas.microsoft.com/office/drawing/2014/main" id="{F1358EBE-D05A-B41B-1DB9-78EF46209AB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38" name="object 185">
              <a:extLst>
                <a:ext uri="{FF2B5EF4-FFF2-40B4-BE49-F238E27FC236}">
                  <a16:creationId xmlns:a16="http://schemas.microsoft.com/office/drawing/2014/main" id="{15E41B59-9182-8039-9114-3851C4185470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6E08A69-A6B9-6F05-9FAE-4A59835E4029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</a:p>
          </p:txBody>
        </p:sp>
      </p:grp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31F3F1BF-E21B-E033-69C0-CC232777B4F3}"/>
              </a:ext>
            </a:extLst>
          </p:cNvPr>
          <p:cNvGrpSpPr/>
          <p:nvPr/>
        </p:nvGrpSpPr>
        <p:grpSpPr>
          <a:xfrm>
            <a:off x="7233182" y="1817190"/>
            <a:ext cx="651140" cy="215444"/>
            <a:chOff x="6634425" y="5498987"/>
            <a:chExt cx="651140" cy="215444"/>
          </a:xfrm>
        </p:grpSpPr>
        <p:pic>
          <p:nvPicPr>
            <p:cNvPr id="41" name="object 184">
              <a:extLst>
                <a:ext uri="{FF2B5EF4-FFF2-40B4-BE49-F238E27FC236}">
                  <a16:creationId xmlns:a16="http://schemas.microsoft.com/office/drawing/2014/main" id="{082D487F-FB8F-C0A9-DCF1-F115E1F0BBD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42" name="object 185">
              <a:extLst>
                <a:ext uri="{FF2B5EF4-FFF2-40B4-BE49-F238E27FC236}">
                  <a16:creationId xmlns:a16="http://schemas.microsoft.com/office/drawing/2014/main" id="{53B4CEF9-DE27-FD27-1878-A7453746B1D7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FDA99E92-F51D-568B-3F78-F6CD4CA4E545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36B2E3BA-472C-9575-AFAD-5502900BDDA2}"/>
              </a:ext>
            </a:extLst>
          </p:cNvPr>
          <p:cNvGrpSpPr/>
          <p:nvPr/>
        </p:nvGrpSpPr>
        <p:grpSpPr>
          <a:xfrm>
            <a:off x="7833614" y="1817190"/>
            <a:ext cx="651140" cy="215444"/>
            <a:chOff x="6634425" y="5498987"/>
            <a:chExt cx="651140" cy="215444"/>
          </a:xfrm>
        </p:grpSpPr>
        <p:pic>
          <p:nvPicPr>
            <p:cNvPr id="45" name="object 184">
              <a:extLst>
                <a:ext uri="{FF2B5EF4-FFF2-40B4-BE49-F238E27FC236}">
                  <a16:creationId xmlns:a16="http://schemas.microsoft.com/office/drawing/2014/main" id="{F3754D4F-84FB-3BD4-C696-D2B507623E5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46" name="object 185">
              <a:extLst>
                <a:ext uri="{FF2B5EF4-FFF2-40B4-BE49-F238E27FC236}">
                  <a16:creationId xmlns:a16="http://schemas.microsoft.com/office/drawing/2014/main" id="{457B2F45-C363-7AAD-9EBA-0172E9E2478A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6B0A74DE-0174-8605-F8D4-FE59DC7B6641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8" name="그룹 47">
            <a:extLst>
              <a:ext uri="{FF2B5EF4-FFF2-40B4-BE49-F238E27FC236}">
                <a16:creationId xmlns:a16="http://schemas.microsoft.com/office/drawing/2014/main" id="{E8968CA7-8395-4EC7-1622-A209D84C9E69}"/>
              </a:ext>
            </a:extLst>
          </p:cNvPr>
          <p:cNvGrpSpPr/>
          <p:nvPr/>
        </p:nvGrpSpPr>
        <p:grpSpPr>
          <a:xfrm>
            <a:off x="8434046" y="1817190"/>
            <a:ext cx="651140" cy="215444"/>
            <a:chOff x="6634425" y="5498987"/>
            <a:chExt cx="651140" cy="215444"/>
          </a:xfrm>
        </p:grpSpPr>
        <p:pic>
          <p:nvPicPr>
            <p:cNvPr id="49" name="object 184">
              <a:extLst>
                <a:ext uri="{FF2B5EF4-FFF2-40B4-BE49-F238E27FC236}">
                  <a16:creationId xmlns:a16="http://schemas.microsoft.com/office/drawing/2014/main" id="{45684C3B-B0FD-046B-0044-B1C504FA33A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50" name="object 185">
              <a:extLst>
                <a:ext uri="{FF2B5EF4-FFF2-40B4-BE49-F238E27FC236}">
                  <a16:creationId xmlns:a16="http://schemas.microsoft.com/office/drawing/2014/main" id="{F926F803-19A0-A18B-08AE-902FC28C2E7D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55EA2F9-0585-1FAD-054C-35E8E43FD2AA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2" name="그룹 51">
            <a:extLst>
              <a:ext uri="{FF2B5EF4-FFF2-40B4-BE49-F238E27FC236}">
                <a16:creationId xmlns:a16="http://schemas.microsoft.com/office/drawing/2014/main" id="{D671B932-B1C4-C61A-0137-5AFA80D13C46}"/>
              </a:ext>
            </a:extLst>
          </p:cNvPr>
          <p:cNvGrpSpPr/>
          <p:nvPr/>
        </p:nvGrpSpPr>
        <p:grpSpPr>
          <a:xfrm>
            <a:off x="9127773" y="2145891"/>
            <a:ext cx="223247" cy="287258"/>
            <a:chOff x="8639783" y="1839840"/>
            <a:chExt cx="223247" cy="287258"/>
          </a:xfrm>
        </p:grpSpPr>
        <p:pic>
          <p:nvPicPr>
            <p:cNvPr id="53" name="object 184">
              <a:extLst>
                <a:ext uri="{FF2B5EF4-FFF2-40B4-BE49-F238E27FC236}">
                  <a16:creationId xmlns:a16="http://schemas.microsoft.com/office/drawing/2014/main" id="{14331394-E8EA-B64C-E54D-5CF2ABA0A07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54" name="object 185">
              <a:extLst>
                <a:ext uri="{FF2B5EF4-FFF2-40B4-BE49-F238E27FC236}">
                  <a16:creationId xmlns:a16="http://schemas.microsoft.com/office/drawing/2014/main" id="{B5537818-25FF-A2CC-4479-59D69C3DA777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C712EEA8-D817-692A-F8FD-2806D2C76962}"/>
                </a:ext>
              </a:extLst>
            </p:cNvPr>
            <p:cNvSpPr txBox="1"/>
            <p:nvPr/>
          </p:nvSpPr>
          <p:spPr>
            <a:xfrm rot="16200000" flipH="1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1452193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직사각형 70">
            <a:extLst>
              <a:ext uri="{FF2B5EF4-FFF2-40B4-BE49-F238E27FC236}">
                <a16:creationId xmlns:a16="http://schemas.microsoft.com/office/drawing/2014/main" id="{7493C5A5-17B9-E949-A5DC-90E323AFB3C5}"/>
              </a:ext>
            </a:extLst>
          </p:cNvPr>
          <p:cNvSpPr/>
          <p:nvPr/>
        </p:nvSpPr>
        <p:spPr>
          <a:xfrm>
            <a:off x="408373" y="1484515"/>
            <a:ext cx="9081856" cy="48028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026679DE-6EED-8CAA-30B7-55A6CB11B8DF}"/>
              </a:ext>
            </a:extLst>
          </p:cNvPr>
          <p:cNvSpPr/>
          <p:nvPr/>
        </p:nvSpPr>
        <p:spPr>
          <a:xfrm>
            <a:off x="523875" y="2087403"/>
            <a:ext cx="8893175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D4AB798-68DF-D2F0-6FEF-018FD2B30029}"/>
              </a:ext>
            </a:extLst>
          </p:cNvPr>
          <p:cNvSpPr txBox="1"/>
          <p:nvPr/>
        </p:nvSpPr>
        <p:spPr>
          <a:xfrm>
            <a:off x="523696" y="2189497"/>
            <a:ext cx="79628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마스터코드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46A5EA9-0273-E8C6-D04A-B0BC02EB0B33}"/>
              </a:ext>
            </a:extLst>
          </p:cNvPr>
          <p:cNvSpPr/>
          <p:nvPr/>
        </p:nvSpPr>
        <p:spPr>
          <a:xfrm>
            <a:off x="1350888" y="2180500"/>
            <a:ext cx="1127637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05FDC71-5FCD-6391-F0C1-E5657428EE1E}"/>
              </a:ext>
            </a:extLst>
          </p:cNvPr>
          <p:cNvSpPr/>
          <p:nvPr/>
        </p:nvSpPr>
        <p:spPr>
          <a:xfrm>
            <a:off x="415591" y="1484313"/>
            <a:ext cx="9074817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A8A7A8-D9E1-9692-1456-0D98C14D124D}"/>
              </a:ext>
            </a:extLst>
          </p:cNvPr>
          <p:cNvSpPr txBox="1"/>
          <p:nvPr/>
        </p:nvSpPr>
        <p:spPr>
          <a:xfrm>
            <a:off x="604445" y="1521913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기준정보관리</a:t>
            </a:r>
          </a:p>
        </p:txBody>
      </p:sp>
      <p:sp>
        <p:nvSpPr>
          <p:cNvPr id="29" name="File">
            <a:extLst>
              <a:ext uri="{FF2B5EF4-FFF2-40B4-BE49-F238E27FC236}">
                <a16:creationId xmlns:a16="http://schemas.microsoft.com/office/drawing/2014/main" id="{D9D7AFA1-0C4A-0857-2C5E-B7878E0907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354" y="1547940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2" name="텍스트 개체 틀 9">
            <a:extLst>
              <a:ext uri="{FF2B5EF4-FFF2-40B4-BE49-F238E27FC236}">
                <a16:creationId xmlns:a16="http://schemas.microsoft.com/office/drawing/2014/main" id="{03222CA7-269A-DA6A-02BE-D87C93FEF243}"/>
              </a:ext>
            </a:extLst>
          </p:cNvPr>
          <p:cNvSpPr txBox="1">
            <a:spLocks/>
          </p:cNvSpPr>
          <p:nvPr/>
        </p:nvSpPr>
        <p:spPr>
          <a:xfrm>
            <a:off x="422275" y="1123489"/>
            <a:ext cx="7218363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다건의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목록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 구성 화면 예시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C863A49-BA94-85B8-C82A-204B9001A739}"/>
              </a:ext>
            </a:extLst>
          </p:cNvPr>
          <p:cNvSpPr txBox="1"/>
          <p:nvPr/>
        </p:nvSpPr>
        <p:spPr>
          <a:xfrm>
            <a:off x="2694120" y="2183162"/>
            <a:ext cx="79628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마스터코드명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AE47A2B-EB0E-2F41-E376-D7707119F48D}"/>
              </a:ext>
            </a:extLst>
          </p:cNvPr>
          <p:cNvSpPr/>
          <p:nvPr/>
        </p:nvSpPr>
        <p:spPr>
          <a:xfrm>
            <a:off x="3521312" y="2174165"/>
            <a:ext cx="1127637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C7391F-156F-6BE1-EB88-79C540E3B05B}"/>
              </a:ext>
            </a:extLst>
          </p:cNvPr>
          <p:cNvSpPr txBox="1"/>
          <p:nvPr/>
        </p:nvSpPr>
        <p:spPr>
          <a:xfrm>
            <a:off x="4981413" y="2176645"/>
            <a:ext cx="79628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상세코드명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C7FBC523-8D81-15E1-B666-8AC785EC3061}"/>
              </a:ext>
            </a:extLst>
          </p:cNvPr>
          <p:cNvSpPr/>
          <p:nvPr/>
        </p:nvSpPr>
        <p:spPr>
          <a:xfrm>
            <a:off x="5808605" y="2167648"/>
            <a:ext cx="1127637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DB456FE-9770-8619-F47C-694A0912AC99}"/>
              </a:ext>
            </a:extLst>
          </p:cNvPr>
          <p:cNvSpPr txBox="1"/>
          <p:nvPr/>
        </p:nvSpPr>
        <p:spPr>
          <a:xfrm>
            <a:off x="402888" y="2628433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마스터코드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(5)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12E02CE-0E8E-F0C9-341D-B8DEC6A7236A}"/>
              </a:ext>
            </a:extLst>
          </p:cNvPr>
          <p:cNvSpPr txBox="1"/>
          <p:nvPr/>
        </p:nvSpPr>
        <p:spPr>
          <a:xfrm>
            <a:off x="3407611" y="2628433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상세코드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(14)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62365EC-3E86-E9D0-853B-C17DD5C07ED7}"/>
              </a:ext>
            </a:extLst>
          </p:cNvPr>
          <p:cNvSpPr/>
          <p:nvPr/>
        </p:nvSpPr>
        <p:spPr>
          <a:xfrm>
            <a:off x="523517" y="3166910"/>
            <a:ext cx="2840941" cy="266330"/>
          </a:xfrm>
          <a:prstGeom prst="rect">
            <a:avLst/>
          </a:prstGeom>
          <a:solidFill>
            <a:srgbClr val="DEEBEB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FECBCC02-B4B8-097C-E637-451F59BF060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8876908"/>
              </p:ext>
            </p:extLst>
          </p:nvPr>
        </p:nvGraphicFramePr>
        <p:xfrm>
          <a:off x="523696" y="2894120"/>
          <a:ext cx="2840941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554654">
                  <a:extLst>
                    <a:ext uri="{9D8B030D-6E8A-4147-A177-3AD203B41FA5}">
                      <a16:colId xmlns:a16="http://schemas.microsoft.com/office/drawing/2014/main" val="2865443346"/>
                    </a:ext>
                  </a:extLst>
                </a:gridCol>
                <a:gridCol w="960589">
                  <a:extLst>
                    <a:ext uri="{9D8B030D-6E8A-4147-A177-3AD203B41FA5}">
                      <a16:colId xmlns:a16="http://schemas.microsoft.com/office/drawing/2014/main" val="38904664"/>
                    </a:ext>
                  </a:extLst>
                </a:gridCol>
                <a:gridCol w="1325698">
                  <a:extLst>
                    <a:ext uri="{9D8B030D-6E8A-4147-A177-3AD203B41FA5}">
                      <a16:colId xmlns:a16="http://schemas.microsoft.com/office/drawing/2014/main" val="160341417"/>
                    </a:ext>
                  </a:extLst>
                </a:gridCol>
              </a:tblGrid>
              <a:tr h="2479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코드명</a:t>
                      </a:r>
                      <a:endParaRPr lang="ko-KR" altLang="en-US" sz="800" kern="1200" spc="-15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256723"/>
                  </a:ext>
                </a:extLst>
              </a:tr>
              <a:tr h="2479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&gt;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언어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909050"/>
                  </a:ext>
                </a:extLst>
              </a:tr>
              <a:tr h="2479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색상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367557"/>
                  </a:ext>
                </a:extLst>
              </a:tr>
              <a:tr h="2479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950408"/>
                  </a:ext>
                </a:extLst>
              </a:tr>
              <a:tr h="2479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6645477"/>
                  </a:ext>
                </a:extLst>
              </a:tr>
              <a:tr h="2479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3342067"/>
                  </a:ext>
                </a:extLst>
              </a:tr>
            </a:tbl>
          </a:graphicData>
        </a:graphic>
      </p:graphicFrame>
      <p:sp>
        <p:nvSpPr>
          <p:cNvPr id="17" name="직사각형 16">
            <a:extLst>
              <a:ext uri="{FF2B5EF4-FFF2-40B4-BE49-F238E27FC236}">
                <a16:creationId xmlns:a16="http://schemas.microsoft.com/office/drawing/2014/main" id="{69C91ECD-6BB2-404B-A704-03A9498039E2}"/>
              </a:ext>
            </a:extLst>
          </p:cNvPr>
          <p:cNvSpPr/>
          <p:nvPr/>
        </p:nvSpPr>
        <p:spPr>
          <a:xfrm>
            <a:off x="3528423" y="3175451"/>
            <a:ext cx="5888268" cy="257789"/>
          </a:xfrm>
          <a:prstGeom prst="rect">
            <a:avLst/>
          </a:prstGeom>
          <a:solidFill>
            <a:srgbClr val="DEEBEB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08F60162-81AC-4775-A692-A14AA14017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29638058"/>
              </p:ext>
            </p:extLst>
          </p:nvPr>
        </p:nvGraphicFramePr>
        <p:xfrm>
          <a:off x="3528419" y="2894120"/>
          <a:ext cx="5888272" cy="16459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01039">
                  <a:extLst>
                    <a:ext uri="{9D8B030D-6E8A-4147-A177-3AD203B41FA5}">
                      <a16:colId xmlns:a16="http://schemas.microsoft.com/office/drawing/2014/main" val="2865443346"/>
                    </a:ext>
                  </a:extLst>
                </a:gridCol>
                <a:gridCol w="694548">
                  <a:extLst>
                    <a:ext uri="{9D8B030D-6E8A-4147-A177-3AD203B41FA5}">
                      <a16:colId xmlns:a16="http://schemas.microsoft.com/office/drawing/2014/main" val="38904664"/>
                    </a:ext>
                  </a:extLst>
                </a:gridCol>
                <a:gridCol w="958537">
                  <a:extLst>
                    <a:ext uri="{9D8B030D-6E8A-4147-A177-3AD203B41FA5}">
                      <a16:colId xmlns:a16="http://schemas.microsoft.com/office/drawing/2014/main" val="160341417"/>
                    </a:ext>
                  </a:extLst>
                </a:gridCol>
                <a:gridCol w="958537">
                  <a:extLst>
                    <a:ext uri="{9D8B030D-6E8A-4147-A177-3AD203B41FA5}">
                      <a16:colId xmlns:a16="http://schemas.microsoft.com/office/drawing/2014/main" val="1339856220"/>
                    </a:ext>
                  </a:extLst>
                </a:gridCol>
                <a:gridCol w="958537">
                  <a:extLst>
                    <a:ext uri="{9D8B030D-6E8A-4147-A177-3AD203B41FA5}">
                      <a16:colId xmlns:a16="http://schemas.microsoft.com/office/drawing/2014/main" val="3063139446"/>
                    </a:ext>
                  </a:extLst>
                </a:gridCol>
                <a:gridCol w="958537">
                  <a:extLst>
                    <a:ext uri="{9D8B030D-6E8A-4147-A177-3AD203B41FA5}">
                      <a16:colId xmlns:a16="http://schemas.microsoft.com/office/drawing/2014/main" val="2841687497"/>
                    </a:ext>
                  </a:extLst>
                </a:gridCol>
                <a:gridCol w="958537">
                  <a:extLst>
                    <a:ext uri="{9D8B030D-6E8A-4147-A177-3AD203B41FA5}">
                      <a16:colId xmlns:a16="http://schemas.microsoft.com/office/drawing/2014/main" val="1331955810"/>
                    </a:ext>
                  </a:extLst>
                </a:gridCol>
              </a:tblGrid>
              <a:tr h="18555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</a:t>
                      </a:r>
                      <a:endParaRPr lang="ko-KR" altLang="en-US" sz="8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마스터코드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마스터코드명</a:t>
                      </a:r>
                      <a:endParaRPr lang="ko-KR" altLang="en-US" sz="800" kern="1200" spc="-15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상세코드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상세코드명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사용여부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kern="1200" spc="-15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정렬순서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5256723"/>
                  </a:ext>
                </a:extLst>
              </a:tr>
              <a:tr h="18555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∨</a:t>
                      </a:r>
                      <a:endParaRPr lang="en-US" altLang="ko-KR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100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언어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001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본사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74909050"/>
                  </a:ext>
                </a:extLst>
              </a:tr>
              <a:tr h="18555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110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색상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56367557"/>
                  </a:ext>
                </a:extLst>
              </a:tr>
              <a:tr h="18555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3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120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디자인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51521678"/>
                  </a:ext>
                </a:extLst>
              </a:tr>
              <a:tr h="18555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4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130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주소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51950408"/>
                  </a:ext>
                </a:extLst>
              </a:tr>
              <a:tr h="18555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5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140</a:t>
                      </a: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800" b="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분류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ko-KR" altLang="en-US" sz="800" b="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93620599"/>
                  </a:ext>
                </a:extLst>
              </a:tr>
            </a:tbl>
          </a:graphicData>
        </a:graphic>
      </p:graphicFrame>
      <p:sp>
        <p:nvSpPr>
          <p:cNvPr id="43" name="Rounded Rectangle 2">
            <a:extLst>
              <a:ext uri="{FF2B5EF4-FFF2-40B4-BE49-F238E27FC236}">
                <a16:creationId xmlns:a16="http://schemas.microsoft.com/office/drawing/2014/main" id="{F22930A6-3E94-80FC-C7E3-4F8269847243}"/>
              </a:ext>
            </a:extLst>
          </p:cNvPr>
          <p:cNvSpPr/>
          <p:nvPr/>
        </p:nvSpPr>
        <p:spPr>
          <a:xfrm>
            <a:off x="3521311" y="5079076"/>
            <a:ext cx="5895379" cy="1135293"/>
          </a:xfrm>
          <a:prstGeom prst="roundRect">
            <a:avLst>
              <a:gd name="adj" fmla="val 1297"/>
            </a:avLst>
          </a:prstGeom>
          <a:solidFill>
            <a:schemeClr val="bg1">
              <a:lumMod val="95000"/>
            </a:schemeClr>
          </a:solidFill>
          <a:ln w="127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입력 </a:t>
            </a:r>
            <a:r>
              <a:rPr lang="en-US" altLang="ko-KR" sz="10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form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16D30FAE-348E-AAB1-809F-EB826A0AF878}"/>
              </a:ext>
            </a:extLst>
          </p:cNvPr>
          <p:cNvSpPr txBox="1"/>
          <p:nvPr/>
        </p:nvSpPr>
        <p:spPr>
          <a:xfrm>
            <a:off x="3407611" y="4803470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상세코드 정보</a:t>
            </a:r>
          </a:p>
        </p:txBody>
      </p:sp>
      <p:grpSp>
        <p:nvGrpSpPr>
          <p:cNvPr id="47" name="그룹 46">
            <a:extLst>
              <a:ext uri="{FF2B5EF4-FFF2-40B4-BE49-F238E27FC236}">
                <a16:creationId xmlns:a16="http://schemas.microsoft.com/office/drawing/2014/main" id="{2B1FF9F6-452C-CBE6-A170-3E7DEFA4E1BC}"/>
              </a:ext>
            </a:extLst>
          </p:cNvPr>
          <p:cNvGrpSpPr/>
          <p:nvPr/>
        </p:nvGrpSpPr>
        <p:grpSpPr>
          <a:xfrm>
            <a:off x="9026841" y="4811164"/>
            <a:ext cx="389850" cy="215444"/>
            <a:chOff x="6634425" y="5498987"/>
            <a:chExt cx="389850" cy="215444"/>
          </a:xfrm>
        </p:grpSpPr>
        <p:pic>
          <p:nvPicPr>
            <p:cNvPr id="48" name="object 184">
              <a:extLst>
                <a:ext uri="{FF2B5EF4-FFF2-40B4-BE49-F238E27FC236}">
                  <a16:creationId xmlns:a16="http://schemas.microsoft.com/office/drawing/2014/main" id="{1473B13B-F3D9-7C37-89F8-B9878ED387C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49" name="object 185">
              <a:extLst>
                <a:ext uri="{FF2B5EF4-FFF2-40B4-BE49-F238E27FC236}">
                  <a16:creationId xmlns:a16="http://schemas.microsoft.com/office/drawing/2014/main" id="{48D9890F-0128-012B-8A6B-F1EE40B23BC3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31C01095-8C83-B1C9-F330-E2126185BE78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1" name="그룹 50">
            <a:extLst>
              <a:ext uri="{FF2B5EF4-FFF2-40B4-BE49-F238E27FC236}">
                <a16:creationId xmlns:a16="http://schemas.microsoft.com/office/drawing/2014/main" id="{6CD053C7-8274-A9C7-DFA9-5A5913E6187F}"/>
              </a:ext>
            </a:extLst>
          </p:cNvPr>
          <p:cNvGrpSpPr/>
          <p:nvPr/>
        </p:nvGrpSpPr>
        <p:grpSpPr>
          <a:xfrm>
            <a:off x="8626678" y="4811164"/>
            <a:ext cx="389850" cy="215444"/>
            <a:chOff x="6634425" y="5498987"/>
            <a:chExt cx="389850" cy="215444"/>
          </a:xfrm>
        </p:grpSpPr>
        <p:pic>
          <p:nvPicPr>
            <p:cNvPr id="52" name="object 184">
              <a:extLst>
                <a:ext uri="{FF2B5EF4-FFF2-40B4-BE49-F238E27FC236}">
                  <a16:creationId xmlns:a16="http://schemas.microsoft.com/office/drawing/2014/main" id="{FD37F3A7-3CEA-80FF-F670-49611D844CF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53" name="object 185">
              <a:extLst>
                <a:ext uri="{FF2B5EF4-FFF2-40B4-BE49-F238E27FC236}">
                  <a16:creationId xmlns:a16="http://schemas.microsoft.com/office/drawing/2014/main" id="{B3922F73-D725-9BB4-8721-DE0C9D1F51BE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1ECD9669-2523-EA1A-920C-47D0DC04A08F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5" name="그룹 54">
            <a:extLst>
              <a:ext uri="{FF2B5EF4-FFF2-40B4-BE49-F238E27FC236}">
                <a16:creationId xmlns:a16="http://schemas.microsoft.com/office/drawing/2014/main" id="{5D0A3852-1745-FEF7-9135-1CE13C03F137}"/>
              </a:ext>
            </a:extLst>
          </p:cNvPr>
          <p:cNvGrpSpPr/>
          <p:nvPr/>
        </p:nvGrpSpPr>
        <p:grpSpPr>
          <a:xfrm>
            <a:off x="8226515" y="4811164"/>
            <a:ext cx="389850" cy="215444"/>
            <a:chOff x="6634425" y="5498987"/>
            <a:chExt cx="389850" cy="215444"/>
          </a:xfrm>
        </p:grpSpPr>
        <p:pic>
          <p:nvPicPr>
            <p:cNvPr id="56" name="object 184">
              <a:extLst>
                <a:ext uri="{FF2B5EF4-FFF2-40B4-BE49-F238E27FC236}">
                  <a16:creationId xmlns:a16="http://schemas.microsoft.com/office/drawing/2014/main" id="{9904F5A4-1642-ED08-71A6-7D6EA534EF0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58" name="object 185">
              <a:extLst>
                <a:ext uri="{FF2B5EF4-FFF2-40B4-BE49-F238E27FC236}">
                  <a16:creationId xmlns:a16="http://schemas.microsoft.com/office/drawing/2014/main" id="{BF65288F-C0F1-65BF-3053-8B82A056B490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0B190930-D005-3EB0-0FD4-49593C9B410A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신규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61" name="object 184">
            <a:extLst>
              <a:ext uri="{FF2B5EF4-FFF2-40B4-BE49-F238E27FC236}">
                <a16:creationId xmlns:a16="http://schemas.microsoft.com/office/drawing/2014/main" id="{780401F4-BF42-4151-E9F6-A3AD432759DE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846630" y="4820899"/>
            <a:ext cx="346869" cy="197299"/>
          </a:xfrm>
          <a:prstGeom prst="rect">
            <a:avLst/>
          </a:prstGeom>
        </p:spPr>
      </p:pic>
      <p:sp>
        <p:nvSpPr>
          <p:cNvPr id="9" name="Star">
            <a:extLst>
              <a:ext uri="{FF2B5EF4-FFF2-40B4-BE49-F238E27FC236}">
                <a16:creationId xmlns:a16="http://schemas.microsoft.com/office/drawing/2014/main" id="{DAE4969D-8CBA-4625-6553-7F8EE8965BE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30519" y="154958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Save">
            <a:extLst>
              <a:ext uri="{FF2B5EF4-FFF2-40B4-BE49-F238E27FC236}">
                <a16:creationId xmlns:a16="http://schemas.microsoft.com/office/drawing/2014/main" id="{9CA7FA5E-C816-AEB1-BC7F-9A6FF4AD28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33691" y="154958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" name="Printer">
            <a:extLst>
              <a:ext uri="{FF2B5EF4-FFF2-40B4-BE49-F238E27FC236}">
                <a16:creationId xmlns:a16="http://schemas.microsoft.com/office/drawing/2014/main" id="{0549A2CE-E1BE-ACE8-B92A-365F2CB5B2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35276" y="154958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" name="Trash">
            <a:extLst>
              <a:ext uri="{FF2B5EF4-FFF2-40B4-BE49-F238E27FC236}">
                <a16:creationId xmlns:a16="http://schemas.microsoft.com/office/drawing/2014/main" id="{506153CE-BA42-5D9C-8899-EEE09AAA87B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849" y="154958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" name="View File">
            <a:extLst>
              <a:ext uri="{FF2B5EF4-FFF2-40B4-BE49-F238E27FC236}">
                <a16:creationId xmlns:a16="http://schemas.microsoft.com/office/drawing/2014/main" id="{CC8078D8-2DA2-4A9F-E7F4-DE8022328AE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79722" y="155117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4" name="Globe">
            <a:extLst>
              <a:ext uri="{FF2B5EF4-FFF2-40B4-BE49-F238E27FC236}">
                <a16:creationId xmlns:a16="http://schemas.microsoft.com/office/drawing/2014/main" id="{A6C4FDF5-6CC6-E51A-4AA9-DAA0CD52FE7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8911" y="154958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5" name="Info">
            <a:extLst>
              <a:ext uri="{FF2B5EF4-FFF2-40B4-BE49-F238E27FC236}">
                <a16:creationId xmlns:a16="http://schemas.microsoft.com/office/drawing/2014/main" id="{158640B3-CEDD-F8B7-8CE7-A2C7A16C331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12084" y="154958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" name="Add">
            <a:extLst>
              <a:ext uri="{FF2B5EF4-FFF2-40B4-BE49-F238E27FC236}">
                <a16:creationId xmlns:a16="http://schemas.microsoft.com/office/drawing/2014/main" id="{BE083961-24E3-D9AC-90D5-661286EB18FD}"/>
              </a:ext>
            </a:extLst>
          </p:cNvPr>
          <p:cNvSpPr>
            <a:spLocks noChangeAspect="1"/>
          </p:cNvSpPr>
          <p:nvPr/>
        </p:nvSpPr>
        <p:spPr bwMode="auto">
          <a:xfrm>
            <a:off x="7838367" y="159621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701EB663-98D4-079A-87A4-DFF4174683EA}"/>
              </a:ext>
            </a:extLst>
          </p:cNvPr>
          <p:cNvSpPr/>
          <p:nvPr/>
        </p:nvSpPr>
        <p:spPr>
          <a:xfrm>
            <a:off x="7807326" y="155967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95C1997F-3DD4-D9EE-8791-3B0C0FE51DF7}"/>
              </a:ext>
            </a:extLst>
          </p:cNvPr>
          <p:cNvGrpSpPr/>
          <p:nvPr/>
        </p:nvGrpSpPr>
        <p:grpSpPr>
          <a:xfrm>
            <a:off x="9051503" y="1826068"/>
            <a:ext cx="389850" cy="215444"/>
            <a:chOff x="6634425" y="5498987"/>
            <a:chExt cx="389850" cy="215444"/>
          </a:xfrm>
        </p:grpSpPr>
        <p:pic>
          <p:nvPicPr>
            <p:cNvPr id="32" name="object 184">
              <a:extLst>
                <a:ext uri="{FF2B5EF4-FFF2-40B4-BE49-F238E27FC236}">
                  <a16:creationId xmlns:a16="http://schemas.microsoft.com/office/drawing/2014/main" id="{8B1EA409-6EA2-CD55-7D58-9B9497A05CC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33" name="object 185">
              <a:extLst>
                <a:ext uri="{FF2B5EF4-FFF2-40B4-BE49-F238E27FC236}">
                  <a16:creationId xmlns:a16="http://schemas.microsoft.com/office/drawing/2014/main" id="{C7EF16D4-3BD7-E458-24C8-0C13126AA701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C975795A-90FA-C319-1D15-F80F66460757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</a:p>
          </p:txBody>
        </p:sp>
      </p:grpSp>
      <p:grpSp>
        <p:nvGrpSpPr>
          <p:cNvPr id="35" name="그룹 34">
            <a:extLst>
              <a:ext uri="{FF2B5EF4-FFF2-40B4-BE49-F238E27FC236}">
                <a16:creationId xmlns:a16="http://schemas.microsoft.com/office/drawing/2014/main" id="{EC4B3A21-A34B-D11A-51C0-E3F5E0BE123E}"/>
              </a:ext>
            </a:extLst>
          </p:cNvPr>
          <p:cNvGrpSpPr/>
          <p:nvPr/>
        </p:nvGrpSpPr>
        <p:grpSpPr>
          <a:xfrm>
            <a:off x="7233182" y="1826068"/>
            <a:ext cx="651140" cy="215444"/>
            <a:chOff x="6634425" y="5498987"/>
            <a:chExt cx="651140" cy="215444"/>
          </a:xfrm>
        </p:grpSpPr>
        <p:pic>
          <p:nvPicPr>
            <p:cNvPr id="36" name="object 184">
              <a:extLst>
                <a:ext uri="{FF2B5EF4-FFF2-40B4-BE49-F238E27FC236}">
                  <a16:creationId xmlns:a16="http://schemas.microsoft.com/office/drawing/2014/main" id="{0B25E01A-5028-9C24-387F-C07CBB04CCA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7" name="object 185">
              <a:extLst>
                <a:ext uri="{FF2B5EF4-FFF2-40B4-BE49-F238E27FC236}">
                  <a16:creationId xmlns:a16="http://schemas.microsoft.com/office/drawing/2014/main" id="{B849D7DB-77AA-AFB1-C31A-2498CD005AA1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3023418F-8902-9E94-38A5-8ED2BBB0F6D0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9" name="그룹 38">
            <a:extLst>
              <a:ext uri="{FF2B5EF4-FFF2-40B4-BE49-F238E27FC236}">
                <a16:creationId xmlns:a16="http://schemas.microsoft.com/office/drawing/2014/main" id="{28C72235-FD27-C5BE-C235-A7ED076FDD47}"/>
              </a:ext>
            </a:extLst>
          </p:cNvPr>
          <p:cNvGrpSpPr/>
          <p:nvPr/>
        </p:nvGrpSpPr>
        <p:grpSpPr>
          <a:xfrm>
            <a:off x="7833614" y="1826068"/>
            <a:ext cx="651140" cy="215444"/>
            <a:chOff x="6634425" y="5498987"/>
            <a:chExt cx="651140" cy="215444"/>
          </a:xfrm>
        </p:grpSpPr>
        <p:pic>
          <p:nvPicPr>
            <p:cNvPr id="40" name="object 184">
              <a:extLst>
                <a:ext uri="{FF2B5EF4-FFF2-40B4-BE49-F238E27FC236}">
                  <a16:creationId xmlns:a16="http://schemas.microsoft.com/office/drawing/2014/main" id="{0CDF2C73-097E-81C1-14AC-2C4A1359267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42" name="object 185">
              <a:extLst>
                <a:ext uri="{FF2B5EF4-FFF2-40B4-BE49-F238E27FC236}">
                  <a16:creationId xmlns:a16="http://schemas.microsoft.com/office/drawing/2014/main" id="{ACB0E582-3ACA-5A9A-EDEB-567D087A824F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75C52EE2-AA14-D334-E723-E48EC4F812B9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BE16AF5C-A220-B81B-2CBA-184A5372301A}"/>
              </a:ext>
            </a:extLst>
          </p:cNvPr>
          <p:cNvGrpSpPr/>
          <p:nvPr/>
        </p:nvGrpSpPr>
        <p:grpSpPr>
          <a:xfrm>
            <a:off x="8434046" y="1826068"/>
            <a:ext cx="651140" cy="215444"/>
            <a:chOff x="6634425" y="5498987"/>
            <a:chExt cx="651140" cy="215444"/>
          </a:xfrm>
        </p:grpSpPr>
        <p:pic>
          <p:nvPicPr>
            <p:cNvPr id="57" name="object 184">
              <a:extLst>
                <a:ext uri="{FF2B5EF4-FFF2-40B4-BE49-F238E27FC236}">
                  <a16:creationId xmlns:a16="http://schemas.microsoft.com/office/drawing/2014/main" id="{B2C04CF0-AE33-AE99-3180-42ECB7CB3DF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60" name="object 185">
              <a:extLst>
                <a:ext uri="{FF2B5EF4-FFF2-40B4-BE49-F238E27FC236}">
                  <a16:creationId xmlns:a16="http://schemas.microsoft.com/office/drawing/2014/main" id="{D9B7DFFE-9E24-14BE-BDFB-1E2C307B518A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5D8CFBE8-4AE2-743E-014F-439A88C95A06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9D95DE29-00BE-780A-F4BE-AD8E0C388FB3}"/>
              </a:ext>
            </a:extLst>
          </p:cNvPr>
          <p:cNvCxnSpPr>
            <a:cxnSpLocks/>
          </p:cNvCxnSpPr>
          <p:nvPr/>
        </p:nvCxnSpPr>
        <p:spPr bwMode="auto">
          <a:xfrm flipH="1">
            <a:off x="3430539" y="2660588"/>
            <a:ext cx="11081" cy="3553782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414383766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직사각형 70">
            <a:extLst>
              <a:ext uri="{FF2B5EF4-FFF2-40B4-BE49-F238E27FC236}">
                <a16:creationId xmlns:a16="http://schemas.microsoft.com/office/drawing/2014/main" id="{7493C5A5-17B9-E949-A5DC-90E323AFB3C5}"/>
              </a:ext>
            </a:extLst>
          </p:cNvPr>
          <p:cNvSpPr/>
          <p:nvPr/>
        </p:nvSpPr>
        <p:spPr>
          <a:xfrm>
            <a:off x="408373" y="1484515"/>
            <a:ext cx="9081856" cy="48028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026679DE-6EED-8CAA-30B7-55A6CB11B8DF}"/>
              </a:ext>
            </a:extLst>
          </p:cNvPr>
          <p:cNvSpPr/>
          <p:nvPr/>
        </p:nvSpPr>
        <p:spPr>
          <a:xfrm>
            <a:off x="523875" y="2087401"/>
            <a:ext cx="8893175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CD4AB798-68DF-D2F0-6FEF-018FD2B30029}"/>
              </a:ext>
            </a:extLst>
          </p:cNvPr>
          <p:cNvSpPr txBox="1"/>
          <p:nvPr/>
        </p:nvSpPr>
        <p:spPr>
          <a:xfrm>
            <a:off x="523696" y="2189495"/>
            <a:ext cx="79628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기준연도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46A5EA9-0273-E8C6-D04A-B0BC02EB0B33}"/>
              </a:ext>
            </a:extLst>
          </p:cNvPr>
          <p:cNvSpPr/>
          <p:nvPr/>
        </p:nvSpPr>
        <p:spPr>
          <a:xfrm>
            <a:off x="1350888" y="2180498"/>
            <a:ext cx="1127637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    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505FDC71-5FCD-6391-F0C1-E5657428EE1E}"/>
              </a:ext>
            </a:extLst>
          </p:cNvPr>
          <p:cNvSpPr/>
          <p:nvPr/>
        </p:nvSpPr>
        <p:spPr>
          <a:xfrm>
            <a:off x="415591" y="1484313"/>
            <a:ext cx="9074817" cy="287112"/>
          </a:xfrm>
          <a:prstGeom prst="rect">
            <a:avLst/>
          </a:prstGeom>
          <a:solidFill>
            <a:srgbClr val="2EA5AD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13A8A7A8-D9E1-9692-1456-0D98C14D124D}"/>
              </a:ext>
            </a:extLst>
          </p:cNvPr>
          <p:cNvSpPr txBox="1"/>
          <p:nvPr/>
        </p:nvSpPr>
        <p:spPr>
          <a:xfrm>
            <a:off x="604445" y="1521913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예산계정등록</a:t>
            </a:r>
          </a:p>
        </p:txBody>
      </p:sp>
      <p:sp>
        <p:nvSpPr>
          <p:cNvPr id="29" name="File">
            <a:extLst>
              <a:ext uri="{FF2B5EF4-FFF2-40B4-BE49-F238E27FC236}">
                <a16:creationId xmlns:a16="http://schemas.microsoft.com/office/drawing/2014/main" id="{D9D7AFA1-0C4A-0857-2C5E-B7878E09073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2354" y="1547940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2" name="텍스트 개체 틀 9">
            <a:extLst>
              <a:ext uri="{FF2B5EF4-FFF2-40B4-BE49-F238E27FC236}">
                <a16:creationId xmlns:a16="http://schemas.microsoft.com/office/drawing/2014/main" id="{03222CA7-269A-DA6A-02BE-D87C93FEF243}"/>
              </a:ext>
            </a:extLst>
          </p:cNvPr>
          <p:cNvSpPr txBox="1">
            <a:spLocks/>
          </p:cNvSpPr>
          <p:nvPr/>
        </p:nvSpPr>
        <p:spPr>
          <a:xfrm>
            <a:off x="422275" y="1123489"/>
            <a:ext cx="7218363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트리 목록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 탭 화면 구성 예시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C863A49-BA94-85B8-C82A-204B9001A739}"/>
              </a:ext>
            </a:extLst>
          </p:cNvPr>
          <p:cNvSpPr txBox="1"/>
          <p:nvPr/>
        </p:nvSpPr>
        <p:spPr>
          <a:xfrm>
            <a:off x="2694120" y="2183160"/>
            <a:ext cx="79628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검색어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CAE47A2B-EB0E-2F41-E376-D7707119F48D}"/>
              </a:ext>
            </a:extLst>
          </p:cNvPr>
          <p:cNvSpPr/>
          <p:nvPr/>
        </p:nvSpPr>
        <p:spPr>
          <a:xfrm>
            <a:off x="3521312" y="2174163"/>
            <a:ext cx="1127637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DB456FE-9770-8619-F47C-694A0912AC99}"/>
              </a:ext>
            </a:extLst>
          </p:cNvPr>
          <p:cNvSpPr txBox="1"/>
          <p:nvPr/>
        </p:nvSpPr>
        <p:spPr>
          <a:xfrm>
            <a:off x="402888" y="2628431"/>
            <a:ext cx="30875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예산계정레벨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12E02CE-0E8E-F0C9-341D-B8DEC6A7236A}"/>
              </a:ext>
            </a:extLst>
          </p:cNvPr>
          <p:cNvSpPr txBox="1"/>
          <p:nvPr/>
        </p:nvSpPr>
        <p:spPr>
          <a:xfrm>
            <a:off x="3472425" y="2628430"/>
            <a:ext cx="3022703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예산계정 상세</a:t>
            </a:r>
          </a:p>
        </p:txBody>
      </p:sp>
      <p:sp>
        <p:nvSpPr>
          <p:cNvPr id="16" name="object 160">
            <a:extLst>
              <a:ext uri="{FF2B5EF4-FFF2-40B4-BE49-F238E27FC236}">
                <a16:creationId xmlns:a16="http://schemas.microsoft.com/office/drawing/2014/main" id="{6EB267B3-E3F6-1137-522E-47B2809F62D4}"/>
              </a:ext>
            </a:extLst>
          </p:cNvPr>
          <p:cNvSpPr/>
          <p:nvPr/>
        </p:nvSpPr>
        <p:spPr>
          <a:xfrm>
            <a:off x="2374583" y="2258668"/>
            <a:ext cx="49093" cy="87515"/>
          </a:xfrm>
          <a:custGeom>
            <a:avLst/>
            <a:gdLst/>
            <a:ahLst/>
            <a:cxnLst/>
            <a:rect l="l" t="t" r="r" b="b"/>
            <a:pathLst>
              <a:path w="29209" h="52070">
                <a:moveTo>
                  <a:pt x="0" y="13716"/>
                </a:moveTo>
                <a:lnTo>
                  <a:pt x="15240" y="0"/>
                </a:lnTo>
                <a:lnTo>
                  <a:pt x="28956" y="13716"/>
                </a:lnTo>
              </a:path>
              <a:path w="29209" h="52070">
                <a:moveTo>
                  <a:pt x="0" y="38100"/>
                </a:moveTo>
                <a:lnTo>
                  <a:pt x="15240" y="51911"/>
                </a:lnTo>
                <a:lnTo>
                  <a:pt x="28956" y="3810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2753329E-7767-16B7-3DFC-78AEB245EE31}"/>
              </a:ext>
            </a:extLst>
          </p:cNvPr>
          <p:cNvSpPr txBox="1"/>
          <p:nvPr/>
        </p:nvSpPr>
        <p:spPr>
          <a:xfrm>
            <a:off x="782890" y="2939787"/>
            <a:ext cx="2239444" cy="117654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예산계정과목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10000000 (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지산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121212 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KANGWON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23456 (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TEST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20000 (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부채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4100000 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장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매출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Opened Folder">
            <a:extLst>
              <a:ext uri="{FF2B5EF4-FFF2-40B4-BE49-F238E27FC236}">
                <a16:creationId xmlns:a16="http://schemas.microsoft.com/office/drawing/2014/main" id="{28FA5F43-F465-9A85-6D07-9AA5F6F7AE4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3302" y="2983041"/>
            <a:ext cx="165100" cy="139700"/>
          </a:xfrm>
          <a:custGeom>
            <a:avLst/>
            <a:gdLst>
              <a:gd name="T0" fmla="*/ 45 w 671"/>
              <a:gd name="T1" fmla="*/ 0 h 573"/>
              <a:gd name="T2" fmla="*/ 5 w 671"/>
              <a:gd name="T3" fmla="*/ 40 h 573"/>
              <a:gd name="T4" fmla="*/ 5 w 671"/>
              <a:gd name="T5" fmla="*/ 537 h 573"/>
              <a:gd name="T6" fmla="*/ 45 w 671"/>
              <a:gd name="T7" fmla="*/ 573 h 573"/>
              <a:gd name="T8" fmla="*/ 565 w 671"/>
              <a:gd name="T9" fmla="*/ 573 h 573"/>
              <a:gd name="T10" fmla="*/ 605 w 671"/>
              <a:gd name="T11" fmla="*/ 536 h 573"/>
              <a:gd name="T12" fmla="*/ 671 w 671"/>
              <a:gd name="T13" fmla="*/ 174 h 573"/>
              <a:gd name="T14" fmla="*/ 671 w 671"/>
              <a:gd name="T15" fmla="*/ 173 h 573"/>
              <a:gd name="T16" fmla="*/ 631 w 671"/>
              <a:gd name="T17" fmla="*/ 133 h 573"/>
              <a:gd name="T18" fmla="*/ 631 w 671"/>
              <a:gd name="T19" fmla="*/ 93 h 573"/>
              <a:gd name="T20" fmla="*/ 591 w 671"/>
              <a:gd name="T21" fmla="*/ 53 h 573"/>
              <a:gd name="T22" fmla="*/ 245 w 671"/>
              <a:gd name="T23" fmla="*/ 53 h 573"/>
              <a:gd name="T24" fmla="*/ 241 w 671"/>
              <a:gd name="T25" fmla="*/ 49 h 573"/>
              <a:gd name="T26" fmla="*/ 216 w 671"/>
              <a:gd name="T27" fmla="*/ 13 h 573"/>
              <a:gd name="T28" fmla="*/ 191 w 671"/>
              <a:gd name="T29" fmla="*/ 0 h 573"/>
              <a:gd name="T30" fmla="*/ 45 w 671"/>
              <a:gd name="T31" fmla="*/ 0 h 573"/>
              <a:gd name="T32" fmla="*/ 45 w 671"/>
              <a:gd name="T33" fmla="*/ 26 h 573"/>
              <a:gd name="T34" fmla="*/ 191 w 671"/>
              <a:gd name="T35" fmla="*/ 26 h 573"/>
              <a:gd name="T36" fmla="*/ 196 w 671"/>
              <a:gd name="T37" fmla="*/ 30 h 573"/>
              <a:gd name="T38" fmla="*/ 221 w 671"/>
              <a:gd name="T39" fmla="*/ 67 h 573"/>
              <a:gd name="T40" fmla="*/ 245 w 671"/>
              <a:gd name="T41" fmla="*/ 80 h 573"/>
              <a:gd name="T42" fmla="*/ 591 w 671"/>
              <a:gd name="T43" fmla="*/ 80 h 573"/>
              <a:gd name="T44" fmla="*/ 605 w 671"/>
              <a:gd name="T45" fmla="*/ 93 h 573"/>
              <a:gd name="T46" fmla="*/ 605 w 671"/>
              <a:gd name="T47" fmla="*/ 133 h 573"/>
              <a:gd name="T48" fmla="*/ 111 w 671"/>
              <a:gd name="T49" fmla="*/ 133 h 573"/>
              <a:gd name="T50" fmla="*/ 72 w 671"/>
              <a:gd name="T51" fmla="*/ 171 h 573"/>
              <a:gd name="T52" fmla="*/ 31 w 671"/>
              <a:gd name="T53" fmla="*/ 388 h 573"/>
              <a:gd name="T54" fmla="*/ 31 w 671"/>
              <a:gd name="T55" fmla="*/ 40 h 573"/>
              <a:gd name="T56" fmla="*/ 45 w 671"/>
              <a:gd name="T57" fmla="*/ 26 h 573"/>
              <a:gd name="T58" fmla="*/ 111 w 671"/>
              <a:gd name="T59" fmla="*/ 160 h 573"/>
              <a:gd name="T60" fmla="*/ 631 w 671"/>
              <a:gd name="T61" fmla="*/ 160 h 573"/>
              <a:gd name="T62" fmla="*/ 645 w 671"/>
              <a:gd name="T63" fmla="*/ 173 h 573"/>
              <a:gd name="T64" fmla="*/ 578 w 671"/>
              <a:gd name="T65" fmla="*/ 534 h 573"/>
              <a:gd name="T66" fmla="*/ 565 w 671"/>
              <a:gd name="T67" fmla="*/ 546 h 573"/>
              <a:gd name="T68" fmla="*/ 45 w 671"/>
              <a:gd name="T69" fmla="*/ 546 h 573"/>
              <a:gd name="T70" fmla="*/ 32 w 671"/>
              <a:gd name="T71" fmla="*/ 534 h 573"/>
              <a:gd name="T72" fmla="*/ 98 w 671"/>
              <a:gd name="T73" fmla="*/ 174 h 573"/>
              <a:gd name="T74" fmla="*/ 98 w 671"/>
              <a:gd name="T75" fmla="*/ 173 h 573"/>
              <a:gd name="T76" fmla="*/ 111 w 671"/>
              <a:gd name="T77" fmla="*/ 160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71" h="573">
                <a:moveTo>
                  <a:pt x="45" y="0"/>
                </a:moveTo>
                <a:cubicBezTo>
                  <a:pt x="23" y="0"/>
                  <a:pt x="5" y="18"/>
                  <a:pt x="5" y="40"/>
                </a:cubicBezTo>
                <a:cubicBezTo>
                  <a:pt x="10" y="211"/>
                  <a:pt x="0" y="390"/>
                  <a:pt x="5" y="537"/>
                </a:cubicBezTo>
                <a:cubicBezTo>
                  <a:pt x="7" y="557"/>
                  <a:pt x="24" y="573"/>
                  <a:pt x="45" y="573"/>
                </a:cubicBezTo>
                <a:lnTo>
                  <a:pt x="565" y="573"/>
                </a:lnTo>
                <a:cubicBezTo>
                  <a:pt x="586" y="573"/>
                  <a:pt x="603" y="556"/>
                  <a:pt x="605" y="536"/>
                </a:cubicBezTo>
                <a:cubicBezTo>
                  <a:pt x="627" y="415"/>
                  <a:pt x="649" y="295"/>
                  <a:pt x="671" y="174"/>
                </a:cubicBezTo>
                <a:lnTo>
                  <a:pt x="671" y="173"/>
                </a:lnTo>
                <a:cubicBezTo>
                  <a:pt x="671" y="151"/>
                  <a:pt x="653" y="133"/>
                  <a:pt x="631" y="133"/>
                </a:cubicBezTo>
                <a:lnTo>
                  <a:pt x="631" y="93"/>
                </a:lnTo>
                <a:cubicBezTo>
                  <a:pt x="631" y="71"/>
                  <a:pt x="613" y="53"/>
                  <a:pt x="591" y="53"/>
                </a:cubicBezTo>
                <a:lnTo>
                  <a:pt x="245" y="53"/>
                </a:lnTo>
                <a:cubicBezTo>
                  <a:pt x="246" y="53"/>
                  <a:pt x="244" y="53"/>
                  <a:pt x="241" y="49"/>
                </a:cubicBezTo>
                <a:cubicBezTo>
                  <a:pt x="232" y="37"/>
                  <a:pt x="224" y="24"/>
                  <a:pt x="216" y="13"/>
                </a:cubicBezTo>
                <a:cubicBezTo>
                  <a:pt x="210" y="6"/>
                  <a:pt x="202" y="0"/>
                  <a:pt x="191" y="0"/>
                </a:cubicBezTo>
                <a:lnTo>
                  <a:pt x="45" y="0"/>
                </a:lnTo>
                <a:close/>
                <a:moveTo>
                  <a:pt x="45" y="26"/>
                </a:moveTo>
                <a:lnTo>
                  <a:pt x="191" y="26"/>
                </a:lnTo>
                <a:cubicBezTo>
                  <a:pt x="191" y="26"/>
                  <a:pt x="192" y="27"/>
                  <a:pt x="196" y="30"/>
                </a:cubicBezTo>
                <a:cubicBezTo>
                  <a:pt x="205" y="43"/>
                  <a:pt x="213" y="55"/>
                  <a:pt x="221" y="67"/>
                </a:cubicBezTo>
                <a:cubicBezTo>
                  <a:pt x="226" y="73"/>
                  <a:pt x="234" y="80"/>
                  <a:pt x="245" y="80"/>
                </a:cubicBezTo>
                <a:lnTo>
                  <a:pt x="591" y="80"/>
                </a:lnTo>
                <a:cubicBezTo>
                  <a:pt x="599" y="80"/>
                  <a:pt x="605" y="86"/>
                  <a:pt x="605" y="93"/>
                </a:cubicBezTo>
                <a:lnTo>
                  <a:pt x="605" y="133"/>
                </a:lnTo>
                <a:lnTo>
                  <a:pt x="111" y="133"/>
                </a:lnTo>
                <a:cubicBezTo>
                  <a:pt x="90" y="133"/>
                  <a:pt x="73" y="150"/>
                  <a:pt x="72" y="171"/>
                </a:cubicBezTo>
                <a:lnTo>
                  <a:pt x="31" y="388"/>
                </a:lnTo>
                <a:lnTo>
                  <a:pt x="31" y="40"/>
                </a:lnTo>
                <a:cubicBezTo>
                  <a:pt x="31" y="32"/>
                  <a:pt x="37" y="26"/>
                  <a:pt x="45" y="26"/>
                </a:cubicBezTo>
                <a:close/>
                <a:moveTo>
                  <a:pt x="111" y="160"/>
                </a:moveTo>
                <a:cubicBezTo>
                  <a:pt x="285" y="160"/>
                  <a:pt x="459" y="160"/>
                  <a:pt x="631" y="160"/>
                </a:cubicBezTo>
                <a:cubicBezTo>
                  <a:pt x="639" y="160"/>
                  <a:pt x="644" y="165"/>
                  <a:pt x="645" y="173"/>
                </a:cubicBezTo>
                <a:cubicBezTo>
                  <a:pt x="623" y="293"/>
                  <a:pt x="598" y="414"/>
                  <a:pt x="578" y="534"/>
                </a:cubicBezTo>
                <a:cubicBezTo>
                  <a:pt x="578" y="541"/>
                  <a:pt x="572" y="546"/>
                  <a:pt x="565" y="546"/>
                </a:cubicBezTo>
                <a:lnTo>
                  <a:pt x="45" y="546"/>
                </a:lnTo>
                <a:cubicBezTo>
                  <a:pt x="37" y="546"/>
                  <a:pt x="32" y="541"/>
                  <a:pt x="32" y="534"/>
                </a:cubicBezTo>
                <a:lnTo>
                  <a:pt x="98" y="174"/>
                </a:lnTo>
                <a:lnTo>
                  <a:pt x="98" y="173"/>
                </a:lnTo>
                <a:cubicBezTo>
                  <a:pt x="98" y="166"/>
                  <a:pt x="104" y="160"/>
                  <a:pt x="111" y="16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0" name="File">
            <a:extLst>
              <a:ext uri="{FF2B5EF4-FFF2-40B4-BE49-F238E27FC236}">
                <a16:creationId xmlns:a16="http://schemas.microsoft.com/office/drawing/2014/main" id="{DB1AB9B0-F798-E9B2-CD25-5E405D4927D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7248" y="3185168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1" name="File">
            <a:extLst>
              <a:ext uri="{FF2B5EF4-FFF2-40B4-BE49-F238E27FC236}">
                <a16:creationId xmlns:a16="http://schemas.microsoft.com/office/drawing/2014/main" id="{725A9FF8-83B2-A5D5-61FA-6DDB48F578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7248" y="3371255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2" name="File">
            <a:extLst>
              <a:ext uri="{FF2B5EF4-FFF2-40B4-BE49-F238E27FC236}">
                <a16:creationId xmlns:a16="http://schemas.microsoft.com/office/drawing/2014/main" id="{648D5B77-E42B-9A8F-0C79-242BD95FCA4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7248" y="3557343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3" name="File">
            <a:extLst>
              <a:ext uri="{FF2B5EF4-FFF2-40B4-BE49-F238E27FC236}">
                <a16:creationId xmlns:a16="http://schemas.microsoft.com/office/drawing/2014/main" id="{B28E22D3-4816-4893-D467-6F9874213A1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7248" y="3743431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4" name="File">
            <a:extLst>
              <a:ext uri="{FF2B5EF4-FFF2-40B4-BE49-F238E27FC236}">
                <a16:creationId xmlns:a16="http://schemas.microsoft.com/office/drawing/2014/main" id="{687550A7-2D7A-C043-27B4-08A4DEE5974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7248" y="3929518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72531656-B0AE-FA22-C35D-676E78507D16}"/>
              </a:ext>
            </a:extLst>
          </p:cNvPr>
          <p:cNvSpPr txBox="1"/>
          <p:nvPr/>
        </p:nvSpPr>
        <p:spPr>
          <a:xfrm>
            <a:off x="421337" y="2918036"/>
            <a:ext cx="503853" cy="117654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＞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＞   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＞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＞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6" name="그룹 35">
            <a:extLst>
              <a:ext uri="{FF2B5EF4-FFF2-40B4-BE49-F238E27FC236}">
                <a16:creationId xmlns:a16="http://schemas.microsoft.com/office/drawing/2014/main" id="{9A5D7B61-F865-5E25-7167-D4E3B5E438B1}"/>
              </a:ext>
            </a:extLst>
          </p:cNvPr>
          <p:cNvGrpSpPr/>
          <p:nvPr/>
        </p:nvGrpSpPr>
        <p:grpSpPr>
          <a:xfrm>
            <a:off x="2963832" y="2633888"/>
            <a:ext cx="389850" cy="215444"/>
            <a:chOff x="6634425" y="5498987"/>
            <a:chExt cx="389850" cy="215444"/>
          </a:xfrm>
        </p:grpSpPr>
        <p:pic>
          <p:nvPicPr>
            <p:cNvPr id="37" name="object 184">
              <a:extLst>
                <a:ext uri="{FF2B5EF4-FFF2-40B4-BE49-F238E27FC236}">
                  <a16:creationId xmlns:a16="http://schemas.microsoft.com/office/drawing/2014/main" id="{1FDF69C5-43B8-9C0B-33E2-77372EE9EC0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38" name="object 185">
              <a:extLst>
                <a:ext uri="{FF2B5EF4-FFF2-40B4-BE49-F238E27FC236}">
                  <a16:creationId xmlns:a16="http://schemas.microsoft.com/office/drawing/2014/main" id="{C8747499-2F16-DA8A-486B-36C8476D925E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40144578-8148-946A-390A-B81E647D68D7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등록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0" name="TextBox 39">
            <a:extLst>
              <a:ext uri="{FF2B5EF4-FFF2-40B4-BE49-F238E27FC236}">
                <a16:creationId xmlns:a16="http://schemas.microsoft.com/office/drawing/2014/main" id="{8EDD6BAB-50E1-52EB-D70C-0BB5D59047EC}"/>
              </a:ext>
            </a:extLst>
          </p:cNvPr>
          <p:cNvSpPr txBox="1"/>
          <p:nvPr/>
        </p:nvSpPr>
        <p:spPr>
          <a:xfrm>
            <a:off x="3491575" y="2885886"/>
            <a:ext cx="597950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예산계정정의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예산단위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|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회계계정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7B3B1397-8BBD-7429-0995-137FCB94D3F6}"/>
              </a:ext>
            </a:extLst>
          </p:cNvPr>
          <p:cNvCxnSpPr>
            <a:cxnSpLocks/>
          </p:cNvCxnSpPr>
          <p:nvPr/>
        </p:nvCxnSpPr>
        <p:spPr bwMode="auto">
          <a:xfrm>
            <a:off x="3549759" y="3086531"/>
            <a:ext cx="5867291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직선 연결선 44">
            <a:extLst>
              <a:ext uri="{FF2B5EF4-FFF2-40B4-BE49-F238E27FC236}">
                <a16:creationId xmlns:a16="http://schemas.microsoft.com/office/drawing/2014/main" id="{18C0AD8A-C391-9EC9-E568-5465BEA8B0AD}"/>
              </a:ext>
            </a:extLst>
          </p:cNvPr>
          <p:cNvCxnSpPr>
            <a:cxnSpLocks/>
          </p:cNvCxnSpPr>
          <p:nvPr/>
        </p:nvCxnSpPr>
        <p:spPr bwMode="auto">
          <a:xfrm>
            <a:off x="3552288" y="3079065"/>
            <a:ext cx="70207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14A26783-A3D8-811D-FDCB-83646053A99F}"/>
              </a:ext>
            </a:extLst>
          </p:cNvPr>
          <p:cNvSpPr/>
          <p:nvPr/>
        </p:nvSpPr>
        <p:spPr>
          <a:xfrm>
            <a:off x="3542097" y="3142135"/>
            <a:ext cx="5868232" cy="3063356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10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세부내용</a:t>
            </a:r>
          </a:p>
        </p:txBody>
      </p:sp>
      <p:grpSp>
        <p:nvGrpSpPr>
          <p:cNvPr id="60" name="그룹 59">
            <a:extLst>
              <a:ext uri="{FF2B5EF4-FFF2-40B4-BE49-F238E27FC236}">
                <a16:creationId xmlns:a16="http://schemas.microsoft.com/office/drawing/2014/main" id="{5BD104DB-1235-33A4-B686-F26D00764AF2}"/>
              </a:ext>
            </a:extLst>
          </p:cNvPr>
          <p:cNvGrpSpPr/>
          <p:nvPr/>
        </p:nvGrpSpPr>
        <p:grpSpPr>
          <a:xfrm>
            <a:off x="7806595" y="2827559"/>
            <a:ext cx="822937" cy="215444"/>
            <a:chOff x="6693763" y="1604388"/>
            <a:chExt cx="971700" cy="215444"/>
          </a:xfrm>
        </p:grpSpPr>
        <p:pic>
          <p:nvPicPr>
            <p:cNvPr id="62" name="object 184">
              <a:extLst>
                <a:ext uri="{FF2B5EF4-FFF2-40B4-BE49-F238E27FC236}">
                  <a16:creationId xmlns:a16="http://schemas.microsoft.com/office/drawing/2014/main" id="{15120399-A9F2-1235-589E-F73F4C6C01D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63" name="object 185">
              <a:extLst>
                <a:ext uri="{FF2B5EF4-FFF2-40B4-BE49-F238E27FC236}">
                  <a16:creationId xmlns:a16="http://schemas.microsoft.com/office/drawing/2014/main" id="{F7D33433-5CA4-3924-7944-E543D4911D24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C58859A-5E6E-FE2E-80B5-D50ABD1595ED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 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업로드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pic>
        <p:nvPicPr>
          <p:cNvPr id="66" name="object 184">
            <a:extLst>
              <a:ext uri="{FF2B5EF4-FFF2-40B4-BE49-F238E27FC236}">
                <a16:creationId xmlns:a16="http://schemas.microsoft.com/office/drawing/2014/main" id="{BA16154D-C46B-5754-6598-E7AE038BAEF0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584114" y="2827559"/>
            <a:ext cx="836184" cy="197299"/>
          </a:xfrm>
          <a:prstGeom prst="rect">
            <a:avLst/>
          </a:prstGeom>
        </p:spPr>
      </p:pic>
      <p:sp>
        <p:nvSpPr>
          <p:cNvPr id="67" name="object 185">
            <a:extLst>
              <a:ext uri="{FF2B5EF4-FFF2-40B4-BE49-F238E27FC236}">
                <a16:creationId xmlns:a16="http://schemas.microsoft.com/office/drawing/2014/main" id="{AEBE20A1-B533-9CF1-3CD1-6A4F1F4DD880}"/>
              </a:ext>
            </a:extLst>
          </p:cNvPr>
          <p:cNvSpPr/>
          <p:nvPr/>
        </p:nvSpPr>
        <p:spPr>
          <a:xfrm>
            <a:off x="8573725" y="2827559"/>
            <a:ext cx="846573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8931C49F-DFEC-635D-CA0F-ED62416AF2B4}"/>
              </a:ext>
            </a:extLst>
          </p:cNvPr>
          <p:cNvSpPr txBox="1"/>
          <p:nvPr/>
        </p:nvSpPr>
        <p:spPr>
          <a:xfrm>
            <a:off x="8553853" y="2827559"/>
            <a:ext cx="971700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엑셀 다운로드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Star">
            <a:extLst>
              <a:ext uri="{FF2B5EF4-FFF2-40B4-BE49-F238E27FC236}">
                <a16:creationId xmlns:a16="http://schemas.microsoft.com/office/drawing/2014/main" id="{7AD0C1A4-3FDD-E3C3-142D-18209F71C4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30519" y="154958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" name="Save">
            <a:extLst>
              <a:ext uri="{FF2B5EF4-FFF2-40B4-BE49-F238E27FC236}">
                <a16:creationId xmlns:a16="http://schemas.microsoft.com/office/drawing/2014/main" id="{C2A2B7D9-D1ED-6A22-D097-DCB3332F22E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33691" y="154958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" name="Printer">
            <a:extLst>
              <a:ext uri="{FF2B5EF4-FFF2-40B4-BE49-F238E27FC236}">
                <a16:creationId xmlns:a16="http://schemas.microsoft.com/office/drawing/2014/main" id="{29B1FBA3-8D08-8674-0B1C-8782E05033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35276" y="154958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Trash">
            <a:extLst>
              <a:ext uri="{FF2B5EF4-FFF2-40B4-BE49-F238E27FC236}">
                <a16:creationId xmlns:a16="http://schemas.microsoft.com/office/drawing/2014/main" id="{94178FCF-60DF-D902-FF63-5A9CE1DCF9F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849" y="154958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" name="View File">
            <a:extLst>
              <a:ext uri="{FF2B5EF4-FFF2-40B4-BE49-F238E27FC236}">
                <a16:creationId xmlns:a16="http://schemas.microsoft.com/office/drawing/2014/main" id="{E8D900BC-414C-AEDA-7B3D-8757E8E7B14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79722" y="155117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" name="Globe">
            <a:extLst>
              <a:ext uri="{FF2B5EF4-FFF2-40B4-BE49-F238E27FC236}">
                <a16:creationId xmlns:a16="http://schemas.microsoft.com/office/drawing/2014/main" id="{5466ACCA-02EF-4287-870F-715BF6D43F6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08911" y="154958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" name="Info">
            <a:extLst>
              <a:ext uri="{FF2B5EF4-FFF2-40B4-BE49-F238E27FC236}">
                <a16:creationId xmlns:a16="http://schemas.microsoft.com/office/drawing/2014/main" id="{B0B4158F-41BA-9E4B-CDF2-4F925AC9DD2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12084" y="154958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7" name="Add">
            <a:extLst>
              <a:ext uri="{FF2B5EF4-FFF2-40B4-BE49-F238E27FC236}">
                <a16:creationId xmlns:a16="http://schemas.microsoft.com/office/drawing/2014/main" id="{3D9B75A3-FD31-2AB3-B66E-1864C033EBEC}"/>
              </a:ext>
            </a:extLst>
          </p:cNvPr>
          <p:cNvSpPr>
            <a:spLocks noChangeAspect="1"/>
          </p:cNvSpPr>
          <p:nvPr/>
        </p:nvSpPr>
        <p:spPr bwMode="auto">
          <a:xfrm>
            <a:off x="7838367" y="159621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40DE4367-AD07-A452-A3F7-A5219E141E8E}"/>
              </a:ext>
            </a:extLst>
          </p:cNvPr>
          <p:cNvSpPr/>
          <p:nvPr/>
        </p:nvSpPr>
        <p:spPr>
          <a:xfrm>
            <a:off x="7807326" y="155967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C24B42AF-103A-C3DD-91C4-488F4B94F2EA}"/>
              </a:ext>
            </a:extLst>
          </p:cNvPr>
          <p:cNvGrpSpPr/>
          <p:nvPr/>
        </p:nvGrpSpPr>
        <p:grpSpPr>
          <a:xfrm>
            <a:off x="9051503" y="1817190"/>
            <a:ext cx="389850" cy="215444"/>
            <a:chOff x="6634425" y="5498987"/>
            <a:chExt cx="389850" cy="215444"/>
          </a:xfrm>
        </p:grpSpPr>
        <p:pic>
          <p:nvPicPr>
            <p:cNvPr id="24" name="object 184">
              <a:extLst>
                <a:ext uri="{FF2B5EF4-FFF2-40B4-BE49-F238E27FC236}">
                  <a16:creationId xmlns:a16="http://schemas.microsoft.com/office/drawing/2014/main" id="{EEF0610B-F176-DE57-B4C4-7DEB8931D8B7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43" name="object 185">
              <a:extLst>
                <a:ext uri="{FF2B5EF4-FFF2-40B4-BE49-F238E27FC236}">
                  <a16:creationId xmlns:a16="http://schemas.microsoft.com/office/drawing/2014/main" id="{883F323B-E2D9-57F7-2E20-4512CF677801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992A1EF8-E4C9-3A49-FE99-FBCC96EC871F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</a:p>
          </p:txBody>
        </p:sp>
      </p:grpSp>
      <p:grpSp>
        <p:nvGrpSpPr>
          <p:cNvPr id="46" name="그룹 45">
            <a:extLst>
              <a:ext uri="{FF2B5EF4-FFF2-40B4-BE49-F238E27FC236}">
                <a16:creationId xmlns:a16="http://schemas.microsoft.com/office/drawing/2014/main" id="{D6143A36-3709-D56A-C17B-61AFABAF3DC0}"/>
              </a:ext>
            </a:extLst>
          </p:cNvPr>
          <p:cNvGrpSpPr/>
          <p:nvPr/>
        </p:nvGrpSpPr>
        <p:grpSpPr>
          <a:xfrm>
            <a:off x="7233182" y="1817190"/>
            <a:ext cx="651140" cy="215444"/>
            <a:chOff x="6634425" y="5498987"/>
            <a:chExt cx="651140" cy="215444"/>
          </a:xfrm>
        </p:grpSpPr>
        <p:pic>
          <p:nvPicPr>
            <p:cNvPr id="47" name="object 184">
              <a:extLst>
                <a:ext uri="{FF2B5EF4-FFF2-40B4-BE49-F238E27FC236}">
                  <a16:creationId xmlns:a16="http://schemas.microsoft.com/office/drawing/2014/main" id="{0633753E-6941-5886-3EA0-2F0C8CDC576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48" name="object 185">
              <a:extLst>
                <a:ext uri="{FF2B5EF4-FFF2-40B4-BE49-F238E27FC236}">
                  <a16:creationId xmlns:a16="http://schemas.microsoft.com/office/drawing/2014/main" id="{8A98CE0C-ABB4-ACDF-0259-AD70A741BB7C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B5CD6B7F-5022-1779-1CC5-3505F68317AE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0" name="그룹 49">
            <a:extLst>
              <a:ext uri="{FF2B5EF4-FFF2-40B4-BE49-F238E27FC236}">
                <a16:creationId xmlns:a16="http://schemas.microsoft.com/office/drawing/2014/main" id="{0CA07CCC-05A6-20BE-F7B2-DE59E560AFA2}"/>
              </a:ext>
            </a:extLst>
          </p:cNvPr>
          <p:cNvGrpSpPr/>
          <p:nvPr/>
        </p:nvGrpSpPr>
        <p:grpSpPr>
          <a:xfrm>
            <a:off x="7833614" y="1817190"/>
            <a:ext cx="651140" cy="215444"/>
            <a:chOff x="6634425" y="5498987"/>
            <a:chExt cx="651140" cy="215444"/>
          </a:xfrm>
        </p:grpSpPr>
        <p:pic>
          <p:nvPicPr>
            <p:cNvPr id="51" name="object 184">
              <a:extLst>
                <a:ext uri="{FF2B5EF4-FFF2-40B4-BE49-F238E27FC236}">
                  <a16:creationId xmlns:a16="http://schemas.microsoft.com/office/drawing/2014/main" id="{E501BA4A-A030-9090-3C0E-A79F0E78C8A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52" name="object 185">
              <a:extLst>
                <a:ext uri="{FF2B5EF4-FFF2-40B4-BE49-F238E27FC236}">
                  <a16:creationId xmlns:a16="http://schemas.microsoft.com/office/drawing/2014/main" id="{DE65D100-D5AC-2BF8-D4AD-A71603FAEB6E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7C7F2358-3F22-68CC-C514-51FDA12687CF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9D6C5D50-5D10-341A-3C90-F480823339C9}"/>
              </a:ext>
            </a:extLst>
          </p:cNvPr>
          <p:cNvGrpSpPr/>
          <p:nvPr/>
        </p:nvGrpSpPr>
        <p:grpSpPr>
          <a:xfrm>
            <a:off x="8434046" y="1817190"/>
            <a:ext cx="651140" cy="215444"/>
            <a:chOff x="6634425" y="5498987"/>
            <a:chExt cx="651140" cy="215444"/>
          </a:xfrm>
        </p:grpSpPr>
        <p:pic>
          <p:nvPicPr>
            <p:cNvPr id="55" name="object 184">
              <a:extLst>
                <a:ext uri="{FF2B5EF4-FFF2-40B4-BE49-F238E27FC236}">
                  <a16:creationId xmlns:a16="http://schemas.microsoft.com/office/drawing/2014/main" id="{17E1993A-E0B7-AB8C-2FA4-659DDEDA1D0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56" name="object 185">
              <a:extLst>
                <a:ext uri="{FF2B5EF4-FFF2-40B4-BE49-F238E27FC236}">
                  <a16:creationId xmlns:a16="http://schemas.microsoft.com/office/drawing/2014/main" id="{A3A2C173-5099-3C07-DE77-1170EEB75236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98D4B566-FB82-6DD5-4737-1FF2ADA62F0B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65" name="직선 연결선 64">
            <a:extLst>
              <a:ext uri="{FF2B5EF4-FFF2-40B4-BE49-F238E27FC236}">
                <a16:creationId xmlns:a16="http://schemas.microsoft.com/office/drawing/2014/main" id="{9D95DE29-00BE-780A-F4BE-AD8E0C388FB3}"/>
              </a:ext>
            </a:extLst>
          </p:cNvPr>
          <p:cNvCxnSpPr>
            <a:cxnSpLocks/>
          </p:cNvCxnSpPr>
          <p:nvPr/>
        </p:nvCxnSpPr>
        <p:spPr bwMode="auto">
          <a:xfrm flipH="1">
            <a:off x="3422226" y="2660588"/>
            <a:ext cx="11081" cy="3553782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9813629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ABEA34EF-E18A-635A-B72F-D579C64E6500}"/>
              </a:ext>
            </a:extLst>
          </p:cNvPr>
          <p:cNvSpPr txBox="1"/>
          <p:nvPr/>
        </p:nvSpPr>
        <p:spPr>
          <a:xfrm>
            <a:off x="429206" y="1667987"/>
            <a:ext cx="8926514" cy="755079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 marL="171450" indent="-171450">
              <a:buFont typeface="Arial" panose="020B0604020202020204" pitchFamily="34" charset="0"/>
              <a:buChar char="•"/>
              <a:defRPr sz="11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>
              <a:lnSpc>
                <a:spcPct val="150000"/>
              </a:lnSpc>
            </a:pPr>
            <a:r>
              <a:rPr lang="ko-KR" altLang="en-US" sz="1000" dirty="0"/>
              <a:t>사용자가 강원랜드 </a:t>
            </a:r>
            <a:r>
              <a:rPr lang="en-US" altLang="ko-KR" sz="1000" dirty="0"/>
              <a:t>ERP </a:t>
            </a:r>
            <a:r>
              <a:rPr lang="ko-KR" altLang="en-US" sz="1000" dirty="0"/>
              <a:t>시스템 진입 시 처음 보게 되는 메인 화면으로</a:t>
            </a:r>
            <a:r>
              <a:rPr lang="en-US" altLang="ko-KR" sz="1000" dirty="0"/>
              <a:t>, &lt;Home </a:t>
            </a:r>
            <a:r>
              <a:rPr lang="ko-KR" altLang="en-US" sz="1000" dirty="0"/>
              <a:t>화면</a:t>
            </a:r>
            <a:r>
              <a:rPr lang="en-US" altLang="ko-KR" sz="1000" dirty="0"/>
              <a:t>&gt;</a:t>
            </a:r>
            <a:r>
              <a:rPr lang="ko-KR" altLang="en-US" sz="1000" dirty="0"/>
              <a:t> 이라고 정의한다</a:t>
            </a:r>
            <a:r>
              <a:rPr lang="en-US" altLang="ko-KR" sz="1000" dirty="0"/>
              <a:t>. </a:t>
            </a:r>
          </a:p>
          <a:p>
            <a:pPr>
              <a:lnSpc>
                <a:spcPct val="150000"/>
              </a:lnSpc>
            </a:pPr>
            <a:r>
              <a:rPr lang="en-US" altLang="ko-KR" sz="1000" dirty="0"/>
              <a:t>UI </a:t>
            </a:r>
            <a:r>
              <a:rPr lang="ko-KR" altLang="en-US" sz="1000" dirty="0"/>
              <a:t>환경설정에 따라 사용자는 ① 비주얼 이미지 ② 대시보드 ③ 통합검색 ④ 종합 화면 중 하나를 </a:t>
            </a:r>
            <a:r>
              <a:rPr lang="en-US" altLang="ko-KR" sz="1000" dirty="0"/>
              <a:t>&lt;Home </a:t>
            </a:r>
            <a:r>
              <a:rPr lang="ko-KR" altLang="en-US" sz="1000" dirty="0"/>
              <a:t>화면</a:t>
            </a:r>
            <a:r>
              <a:rPr lang="en-US" altLang="ko-KR" sz="1000" dirty="0"/>
              <a:t>&gt;</a:t>
            </a:r>
            <a:r>
              <a:rPr lang="ko-KR" altLang="en-US" sz="1000" dirty="0"/>
              <a:t>으로 보게 된다</a:t>
            </a:r>
            <a:r>
              <a:rPr lang="en-US" altLang="ko-KR" sz="1000" dirty="0"/>
              <a:t>. </a:t>
            </a:r>
          </a:p>
          <a:p>
            <a:pPr>
              <a:lnSpc>
                <a:spcPct val="150000"/>
              </a:lnSpc>
            </a:pPr>
            <a:r>
              <a:rPr lang="ko-KR" altLang="en-US" sz="1000" dirty="0"/>
              <a:t>좌측 상단의 강원랜드 로고를 클릭하면 </a:t>
            </a:r>
            <a:r>
              <a:rPr lang="en-US" altLang="ko-KR" sz="1000" dirty="0"/>
              <a:t>Home </a:t>
            </a:r>
            <a:r>
              <a:rPr lang="ko-KR" altLang="en-US" sz="1000" dirty="0"/>
              <a:t>화면으로 이동한다</a:t>
            </a:r>
            <a:r>
              <a:rPr lang="en-US" altLang="ko-KR" sz="1000" dirty="0"/>
              <a:t>.  Home</a:t>
            </a:r>
            <a:r>
              <a:rPr lang="ko-KR" altLang="en-US" sz="1000" dirty="0"/>
              <a:t>은 최근 사용 메뉴에 기록되지 않는다</a:t>
            </a:r>
            <a:r>
              <a:rPr lang="en-US" altLang="ko-KR" sz="1000" dirty="0"/>
              <a:t>. 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9A4EA97-FA30-A3B9-C6DA-21900D72D293}"/>
              </a:ext>
            </a:extLst>
          </p:cNvPr>
          <p:cNvSpPr txBox="1"/>
          <p:nvPr/>
        </p:nvSpPr>
        <p:spPr>
          <a:xfrm>
            <a:off x="646581" y="2820743"/>
            <a:ext cx="197083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비주얼 이미지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F4C6180-8829-1752-D497-5BA4FAD34DF6}"/>
              </a:ext>
            </a:extLst>
          </p:cNvPr>
          <p:cNvSpPr txBox="1"/>
          <p:nvPr/>
        </p:nvSpPr>
        <p:spPr>
          <a:xfrm>
            <a:off x="2853422" y="2820743"/>
            <a:ext cx="197083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대시보드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D56F996-E276-866B-7A5D-CF0C5F0248A8}"/>
              </a:ext>
            </a:extLst>
          </p:cNvPr>
          <p:cNvSpPr txBox="1"/>
          <p:nvPr/>
        </p:nvSpPr>
        <p:spPr>
          <a:xfrm>
            <a:off x="5042506" y="2820743"/>
            <a:ext cx="197083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통합검색</a:t>
            </a:r>
          </a:p>
        </p:txBody>
      </p:sp>
      <p:pic>
        <p:nvPicPr>
          <p:cNvPr id="13" name="그림 12">
            <a:extLst>
              <a:ext uri="{FF2B5EF4-FFF2-40B4-BE49-F238E27FC236}">
                <a16:creationId xmlns:a16="http://schemas.microsoft.com/office/drawing/2014/main" id="{EF3311D4-5101-A544-CEE5-2CBF7585B8B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3837" y="3359751"/>
            <a:ext cx="1266395" cy="921861"/>
          </a:xfrm>
          <a:prstGeom prst="rect">
            <a:avLst/>
          </a:prstGeom>
        </p:spPr>
      </p:pic>
      <p:pic>
        <p:nvPicPr>
          <p:cNvPr id="14" name="그림 13">
            <a:extLst>
              <a:ext uri="{FF2B5EF4-FFF2-40B4-BE49-F238E27FC236}">
                <a16:creationId xmlns:a16="http://schemas.microsoft.com/office/drawing/2014/main" id="{80806ADB-DDA2-4FA9-AB1B-A33D1F8F6BB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56412" y="3329112"/>
            <a:ext cx="1343025" cy="952500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859D4A0B-04B2-985C-1045-0F42FD02603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44374" y="3329112"/>
            <a:ext cx="1257300" cy="952500"/>
          </a:xfrm>
          <a:prstGeom prst="rect">
            <a:avLst/>
          </a:prstGeom>
        </p:spPr>
      </p:pic>
      <p:sp>
        <p:nvSpPr>
          <p:cNvPr id="19" name="직사각형 18">
            <a:extLst>
              <a:ext uri="{FF2B5EF4-FFF2-40B4-BE49-F238E27FC236}">
                <a16:creationId xmlns:a16="http://schemas.microsoft.com/office/drawing/2014/main" id="{CAF5FBC8-8722-EC9C-3768-AB0B96433FA3}"/>
              </a:ext>
            </a:extLst>
          </p:cNvPr>
          <p:cNvSpPr/>
          <p:nvPr/>
        </p:nvSpPr>
        <p:spPr>
          <a:xfrm>
            <a:off x="497750" y="2684022"/>
            <a:ext cx="8833282" cy="3441568"/>
          </a:xfrm>
          <a:prstGeom prst="rect">
            <a:avLst/>
          </a:prstGeom>
          <a:noFill/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D9D3C4-2D4C-E441-454D-F443477C21A5}"/>
              </a:ext>
            </a:extLst>
          </p:cNvPr>
          <p:cNvSpPr txBox="1"/>
          <p:nvPr/>
        </p:nvSpPr>
        <p:spPr>
          <a:xfrm>
            <a:off x="431152" y="1232026"/>
            <a:ext cx="8926514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3.3 Home </a:t>
            </a:r>
            <a:r>
              <a:rPr lang="ko-KR" altLang="en-US" dirty="0"/>
              <a:t>화면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C57B35A-04D0-BA42-D819-9E277DDB87DF}"/>
              </a:ext>
            </a:extLst>
          </p:cNvPr>
          <p:cNvSpPr txBox="1"/>
          <p:nvPr/>
        </p:nvSpPr>
        <p:spPr>
          <a:xfrm>
            <a:off x="524377" y="3060453"/>
            <a:ext cx="2234321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비주얼 이미지와 소개 텍스트가 </a:t>
            </a:r>
            <a:b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노출되는 진입화면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3901486-9046-405C-49BF-0157FF645817}"/>
              </a:ext>
            </a:extLst>
          </p:cNvPr>
          <p:cNvSpPr txBox="1"/>
          <p:nvPr/>
        </p:nvSpPr>
        <p:spPr>
          <a:xfrm>
            <a:off x="2687594" y="3060453"/>
            <a:ext cx="223432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위젯이 노출되는 진입화면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2F3260B5-0637-2700-6769-631C4E06B957}"/>
              </a:ext>
            </a:extLst>
          </p:cNvPr>
          <p:cNvSpPr txBox="1"/>
          <p:nvPr/>
        </p:nvSpPr>
        <p:spPr>
          <a:xfrm>
            <a:off x="4913292" y="3060453"/>
            <a:ext cx="2234321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비주얼 이미지에 통합검색까지 </a:t>
            </a:r>
            <a:b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노출되는 진입화면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8EC6DE04-8029-F085-4F0E-24BF9C4C4BB6}"/>
              </a:ext>
            </a:extLst>
          </p:cNvPr>
          <p:cNvSpPr txBox="1"/>
          <p:nvPr/>
        </p:nvSpPr>
        <p:spPr>
          <a:xfrm>
            <a:off x="7236993" y="2829621"/>
            <a:ext cx="197083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비주얼 대시보드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C5C865A-E783-E12C-0109-7E0454A80987}"/>
              </a:ext>
            </a:extLst>
          </p:cNvPr>
          <p:cNvSpPr txBox="1"/>
          <p:nvPr/>
        </p:nvSpPr>
        <p:spPr>
          <a:xfrm>
            <a:off x="7107779" y="3069331"/>
            <a:ext cx="2234321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비주얼 이미지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통합검색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위젯이</a:t>
            </a:r>
            <a:b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함께 노출되는 진입화면</a:t>
            </a:r>
          </a:p>
        </p:txBody>
      </p:sp>
      <p:pic>
        <p:nvPicPr>
          <p:cNvPr id="26" name="그림 25">
            <a:extLst>
              <a:ext uri="{FF2B5EF4-FFF2-40B4-BE49-F238E27FC236}">
                <a16:creationId xmlns:a16="http://schemas.microsoft.com/office/drawing/2014/main" id="{0754D80E-0177-7C62-7B35-B4ADB7B323C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57091" y="3429000"/>
            <a:ext cx="1070638" cy="772157"/>
          </a:xfrm>
          <a:prstGeom prst="rect">
            <a:avLst/>
          </a:prstGeom>
        </p:spPr>
      </p:pic>
      <p:sp>
        <p:nvSpPr>
          <p:cNvPr id="29" name="직사각형 28">
            <a:extLst>
              <a:ext uri="{FF2B5EF4-FFF2-40B4-BE49-F238E27FC236}">
                <a16:creationId xmlns:a16="http://schemas.microsoft.com/office/drawing/2014/main" id="{3658EA3E-6A35-6FF6-5E16-07E2CD7D3616}"/>
              </a:ext>
            </a:extLst>
          </p:cNvPr>
          <p:cNvSpPr/>
          <p:nvPr/>
        </p:nvSpPr>
        <p:spPr>
          <a:xfrm>
            <a:off x="506119" y="4403328"/>
            <a:ext cx="8818225" cy="1720784"/>
          </a:xfrm>
          <a:prstGeom prst="rect">
            <a:avLst/>
          </a:prstGeom>
          <a:solidFill>
            <a:srgbClr val="E6E7EC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1" name="그림 30">
            <a:extLst>
              <a:ext uri="{FF2B5EF4-FFF2-40B4-BE49-F238E27FC236}">
                <a16:creationId xmlns:a16="http://schemas.microsoft.com/office/drawing/2014/main" id="{804E138C-E97B-6F52-FD26-97B6E9C8169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153371" y="4544278"/>
            <a:ext cx="2179325" cy="1527664"/>
          </a:xfrm>
          <a:prstGeom prst="rect">
            <a:avLst/>
          </a:prstGeom>
        </p:spPr>
      </p:pic>
      <p:pic>
        <p:nvPicPr>
          <p:cNvPr id="33" name="그림 32">
            <a:extLst>
              <a:ext uri="{FF2B5EF4-FFF2-40B4-BE49-F238E27FC236}">
                <a16:creationId xmlns:a16="http://schemas.microsoft.com/office/drawing/2014/main" id="{73D4C4A1-4FB8-DADC-94EA-4F3112B8FB6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41390" y="4584756"/>
            <a:ext cx="2056786" cy="1402354"/>
          </a:xfrm>
          <a:prstGeom prst="rect">
            <a:avLst/>
          </a:prstGeom>
        </p:spPr>
      </p:pic>
      <p:pic>
        <p:nvPicPr>
          <p:cNvPr id="35" name="그림 34">
            <a:extLst>
              <a:ext uri="{FF2B5EF4-FFF2-40B4-BE49-F238E27FC236}">
                <a16:creationId xmlns:a16="http://schemas.microsoft.com/office/drawing/2014/main" id="{C3FB6821-A448-0739-3A37-F1FADBD61F2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785332" y="4581832"/>
            <a:ext cx="2082756" cy="1449100"/>
          </a:xfrm>
          <a:prstGeom prst="rect">
            <a:avLst/>
          </a:prstGeom>
        </p:spPr>
      </p:pic>
      <p:pic>
        <p:nvPicPr>
          <p:cNvPr id="37" name="그림 36">
            <a:extLst>
              <a:ext uri="{FF2B5EF4-FFF2-40B4-BE49-F238E27FC236}">
                <a16:creationId xmlns:a16="http://schemas.microsoft.com/office/drawing/2014/main" id="{1F428045-FE37-53A5-76EF-A5CF17D0D8B1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035623" y="4573788"/>
            <a:ext cx="2087950" cy="1459488"/>
          </a:xfrm>
          <a:prstGeom prst="rect">
            <a:avLst/>
          </a:prstGeom>
        </p:spPr>
      </p:pic>
      <p:cxnSp>
        <p:nvCxnSpPr>
          <p:cNvPr id="38" name="직선 연결선 37">
            <a:extLst>
              <a:ext uri="{FF2B5EF4-FFF2-40B4-BE49-F238E27FC236}">
                <a16:creationId xmlns:a16="http://schemas.microsoft.com/office/drawing/2014/main" id="{22E164F7-3667-5497-D724-3CE211095993}"/>
              </a:ext>
            </a:extLst>
          </p:cNvPr>
          <p:cNvCxnSpPr>
            <a:cxnSpLocks/>
          </p:cNvCxnSpPr>
          <p:nvPr/>
        </p:nvCxnSpPr>
        <p:spPr bwMode="auto">
          <a:xfrm>
            <a:off x="2701424" y="2682544"/>
            <a:ext cx="0" cy="344156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40AB56C7-7316-5A1D-3B7D-14A79D4EF894}"/>
              </a:ext>
            </a:extLst>
          </p:cNvPr>
          <p:cNvCxnSpPr>
            <a:cxnSpLocks/>
          </p:cNvCxnSpPr>
          <p:nvPr/>
        </p:nvCxnSpPr>
        <p:spPr bwMode="auto">
          <a:xfrm>
            <a:off x="4905098" y="2682544"/>
            <a:ext cx="0" cy="344156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0" name="직선 연결선 39">
            <a:extLst>
              <a:ext uri="{FF2B5EF4-FFF2-40B4-BE49-F238E27FC236}">
                <a16:creationId xmlns:a16="http://schemas.microsoft.com/office/drawing/2014/main" id="{96A4E972-8222-48AA-A9DA-9103BB00DBD9}"/>
              </a:ext>
            </a:extLst>
          </p:cNvPr>
          <p:cNvCxnSpPr>
            <a:cxnSpLocks/>
          </p:cNvCxnSpPr>
          <p:nvPr/>
        </p:nvCxnSpPr>
        <p:spPr bwMode="auto">
          <a:xfrm>
            <a:off x="7108772" y="2682544"/>
            <a:ext cx="0" cy="344156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9D312660-A171-126E-9A63-E611ED867464}"/>
              </a:ext>
            </a:extLst>
          </p:cNvPr>
          <p:cNvSpPr txBox="1"/>
          <p:nvPr/>
        </p:nvSpPr>
        <p:spPr>
          <a:xfrm>
            <a:off x="644917" y="2843531"/>
            <a:ext cx="496087" cy="215444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기본형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98704246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8"/>
          <p:cNvSpPr txBox="1">
            <a:spLocks noChangeArrowheads="1"/>
          </p:cNvSpPr>
          <p:nvPr/>
        </p:nvSpPr>
        <p:spPr bwMode="auto">
          <a:xfrm>
            <a:off x="2362200" y="3047499"/>
            <a:ext cx="4855816" cy="7694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bg1"/>
                </a:solidFill>
              </a14:hiddenFill>
            </a:ext>
            <a:ext uri="{91240B29-F687-4F45-9708-019B960494DF}">
              <a14:hiddenLine xmlns:a14="http://schemas.microsoft.com/office/drawing/2010/main" w="14351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eaLnBrk="0" hangingPunct="0"/>
            <a:r>
              <a:rPr lang="en-US" altLang="ko-KR" sz="4400" b="1" i="1">
                <a:latin typeface="+mn-lt"/>
              </a:rPr>
              <a:t>End of Document</a:t>
            </a:r>
          </a:p>
        </p:txBody>
      </p:sp>
    </p:spTree>
    <p:extLst>
      <p:ext uri="{BB962C8B-B14F-4D97-AF65-F5344CB8AC3E}">
        <p14:creationId xmlns:p14="http://schemas.microsoft.com/office/powerpoint/2010/main" val="114913364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7C63C5C0-791E-4207-3162-8EA0947F1464}"/>
              </a:ext>
            </a:extLst>
          </p:cNvPr>
          <p:cNvSpPr txBox="1">
            <a:spLocks/>
          </p:cNvSpPr>
          <p:nvPr/>
        </p:nvSpPr>
        <p:spPr>
          <a:xfrm>
            <a:off x="422275" y="1285857"/>
            <a:ext cx="8915689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3.4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공통 프레임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텍스트 개체 틀 10"/>
          <p:cNvSpPr txBox="1">
            <a:spLocks/>
          </p:cNvSpPr>
          <p:nvPr/>
        </p:nvSpPr>
        <p:spPr>
          <a:xfrm>
            <a:off x="423973" y="1696611"/>
            <a:ext cx="8924815" cy="59321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177800" indent="-177800" defTabSz="914400" eaLnBrk="1" latinLnBrk="1" hangingPunct="1">
              <a:lnSpc>
                <a:spcPct val="130000"/>
              </a:lnSpc>
              <a:buClrTx/>
              <a:buFont typeface="Arial" panose="020B0604020202020204" pitchFamily="34" charset="0"/>
              <a:buChar char="•"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로그인 후 메인 대시보드 화면이 보여지는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Home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화면에서도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좌측 프레임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(GNB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는 접혀진 상태로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SNB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 노출되어 있다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marL="177800" indent="-177800" defTabSz="914400" eaLnBrk="1" latinLnBrk="1" hangingPunct="1">
              <a:lnSpc>
                <a:spcPct val="130000"/>
              </a:lnSpc>
              <a:buClrTx/>
              <a:buFont typeface="Arial" panose="020B0604020202020204" pitchFamily="34" charset="0"/>
              <a:buChar char="•"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관리자는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UI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환경 설정에서 즐겨 찾는 메뉴 영역의 자동 닫힘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혹은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SNB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 영역의 카테고리 자동 닫힘을 선택할 수 있다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07F2C730-EF46-3D63-320F-469523FB86B8}"/>
              </a:ext>
            </a:extLst>
          </p:cNvPr>
          <p:cNvGrpSpPr/>
          <p:nvPr/>
        </p:nvGrpSpPr>
        <p:grpSpPr>
          <a:xfrm>
            <a:off x="1279151" y="2482920"/>
            <a:ext cx="7366286" cy="3573377"/>
            <a:chOff x="1279151" y="2465164"/>
            <a:chExt cx="7366286" cy="3573377"/>
          </a:xfrm>
        </p:grpSpPr>
        <p:pic>
          <p:nvPicPr>
            <p:cNvPr id="11" name="그림 10">
              <a:extLst>
                <a:ext uri="{FF2B5EF4-FFF2-40B4-BE49-F238E27FC236}">
                  <a16:creationId xmlns:a16="http://schemas.microsoft.com/office/drawing/2014/main" id="{1140EF51-A4F2-2232-1D10-ECB362A6A6C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79151" y="2465164"/>
              <a:ext cx="7366286" cy="3573377"/>
            </a:xfrm>
            <a:prstGeom prst="rect">
              <a:avLst/>
            </a:prstGeom>
            <a:ln>
              <a:noFill/>
            </a:ln>
          </p:spPr>
        </p:pic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D231D044-D77F-A564-A5DE-E69DF38A41CB}"/>
                </a:ext>
              </a:extLst>
            </p:cNvPr>
            <p:cNvSpPr/>
            <p:nvPr/>
          </p:nvSpPr>
          <p:spPr>
            <a:xfrm>
              <a:off x="2504561" y="3015168"/>
              <a:ext cx="1698172" cy="2269672"/>
            </a:xfrm>
            <a:prstGeom prst="rect">
              <a:avLst/>
            </a:prstGeom>
            <a:solidFill>
              <a:srgbClr val="F8F8F8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E48C47B3-579A-5014-D482-F9F60DD5E431}"/>
              </a:ext>
            </a:extLst>
          </p:cNvPr>
          <p:cNvSpPr/>
          <p:nvPr/>
        </p:nvSpPr>
        <p:spPr>
          <a:xfrm>
            <a:off x="1259982" y="2482921"/>
            <a:ext cx="7395813" cy="251402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02525D54-90C5-2C62-CD2A-BEF25014275E}"/>
              </a:ext>
            </a:extLst>
          </p:cNvPr>
          <p:cNvSpPr txBox="1"/>
          <p:nvPr/>
        </p:nvSpPr>
        <p:spPr>
          <a:xfrm>
            <a:off x="8664606" y="2485748"/>
            <a:ext cx="603682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9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Header</a:t>
            </a:r>
            <a:endParaRPr lang="ko-KR" altLang="en-US" sz="9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84448450-FAE5-B902-7A4B-C0E79BF440A8}"/>
              </a:ext>
            </a:extLst>
          </p:cNvPr>
          <p:cNvSpPr/>
          <p:nvPr/>
        </p:nvSpPr>
        <p:spPr>
          <a:xfrm>
            <a:off x="2459115" y="2759607"/>
            <a:ext cx="6196680" cy="328608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16525E3B-C7EA-457D-9EE3-B8189FBAC459}"/>
              </a:ext>
            </a:extLst>
          </p:cNvPr>
          <p:cNvSpPr txBox="1"/>
          <p:nvPr/>
        </p:nvSpPr>
        <p:spPr>
          <a:xfrm>
            <a:off x="5074184" y="4402649"/>
            <a:ext cx="966541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9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Work Area</a:t>
            </a:r>
            <a:endParaRPr lang="ko-KR" altLang="en-US" sz="9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68740482-4DC2-491D-423A-8CE0895FF316}"/>
              </a:ext>
            </a:extLst>
          </p:cNvPr>
          <p:cNvSpPr/>
          <p:nvPr/>
        </p:nvSpPr>
        <p:spPr>
          <a:xfrm>
            <a:off x="1259982" y="2759607"/>
            <a:ext cx="1181377" cy="3286085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905EDD14-CD56-E7B3-2F79-D4C5578028A0}"/>
              </a:ext>
            </a:extLst>
          </p:cNvPr>
          <p:cNvSpPr txBox="1"/>
          <p:nvPr/>
        </p:nvSpPr>
        <p:spPr>
          <a:xfrm>
            <a:off x="1126816" y="6075518"/>
            <a:ext cx="1483220" cy="230832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buClrTx/>
              <a:defRPr sz="900" b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ctr"/>
            <a:r>
              <a:rPr lang="en-US" altLang="ko-KR" dirty="0"/>
              <a:t>Navigation (GNB/SNB)</a:t>
            </a:r>
            <a:endParaRPr lang="ko-KR" altLang="en-US" dirty="0"/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62F8CC1-3239-A55B-07A5-B6F2E6082F1C}"/>
              </a:ext>
            </a:extLst>
          </p:cNvPr>
          <p:cNvSpPr txBox="1"/>
          <p:nvPr/>
        </p:nvSpPr>
        <p:spPr>
          <a:xfrm>
            <a:off x="1530869" y="2516289"/>
            <a:ext cx="870012" cy="20005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강원랜드 로고</a:t>
            </a:r>
          </a:p>
        </p:txBody>
      </p:sp>
    </p:spTree>
    <p:extLst>
      <p:ext uri="{BB962C8B-B14F-4D97-AF65-F5344CB8AC3E}">
        <p14:creationId xmlns:p14="http://schemas.microsoft.com/office/powerpoint/2010/main" val="367790397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텍스트 개체 틀 10"/>
          <p:cNvSpPr txBox="1">
            <a:spLocks/>
          </p:cNvSpPr>
          <p:nvPr/>
        </p:nvSpPr>
        <p:spPr>
          <a:xfrm>
            <a:off x="423973" y="1288237"/>
            <a:ext cx="8924815" cy="58495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177800" indent="-177800" defTabSz="914400" eaLnBrk="1" latinLnBrk="1" hangingPunct="1">
              <a:lnSpc>
                <a:spcPct val="130000"/>
              </a:lnSpc>
              <a:buClrTx/>
              <a:buFont typeface="Arial" panose="020B0604020202020204" pitchFamily="34" charset="0"/>
              <a:buChar char="•"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좌측 프레임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(GNB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 열린 상태의 메인 프레임 모습이다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marL="177800" indent="-177800" defTabSz="914400" eaLnBrk="1" latinLnBrk="1" hangingPunct="1">
              <a:lnSpc>
                <a:spcPct val="130000"/>
              </a:lnSpc>
              <a:buClrTx/>
              <a:buFont typeface="Arial" panose="020B0604020202020204" pitchFamily="34" charset="0"/>
              <a:buChar char="•"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GNB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를 펼쳤을 경우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GNB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SNB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위로 올라온다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en-US" altLang="ko-KR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B404F97E-D212-B04B-5860-3719B4F1F184}"/>
              </a:ext>
            </a:extLst>
          </p:cNvPr>
          <p:cNvGrpSpPr/>
          <p:nvPr/>
        </p:nvGrpSpPr>
        <p:grpSpPr>
          <a:xfrm>
            <a:off x="1217006" y="2176090"/>
            <a:ext cx="7366286" cy="3569486"/>
            <a:chOff x="1217006" y="2176090"/>
            <a:chExt cx="7366286" cy="3569486"/>
          </a:xfrm>
        </p:grpSpPr>
        <p:pic>
          <p:nvPicPr>
            <p:cNvPr id="3" name="그림 2">
              <a:extLst>
                <a:ext uri="{FF2B5EF4-FFF2-40B4-BE49-F238E27FC236}">
                  <a16:creationId xmlns:a16="http://schemas.microsoft.com/office/drawing/2014/main" id="{FA5892D8-3C54-EB44-2ABD-FE246BA4503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17006" y="2176090"/>
              <a:ext cx="7366286" cy="3569486"/>
            </a:xfrm>
            <a:prstGeom prst="rect">
              <a:avLst/>
            </a:prstGeom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</p:pic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F0EF18D3-E755-6499-544A-EEA68357766C}"/>
                </a:ext>
              </a:extLst>
            </p:cNvPr>
            <p:cNvSpPr/>
            <p:nvPr/>
          </p:nvSpPr>
          <p:spPr>
            <a:xfrm>
              <a:off x="2450035" y="2714583"/>
              <a:ext cx="1698172" cy="2269672"/>
            </a:xfrm>
            <a:prstGeom prst="rect">
              <a:avLst/>
            </a:prstGeom>
            <a:solidFill>
              <a:srgbClr val="F8F8F8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" name="직사각형 5">
            <a:extLst>
              <a:ext uri="{FF2B5EF4-FFF2-40B4-BE49-F238E27FC236}">
                <a16:creationId xmlns:a16="http://schemas.microsoft.com/office/drawing/2014/main" id="{AF70E9C9-FCC2-860B-5E9E-2A564F85527E}"/>
              </a:ext>
            </a:extLst>
          </p:cNvPr>
          <p:cNvSpPr/>
          <p:nvPr/>
        </p:nvSpPr>
        <p:spPr>
          <a:xfrm>
            <a:off x="1189608" y="2144729"/>
            <a:ext cx="1225117" cy="3616877"/>
          </a:xfrm>
          <a:prstGeom prst="rect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7D3B1C5-E072-12AC-7CCB-1588C18F2809}"/>
              </a:ext>
            </a:extLst>
          </p:cNvPr>
          <p:cNvSpPr txBox="1"/>
          <p:nvPr/>
        </p:nvSpPr>
        <p:spPr>
          <a:xfrm>
            <a:off x="1380105" y="5776937"/>
            <a:ext cx="843471" cy="230832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buClrTx/>
              <a:defRPr sz="900" b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ctr"/>
            <a:r>
              <a:rPr lang="en-US" altLang="ko-KR" dirty="0"/>
              <a:t>GNB </a:t>
            </a:r>
            <a:r>
              <a:rPr lang="ko-KR" altLang="en-US" dirty="0"/>
              <a:t>확장 시</a:t>
            </a:r>
          </a:p>
        </p:txBody>
      </p:sp>
    </p:spTree>
    <p:extLst>
      <p:ext uri="{BB962C8B-B14F-4D97-AF65-F5344CB8AC3E}">
        <p14:creationId xmlns:p14="http://schemas.microsoft.com/office/powerpoint/2010/main" val="14456700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직사각형 100"/>
          <p:cNvSpPr/>
          <p:nvPr/>
        </p:nvSpPr>
        <p:spPr>
          <a:xfrm>
            <a:off x="424360" y="2364513"/>
            <a:ext cx="8924428" cy="547980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기본은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GNB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 접혀 있어 아이콘 목록으로 노출된다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마우스를 오버하면 전체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GNB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 펼쳐진다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GNB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는 목록 형태로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아이콘과 텍스트가 페어로 구성된다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BFB6F89A-B40B-572C-7731-9FAC4E54D5AB}"/>
              </a:ext>
            </a:extLst>
          </p:cNvPr>
          <p:cNvSpPr txBox="1"/>
          <p:nvPr/>
        </p:nvSpPr>
        <p:spPr>
          <a:xfrm>
            <a:off x="422274" y="1591297"/>
            <a:ext cx="8926514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3.5.1 GNB (Global Navigation Bar)</a:t>
            </a:r>
            <a:endParaRPr lang="ko-KR" altLang="en-US" sz="1100" dirty="0"/>
          </a:p>
        </p:txBody>
      </p:sp>
      <p:pic>
        <p:nvPicPr>
          <p:cNvPr id="2" name="그림 1">
            <a:extLst>
              <a:ext uri="{FF2B5EF4-FFF2-40B4-BE49-F238E27FC236}">
                <a16:creationId xmlns:a16="http://schemas.microsoft.com/office/drawing/2014/main" id="{3AC3FB43-BA0A-0DAF-9615-8392037FD4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27263" y="3079779"/>
            <a:ext cx="2648052" cy="2947832"/>
          </a:xfrm>
          <a:prstGeom prst="rect">
            <a:avLst/>
          </a:prstGeom>
        </p:spPr>
      </p:pic>
      <p:pic>
        <p:nvPicPr>
          <p:cNvPr id="3" name="그림 2">
            <a:extLst>
              <a:ext uri="{FF2B5EF4-FFF2-40B4-BE49-F238E27FC236}">
                <a16:creationId xmlns:a16="http://schemas.microsoft.com/office/drawing/2014/main" id="{C577926D-98BE-3C10-04C3-320AB7BD22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8573" y="3079779"/>
            <a:ext cx="516286" cy="2947832"/>
          </a:xfrm>
          <a:prstGeom prst="rect">
            <a:avLst/>
          </a:prstGeom>
        </p:spPr>
      </p:pic>
      <p:sp>
        <p:nvSpPr>
          <p:cNvPr id="5" name="텍스트 개체 틀 10">
            <a:extLst>
              <a:ext uri="{FF2B5EF4-FFF2-40B4-BE49-F238E27FC236}">
                <a16:creationId xmlns:a16="http://schemas.microsoft.com/office/drawing/2014/main" id="{C7449A83-34A1-C32E-49A6-7C745AE59627}"/>
              </a:ext>
            </a:extLst>
          </p:cNvPr>
          <p:cNvSpPr txBox="1">
            <a:spLocks/>
          </p:cNvSpPr>
          <p:nvPr/>
        </p:nvSpPr>
        <p:spPr>
          <a:xfrm>
            <a:off x="5633035" y="6009564"/>
            <a:ext cx="836508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ClrTx/>
              <a:buNone/>
            </a:pP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펼쳤을 때</a:t>
            </a: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</p:txBody>
      </p:sp>
      <p:sp>
        <p:nvSpPr>
          <p:cNvPr id="6" name="텍스트 개체 틀 10">
            <a:extLst>
              <a:ext uri="{FF2B5EF4-FFF2-40B4-BE49-F238E27FC236}">
                <a16:creationId xmlns:a16="http://schemas.microsoft.com/office/drawing/2014/main" id="{4D95192A-B7BA-4C79-8044-0F3BEAEE1B14}"/>
              </a:ext>
            </a:extLst>
          </p:cNvPr>
          <p:cNvSpPr txBox="1">
            <a:spLocks/>
          </p:cNvSpPr>
          <p:nvPr/>
        </p:nvSpPr>
        <p:spPr>
          <a:xfrm>
            <a:off x="2600839" y="6009564"/>
            <a:ext cx="836508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ClrTx/>
              <a:buNone/>
            </a:pP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접혔을 때</a:t>
            </a: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</p:txBody>
      </p:sp>
      <p:sp>
        <p:nvSpPr>
          <p:cNvPr id="8" name="텍스트 개체 틀 9">
            <a:extLst>
              <a:ext uri="{FF2B5EF4-FFF2-40B4-BE49-F238E27FC236}">
                <a16:creationId xmlns:a16="http://schemas.microsoft.com/office/drawing/2014/main" id="{B6701AF3-B969-2150-4B5F-DFDAF03123CD}"/>
              </a:ext>
            </a:extLst>
          </p:cNvPr>
          <p:cNvSpPr txBox="1">
            <a:spLocks/>
          </p:cNvSpPr>
          <p:nvPr/>
        </p:nvSpPr>
        <p:spPr>
          <a:xfrm>
            <a:off x="422275" y="1285857"/>
            <a:ext cx="8915689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3.5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내비게이션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9">
            <a:extLst>
              <a:ext uri="{FF2B5EF4-FFF2-40B4-BE49-F238E27FC236}">
                <a16:creationId xmlns:a16="http://schemas.microsoft.com/office/drawing/2014/main" id="{ABCD43F2-FC7C-407A-045B-B634B4BA312D}"/>
              </a:ext>
            </a:extLst>
          </p:cNvPr>
          <p:cNvSpPr txBox="1">
            <a:spLocks/>
          </p:cNvSpPr>
          <p:nvPr/>
        </p:nvSpPr>
        <p:spPr>
          <a:xfrm>
            <a:off x="414440" y="2048846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전체 메뉴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CF5933DA-5920-76FF-9C8F-F363737677DC}"/>
              </a:ext>
            </a:extLst>
          </p:cNvPr>
          <p:cNvSpPr/>
          <p:nvPr/>
        </p:nvSpPr>
        <p:spPr>
          <a:xfrm>
            <a:off x="5313145" y="2993456"/>
            <a:ext cx="644893" cy="635268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958593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텍스트 개체 틀 9">
            <a:extLst>
              <a:ext uri="{FF2B5EF4-FFF2-40B4-BE49-F238E27FC236}">
                <a16:creationId xmlns:a16="http://schemas.microsoft.com/office/drawing/2014/main" id="{6C452D08-F4CA-6812-0414-31E3CCE55F58}"/>
              </a:ext>
            </a:extLst>
          </p:cNvPr>
          <p:cNvSpPr txBox="1">
            <a:spLocks/>
          </p:cNvSpPr>
          <p:nvPr/>
        </p:nvSpPr>
        <p:spPr>
          <a:xfrm>
            <a:off x="414440" y="2561267"/>
            <a:ext cx="8934348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FB76E9B0-124A-CFA1-2633-B638ED0D9784}"/>
              </a:ext>
            </a:extLst>
          </p:cNvPr>
          <p:cNvSpPr/>
          <p:nvPr/>
        </p:nvSpPr>
        <p:spPr>
          <a:xfrm>
            <a:off x="425403" y="2857832"/>
            <a:ext cx="4547806" cy="2061301"/>
          </a:xfrm>
          <a:prstGeom prst="rect">
            <a:avLst/>
          </a:prstGeom>
        </p:spPr>
        <p:txBody>
          <a:bodyPr/>
          <a:lstStyle/>
          <a:p>
            <a:pPr latinLnBrk="1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CAA83E05-278C-3FA8-C6F1-3B133845D4B0}"/>
              </a:ext>
            </a:extLst>
          </p:cNvPr>
          <p:cNvSpPr/>
          <p:nvPr/>
        </p:nvSpPr>
        <p:spPr>
          <a:xfrm>
            <a:off x="5442995" y="3796866"/>
            <a:ext cx="1481297" cy="1988198"/>
          </a:xfrm>
          <a:prstGeom prst="rect">
            <a:avLst/>
          </a:prstGeom>
          <a:solidFill>
            <a:srgbClr val="011028"/>
          </a:solidFill>
          <a:ln w="3175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4A63EFBE-AC3A-6663-A864-E985D2B00E09}"/>
              </a:ext>
            </a:extLst>
          </p:cNvPr>
          <p:cNvSpPr/>
          <p:nvPr/>
        </p:nvSpPr>
        <p:spPr>
          <a:xfrm>
            <a:off x="5430188" y="3865789"/>
            <a:ext cx="1481297" cy="291364"/>
          </a:xfrm>
          <a:prstGeom prst="rect">
            <a:avLst/>
          </a:prstGeom>
          <a:solidFill>
            <a:srgbClr val="050F1F"/>
          </a:solidFill>
          <a:ln w="3175">
            <a:solidFill>
              <a:srgbClr val="050F1F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pic>
        <p:nvPicPr>
          <p:cNvPr id="37" name="그림 36">
            <a:extLst>
              <a:ext uri="{FF2B5EF4-FFF2-40B4-BE49-F238E27FC236}">
                <a16:creationId xmlns:a16="http://schemas.microsoft.com/office/drawing/2014/main" id="{5ABDEF26-A297-B2BF-2219-6E2CE2CE876C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97030" b="39806"/>
          <a:stretch/>
        </p:blipFill>
        <p:spPr>
          <a:xfrm>
            <a:off x="5190590" y="3541212"/>
            <a:ext cx="270425" cy="2244563"/>
          </a:xfrm>
          <a:prstGeom prst="rect">
            <a:avLst/>
          </a:prstGeom>
          <a:ln>
            <a:noFill/>
          </a:ln>
        </p:spPr>
      </p:pic>
      <p:sp>
        <p:nvSpPr>
          <p:cNvPr id="38" name="직사각형 37">
            <a:extLst>
              <a:ext uri="{FF2B5EF4-FFF2-40B4-BE49-F238E27FC236}">
                <a16:creationId xmlns:a16="http://schemas.microsoft.com/office/drawing/2014/main" id="{EAD10B2B-8C3B-08AA-596B-F5927080F42D}"/>
              </a:ext>
            </a:extLst>
          </p:cNvPr>
          <p:cNvSpPr/>
          <p:nvPr/>
        </p:nvSpPr>
        <p:spPr>
          <a:xfrm>
            <a:off x="5430188" y="3540805"/>
            <a:ext cx="1481297" cy="320235"/>
          </a:xfrm>
          <a:prstGeom prst="rect">
            <a:avLst/>
          </a:prstGeom>
          <a:solidFill>
            <a:srgbClr val="050F1F"/>
          </a:solidFill>
          <a:ln w="3175">
            <a:solidFill>
              <a:srgbClr val="050F1F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21236C48-B986-009E-2CC2-84C18B934AD0}"/>
              </a:ext>
            </a:extLst>
          </p:cNvPr>
          <p:cNvSpPr txBox="1"/>
          <p:nvPr/>
        </p:nvSpPr>
        <p:spPr>
          <a:xfrm>
            <a:off x="5463341" y="3824100"/>
            <a:ext cx="923279" cy="2993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즐겨 찾는 메뉴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8422807-652C-311E-B2D4-8192D2EF13FD}"/>
              </a:ext>
            </a:extLst>
          </p:cNvPr>
          <p:cNvSpPr txBox="1"/>
          <p:nvPr/>
        </p:nvSpPr>
        <p:spPr>
          <a:xfrm>
            <a:off x="6533722" y="3862300"/>
            <a:ext cx="46207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spc="-15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↑↓</a:t>
            </a:r>
            <a:endParaRPr lang="ko-KR" altLang="en-US" sz="1000" b="0" spc="-15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7" name="그림 46">
            <a:extLst>
              <a:ext uri="{FF2B5EF4-FFF2-40B4-BE49-F238E27FC236}">
                <a16:creationId xmlns:a16="http://schemas.microsoft.com/office/drawing/2014/main" id="{4BC41231-33AF-CD1E-51EB-A8E2898BF63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053" r="3972" b="85621"/>
          <a:stretch/>
        </p:blipFill>
        <p:spPr>
          <a:xfrm>
            <a:off x="5572519" y="3566280"/>
            <a:ext cx="1101918" cy="248520"/>
          </a:xfrm>
          <a:prstGeom prst="rect">
            <a:avLst/>
          </a:prstGeom>
        </p:spPr>
      </p:pic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C4FE9050-872F-A0DF-EF26-F58FEF6BDAE2}"/>
              </a:ext>
            </a:extLst>
          </p:cNvPr>
          <p:cNvCxnSpPr>
            <a:cxnSpLocks/>
          </p:cNvCxnSpPr>
          <p:nvPr/>
        </p:nvCxnSpPr>
        <p:spPr bwMode="auto">
          <a:xfrm>
            <a:off x="5187003" y="3863473"/>
            <a:ext cx="1727200" cy="60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TextBox 48">
            <a:extLst>
              <a:ext uri="{FF2B5EF4-FFF2-40B4-BE49-F238E27FC236}">
                <a16:creationId xmlns:a16="http://schemas.microsoft.com/office/drawing/2014/main" id="{87B21820-6403-44DC-273F-3C4657890CA0}"/>
              </a:ext>
            </a:extLst>
          </p:cNvPr>
          <p:cNvSpPr txBox="1"/>
          <p:nvPr/>
        </p:nvSpPr>
        <p:spPr>
          <a:xfrm>
            <a:off x="5687598" y="4135860"/>
            <a:ext cx="1455422" cy="153048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프로세스 맵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인사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출장신청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학력사항 승인관리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출하현황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계약대상자 등록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C1C864A-FC6D-6C46-CD85-762A7C3812B3}"/>
              </a:ext>
            </a:extLst>
          </p:cNvPr>
          <p:cNvSpPr/>
          <p:nvPr/>
        </p:nvSpPr>
        <p:spPr>
          <a:xfrm>
            <a:off x="7309284" y="3791886"/>
            <a:ext cx="1481297" cy="1991363"/>
          </a:xfrm>
          <a:prstGeom prst="rect">
            <a:avLst/>
          </a:prstGeom>
          <a:solidFill>
            <a:srgbClr val="011028"/>
          </a:solidFill>
          <a:ln w="3175">
            <a:noFill/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5C8D2697-8970-E1BC-8B60-8A53943EBF76}"/>
              </a:ext>
            </a:extLst>
          </p:cNvPr>
          <p:cNvSpPr/>
          <p:nvPr/>
        </p:nvSpPr>
        <p:spPr>
          <a:xfrm>
            <a:off x="7297139" y="3860809"/>
            <a:ext cx="1481297" cy="291364"/>
          </a:xfrm>
          <a:prstGeom prst="rect">
            <a:avLst/>
          </a:prstGeom>
          <a:solidFill>
            <a:srgbClr val="050F1F"/>
          </a:solidFill>
          <a:ln w="3175">
            <a:solidFill>
              <a:srgbClr val="050F1F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pic>
        <p:nvPicPr>
          <p:cNvPr id="52" name="그림 51">
            <a:extLst>
              <a:ext uri="{FF2B5EF4-FFF2-40B4-BE49-F238E27FC236}">
                <a16:creationId xmlns:a16="http://schemas.microsoft.com/office/drawing/2014/main" id="{1E73E65A-9438-012D-4186-45B1298188D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97030" b="39806"/>
          <a:stretch/>
        </p:blipFill>
        <p:spPr>
          <a:xfrm>
            <a:off x="7057541" y="3536232"/>
            <a:ext cx="270425" cy="2244563"/>
          </a:xfrm>
          <a:prstGeom prst="rect">
            <a:avLst/>
          </a:prstGeom>
          <a:ln>
            <a:noFill/>
          </a:ln>
        </p:spPr>
      </p:pic>
      <p:sp>
        <p:nvSpPr>
          <p:cNvPr id="60" name="직사각형 59">
            <a:extLst>
              <a:ext uri="{FF2B5EF4-FFF2-40B4-BE49-F238E27FC236}">
                <a16:creationId xmlns:a16="http://schemas.microsoft.com/office/drawing/2014/main" id="{B3F0A3C7-E3BE-A308-F020-C01F7D323C0A}"/>
              </a:ext>
            </a:extLst>
          </p:cNvPr>
          <p:cNvSpPr/>
          <p:nvPr/>
        </p:nvSpPr>
        <p:spPr>
          <a:xfrm>
            <a:off x="7297139" y="3535825"/>
            <a:ext cx="1481297" cy="320235"/>
          </a:xfrm>
          <a:prstGeom prst="rect">
            <a:avLst/>
          </a:prstGeom>
          <a:solidFill>
            <a:srgbClr val="050F1F"/>
          </a:solidFill>
          <a:ln w="3175">
            <a:solidFill>
              <a:srgbClr val="050F1F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endParaRPr lang="ko-KR" altLang="en-US" sz="9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FE06809-826A-D925-8F47-6C7D6013E4D5}"/>
              </a:ext>
            </a:extLst>
          </p:cNvPr>
          <p:cNvSpPr txBox="1"/>
          <p:nvPr/>
        </p:nvSpPr>
        <p:spPr>
          <a:xfrm>
            <a:off x="7330292" y="3819120"/>
            <a:ext cx="923279" cy="2993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즐겨 찾는 메뉴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36C4DFCD-7F96-DAF6-5B12-32FDF7760FB8}"/>
              </a:ext>
            </a:extLst>
          </p:cNvPr>
          <p:cNvSpPr txBox="1"/>
          <p:nvPr/>
        </p:nvSpPr>
        <p:spPr>
          <a:xfrm>
            <a:off x="8072197" y="3910588"/>
            <a:ext cx="46207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spc="-15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↑↓</a:t>
            </a:r>
            <a:endParaRPr lang="ko-KR" altLang="en-US" sz="1000" b="0" spc="-15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81" name="그림 80">
            <a:extLst>
              <a:ext uri="{FF2B5EF4-FFF2-40B4-BE49-F238E27FC236}">
                <a16:creationId xmlns:a16="http://schemas.microsoft.com/office/drawing/2014/main" id="{16A16A86-02D7-0F8C-E136-2309C3462E2E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053" r="3972" b="85621"/>
          <a:stretch/>
        </p:blipFill>
        <p:spPr>
          <a:xfrm>
            <a:off x="7439470" y="3561300"/>
            <a:ext cx="1101918" cy="248520"/>
          </a:xfrm>
          <a:prstGeom prst="rect">
            <a:avLst/>
          </a:prstGeom>
        </p:spPr>
      </p:pic>
      <p:cxnSp>
        <p:nvCxnSpPr>
          <p:cNvPr id="83" name="직선 연결선 82">
            <a:extLst>
              <a:ext uri="{FF2B5EF4-FFF2-40B4-BE49-F238E27FC236}">
                <a16:creationId xmlns:a16="http://schemas.microsoft.com/office/drawing/2014/main" id="{734D0F45-CB5C-2A83-19BB-B73DB696FCA3}"/>
              </a:ext>
            </a:extLst>
          </p:cNvPr>
          <p:cNvCxnSpPr>
            <a:cxnSpLocks/>
          </p:cNvCxnSpPr>
          <p:nvPr/>
        </p:nvCxnSpPr>
        <p:spPr bwMode="auto">
          <a:xfrm>
            <a:off x="7053954" y="3858493"/>
            <a:ext cx="1727200" cy="60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4" name="TextBox 83">
            <a:extLst>
              <a:ext uri="{FF2B5EF4-FFF2-40B4-BE49-F238E27FC236}">
                <a16:creationId xmlns:a16="http://schemas.microsoft.com/office/drawing/2014/main" id="{6F14C540-486F-20FD-0CD6-F6411B158A83}"/>
              </a:ext>
            </a:extLst>
          </p:cNvPr>
          <p:cNvSpPr txBox="1"/>
          <p:nvPr/>
        </p:nvSpPr>
        <p:spPr>
          <a:xfrm>
            <a:off x="7496371" y="4128678"/>
            <a:ext cx="1455422" cy="1530484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프로세스 맵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인사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출장신청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학력사항 승인관리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계약대상자 등록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  <a:p>
            <a:pPr algn="l">
              <a:lnSpc>
                <a:spcPct val="200000"/>
              </a:lnSpc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함초롬돋움" panose="020B0604000101010101" pitchFamily="50" charset="-127"/>
              </a:rPr>
              <a:t> 사원 등록</a:t>
            </a:r>
            <a:endParaRPr lang="en-US" altLang="ko-KR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함초롬돋움" panose="020B0604000101010101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51337FA-338F-E96F-6C34-C4F4EB479F29}"/>
              </a:ext>
            </a:extLst>
          </p:cNvPr>
          <p:cNvSpPr/>
          <p:nvPr/>
        </p:nvSpPr>
        <p:spPr>
          <a:xfrm>
            <a:off x="7486221" y="3606842"/>
            <a:ext cx="202179" cy="192989"/>
          </a:xfrm>
          <a:prstGeom prst="rect">
            <a:avLst/>
          </a:prstGeom>
          <a:solidFill>
            <a:srgbClr val="050F1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Menu">
            <a:extLst>
              <a:ext uri="{FF2B5EF4-FFF2-40B4-BE49-F238E27FC236}">
                <a16:creationId xmlns:a16="http://schemas.microsoft.com/office/drawing/2014/main" id="{5F4277D4-4589-9990-790B-C22565E144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43372" y="3641960"/>
            <a:ext cx="88992" cy="94670"/>
          </a:xfrm>
          <a:custGeom>
            <a:avLst/>
            <a:gdLst>
              <a:gd name="T0" fmla="*/ 0 w 667"/>
              <a:gd name="T1" fmla="*/ 0 h 426"/>
              <a:gd name="T2" fmla="*/ 0 w 667"/>
              <a:gd name="T3" fmla="*/ 26 h 426"/>
              <a:gd name="T4" fmla="*/ 667 w 667"/>
              <a:gd name="T5" fmla="*/ 26 h 426"/>
              <a:gd name="T6" fmla="*/ 667 w 667"/>
              <a:gd name="T7" fmla="*/ 0 h 426"/>
              <a:gd name="T8" fmla="*/ 0 w 667"/>
              <a:gd name="T9" fmla="*/ 0 h 426"/>
              <a:gd name="T10" fmla="*/ 0 w 667"/>
              <a:gd name="T11" fmla="*/ 200 h 426"/>
              <a:gd name="T12" fmla="*/ 0 w 667"/>
              <a:gd name="T13" fmla="*/ 226 h 426"/>
              <a:gd name="T14" fmla="*/ 667 w 667"/>
              <a:gd name="T15" fmla="*/ 226 h 426"/>
              <a:gd name="T16" fmla="*/ 667 w 667"/>
              <a:gd name="T17" fmla="*/ 200 h 426"/>
              <a:gd name="T18" fmla="*/ 0 w 667"/>
              <a:gd name="T19" fmla="*/ 200 h 426"/>
              <a:gd name="T20" fmla="*/ 0 w 667"/>
              <a:gd name="T21" fmla="*/ 400 h 426"/>
              <a:gd name="T22" fmla="*/ 0 w 667"/>
              <a:gd name="T23" fmla="*/ 426 h 426"/>
              <a:gd name="T24" fmla="*/ 667 w 667"/>
              <a:gd name="T25" fmla="*/ 426 h 426"/>
              <a:gd name="T26" fmla="*/ 667 w 667"/>
              <a:gd name="T27" fmla="*/ 400 h 426"/>
              <a:gd name="T28" fmla="*/ 0 w 667"/>
              <a:gd name="T29" fmla="*/ 400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67" h="426">
                <a:moveTo>
                  <a:pt x="0" y="0"/>
                </a:moveTo>
                <a:lnTo>
                  <a:pt x="0" y="26"/>
                </a:lnTo>
                <a:lnTo>
                  <a:pt x="667" y="26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0" y="200"/>
                </a:moveTo>
                <a:lnTo>
                  <a:pt x="0" y="226"/>
                </a:lnTo>
                <a:lnTo>
                  <a:pt x="667" y="226"/>
                </a:lnTo>
                <a:lnTo>
                  <a:pt x="667" y="200"/>
                </a:lnTo>
                <a:lnTo>
                  <a:pt x="0" y="200"/>
                </a:lnTo>
                <a:close/>
                <a:moveTo>
                  <a:pt x="0" y="400"/>
                </a:moveTo>
                <a:lnTo>
                  <a:pt x="0" y="426"/>
                </a:lnTo>
                <a:lnTo>
                  <a:pt x="667" y="426"/>
                </a:lnTo>
                <a:lnTo>
                  <a:pt x="667" y="400"/>
                </a:lnTo>
                <a:lnTo>
                  <a:pt x="0" y="4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0F20EFCC-B203-7FC8-86C6-5E808523D15F}"/>
              </a:ext>
            </a:extLst>
          </p:cNvPr>
          <p:cNvSpPr/>
          <p:nvPr/>
        </p:nvSpPr>
        <p:spPr>
          <a:xfrm>
            <a:off x="5639899" y="3606473"/>
            <a:ext cx="202179" cy="192989"/>
          </a:xfrm>
          <a:prstGeom prst="rect">
            <a:avLst/>
          </a:prstGeom>
          <a:solidFill>
            <a:srgbClr val="050F1F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Menu">
            <a:extLst>
              <a:ext uri="{FF2B5EF4-FFF2-40B4-BE49-F238E27FC236}">
                <a16:creationId xmlns:a16="http://schemas.microsoft.com/office/drawing/2014/main" id="{FFE0FF2C-2C25-2601-07BB-89DCD222DA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97050" y="3641591"/>
            <a:ext cx="88992" cy="94670"/>
          </a:xfrm>
          <a:custGeom>
            <a:avLst/>
            <a:gdLst>
              <a:gd name="T0" fmla="*/ 0 w 667"/>
              <a:gd name="T1" fmla="*/ 0 h 426"/>
              <a:gd name="T2" fmla="*/ 0 w 667"/>
              <a:gd name="T3" fmla="*/ 26 h 426"/>
              <a:gd name="T4" fmla="*/ 667 w 667"/>
              <a:gd name="T5" fmla="*/ 26 h 426"/>
              <a:gd name="T6" fmla="*/ 667 w 667"/>
              <a:gd name="T7" fmla="*/ 0 h 426"/>
              <a:gd name="T8" fmla="*/ 0 w 667"/>
              <a:gd name="T9" fmla="*/ 0 h 426"/>
              <a:gd name="T10" fmla="*/ 0 w 667"/>
              <a:gd name="T11" fmla="*/ 200 h 426"/>
              <a:gd name="T12" fmla="*/ 0 w 667"/>
              <a:gd name="T13" fmla="*/ 226 h 426"/>
              <a:gd name="T14" fmla="*/ 667 w 667"/>
              <a:gd name="T15" fmla="*/ 226 h 426"/>
              <a:gd name="T16" fmla="*/ 667 w 667"/>
              <a:gd name="T17" fmla="*/ 200 h 426"/>
              <a:gd name="T18" fmla="*/ 0 w 667"/>
              <a:gd name="T19" fmla="*/ 200 h 426"/>
              <a:gd name="T20" fmla="*/ 0 w 667"/>
              <a:gd name="T21" fmla="*/ 400 h 426"/>
              <a:gd name="T22" fmla="*/ 0 w 667"/>
              <a:gd name="T23" fmla="*/ 426 h 426"/>
              <a:gd name="T24" fmla="*/ 667 w 667"/>
              <a:gd name="T25" fmla="*/ 426 h 426"/>
              <a:gd name="T26" fmla="*/ 667 w 667"/>
              <a:gd name="T27" fmla="*/ 400 h 426"/>
              <a:gd name="T28" fmla="*/ 0 w 667"/>
              <a:gd name="T29" fmla="*/ 400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67" h="426">
                <a:moveTo>
                  <a:pt x="0" y="0"/>
                </a:moveTo>
                <a:lnTo>
                  <a:pt x="0" y="26"/>
                </a:lnTo>
                <a:lnTo>
                  <a:pt x="667" y="26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0" y="200"/>
                </a:moveTo>
                <a:lnTo>
                  <a:pt x="0" y="226"/>
                </a:lnTo>
                <a:lnTo>
                  <a:pt x="667" y="226"/>
                </a:lnTo>
                <a:lnTo>
                  <a:pt x="667" y="200"/>
                </a:lnTo>
                <a:lnTo>
                  <a:pt x="0" y="200"/>
                </a:lnTo>
                <a:close/>
                <a:moveTo>
                  <a:pt x="0" y="400"/>
                </a:moveTo>
                <a:lnTo>
                  <a:pt x="0" y="426"/>
                </a:lnTo>
                <a:lnTo>
                  <a:pt x="667" y="426"/>
                </a:lnTo>
                <a:lnTo>
                  <a:pt x="667" y="400"/>
                </a:lnTo>
                <a:lnTo>
                  <a:pt x="0" y="400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" name="Star">
            <a:extLst>
              <a:ext uri="{FF2B5EF4-FFF2-40B4-BE49-F238E27FC236}">
                <a16:creationId xmlns:a16="http://schemas.microsoft.com/office/drawing/2014/main" id="{ED447819-B436-000E-D70E-B5F43D2D89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00632" y="3619164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" name="Star">
            <a:extLst>
              <a:ext uri="{FF2B5EF4-FFF2-40B4-BE49-F238E27FC236}">
                <a16:creationId xmlns:a16="http://schemas.microsoft.com/office/drawing/2014/main" id="{79E9EF9E-AC39-B1CF-275F-DFEC657B585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37422" y="3624304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28" name="직선 연결선 27">
            <a:extLst>
              <a:ext uri="{FF2B5EF4-FFF2-40B4-BE49-F238E27FC236}">
                <a16:creationId xmlns:a16="http://schemas.microsoft.com/office/drawing/2014/main" id="{67E65F07-6391-9B9D-6029-7D48A2F99B42}"/>
              </a:ext>
            </a:extLst>
          </p:cNvPr>
          <p:cNvCxnSpPr>
            <a:cxnSpLocks/>
          </p:cNvCxnSpPr>
          <p:nvPr/>
        </p:nvCxnSpPr>
        <p:spPr bwMode="auto">
          <a:xfrm>
            <a:off x="7821110" y="3863472"/>
            <a:ext cx="311285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BC85D5CE-86C0-057B-83D0-BE8437D8C222}"/>
              </a:ext>
            </a:extLst>
          </p:cNvPr>
          <p:cNvCxnSpPr>
            <a:cxnSpLocks/>
          </p:cNvCxnSpPr>
          <p:nvPr/>
        </p:nvCxnSpPr>
        <p:spPr bwMode="auto">
          <a:xfrm>
            <a:off x="5959881" y="3860227"/>
            <a:ext cx="311285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0" name="연결선: 구부러짐 29">
            <a:extLst>
              <a:ext uri="{FF2B5EF4-FFF2-40B4-BE49-F238E27FC236}">
                <a16:creationId xmlns:a16="http://schemas.microsoft.com/office/drawing/2014/main" id="{E9B4CFA1-55B7-B459-1D7B-9892D2A24EF4}"/>
              </a:ext>
            </a:extLst>
          </p:cNvPr>
          <p:cNvCxnSpPr>
            <a:cxnSpLocks/>
          </p:cNvCxnSpPr>
          <p:nvPr/>
        </p:nvCxnSpPr>
        <p:spPr bwMode="auto">
          <a:xfrm flipV="1">
            <a:off x="8593153" y="4842854"/>
            <a:ext cx="436068" cy="304803"/>
          </a:xfrm>
          <a:prstGeom prst="curvedConnector3">
            <a:avLst>
              <a:gd name="adj1" fmla="val 152423"/>
            </a:avLst>
          </a:prstGeom>
          <a:solidFill>
            <a:schemeClr val="accent1"/>
          </a:solidFill>
          <a:ln w="2857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32" name="직사각형 31">
            <a:extLst>
              <a:ext uri="{FF2B5EF4-FFF2-40B4-BE49-F238E27FC236}">
                <a16:creationId xmlns:a16="http://schemas.microsoft.com/office/drawing/2014/main" id="{96A5FCFC-31AC-6314-6F72-3C541FC88D9F}"/>
              </a:ext>
            </a:extLst>
          </p:cNvPr>
          <p:cNvSpPr/>
          <p:nvPr/>
        </p:nvSpPr>
        <p:spPr>
          <a:xfrm>
            <a:off x="7862447" y="4523961"/>
            <a:ext cx="1420238" cy="252919"/>
          </a:xfrm>
          <a:prstGeom prst="rect">
            <a:avLst/>
          </a:prstGeom>
          <a:solidFill>
            <a:srgbClr val="2EA5AD">
              <a:alpha val="60000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dirty="0">
                <a:solidFill>
                  <a:schemeClr val="bg1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     출하현황</a:t>
            </a:r>
          </a:p>
        </p:txBody>
      </p:sp>
      <p:sp>
        <p:nvSpPr>
          <p:cNvPr id="34" name="Menu">
            <a:extLst>
              <a:ext uri="{FF2B5EF4-FFF2-40B4-BE49-F238E27FC236}">
                <a16:creationId xmlns:a16="http://schemas.microsoft.com/office/drawing/2014/main" id="{40C1A382-E8E1-A68C-04C3-EEFB9A4251B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142116" y="4600855"/>
            <a:ext cx="88992" cy="94670"/>
          </a:xfrm>
          <a:custGeom>
            <a:avLst/>
            <a:gdLst>
              <a:gd name="T0" fmla="*/ 0 w 667"/>
              <a:gd name="T1" fmla="*/ 0 h 426"/>
              <a:gd name="T2" fmla="*/ 0 w 667"/>
              <a:gd name="T3" fmla="*/ 26 h 426"/>
              <a:gd name="T4" fmla="*/ 667 w 667"/>
              <a:gd name="T5" fmla="*/ 26 h 426"/>
              <a:gd name="T6" fmla="*/ 667 w 667"/>
              <a:gd name="T7" fmla="*/ 0 h 426"/>
              <a:gd name="T8" fmla="*/ 0 w 667"/>
              <a:gd name="T9" fmla="*/ 0 h 426"/>
              <a:gd name="T10" fmla="*/ 0 w 667"/>
              <a:gd name="T11" fmla="*/ 200 h 426"/>
              <a:gd name="T12" fmla="*/ 0 w 667"/>
              <a:gd name="T13" fmla="*/ 226 h 426"/>
              <a:gd name="T14" fmla="*/ 667 w 667"/>
              <a:gd name="T15" fmla="*/ 226 h 426"/>
              <a:gd name="T16" fmla="*/ 667 w 667"/>
              <a:gd name="T17" fmla="*/ 200 h 426"/>
              <a:gd name="T18" fmla="*/ 0 w 667"/>
              <a:gd name="T19" fmla="*/ 200 h 426"/>
              <a:gd name="T20" fmla="*/ 0 w 667"/>
              <a:gd name="T21" fmla="*/ 400 h 426"/>
              <a:gd name="T22" fmla="*/ 0 w 667"/>
              <a:gd name="T23" fmla="*/ 426 h 426"/>
              <a:gd name="T24" fmla="*/ 667 w 667"/>
              <a:gd name="T25" fmla="*/ 426 h 426"/>
              <a:gd name="T26" fmla="*/ 667 w 667"/>
              <a:gd name="T27" fmla="*/ 400 h 426"/>
              <a:gd name="T28" fmla="*/ 0 w 667"/>
              <a:gd name="T29" fmla="*/ 400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67" h="426">
                <a:moveTo>
                  <a:pt x="0" y="0"/>
                </a:moveTo>
                <a:lnTo>
                  <a:pt x="0" y="26"/>
                </a:lnTo>
                <a:lnTo>
                  <a:pt x="667" y="26"/>
                </a:lnTo>
                <a:lnTo>
                  <a:pt x="667" y="0"/>
                </a:lnTo>
                <a:lnTo>
                  <a:pt x="0" y="0"/>
                </a:lnTo>
                <a:close/>
                <a:moveTo>
                  <a:pt x="0" y="200"/>
                </a:moveTo>
                <a:lnTo>
                  <a:pt x="0" y="226"/>
                </a:lnTo>
                <a:lnTo>
                  <a:pt x="667" y="226"/>
                </a:lnTo>
                <a:lnTo>
                  <a:pt x="667" y="200"/>
                </a:lnTo>
                <a:lnTo>
                  <a:pt x="0" y="200"/>
                </a:lnTo>
                <a:close/>
                <a:moveTo>
                  <a:pt x="0" y="400"/>
                </a:moveTo>
                <a:lnTo>
                  <a:pt x="0" y="426"/>
                </a:lnTo>
                <a:lnTo>
                  <a:pt x="667" y="426"/>
                </a:lnTo>
                <a:lnTo>
                  <a:pt x="667" y="400"/>
                </a:lnTo>
                <a:lnTo>
                  <a:pt x="0" y="40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1" name="텍스트 개체 틀 10">
            <a:extLst>
              <a:ext uri="{FF2B5EF4-FFF2-40B4-BE49-F238E27FC236}">
                <a16:creationId xmlns:a16="http://schemas.microsoft.com/office/drawing/2014/main" id="{602FB702-F70D-B6CA-BC15-BBCAE700E20F}"/>
              </a:ext>
            </a:extLst>
          </p:cNvPr>
          <p:cNvSpPr txBox="1">
            <a:spLocks/>
          </p:cNvSpPr>
          <p:nvPr/>
        </p:nvSpPr>
        <p:spPr>
          <a:xfrm>
            <a:off x="8651718" y="5147657"/>
            <a:ext cx="1056598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ClrTx/>
              <a:buNone/>
            </a:pPr>
            <a:r>
              <a:rPr lang="ko-KR" altLang="en-US" sz="800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드래그 </a:t>
            </a:r>
            <a:r>
              <a:rPr lang="en-US" altLang="ko-KR" sz="800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&amp; </a:t>
            </a:r>
            <a:r>
              <a:rPr lang="ko-KR" altLang="en-US" sz="800" kern="12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드롭</a:t>
            </a:r>
            <a:endParaRPr lang="en-US" altLang="ko-KR" sz="800" kern="12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92" name="그림 9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36588" y="2402540"/>
            <a:ext cx="1882197" cy="617361"/>
          </a:xfrm>
          <a:prstGeom prst="rect">
            <a:avLst/>
          </a:prstGeom>
        </p:spPr>
      </p:pic>
      <p:sp>
        <p:nvSpPr>
          <p:cNvPr id="95" name="텍스트 개체 틀 10">
            <a:extLst>
              <a:ext uri="{FF2B5EF4-FFF2-40B4-BE49-F238E27FC236}">
                <a16:creationId xmlns:a16="http://schemas.microsoft.com/office/drawing/2014/main" id="{42191DB0-AFD5-5035-AA72-2F3347874F4B}"/>
              </a:ext>
            </a:extLst>
          </p:cNvPr>
          <p:cNvSpPr txBox="1">
            <a:spLocks/>
          </p:cNvSpPr>
          <p:nvPr/>
        </p:nvSpPr>
        <p:spPr>
          <a:xfrm>
            <a:off x="5110593" y="2042579"/>
            <a:ext cx="1813699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ClrTx/>
              <a:buNone/>
            </a:pP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폴더 영역 마우스 </a:t>
            </a:r>
            <a:r>
              <a:rPr lang="ko-KR" altLang="en-US" sz="1000" kern="12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우클릭</a:t>
            </a: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</p:txBody>
      </p:sp>
      <p:sp>
        <p:nvSpPr>
          <p:cNvPr id="107" name="텍스트 개체 틀 9">
            <a:extLst>
              <a:ext uri="{FF2B5EF4-FFF2-40B4-BE49-F238E27FC236}">
                <a16:creationId xmlns:a16="http://schemas.microsoft.com/office/drawing/2014/main" id="{E907D6B3-3874-FBF3-7838-9D343C13A484}"/>
              </a:ext>
            </a:extLst>
          </p:cNvPr>
          <p:cNvSpPr txBox="1">
            <a:spLocks/>
          </p:cNvSpPr>
          <p:nvPr/>
        </p:nvSpPr>
        <p:spPr>
          <a:xfrm>
            <a:off x="414440" y="1294244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</a:t>
            </a:r>
            <a:r>
              <a:rPr lang="ko-KR" altLang="en-US" sz="1100" kern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즐겨찾는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메뉴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7" name="그림 116">
            <a:extLst>
              <a:ext uri="{FF2B5EF4-FFF2-40B4-BE49-F238E27FC236}">
                <a16:creationId xmlns:a16="http://schemas.microsoft.com/office/drawing/2014/main" id="{35BF7C7E-AC84-3A35-0AF2-93285A232B5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3354" y="2396293"/>
            <a:ext cx="1965861" cy="269824"/>
          </a:xfrm>
          <a:prstGeom prst="rect">
            <a:avLst/>
          </a:prstGeom>
        </p:spPr>
      </p:pic>
      <p:sp>
        <p:nvSpPr>
          <p:cNvPr id="134" name="텍스트 개체 틀 10">
            <a:extLst>
              <a:ext uri="{FF2B5EF4-FFF2-40B4-BE49-F238E27FC236}">
                <a16:creationId xmlns:a16="http://schemas.microsoft.com/office/drawing/2014/main" id="{8B5E4943-1738-BD47-1DA1-E18522787A5E}"/>
              </a:ext>
            </a:extLst>
          </p:cNvPr>
          <p:cNvSpPr txBox="1">
            <a:spLocks/>
          </p:cNvSpPr>
          <p:nvPr/>
        </p:nvSpPr>
        <p:spPr>
          <a:xfrm>
            <a:off x="5113737" y="3212827"/>
            <a:ext cx="2518627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ClrTx/>
              <a:buNone/>
            </a:pP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즐겨찾기 목록 드래그 </a:t>
            </a: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&amp; </a:t>
            </a:r>
            <a:r>
              <a:rPr lang="ko-KR" altLang="en-US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드롭</a:t>
            </a: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</p:txBody>
      </p:sp>
      <p:sp>
        <p:nvSpPr>
          <p:cNvPr id="78" name="File">
            <a:extLst>
              <a:ext uri="{FF2B5EF4-FFF2-40B4-BE49-F238E27FC236}">
                <a16:creationId xmlns:a16="http://schemas.microsoft.com/office/drawing/2014/main" id="{81A7447C-7FBE-B5F4-DD8D-8E917442722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31983" y="4760143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9" name="File">
            <a:extLst>
              <a:ext uri="{FF2B5EF4-FFF2-40B4-BE49-F238E27FC236}">
                <a16:creationId xmlns:a16="http://schemas.microsoft.com/office/drawing/2014/main" id="{15369001-4FD3-31FA-F3D1-F7128B86209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31983" y="4994626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0" name="File">
            <a:extLst>
              <a:ext uri="{FF2B5EF4-FFF2-40B4-BE49-F238E27FC236}">
                <a16:creationId xmlns:a16="http://schemas.microsoft.com/office/drawing/2014/main" id="{B95F6880-6B4D-22E9-E648-DC20CD80B12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31983" y="5229109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2" name="File">
            <a:extLst>
              <a:ext uri="{FF2B5EF4-FFF2-40B4-BE49-F238E27FC236}">
                <a16:creationId xmlns:a16="http://schemas.microsoft.com/office/drawing/2014/main" id="{0C1D21FA-A55B-AD2A-FC8B-C8741FF4E97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631983" y="5463591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7" name="File">
            <a:extLst>
              <a:ext uri="{FF2B5EF4-FFF2-40B4-BE49-F238E27FC236}">
                <a16:creationId xmlns:a16="http://schemas.microsoft.com/office/drawing/2014/main" id="{41B49DBC-A288-61F3-996D-78B38E0858D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39573" y="4752046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8" name="File">
            <a:extLst>
              <a:ext uri="{FF2B5EF4-FFF2-40B4-BE49-F238E27FC236}">
                <a16:creationId xmlns:a16="http://schemas.microsoft.com/office/drawing/2014/main" id="{0DD84088-514F-B3F1-2325-F24C5C6397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39573" y="4986529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0" name="File">
            <a:extLst>
              <a:ext uri="{FF2B5EF4-FFF2-40B4-BE49-F238E27FC236}">
                <a16:creationId xmlns:a16="http://schemas.microsoft.com/office/drawing/2014/main" id="{E4EB693B-51FE-4274-E2DB-949713228B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39573" y="5221012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3" name="File">
            <a:extLst>
              <a:ext uri="{FF2B5EF4-FFF2-40B4-BE49-F238E27FC236}">
                <a16:creationId xmlns:a16="http://schemas.microsoft.com/office/drawing/2014/main" id="{2C651DAC-51B6-3A36-B4A4-71AA528CD89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39573" y="5455494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6" name="Opened Folder">
            <a:extLst>
              <a:ext uri="{FF2B5EF4-FFF2-40B4-BE49-F238E27FC236}">
                <a16:creationId xmlns:a16="http://schemas.microsoft.com/office/drawing/2014/main" id="{DEA31EFD-913C-C187-65A8-69C3FE1933A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8568" y="4504930"/>
            <a:ext cx="163513" cy="123825"/>
          </a:xfrm>
          <a:custGeom>
            <a:avLst/>
            <a:gdLst>
              <a:gd name="T0" fmla="*/ 163 w 1415"/>
              <a:gd name="T1" fmla="*/ 0 h 1085"/>
              <a:gd name="T2" fmla="*/ 0 w 1415"/>
              <a:gd name="T3" fmla="*/ 163 h 1085"/>
              <a:gd name="T4" fmla="*/ 0 w 1415"/>
              <a:gd name="T5" fmla="*/ 922 h 1085"/>
              <a:gd name="T6" fmla="*/ 161 w 1415"/>
              <a:gd name="T7" fmla="*/ 1085 h 1085"/>
              <a:gd name="T8" fmla="*/ 1029 w 1415"/>
              <a:gd name="T9" fmla="*/ 1085 h 1085"/>
              <a:gd name="T10" fmla="*/ 1231 w 1415"/>
              <a:gd name="T11" fmla="*/ 951 h 1085"/>
              <a:gd name="T12" fmla="*/ 1231 w 1415"/>
              <a:gd name="T13" fmla="*/ 950 h 1085"/>
              <a:gd name="T14" fmla="*/ 1399 w 1415"/>
              <a:gd name="T15" fmla="*/ 497 h 1085"/>
              <a:gd name="T16" fmla="*/ 1392 w 1415"/>
              <a:gd name="T17" fmla="*/ 378 h 1085"/>
              <a:gd name="T18" fmla="*/ 1282 w 1415"/>
              <a:gd name="T19" fmla="*/ 325 h 1085"/>
              <a:gd name="T20" fmla="*/ 1194 w 1415"/>
              <a:gd name="T21" fmla="*/ 325 h 1085"/>
              <a:gd name="T22" fmla="*/ 1031 w 1415"/>
              <a:gd name="T23" fmla="*/ 163 h 1085"/>
              <a:gd name="T24" fmla="*/ 597 w 1415"/>
              <a:gd name="T25" fmla="*/ 163 h 1085"/>
              <a:gd name="T26" fmla="*/ 434 w 1415"/>
              <a:gd name="T27" fmla="*/ 0 h 1085"/>
              <a:gd name="T28" fmla="*/ 163 w 1415"/>
              <a:gd name="T29" fmla="*/ 0 h 1085"/>
              <a:gd name="T30" fmla="*/ 1282 w 1415"/>
              <a:gd name="T31" fmla="*/ 434 h 1085"/>
              <a:gd name="T32" fmla="*/ 1297 w 1415"/>
              <a:gd name="T33" fmla="*/ 459 h 1085"/>
              <a:gd name="T34" fmla="*/ 1129 w 1415"/>
              <a:gd name="T35" fmla="*/ 912 h 1085"/>
              <a:gd name="T36" fmla="*/ 1029 w 1415"/>
              <a:gd name="T37" fmla="*/ 977 h 1085"/>
              <a:gd name="T38" fmla="*/ 161 w 1415"/>
              <a:gd name="T39" fmla="*/ 977 h 1085"/>
              <a:gd name="T40" fmla="*/ 146 w 1415"/>
              <a:gd name="T41" fmla="*/ 950 h 1085"/>
              <a:gd name="T42" fmla="*/ 312 w 1415"/>
              <a:gd name="T43" fmla="*/ 500 h 1085"/>
              <a:gd name="T44" fmla="*/ 314 w 1415"/>
              <a:gd name="T45" fmla="*/ 500 h 1085"/>
              <a:gd name="T46" fmla="*/ 397 w 1415"/>
              <a:gd name="T47" fmla="*/ 434 h 1085"/>
              <a:gd name="T48" fmla="*/ 1282 w 1415"/>
              <a:gd name="T49" fmla="*/ 434 h 1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5" h="1085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922"/>
                </a:lnTo>
                <a:cubicBezTo>
                  <a:pt x="0" y="1048"/>
                  <a:pt x="63" y="1085"/>
                  <a:pt x="161" y="1085"/>
                </a:cubicBezTo>
                <a:lnTo>
                  <a:pt x="1029" y="1085"/>
                </a:lnTo>
                <a:cubicBezTo>
                  <a:pt x="1116" y="1085"/>
                  <a:pt x="1197" y="1031"/>
                  <a:pt x="1231" y="951"/>
                </a:cubicBezTo>
                <a:lnTo>
                  <a:pt x="1231" y="950"/>
                </a:lnTo>
                <a:cubicBezTo>
                  <a:pt x="1287" y="800"/>
                  <a:pt x="1344" y="643"/>
                  <a:pt x="1399" y="497"/>
                </a:cubicBezTo>
                <a:cubicBezTo>
                  <a:pt x="1415" y="457"/>
                  <a:pt x="1415" y="412"/>
                  <a:pt x="1392" y="378"/>
                </a:cubicBezTo>
                <a:cubicBezTo>
                  <a:pt x="1369" y="343"/>
                  <a:pt x="1325" y="325"/>
                  <a:pt x="1282" y="325"/>
                </a:cubicBezTo>
                <a:lnTo>
                  <a:pt x="1194" y="325"/>
                </a:lnTo>
                <a:cubicBezTo>
                  <a:pt x="1194" y="236"/>
                  <a:pt x="1121" y="163"/>
                  <a:pt x="1031" y="163"/>
                </a:cubicBezTo>
                <a:lnTo>
                  <a:pt x="597" y="163"/>
                </a:lnTo>
                <a:cubicBezTo>
                  <a:pt x="597" y="73"/>
                  <a:pt x="524" y="0"/>
                  <a:pt x="434" y="0"/>
                </a:cubicBezTo>
                <a:lnTo>
                  <a:pt x="163" y="0"/>
                </a:lnTo>
                <a:close/>
                <a:moveTo>
                  <a:pt x="1282" y="434"/>
                </a:moveTo>
                <a:cubicBezTo>
                  <a:pt x="1312" y="434"/>
                  <a:pt x="1299" y="450"/>
                  <a:pt x="1297" y="459"/>
                </a:cubicBezTo>
                <a:cubicBezTo>
                  <a:pt x="1241" y="610"/>
                  <a:pt x="1186" y="762"/>
                  <a:pt x="1129" y="912"/>
                </a:cubicBezTo>
                <a:cubicBezTo>
                  <a:pt x="1115" y="942"/>
                  <a:pt x="1061" y="977"/>
                  <a:pt x="1029" y="977"/>
                </a:cubicBezTo>
                <a:lnTo>
                  <a:pt x="161" y="977"/>
                </a:lnTo>
                <a:cubicBezTo>
                  <a:pt x="138" y="977"/>
                  <a:pt x="138" y="969"/>
                  <a:pt x="146" y="950"/>
                </a:cubicBezTo>
                <a:lnTo>
                  <a:pt x="312" y="500"/>
                </a:lnTo>
                <a:lnTo>
                  <a:pt x="314" y="500"/>
                </a:lnTo>
                <a:cubicBezTo>
                  <a:pt x="326" y="470"/>
                  <a:pt x="349" y="434"/>
                  <a:pt x="397" y="434"/>
                </a:cubicBezTo>
                <a:lnTo>
                  <a:pt x="1282" y="43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7" name="Folder">
            <a:extLst>
              <a:ext uri="{FF2B5EF4-FFF2-40B4-BE49-F238E27FC236}">
                <a16:creationId xmlns:a16="http://schemas.microsoft.com/office/drawing/2014/main" id="{EB1634FD-9F58-ADC7-E240-AA79FBC7563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8568" y="4233281"/>
            <a:ext cx="161925" cy="144462"/>
          </a:xfrm>
          <a:custGeom>
            <a:avLst/>
            <a:gdLst>
              <a:gd name="T0" fmla="*/ 163 w 1411"/>
              <a:gd name="T1" fmla="*/ 0 h 1248"/>
              <a:gd name="T2" fmla="*/ 0 w 1411"/>
              <a:gd name="T3" fmla="*/ 163 h 1248"/>
              <a:gd name="T4" fmla="*/ 0 w 1411"/>
              <a:gd name="T5" fmla="*/ 326 h 1248"/>
              <a:gd name="T6" fmla="*/ 0 w 1411"/>
              <a:gd name="T7" fmla="*/ 380 h 1248"/>
              <a:gd name="T8" fmla="*/ 0 w 1411"/>
              <a:gd name="T9" fmla="*/ 1085 h 1248"/>
              <a:gd name="T10" fmla="*/ 163 w 1411"/>
              <a:gd name="T11" fmla="*/ 1248 h 1248"/>
              <a:gd name="T12" fmla="*/ 1249 w 1411"/>
              <a:gd name="T13" fmla="*/ 1248 h 1248"/>
              <a:gd name="T14" fmla="*/ 1411 w 1411"/>
              <a:gd name="T15" fmla="*/ 1085 h 1248"/>
              <a:gd name="T16" fmla="*/ 1411 w 1411"/>
              <a:gd name="T17" fmla="*/ 326 h 1248"/>
              <a:gd name="T18" fmla="*/ 1249 w 1411"/>
              <a:gd name="T19" fmla="*/ 163 h 1248"/>
              <a:gd name="T20" fmla="*/ 597 w 1411"/>
              <a:gd name="T21" fmla="*/ 163 h 1248"/>
              <a:gd name="T22" fmla="*/ 434 w 1411"/>
              <a:gd name="T23" fmla="*/ 0 h 1248"/>
              <a:gd name="T24" fmla="*/ 163 w 1411"/>
              <a:gd name="T25" fmla="*/ 0 h 1248"/>
              <a:gd name="T26" fmla="*/ 163 w 1411"/>
              <a:gd name="T27" fmla="*/ 271 h 1248"/>
              <a:gd name="T28" fmla="*/ 1249 w 1411"/>
              <a:gd name="T29" fmla="*/ 271 h 1248"/>
              <a:gd name="T30" fmla="*/ 1303 w 1411"/>
              <a:gd name="T31" fmla="*/ 326 h 1248"/>
              <a:gd name="T32" fmla="*/ 1303 w 1411"/>
              <a:gd name="T33" fmla="*/ 1085 h 1248"/>
              <a:gd name="T34" fmla="*/ 1249 w 1411"/>
              <a:gd name="T35" fmla="*/ 1140 h 1248"/>
              <a:gd name="T36" fmla="*/ 163 w 1411"/>
              <a:gd name="T37" fmla="*/ 1140 h 1248"/>
              <a:gd name="T38" fmla="*/ 109 w 1411"/>
              <a:gd name="T39" fmla="*/ 1085 h 1248"/>
              <a:gd name="T40" fmla="*/ 109 w 1411"/>
              <a:gd name="T41" fmla="*/ 326 h 1248"/>
              <a:gd name="T42" fmla="*/ 163 w 1411"/>
              <a:gd name="T43" fmla="*/ 271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1" h="1248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326"/>
                </a:lnTo>
                <a:lnTo>
                  <a:pt x="0" y="380"/>
                </a:lnTo>
                <a:lnTo>
                  <a:pt x="0" y="1085"/>
                </a:lnTo>
                <a:cubicBezTo>
                  <a:pt x="0" y="1175"/>
                  <a:pt x="73" y="1248"/>
                  <a:pt x="163" y="1248"/>
                </a:cubicBezTo>
                <a:lnTo>
                  <a:pt x="1249" y="1248"/>
                </a:lnTo>
                <a:cubicBezTo>
                  <a:pt x="1338" y="1248"/>
                  <a:pt x="1411" y="1175"/>
                  <a:pt x="1411" y="1085"/>
                </a:cubicBezTo>
                <a:lnTo>
                  <a:pt x="1411" y="326"/>
                </a:lnTo>
                <a:cubicBezTo>
                  <a:pt x="1411" y="236"/>
                  <a:pt x="1338" y="163"/>
                  <a:pt x="1249" y="163"/>
                </a:cubicBezTo>
                <a:lnTo>
                  <a:pt x="597" y="163"/>
                </a:lnTo>
                <a:cubicBezTo>
                  <a:pt x="597" y="73"/>
                  <a:pt x="524" y="0"/>
                  <a:pt x="434" y="0"/>
                </a:cubicBezTo>
                <a:lnTo>
                  <a:pt x="163" y="0"/>
                </a:lnTo>
                <a:close/>
                <a:moveTo>
                  <a:pt x="163" y="271"/>
                </a:moveTo>
                <a:lnTo>
                  <a:pt x="1249" y="271"/>
                </a:lnTo>
                <a:cubicBezTo>
                  <a:pt x="1279" y="271"/>
                  <a:pt x="1303" y="296"/>
                  <a:pt x="1303" y="326"/>
                </a:cubicBezTo>
                <a:lnTo>
                  <a:pt x="1303" y="1085"/>
                </a:lnTo>
                <a:cubicBezTo>
                  <a:pt x="1303" y="1115"/>
                  <a:pt x="1279" y="1140"/>
                  <a:pt x="1249" y="1140"/>
                </a:cubicBezTo>
                <a:lnTo>
                  <a:pt x="163" y="1140"/>
                </a:lnTo>
                <a:cubicBezTo>
                  <a:pt x="133" y="1140"/>
                  <a:pt x="109" y="1115"/>
                  <a:pt x="109" y="1085"/>
                </a:cubicBezTo>
                <a:lnTo>
                  <a:pt x="109" y="326"/>
                </a:lnTo>
                <a:cubicBezTo>
                  <a:pt x="109" y="296"/>
                  <a:pt x="133" y="271"/>
                  <a:pt x="163" y="271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8" name="Opened Folder">
            <a:extLst>
              <a:ext uri="{FF2B5EF4-FFF2-40B4-BE49-F238E27FC236}">
                <a16:creationId xmlns:a16="http://schemas.microsoft.com/office/drawing/2014/main" id="{50CD30A0-E115-B358-568D-77749B6312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357304" y="4508405"/>
            <a:ext cx="163513" cy="123825"/>
          </a:xfrm>
          <a:custGeom>
            <a:avLst/>
            <a:gdLst>
              <a:gd name="T0" fmla="*/ 163 w 1415"/>
              <a:gd name="T1" fmla="*/ 0 h 1085"/>
              <a:gd name="T2" fmla="*/ 0 w 1415"/>
              <a:gd name="T3" fmla="*/ 163 h 1085"/>
              <a:gd name="T4" fmla="*/ 0 w 1415"/>
              <a:gd name="T5" fmla="*/ 922 h 1085"/>
              <a:gd name="T6" fmla="*/ 161 w 1415"/>
              <a:gd name="T7" fmla="*/ 1085 h 1085"/>
              <a:gd name="T8" fmla="*/ 1029 w 1415"/>
              <a:gd name="T9" fmla="*/ 1085 h 1085"/>
              <a:gd name="T10" fmla="*/ 1231 w 1415"/>
              <a:gd name="T11" fmla="*/ 951 h 1085"/>
              <a:gd name="T12" fmla="*/ 1231 w 1415"/>
              <a:gd name="T13" fmla="*/ 950 h 1085"/>
              <a:gd name="T14" fmla="*/ 1399 w 1415"/>
              <a:gd name="T15" fmla="*/ 497 h 1085"/>
              <a:gd name="T16" fmla="*/ 1392 w 1415"/>
              <a:gd name="T17" fmla="*/ 378 h 1085"/>
              <a:gd name="T18" fmla="*/ 1282 w 1415"/>
              <a:gd name="T19" fmla="*/ 325 h 1085"/>
              <a:gd name="T20" fmla="*/ 1194 w 1415"/>
              <a:gd name="T21" fmla="*/ 325 h 1085"/>
              <a:gd name="T22" fmla="*/ 1031 w 1415"/>
              <a:gd name="T23" fmla="*/ 163 h 1085"/>
              <a:gd name="T24" fmla="*/ 597 w 1415"/>
              <a:gd name="T25" fmla="*/ 163 h 1085"/>
              <a:gd name="T26" fmla="*/ 434 w 1415"/>
              <a:gd name="T27" fmla="*/ 0 h 1085"/>
              <a:gd name="T28" fmla="*/ 163 w 1415"/>
              <a:gd name="T29" fmla="*/ 0 h 1085"/>
              <a:gd name="T30" fmla="*/ 1282 w 1415"/>
              <a:gd name="T31" fmla="*/ 434 h 1085"/>
              <a:gd name="T32" fmla="*/ 1297 w 1415"/>
              <a:gd name="T33" fmla="*/ 459 h 1085"/>
              <a:gd name="T34" fmla="*/ 1129 w 1415"/>
              <a:gd name="T35" fmla="*/ 912 h 1085"/>
              <a:gd name="T36" fmla="*/ 1029 w 1415"/>
              <a:gd name="T37" fmla="*/ 977 h 1085"/>
              <a:gd name="T38" fmla="*/ 161 w 1415"/>
              <a:gd name="T39" fmla="*/ 977 h 1085"/>
              <a:gd name="T40" fmla="*/ 146 w 1415"/>
              <a:gd name="T41" fmla="*/ 950 h 1085"/>
              <a:gd name="T42" fmla="*/ 312 w 1415"/>
              <a:gd name="T43" fmla="*/ 500 h 1085"/>
              <a:gd name="T44" fmla="*/ 314 w 1415"/>
              <a:gd name="T45" fmla="*/ 500 h 1085"/>
              <a:gd name="T46" fmla="*/ 397 w 1415"/>
              <a:gd name="T47" fmla="*/ 434 h 1085"/>
              <a:gd name="T48" fmla="*/ 1282 w 1415"/>
              <a:gd name="T49" fmla="*/ 434 h 10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415" h="1085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922"/>
                </a:lnTo>
                <a:cubicBezTo>
                  <a:pt x="0" y="1048"/>
                  <a:pt x="63" y="1085"/>
                  <a:pt x="161" y="1085"/>
                </a:cubicBezTo>
                <a:lnTo>
                  <a:pt x="1029" y="1085"/>
                </a:lnTo>
                <a:cubicBezTo>
                  <a:pt x="1116" y="1085"/>
                  <a:pt x="1197" y="1031"/>
                  <a:pt x="1231" y="951"/>
                </a:cubicBezTo>
                <a:lnTo>
                  <a:pt x="1231" y="950"/>
                </a:lnTo>
                <a:cubicBezTo>
                  <a:pt x="1287" y="800"/>
                  <a:pt x="1344" y="643"/>
                  <a:pt x="1399" y="497"/>
                </a:cubicBezTo>
                <a:cubicBezTo>
                  <a:pt x="1415" y="457"/>
                  <a:pt x="1415" y="412"/>
                  <a:pt x="1392" y="378"/>
                </a:cubicBezTo>
                <a:cubicBezTo>
                  <a:pt x="1369" y="343"/>
                  <a:pt x="1325" y="325"/>
                  <a:pt x="1282" y="325"/>
                </a:cubicBezTo>
                <a:lnTo>
                  <a:pt x="1194" y="325"/>
                </a:lnTo>
                <a:cubicBezTo>
                  <a:pt x="1194" y="236"/>
                  <a:pt x="1121" y="163"/>
                  <a:pt x="1031" y="163"/>
                </a:cubicBezTo>
                <a:lnTo>
                  <a:pt x="597" y="163"/>
                </a:lnTo>
                <a:cubicBezTo>
                  <a:pt x="597" y="73"/>
                  <a:pt x="524" y="0"/>
                  <a:pt x="434" y="0"/>
                </a:cubicBezTo>
                <a:lnTo>
                  <a:pt x="163" y="0"/>
                </a:lnTo>
                <a:close/>
                <a:moveTo>
                  <a:pt x="1282" y="434"/>
                </a:moveTo>
                <a:cubicBezTo>
                  <a:pt x="1312" y="434"/>
                  <a:pt x="1299" y="450"/>
                  <a:pt x="1297" y="459"/>
                </a:cubicBezTo>
                <a:cubicBezTo>
                  <a:pt x="1241" y="610"/>
                  <a:pt x="1186" y="762"/>
                  <a:pt x="1129" y="912"/>
                </a:cubicBezTo>
                <a:cubicBezTo>
                  <a:pt x="1115" y="942"/>
                  <a:pt x="1061" y="977"/>
                  <a:pt x="1029" y="977"/>
                </a:cubicBezTo>
                <a:lnTo>
                  <a:pt x="161" y="977"/>
                </a:lnTo>
                <a:cubicBezTo>
                  <a:pt x="138" y="977"/>
                  <a:pt x="138" y="969"/>
                  <a:pt x="146" y="950"/>
                </a:cubicBezTo>
                <a:lnTo>
                  <a:pt x="312" y="500"/>
                </a:lnTo>
                <a:lnTo>
                  <a:pt x="314" y="500"/>
                </a:lnTo>
                <a:cubicBezTo>
                  <a:pt x="326" y="470"/>
                  <a:pt x="349" y="434"/>
                  <a:pt x="397" y="434"/>
                </a:cubicBezTo>
                <a:lnTo>
                  <a:pt x="1282" y="43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9" name="Folder">
            <a:extLst>
              <a:ext uri="{FF2B5EF4-FFF2-40B4-BE49-F238E27FC236}">
                <a16:creationId xmlns:a16="http://schemas.microsoft.com/office/drawing/2014/main" id="{BD9DCBA7-96F8-BA97-5DE5-569A6F15377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358098" y="4246381"/>
            <a:ext cx="161925" cy="144462"/>
          </a:xfrm>
          <a:custGeom>
            <a:avLst/>
            <a:gdLst>
              <a:gd name="T0" fmla="*/ 163 w 1411"/>
              <a:gd name="T1" fmla="*/ 0 h 1248"/>
              <a:gd name="T2" fmla="*/ 0 w 1411"/>
              <a:gd name="T3" fmla="*/ 163 h 1248"/>
              <a:gd name="T4" fmla="*/ 0 w 1411"/>
              <a:gd name="T5" fmla="*/ 326 h 1248"/>
              <a:gd name="T6" fmla="*/ 0 w 1411"/>
              <a:gd name="T7" fmla="*/ 380 h 1248"/>
              <a:gd name="T8" fmla="*/ 0 w 1411"/>
              <a:gd name="T9" fmla="*/ 1085 h 1248"/>
              <a:gd name="T10" fmla="*/ 163 w 1411"/>
              <a:gd name="T11" fmla="*/ 1248 h 1248"/>
              <a:gd name="T12" fmla="*/ 1249 w 1411"/>
              <a:gd name="T13" fmla="*/ 1248 h 1248"/>
              <a:gd name="T14" fmla="*/ 1411 w 1411"/>
              <a:gd name="T15" fmla="*/ 1085 h 1248"/>
              <a:gd name="T16" fmla="*/ 1411 w 1411"/>
              <a:gd name="T17" fmla="*/ 326 h 1248"/>
              <a:gd name="T18" fmla="*/ 1249 w 1411"/>
              <a:gd name="T19" fmla="*/ 163 h 1248"/>
              <a:gd name="T20" fmla="*/ 597 w 1411"/>
              <a:gd name="T21" fmla="*/ 163 h 1248"/>
              <a:gd name="T22" fmla="*/ 434 w 1411"/>
              <a:gd name="T23" fmla="*/ 0 h 1248"/>
              <a:gd name="T24" fmla="*/ 163 w 1411"/>
              <a:gd name="T25" fmla="*/ 0 h 1248"/>
              <a:gd name="T26" fmla="*/ 163 w 1411"/>
              <a:gd name="T27" fmla="*/ 271 h 1248"/>
              <a:gd name="T28" fmla="*/ 1249 w 1411"/>
              <a:gd name="T29" fmla="*/ 271 h 1248"/>
              <a:gd name="T30" fmla="*/ 1303 w 1411"/>
              <a:gd name="T31" fmla="*/ 326 h 1248"/>
              <a:gd name="T32" fmla="*/ 1303 w 1411"/>
              <a:gd name="T33" fmla="*/ 1085 h 1248"/>
              <a:gd name="T34" fmla="*/ 1249 w 1411"/>
              <a:gd name="T35" fmla="*/ 1140 h 1248"/>
              <a:gd name="T36" fmla="*/ 163 w 1411"/>
              <a:gd name="T37" fmla="*/ 1140 h 1248"/>
              <a:gd name="T38" fmla="*/ 109 w 1411"/>
              <a:gd name="T39" fmla="*/ 1085 h 1248"/>
              <a:gd name="T40" fmla="*/ 109 w 1411"/>
              <a:gd name="T41" fmla="*/ 326 h 1248"/>
              <a:gd name="T42" fmla="*/ 163 w 1411"/>
              <a:gd name="T43" fmla="*/ 271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1" h="1248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326"/>
                </a:lnTo>
                <a:lnTo>
                  <a:pt x="0" y="380"/>
                </a:lnTo>
                <a:lnTo>
                  <a:pt x="0" y="1085"/>
                </a:lnTo>
                <a:cubicBezTo>
                  <a:pt x="0" y="1175"/>
                  <a:pt x="73" y="1248"/>
                  <a:pt x="163" y="1248"/>
                </a:cubicBezTo>
                <a:lnTo>
                  <a:pt x="1249" y="1248"/>
                </a:lnTo>
                <a:cubicBezTo>
                  <a:pt x="1338" y="1248"/>
                  <a:pt x="1411" y="1175"/>
                  <a:pt x="1411" y="1085"/>
                </a:cubicBezTo>
                <a:lnTo>
                  <a:pt x="1411" y="326"/>
                </a:lnTo>
                <a:cubicBezTo>
                  <a:pt x="1411" y="236"/>
                  <a:pt x="1338" y="163"/>
                  <a:pt x="1249" y="163"/>
                </a:cubicBezTo>
                <a:lnTo>
                  <a:pt x="597" y="163"/>
                </a:lnTo>
                <a:cubicBezTo>
                  <a:pt x="597" y="73"/>
                  <a:pt x="524" y="0"/>
                  <a:pt x="434" y="0"/>
                </a:cubicBezTo>
                <a:lnTo>
                  <a:pt x="163" y="0"/>
                </a:lnTo>
                <a:close/>
                <a:moveTo>
                  <a:pt x="163" y="271"/>
                </a:moveTo>
                <a:lnTo>
                  <a:pt x="1249" y="271"/>
                </a:lnTo>
                <a:cubicBezTo>
                  <a:pt x="1279" y="271"/>
                  <a:pt x="1303" y="296"/>
                  <a:pt x="1303" y="326"/>
                </a:cubicBezTo>
                <a:lnTo>
                  <a:pt x="1303" y="1085"/>
                </a:lnTo>
                <a:cubicBezTo>
                  <a:pt x="1303" y="1115"/>
                  <a:pt x="1279" y="1140"/>
                  <a:pt x="1249" y="1140"/>
                </a:cubicBezTo>
                <a:lnTo>
                  <a:pt x="163" y="1140"/>
                </a:lnTo>
                <a:cubicBezTo>
                  <a:pt x="133" y="1140"/>
                  <a:pt x="109" y="1115"/>
                  <a:pt x="109" y="1085"/>
                </a:cubicBezTo>
                <a:lnTo>
                  <a:pt x="109" y="326"/>
                </a:lnTo>
                <a:cubicBezTo>
                  <a:pt x="109" y="296"/>
                  <a:pt x="133" y="271"/>
                  <a:pt x="163" y="271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1" name="File">
            <a:extLst>
              <a:ext uri="{FF2B5EF4-FFF2-40B4-BE49-F238E27FC236}">
                <a16:creationId xmlns:a16="http://schemas.microsoft.com/office/drawing/2014/main" id="{BACE0FD3-9D45-188C-E8C2-BFE519E1240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10480" y="4567312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034AADE2-3213-5713-87DA-3BFD2F3500A4}"/>
              </a:ext>
            </a:extLst>
          </p:cNvPr>
          <p:cNvSpPr/>
          <p:nvPr/>
        </p:nvSpPr>
        <p:spPr>
          <a:xfrm>
            <a:off x="434281" y="1764062"/>
            <a:ext cx="4495077" cy="3125885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폴더 하위의 목록으로 구성한다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폴더 삭제 및 폴더 명 변경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생성한 폴더를 삭제하거나 이름을 변경하려면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영역에 마우스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우클릭하여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셀렉트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박스에서 기능을 선택한다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 목록 순서 편집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순서 편집 아이콘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↑↓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을 클릭하면 순서 편집 모드로 들어가며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Drag &amp; Drop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하여 위치를 변경한다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같은 폴더 내에서만 위치 변경이 가능하다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변경이 완료되면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완료 혹은 취소 버튼을 선택하여 저장한다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 메뉴 기능 아이콘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3" name="타원 102">
            <a:extLst>
              <a:ext uri="{FF2B5EF4-FFF2-40B4-BE49-F238E27FC236}">
                <a16:creationId xmlns:a16="http://schemas.microsoft.com/office/drawing/2014/main" id="{7AE48C00-5C46-A717-AC01-569F62F9C0AC}"/>
              </a:ext>
            </a:extLst>
          </p:cNvPr>
          <p:cNvSpPr/>
          <p:nvPr/>
        </p:nvSpPr>
        <p:spPr>
          <a:xfrm>
            <a:off x="5878946" y="3492740"/>
            <a:ext cx="490888" cy="481264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6" name="사각형: 둥근 모서리 105">
            <a:extLst>
              <a:ext uri="{FF2B5EF4-FFF2-40B4-BE49-F238E27FC236}">
                <a16:creationId xmlns:a16="http://schemas.microsoft.com/office/drawing/2014/main" id="{C912AB00-5F6E-FAD2-1076-83BB64953724}"/>
              </a:ext>
            </a:extLst>
          </p:cNvPr>
          <p:cNvSpPr/>
          <p:nvPr/>
        </p:nvSpPr>
        <p:spPr>
          <a:xfrm>
            <a:off x="8466623" y="3910588"/>
            <a:ext cx="274911" cy="191752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ysClr val="windowText" lastClr="00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</a:p>
        </p:txBody>
      </p:sp>
      <p:sp>
        <p:nvSpPr>
          <p:cNvPr id="109" name="사각형: 둥근 모서리 108">
            <a:extLst>
              <a:ext uri="{FF2B5EF4-FFF2-40B4-BE49-F238E27FC236}">
                <a16:creationId xmlns:a16="http://schemas.microsoft.com/office/drawing/2014/main" id="{3EC6DBEA-BAB8-4847-36F5-E1AB1E13711C}"/>
              </a:ext>
            </a:extLst>
          </p:cNvPr>
          <p:cNvSpPr/>
          <p:nvPr/>
        </p:nvSpPr>
        <p:spPr>
          <a:xfrm>
            <a:off x="8155602" y="3910588"/>
            <a:ext cx="274911" cy="191752"/>
          </a:xfrm>
          <a:prstGeom prst="roundRect">
            <a:avLst/>
          </a:prstGeom>
          <a:solidFill>
            <a:srgbClr val="2EA5AD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ctr"/>
          <a:lstStyle/>
          <a:p>
            <a:pPr algn="ctr"/>
            <a:r>
              <a:rPr lang="ko-KR" altLang="en-US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</a:t>
            </a:r>
          </a:p>
        </p:txBody>
      </p:sp>
      <p:sp>
        <p:nvSpPr>
          <p:cNvPr id="5" name="object 185">
            <a:extLst>
              <a:ext uri="{FF2B5EF4-FFF2-40B4-BE49-F238E27FC236}">
                <a16:creationId xmlns:a16="http://schemas.microsoft.com/office/drawing/2014/main" id="{2294BC09-25D7-D276-AB60-66F74C1E40C9}"/>
              </a:ext>
            </a:extLst>
          </p:cNvPr>
          <p:cNvSpPr/>
          <p:nvPr/>
        </p:nvSpPr>
        <p:spPr>
          <a:xfrm>
            <a:off x="777192" y="4903494"/>
            <a:ext cx="354029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8452BF0-7447-0F12-0330-AA74AABDD8AC}"/>
              </a:ext>
            </a:extLst>
          </p:cNvPr>
          <p:cNvGrpSpPr/>
          <p:nvPr/>
        </p:nvGrpSpPr>
        <p:grpSpPr>
          <a:xfrm>
            <a:off x="1188693" y="4891701"/>
            <a:ext cx="389850" cy="215444"/>
            <a:chOff x="6634425" y="5498987"/>
            <a:chExt cx="389850" cy="215444"/>
          </a:xfrm>
        </p:grpSpPr>
        <p:pic>
          <p:nvPicPr>
            <p:cNvPr id="7" name="object 184">
              <a:extLst>
                <a:ext uri="{FF2B5EF4-FFF2-40B4-BE49-F238E27FC236}">
                  <a16:creationId xmlns:a16="http://schemas.microsoft.com/office/drawing/2014/main" id="{05AF3FCE-78B1-8575-6ECA-3883239914E1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8" name="object 185">
              <a:extLst>
                <a:ext uri="{FF2B5EF4-FFF2-40B4-BE49-F238E27FC236}">
                  <a16:creationId xmlns:a16="http://schemas.microsoft.com/office/drawing/2014/main" id="{67BD704B-CBE7-A831-20A3-D064E75C797B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A0A46ED-7711-0671-5481-438317EC58D5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2E8ACAF5-70CC-DE71-F9EB-765F308ED61F}"/>
              </a:ext>
            </a:extLst>
          </p:cNvPr>
          <p:cNvSpPr txBox="1"/>
          <p:nvPr/>
        </p:nvSpPr>
        <p:spPr>
          <a:xfrm>
            <a:off x="763876" y="4894555"/>
            <a:ext cx="389850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843300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텍스트 개체 틀 9">
            <a:extLst>
              <a:ext uri="{FF2B5EF4-FFF2-40B4-BE49-F238E27FC236}">
                <a16:creationId xmlns:a16="http://schemas.microsoft.com/office/drawing/2014/main" id="{E907D6B3-3874-FBF3-7838-9D343C13A484}"/>
              </a:ext>
            </a:extLst>
          </p:cNvPr>
          <p:cNvSpPr txBox="1">
            <a:spLocks/>
          </p:cNvSpPr>
          <p:nvPr/>
        </p:nvSpPr>
        <p:spPr>
          <a:xfrm>
            <a:off x="414440" y="1294244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③ 최근 사용 메뉴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8459490F-B7D3-1F7C-385F-6C11FF601C72}"/>
              </a:ext>
            </a:extLst>
          </p:cNvPr>
          <p:cNvGrpSpPr/>
          <p:nvPr/>
        </p:nvGrpSpPr>
        <p:grpSpPr>
          <a:xfrm>
            <a:off x="6178858" y="1962805"/>
            <a:ext cx="2296110" cy="4094111"/>
            <a:chOff x="6044104" y="1837677"/>
            <a:chExt cx="2296110" cy="4094111"/>
          </a:xfrm>
        </p:grpSpPr>
        <p:pic>
          <p:nvPicPr>
            <p:cNvPr id="4" name="그림 3">
              <a:extLst>
                <a:ext uri="{FF2B5EF4-FFF2-40B4-BE49-F238E27FC236}">
                  <a16:creationId xmlns:a16="http://schemas.microsoft.com/office/drawing/2014/main" id="{E060884D-83A7-AB78-82A9-2AA777C27CB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t="260" b="24069"/>
            <a:stretch/>
          </p:blipFill>
          <p:spPr>
            <a:xfrm>
              <a:off x="6074915" y="1837677"/>
              <a:ext cx="2241232" cy="3879542"/>
            </a:xfrm>
            <a:prstGeom prst="rect">
              <a:avLst/>
            </a:prstGeom>
          </p:spPr>
        </p:pic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A02EE4C-94A1-30B3-4DF2-51798451ACEE}"/>
                </a:ext>
              </a:extLst>
            </p:cNvPr>
            <p:cNvSpPr txBox="1"/>
            <p:nvPr/>
          </p:nvSpPr>
          <p:spPr>
            <a:xfrm>
              <a:off x="6507331" y="2339589"/>
              <a:ext cx="1553593" cy="246221"/>
            </a:xfrm>
            <a:prstGeom prst="rect">
              <a:avLst/>
            </a:prstGeom>
            <a:solidFill>
              <a:srgbClr val="2A323F"/>
            </a:solidFill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10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최근사용메뉴</a:t>
              </a:r>
            </a:p>
          </p:txBody>
        </p:sp>
        <p:sp>
          <p:nvSpPr>
            <p:cNvPr id="86" name="직사각형 85">
              <a:extLst>
                <a:ext uri="{FF2B5EF4-FFF2-40B4-BE49-F238E27FC236}">
                  <a16:creationId xmlns:a16="http://schemas.microsoft.com/office/drawing/2014/main" id="{88A52E4E-878E-38BA-7063-6886ADEB4AE2}"/>
                </a:ext>
              </a:extLst>
            </p:cNvPr>
            <p:cNvSpPr/>
            <p:nvPr/>
          </p:nvSpPr>
          <p:spPr>
            <a:xfrm>
              <a:off x="6507906" y="2688376"/>
              <a:ext cx="1798615" cy="2986392"/>
            </a:xfrm>
            <a:prstGeom prst="rect">
              <a:avLst/>
            </a:prstGeom>
            <a:solidFill>
              <a:srgbClr val="373F4A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8" name="File">
              <a:extLst>
                <a:ext uri="{FF2B5EF4-FFF2-40B4-BE49-F238E27FC236}">
                  <a16:creationId xmlns:a16="http://schemas.microsoft.com/office/drawing/2014/main" id="{F2A8EEDE-D510-C763-EE21-D36A3B50C1B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2788517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90" name="File">
              <a:extLst>
                <a:ext uri="{FF2B5EF4-FFF2-40B4-BE49-F238E27FC236}">
                  <a16:creationId xmlns:a16="http://schemas.microsoft.com/office/drawing/2014/main" id="{87E88D43-3997-CC1D-EF43-0C68CCD55AF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2994124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93" name="File">
              <a:extLst>
                <a:ext uri="{FF2B5EF4-FFF2-40B4-BE49-F238E27FC236}">
                  <a16:creationId xmlns:a16="http://schemas.microsoft.com/office/drawing/2014/main" id="{B65612F1-F6AC-8261-5F63-6DABC049C12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3199731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94" name="File">
              <a:extLst>
                <a:ext uri="{FF2B5EF4-FFF2-40B4-BE49-F238E27FC236}">
                  <a16:creationId xmlns:a16="http://schemas.microsoft.com/office/drawing/2014/main" id="{90751E32-266E-1F92-9285-8B8048C35B35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3405338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96" name="File">
              <a:extLst>
                <a:ext uri="{FF2B5EF4-FFF2-40B4-BE49-F238E27FC236}">
                  <a16:creationId xmlns:a16="http://schemas.microsoft.com/office/drawing/2014/main" id="{4B5D205B-A605-A16E-BB0F-595A0F4AD85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3610945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97" name="File">
              <a:extLst>
                <a:ext uri="{FF2B5EF4-FFF2-40B4-BE49-F238E27FC236}">
                  <a16:creationId xmlns:a16="http://schemas.microsoft.com/office/drawing/2014/main" id="{AB7B329D-0073-484B-AE57-D2F10AD60AA4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4022159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98" name="File">
              <a:extLst>
                <a:ext uri="{FF2B5EF4-FFF2-40B4-BE49-F238E27FC236}">
                  <a16:creationId xmlns:a16="http://schemas.microsoft.com/office/drawing/2014/main" id="{FE0905E4-E5E2-D5D0-E367-F763381AFE8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3816552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99" name="File">
              <a:extLst>
                <a:ext uri="{FF2B5EF4-FFF2-40B4-BE49-F238E27FC236}">
                  <a16:creationId xmlns:a16="http://schemas.microsoft.com/office/drawing/2014/main" id="{C3927F2D-1D79-0A42-E617-2343AA633F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4227766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0" name="File">
              <a:extLst>
                <a:ext uri="{FF2B5EF4-FFF2-40B4-BE49-F238E27FC236}">
                  <a16:creationId xmlns:a16="http://schemas.microsoft.com/office/drawing/2014/main" id="{5B51B30D-5C6B-8397-9DB7-74B7EAED38F6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4433373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1" name="File">
              <a:extLst>
                <a:ext uri="{FF2B5EF4-FFF2-40B4-BE49-F238E27FC236}">
                  <a16:creationId xmlns:a16="http://schemas.microsoft.com/office/drawing/2014/main" id="{AB3A8DD2-7070-6ED6-75FF-6EA5754123B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4638980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2" name="File">
              <a:extLst>
                <a:ext uri="{FF2B5EF4-FFF2-40B4-BE49-F238E27FC236}">
                  <a16:creationId xmlns:a16="http://schemas.microsoft.com/office/drawing/2014/main" id="{2EB9D3A0-206F-366A-A31C-6A3393466EC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4844587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3" name="File">
              <a:extLst>
                <a:ext uri="{FF2B5EF4-FFF2-40B4-BE49-F238E27FC236}">
                  <a16:creationId xmlns:a16="http://schemas.microsoft.com/office/drawing/2014/main" id="{FFDF76E9-7B7E-3FF9-CCFB-17139241D5E2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5050194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4" name="File">
              <a:extLst>
                <a:ext uri="{FF2B5EF4-FFF2-40B4-BE49-F238E27FC236}">
                  <a16:creationId xmlns:a16="http://schemas.microsoft.com/office/drawing/2014/main" id="{4E31E99E-56A0-7317-BFFD-878319805CE3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5461414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5" name="File">
              <a:extLst>
                <a:ext uri="{FF2B5EF4-FFF2-40B4-BE49-F238E27FC236}">
                  <a16:creationId xmlns:a16="http://schemas.microsoft.com/office/drawing/2014/main" id="{C94D8572-3524-CC06-95B2-98F90C99C778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601574" y="5255801"/>
              <a:ext cx="125413" cy="161925"/>
            </a:xfrm>
            <a:custGeom>
              <a:avLst/>
              <a:gdLst>
                <a:gd name="T0" fmla="*/ 217 w 1086"/>
                <a:gd name="T1" fmla="*/ 0 h 1411"/>
                <a:gd name="T2" fmla="*/ 0 w 1086"/>
                <a:gd name="T3" fmla="*/ 217 h 1411"/>
                <a:gd name="T4" fmla="*/ 0 w 1086"/>
                <a:gd name="T5" fmla="*/ 1194 h 1411"/>
                <a:gd name="T6" fmla="*/ 217 w 1086"/>
                <a:gd name="T7" fmla="*/ 1411 h 1411"/>
                <a:gd name="T8" fmla="*/ 868 w 1086"/>
                <a:gd name="T9" fmla="*/ 1411 h 1411"/>
                <a:gd name="T10" fmla="*/ 1086 w 1086"/>
                <a:gd name="T11" fmla="*/ 1194 h 1411"/>
                <a:gd name="T12" fmla="*/ 1086 w 1086"/>
                <a:gd name="T13" fmla="*/ 434 h 1411"/>
                <a:gd name="T14" fmla="*/ 936 w 1086"/>
                <a:gd name="T15" fmla="*/ 229 h 1411"/>
                <a:gd name="T16" fmla="*/ 896 w 1086"/>
                <a:gd name="T17" fmla="*/ 190 h 1411"/>
                <a:gd name="T18" fmla="*/ 857 w 1086"/>
                <a:gd name="T19" fmla="*/ 149 h 1411"/>
                <a:gd name="T20" fmla="*/ 651 w 1086"/>
                <a:gd name="T21" fmla="*/ 0 h 1411"/>
                <a:gd name="T22" fmla="*/ 217 w 1086"/>
                <a:gd name="T23" fmla="*/ 0 h 1411"/>
                <a:gd name="T24" fmla="*/ 217 w 1086"/>
                <a:gd name="T25" fmla="*/ 108 h 1411"/>
                <a:gd name="T26" fmla="*/ 612 w 1086"/>
                <a:gd name="T27" fmla="*/ 108 h 1411"/>
                <a:gd name="T28" fmla="*/ 651 w 1086"/>
                <a:gd name="T29" fmla="*/ 215 h 1411"/>
                <a:gd name="T30" fmla="*/ 651 w 1086"/>
                <a:gd name="T31" fmla="*/ 381 h 1411"/>
                <a:gd name="T32" fmla="*/ 706 w 1086"/>
                <a:gd name="T33" fmla="*/ 436 h 1411"/>
                <a:gd name="T34" fmla="*/ 868 w 1086"/>
                <a:gd name="T35" fmla="*/ 436 h 1411"/>
                <a:gd name="T36" fmla="*/ 977 w 1086"/>
                <a:gd name="T37" fmla="*/ 490 h 1411"/>
                <a:gd name="T38" fmla="*/ 977 w 1086"/>
                <a:gd name="T39" fmla="*/ 1195 h 1411"/>
                <a:gd name="T40" fmla="*/ 868 w 1086"/>
                <a:gd name="T41" fmla="*/ 1302 h 1411"/>
                <a:gd name="T42" fmla="*/ 217 w 1086"/>
                <a:gd name="T43" fmla="*/ 1302 h 1411"/>
                <a:gd name="T44" fmla="*/ 109 w 1086"/>
                <a:gd name="T45" fmla="*/ 1194 h 1411"/>
                <a:gd name="T46" fmla="*/ 109 w 1086"/>
                <a:gd name="T47" fmla="*/ 217 h 1411"/>
                <a:gd name="T48" fmla="*/ 217 w 1086"/>
                <a:gd name="T49" fmla="*/ 108 h 1411"/>
                <a:gd name="T50" fmla="*/ 266 w 1086"/>
                <a:gd name="T51" fmla="*/ 542 h 1411"/>
                <a:gd name="T52" fmla="*/ 215 w 1086"/>
                <a:gd name="T53" fmla="*/ 599 h 1411"/>
                <a:gd name="T54" fmla="*/ 271 w 1086"/>
                <a:gd name="T55" fmla="*/ 651 h 1411"/>
                <a:gd name="T56" fmla="*/ 814 w 1086"/>
                <a:gd name="T57" fmla="*/ 651 h 1411"/>
                <a:gd name="T58" fmla="*/ 869 w 1086"/>
                <a:gd name="T59" fmla="*/ 597 h 1411"/>
                <a:gd name="T60" fmla="*/ 814 w 1086"/>
                <a:gd name="T61" fmla="*/ 542 h 1411"/>
                <a:gd name="T62" fmla="*/ 271 w 1086"/>
                <a:gd name="T63" fmla="*/ 542 h 1411"/>
                <a:gd name="T64" fmla="*/ 266 w 1086"/>
                <a:gd name="T65" fmla="*/ 542 h 1411"/>
                <a:gd name="T66" fmla="*/ 266 w 1086"/>
                <a:gd name="T67" fmla="*/ 760 h 1411"/>
                <a:gd name="T68" fmla="*/ 215 w 1086"/>
                <a:gd name="T69" fmla="*/ 816 h 1411"/>
                <a:gd name="T70" fmla="*/ 271 w 1086"/>
                <a:gd name="T71" fmla="*/ 868 h 1411"/>
                <a:gd name="T72" fmla="*/ 706 w 1086"/>
                <a:gd name="T73" fmla="*/ 868 h 1411"/>
                <a:gd name="T74" fmla="*/ 761 w 1086"/>
                <a:gd name="T75" fmla="*/ 814 h 1411"/>
                <a:gd name="T76" fmla="*/ 706 w 1086"/>
                <a:gd name="T77" fmla="*/ 760 h 1411"/>
                <a:gd name="T78" fmla="*/ 271 w 1086"/>
                <a:gd name="T79" fmla="*/ 760 h 1411"/>
                <a:gd name="T80" fmla="*/ 266 w 1086"/>
                <a:gd name="T81" fmla="*/ 760 h 1411"/>
                <a:gd name="T82" fmla="*/ 266 w 1086"/>
                <a:gd name="T83" fmla="*/ 977 h 1411"/>
                <a:gd name="T84" fmla="*/ 214 w 1086"/>
                <a:gd name="T85" fmla="*/ 1033 h 1411"/>
                <a:gd name="T86" fmla="*/ 271 w 1086"/>
                <a:gd name="T87" fmla="*/ 1085 h 1411"/>
                <a:gd name="T88" fmla="*/ 814 w 1086"/>
                <a:gd name="T89" fmla="*/ 1085 h 1411"/>
                <a:gd name="T90" fmla="*/ 869 w 1086"/>
                <a:gd name="T91" fmla="*/ 1031 h 1411"/>
                <a:gd name="T92" fmla="*/ 814 w 1086"/>
                <a:gd name="T93" fmla="*/ 977 h 1411"/>
                <a:gd name="T94" fmla="*/ 271 w 1086"/>
                <a:gd name="T95" fmla="*/ 977 h 1411"/>
                <a:gd name="T96" fmla="*/ 266 w 1086"/>
                <a:gd name="T97" fmla="*/ 977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86" h="1411">
                  <a:moveTo>
                    <a:pt x="217" y="0"/>
                  </a:moveTo>
                  <a:cubicBezTo>
                    <a:pt x="98" y="0"/>
                    <a:pt x="0" y="97"/>
                    <a:pt x="0" y="217"/>
                  </a:cubicBezTo>
                  <a:lnTo>
                    <a:pt x="0" y="1194"/>
                  </a:lnTo>
                  <a:cubicBezTo>
                    <a:pt x="0" y="1313"/>
                    <a:pt x="98" y="1411"/>
                    <a:pt x="217" y="1411"/>
                  </a:cubicBezTo>
                  <a:lnTo>
                    <a:pt x="868" y="1411"/>
                  </a:lnTo>
                  <a:cubicBezTo>
                    <a:pt x="988" y="1411"/>
                    <a:pt x="1086" y="1313"/>
                    <a:pt x="1086" y="1194"/>
                  </a:cubicBezTo>
                  <a:lnTo>
                    <a:pt x="1086" y="434"/>
                  </a:lnTo>
                  <a:cubicBezTo>
                    <a:pt x="1086" y="376"/>
                    <a:pt x="1031" y="322"/>
                    <a:pt x="936" y="229"/>
                  </a:cubicBezTo>
                  <a:cubicBezTo>
                    <a:pt x="923" y="216"/>
                    <a:pt x="909" y="203"/>
                    <a:pt x="896" y="190"/>
                  </a:cubicBezTo>
                  <a:cubicBezTo>
                    <a:pt x="882" y="176"/>
                    <a:pt x="870" y="162"/>
                    <a:pt x="857" y="149"/>
                  </a:cubicBezTo>
                  <a:cubicBezTo>
                    <a:pt x="764" y="54"/>
                    <a:pt x="709" y="0"/>
                    <a:pt x="651" y="0"/>
                  </a:cubicBezTo>
                  <a:lnTo>
                    <a:pt x="217" y="0"/>
                  </a:lnTo>
                  <a:close/>
                  <a:moveTo>
                    <a:pt x="217" y="108"/>
                  </a:moveTo>
                  <a:lnTo>
                    <a:pt x="612" y="108"/>
                  </a:lnTo>
                  <a:cubicBezTo>
                    <a:pt x="652" y="118"/>
                    <a:pt x="651" y="167"/>
                    <a:pt x="651" y="215"/>
                  </a:cubicBezTo>
                  <a:lnTo>
                    <a:pt x="651" y="381"/>
                  </a:lnTo>
                  <a:cubicBezTo>
                    <a:pt x="651" y="411"/>
                    <a:pt x="676" y="436"/>
                    <a:pt x="706" y="436"/>
                  </a:cubicBezTo>
                  <a:lnTo>
                    <a:pt x="868" y="436"/>
                  </a:lnTo>
                  <a:cubicBezTo>
                    <a:pt x="923" y="436"/>
                    <a:pt x="977" y="436"/>
                    <a:pt x="977" y="490"/>
                  </a:cubicBezTo>
                  <a:lnTo>
                    <a:pt x="977" y="1195"/>
                  </a:lnTo>
                  <a:cubicBezTo>
                    <a:pt x="976" y="1255"/>
                    <a:pt x="928" y="1302"/>
                    <a:pt x="868" y="1302"/>
                  </a:cubicBezTo>
                  <a:lnTo>
                    <a:pt x="217" y="1302"/>
                  </a:lnTo>
                  <a:cubicBezTo>
                    <a:pt x="157" y="1302"/>
                    <a:pt x="109" y="1254"/>
                    <a:pt x="109" y="1194"/>
                  </a:cubicBezTo>
                  <a:lnTo>
                    <a:pt x="109" y="217"/>
                  </a:lnTo>
                  <a:cubicBezTo>
                    <a:pt x="109" y="157"/>
                    <a:pt x="157" y="108"/>
                    <a:pt x="217" y="108"/>
                  </a:cubicBezTo>
                  <a:close/>
                  <a:moveTo>
                    <a:pt x="266" y="542"/>
                  </a:moveTo>
                  <a:cubicBezTo>
                    <a:pt x="238" y="544"/>
                    <a:pt x="213" y="571"/>
                    <a:pt x="215" y="599"/>
                  </a:cubicBezTo>
                  <a:cubicBezTo>
                    <a:pt x="216" y="628"/>
                    <a:pt x="243" y="652"/>
                    <a:pt x="271" y="651"/>
                  </a:cubicBezTo>
                  <a:lnTo>
                    <a:pt x="814" y="651"/>
                  </a:lnTo>
                  <a:cubicBezTo>
                    <a:pt x="843" y="651"/>
                    <a:pt x="869" y="625"/>
                    <a:pt x="869" y="597"/>
                  </a:cubicBezTo>
                  <a:cubicBezTo>
                    <a:pt x="869" y="568"/>
                    <a:pt x="843" y="542"/>
                    <a:pt x="814" y="542"/>
                  </a:cubicBezTo>
                  <a:lnTo>
                    <a:pt x="271" y="542"/>
                  </a:lnTo>
                  <a:cubicBezTo>
                    <a:pt x="270" y="542"/>
                    <a:pt x="268" y="542"/>
                    <a:pt x="266" y="542"/>
                  </a:cubicBezTo>
                  <a:close/>
                  <a:moveTo>
                    <a:pt x="266" y="760"/>
                  </a:moveTo>
                  <a:cubicBezTo>
                    <a:pt x="238" y="761"/>
                    <a:pt x="213" y="788"/>
                    <a:pt x="215" y="816"/>
                  </a:cubicBezTo>
                  <a:cubicBezTo>
                    <a:pt x="216" y="845"/>
                    <a:pt x="243" y="869"/>
                    <a:pt x="271" y="868"/>
                  </a:cubicBezTo>
                  <a:lnTo>
                    <a:pt x="706" y="868"/>
                  </a:lnTo>
                  <a:cubicBezTo>
                    <a:pt x="734" y="868"/>
                    <a:pt x="761" y="843"/>
                    <a:pt x="761" y="814"/>
                  </a:cubicBezTo>
                  <a:cubicBezTo>
                    <a:pt x="761" y="785"/>
                    <a:pt x="734" y="759"/>
                    <a:pt x="706" y="760"/>
                  </a:cubicBezTo>
                  <a:lnTo>
                    <a:pt x="271" y="760"/>
                  </a:lnTo>
                  <a:cubicBezTo>
                    <a:pt x="270" y="759"/>
                    <a:pt x="268" y="759"/>
                    <a:pt x="266" y="760"/>
                  </a:cubicBezTo>
                  <a:close/>
                  <a:moveTo>
                    <a:pt x="266" y="977"/>
                  </a:moveTo>
                  <a:cubicBezTo>
                    <a:pt x="238" y="978"/>
                    <a:pt x="213" y="1005"/>
                    <a:pt x="214" y="1033"/>
                  </a:cubicBezTo>
                  <a:cubicBezTo>
                    <a:pt x="216" y="1062"/>
                    <a:pt x="243" y="1087"/>
                    <a:pt x="271" y="1085"/>
                  </a:cubicBezTo>
                  <a:lnTo>
                    <a:pt x="814" y="1085"/>
                  </a:lnTo>
                  <a:cubicBezTo>
                    <a:pt x="843" y="1086"/>
                    <a:pt x="869" y="1060"/>
                    <a:pt x="869" y="1031"/>
                  </a:cubicBezTo>
                  <a:cubicBezTo>
                    <a:pt x="869" y="1002"/>
                    <a:pt x="843" y="976"/>
                    <a:pt x="814" y="977"/>
                  </a:cubicBezTo>
                  <a:lnTo>
                    <a:pt x="271" y="977"/>
                  </a:lnTo>
                  <a:cubicBezTo>
                    <a:pt x="270" y="977"/>
                    <a:pt x="268" y="977"/>
                    <a:pt x="266" y="977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6" name="직사각형 105">
              <a:extLst>
                <a:ext uri="{FF2B5EF4-FFF2-40B4-BE49-F238E27FC236}">
                  <a16:creationId xmlns:a16="http://schemas.microsoft.com/office/drawing/2014/main" id="{C802103C-101F-D19A-4829-73EE8B15BC06}"/>
                </a:ext>
              </a:extLst>
            </p:cNvPr>
            <p:cNvSpPr/>
            <p:nvPr/>
          </p:nvSpPr>
          <p:spPr>
            <a:xfrm>
              <a:off x="6517530" y="3814796"/>
              <a:ext cx="1799617" cy="184825"/>
            </a:xfrm>
            <a:prstGeom prst="rect">
              <a:avLst/>
            </a:prstGeom>
            <a:solidFill>
              <a:srgbClr val="2EA5AD">
                <a:alpha val="58824"/>
              </a:srgb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22902168-8CB8-43AF-A774-40CD76007A8E}"/>
                </a:ext>
              </a:extLst>
            </p:cNvPr>
            <p:cNvSpPr txBox="1"/>
            <p:nvPr/>
          </p:nvSpPr>
          <p:spPr>
            <a:xfrm>
              <a:off x="6558032" y="2707688"/>
              <a:ext cx="1782182" cy="2974019"/>
            </a:xfrm>
            <a:prstGeom prst="rect">
              <a:avLst/>
            </a:prstGeom>
            <a:noFill/>
          </p:spPr>
          <p:txBody>
            <a:bodyPr wrap="square" lIns="216000" rtlCol="0">
              <a:spAutoFit/>
            </a:bodyPr>
            <a:lstStyle/>
            <a:p>
              <a:pPr>
                <a:lnSpc>
                  <a:spcPct val="150000"/>
                </a:lnSpc>
                <a:buClrTx/>
              </a:pPr>
              <a:r>
                <a:rPr lang="ko-KR" altLang="en-US" sz="900" b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인사발령자료업로드</a:t>
              </a:r>
              <a:endParaRPr lang="en-US" altLang="ko-KR" sz="9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인사발령품의</a:t>
              </a:r>
              <a:endPara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b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과거발령자료등록</a:t>
              </a:r>
              <a:endParaRPr lang="en-US" altLang="ko-KR" sz="9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인사발령등록</a:t>
              </a:r>
              <a:endPara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포상내역등록</a:t>
              </a:r>
              <a:endPara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b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비용센터조정전표입력</a:t>
              </a:r>
              <a:endParaRPr lang="en-US" altLang="ko-KR" sz="9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배부직수입력</a:t>
              </a:r>
              <a:endPara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b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비용센터실적집계</a:t>
              </a:r>
              <a:endParaRPr lang="en-US" altLang="ko-KR" sz="9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계획배부그룹실행</a:t>
              </a:r>
              <a:endPara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b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활동유형표준가격관리</a:t>
              </a:r>
              <a:endParaRPr lang="en-US" altLang="ko-KR" sz="9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비용센터계획일괄등록</a:t>
              </a:r>
              <a:endPara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b="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사원등록</a:t>
              </a:r>
              <a:endParaRPr lang="en-US" altLang="ko-KR" sz="9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급여기본사항등록</a:t>
              </a:r>
              <a:endParaRPr lang="en-US" altLang="ko-KR" sz="9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lnSpc>
                  <a:spcPct val="150000"/>
                </a:lnSpc>
                <a:buClrTx/>
              </a:pPr>
              <a:r>
                <a:rPr lang="ko-KR" altLang="en-US" sz="9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개인정보변경승인</a:t>
              </a:r>
              <a:endParaRPr lang="ko-KR" altLang="en-US" sz="9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E8CA4F97-6A3A-F1BF-4847-1E0F6D4E53F3}"/>
                </a:ext>
              </a:extLst>
            </p:cNvPr>
            <p:cNvSpPr/>
            <p:nvPr/>
          </p:nvSpPr>
          <p:spPr>
            <a:xfrm>
              <a:off x="6074915" y="3809417"/>
              <a:ext cx="428952" cy="45719"/>
            </a:xfrm>
            <a:prstGeom prst="rect">
              <a:avLst/>
            </a:prstGeom>
            <a:solidFill>
              <a:srgbClr val="060F2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0B3C47F4-4CD9-F6A0-7E8D-478E10142E24}"/>
                </a:ext>
              </a:extLst>
            </p:cNvPr>
            <p:cNvSpPr/>
            <p:nvPr/>
          </p:nvSpPr>
          <p:spPr>
            <a:xfrm>
              <a:off x="6079424" y="4284273"/>
              <a:ext cx="428952" cy="45719"/>
            </a:xfrm>
            <a:prstGeom prst="rect">
              <a:avLst/>
            </a:prstGeom>
            <a:solidFill>
              <a:srgbClr val="060F2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" name="Star">
              <a:extLst>
                <a:ext uri="{FF2B5EF4-FFF2-40B4-BE49-F238E27FC236}">
                  <a16:creationId xmlns:a16="http://schemas.microsoft.com/office/drawing/2014/main" id="{65E4BE16-A014-5BA6-5BB7-F0FB4BA147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009068" y="3841136"/>
              <a:ext cx="129643" cy="124351"/>
            </a:xfrm>
            <a:custGeom>
              <a:avLst/>
              <a:gdLst>
                <a:gd name="T0" fmla="*/ 670 w 1351"/>
                <a:gd name="T1" fmla="*/ 3 h 1288"/>
                <a:gd name="T2" fmla="*/ 626 w 1351"/>
                <a:gd name="T3" fmla="*/ 33 h 1288"/>
                <a:gd name="T4" fmla="*/ 448 w 1351"/>
                <a:gd name="T5" fmla="*/ 393 h 1288"/>
                <a:gd name="T6" fmla="*/ 49 w 1351"/>
                <a:gd name="T7" fmla="*/ 450 h 1288"/>
                <a:gd name="T8" fmla="*/ 6 w 1351"/>
                <a:gd name="T9" fmla="*/ 488 h 1288"/>
                <a:gd name="T10" fmla="*/ 20 w 1351"/>
                <a:gd name="T11" fmla="*/ 544 h 1288"/>
                <a:gd name="T12" fmla="*/ 307 w 1351"/>
                <a:gd name="T13" fmla="*/ 825 h 1288"/>
                <a:gd name="T14" fmla="*/ 239 w 1351"/>
                <a:gd name="T15" fmla="*/ 1222 h 1288"/>
                <a:gd name="T16" fmla="*/ 262 w 1351"/>
                <a:gd name="T17" fmla="*/ 1275 h 1288"/>
                <a:gd name="T18" fmla="*/ 319 w 1351"/>
                <a:gd name="T19" fmla="*/ 1278 h 1288"/>
                <a:gd name="T20" fmla="*/ 675 w 1351"/>
                <a:gd name="T21" fmla="*/ 1091 h 1288"/>
                <a:gd name="T22" fmla="*/ 1031 w 1351"/>
                <a:gd name="T23" fmla="*/ 1278 h 1288"/>
                <a:gd name="T24" fmla="*/ 1089 w 1351"/>
                <a:gd name="T25" fmla="*/ 1275 h 1288"/>
                <a:gd name="T26" fmla="*/ 1111 w 1351"/>
                <a:gd name="T27" fmla="*/ 1222 h 1288"/>
                <a:gd name="T28" fmla="*/ 1043 w 1351"/>
                <a:gd name="T29" fmla="*/ 825 h 1288"/>
                <a:gd name="T30" fmla="*/ 1330 w 1351"/>
                <a:gd name="T31" fmla="*/ 544 h 1288"/>
                <a:gd name="T32" fmla="*/ 1345 w 1351"/>
                <a:gd name="T33" fmla="*/ 488 h 1288"/>
                <a:gd name="T34" fmla="*/ 1301 w 1351"/>
                <a:gd name="T35" fmla="*/ 450 h 1288"/>
                <a:gd name="T36" fmla="*/ 902 w 1351"/>
                <a:gd name="T37" fmla="*/ 393 h 1288"/>
                <a:gd name="T38" fmla="*/ 724 w 1351"/>
                <a:gd name="T39" fmla="*/ 33 h 1288"/>
                <a:gd name="T40" fmla="*/ 670 w 1351"/>
                <a:gd name="T41" fmla="*/ 3 h 1288"/>
                <a:gd name="T42" fmla="*/ 675 w 1351"/>
                <a:gd name="T43" fmla="*/ 181 h 1288"/>
                <a:gd name="T44" fmla="*/ 818 w 1351"/>
                <a:gd name="T45" fmla="*/ 467 h 1288"/>
                <a:gd name="T46" fmla="*/ 858 w 1351"/>
                <a:gd name="T47" fmla="*/ 498 h 1288"/>
                <a:gd name="T48" fmla="*/ 1175 w 1351"/>
                <a:gd name="T49" fmla="*/ 544 h 1288"/>
                <a:gd name="T50" fmla="*/ 946 w 1351"/>
                <a:gd name="T51" fmla="*/ 768 h 1288"/>
                <a:gd name="T52" fmla="*/ 930 w 1351"/>
                <a:gd name="T53" fmla="*/ 815 h 1288"/>
                <a:gd name="T54" fmla="*/ 984 w 1351"/>
                <a:gd name="T55" fmla="*/ 1132 h 1288"/>
                <a:gd name="T56" fmla="*/ 701 w 1351"/>
                <a:gd name="T57" fmla="*/ 983 h 1288"/>
                <a:gd name="T58" fmla="*/ 650 w 1351"/>
                <a:gd name="T59" fmla="*/ 983 h 1288"/>
                <a:gd name="T60" fmla="*/ 366 w 1351"/>
                <a:gd name="T61" fmla="*/ 1132 h 1288"/>
                <a:gd name="T62" fmla="*/ 421 w 1351"/>
                <a:gd name="T63" fmla="*/ 815 h 1288"/>
                <a:gd name="T64" fmla="*/ 404 w 1351"/>
                <a:gd name="T65" fmla="*/ 768 h 1288"/>
                <a:gd name="T66" fmla="*/ 175 w 1351"/>
                <a:gd name="T67" fmla="*/ 544 h 1288"/>
                <a:gd name="T68" fmla="*/ 492 w 1351"/>
                <a:gd name="T69" fmla="*/ 498 h 1288"/>
                <a:gd name="T70" fmla="*/ 533 w 1351"/>
                <a:gd name="T71" fmla="*/ 467 h 1288"/>
                <a:gd name="T72" fmla="*/ 675 w 1351"/>
                <a:gd name="T73" fmla="*/ 181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1" h="1288">
                  <a:moveTo>
                    <a:pt x="670" y="3"/>
                  </a:moveTo>
                  <a:cubicBezTo>
                    <a:pt x="651" y="4"/>
                    <a:pt x="634" y="16"/>
                    <a:pt x="626" y="33"/>
                  </a:cubicBezTo>
                  <a:lnTo>
                    <a:pt x="448" y="393"/>
                  </a:lnTo>
                  <a:lnTo>
                    <a:pt x="49" y="450"/>
                  </a:lnTo>
                  <a:cubicBezTo>
                    <a:pt x="29" y="453"/>
                    <a:pt x="12" y="469"/>
                    <a:pt x="6" y="488"/>
                  </a:cubicBezTo>
                  <a:cubicBezTo>
                    <a:pt x="0" y="507"/>
                    <a:pt x="6" y="530"/>
                    <a:pt x="20" y="544"/>
                  </a:cubicBezTo>
                  <a:lnTo>
                    <a:pt x="307" y="825"/>
                  </a:lnTo>
                  <a:lnTo>
                    <a:pt x="239" y="1222"/>
                  </a:lnTo>
                  <a:cubicBezTo>
                    <a:pt x="236" y="1242"/>
                    <a:pt x="245" y="1263"/>
                    <a:pt x="262" y="1275"/>
                  </a:cubicBezTo>
                  <a:cubicBezTo>
                    <a:pt x="278" y="1286"/>
                    <a:pt x="301" y="1288"/>
                    <a:pt x="319" y="1278"/>
                  </a:cubicBezTo>
                  <a:lnTo>
                    <a:pt x="675" y="1091"/>
                  </a:lnTo>
                  <a:lnTo>
                    <a:pt x="1031" y="1278"/>
                  </a:lnTo>
                  <a:cubicBezTo>
                    <a:pt x="1049" y="1288"/>
                    <a:pt x="1072" y="1286"/>
                    <a:pt x="1089" y="1275"/>
                  </a:cubicBezTo>
                  <a:cubicBezTo>
                    <a:pt x="1105" y="1263"/>
                    <a:pt x="1114" y="1242"/>
                    <a:pt x="1111" y="1222"/>
                  </a:cubicBezTo>
                  <a:lnTo>
                    <a:pt x="1043" y="825"/>
                  </a:lnTo>
                  <a:lnTo>
                    <a:pt x="1330" y="544"/>
                  </a:lnTo>
                  <a:cubicBezTo>
                    <a:pt x="1345" y="530"/>
                    <a:pt x="1351" y="507"/>
                    <a:pt x="1345" y="488"/>
                  </a:cubicBezTo>
                  <a:cubicBezTo>
                    <a:pt x="1339" y="469"/>
                    <a:pt x="1321" y="453"/>
                    <a:pt x="1301" y="450"/>
                  </a:cubicBezTo>
                  <a:lnTo>
                    <a:pt x="902" y="393"/>
                  </a:lnTo>
                  <a:lnTo>
                    <a:pt x="724" y="33"/>
                  </a:lnTo>
                  <a:cubicBezTo>
                    <a:pt x="715" y="13"/>
                    <a:pt x="692" y="0"/>
                    <a:pt x="670" y="3"/>
                  </a:cubicBezTo>
                  <a:close/>
                  <a:moveTo>
                    <a:pt x="675" y="181"/>
                  </a:moveTo>
                  <a:lnTo>
                    <a:pt x="818" y="467"/>
                  </a:lnTo>
                  <a:cubicBezTo>
                    <a:pt x="825" y="483"/>
                    <a:pt x="841" y="495"/>
                    <a:pt x="858" y="498"/>
                  </a:cubicBezTo>
                  <a:lnTo>
                    <a:pt x="1175" y="544"/>
                  </a:lnTo>
                  <a:lnTo>
                    <a:pt x="946" y="768"/>
                  </a:lnTo>
                  <a:cubicBezTo>
                    <a:pt x="934" y="779"/>
                    <a:pt x="927" y="798"/>
                    <a:pt x="930" y="815"/>
                  </a:cubicBezTo>
                  <a:lnTo>
                    <a:pt x="984" y="1132"/>
                  </a:lnTo>
                  <a:lnTo>
                    <a:pt x="701" y="983"/>
                  </a:lnTo>
                  <a:cubicBezTo>
                    <a:pt x="685" y="975"/>
                    <a:pt x="665" y="975"/>
                    <a:pt x="650" y="983"/>
                  </a:cubicBezTo>
                  <a:lnTo>
                    <a:pt x="366" y="1132"/>
                  </a:lnTo>
                  <a:lnTo>
                    <a:pt x="421" y="815"/>
                  </a:lnTo>
                  <a:cubicBezTo>
                    <a:pt x="423" y="798"/>
                    <a:pt x="417" y="779"/>
                    <a:pt x="404" y="768"/>
                  </a:cubicBezTo>
                  <a:lnTo>
                    <a:pt x="175" y="544"/>
                  </a:lnTo>
                  <a:lnTo>
                    <a:pt x="492" y="498"/>
                  </a:lnTo>
                  <a:cubicBezTo>
                    <a:pt x="509" y="495"/>
                    <a:pt x="525" y="483"/>
                    <a:pt x="533" y="467"/>
                  </a:cubicBezTo>
                  <a:lnTo>
                    <a:pt x="675" y="18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13" name="Trash">
              <a:extLst>
                <a:ext uri="{FF2B5EF4-FFF2-40B4-BE49-F238E27FC236}">
                  <a16:creationId xmlns:a16="http://schemas.microsoft.com/office/drawing/2014/main" id="{9EAB254C-1740-537C-E6EF-CF8AE1557DEE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172535" y="3843043"/>
              <a:ext cx="100096" cy="119882"/>
            </a:xfrm>
            <a:custGeom>
              <a:avLst/>
              <a:gdLst>
                <a:gd name="T0" fmla="*/ 488 w 1194"/>
                <a:gd name="T1" fmla="*/ 0 h 1414"/>
                <a:gd name="T2" fmla="*/ 366 w 1194"/>
                <a:gd name="T3" fmla="*/ 42 h 1414"/>
                <a:gd name="T4" fmla="*/ 324 w 1194"/>
                <a:gd name="T5" fmla="*/ 166 h 1414"/>
                <a:gd name="T6" fmla="*/ 108 w 1194"/>
                <a:gd name="T7" fmla="*/ 166 h 1414"/>
                <a:gd name="T8" fmla="*/ 54 w 1194"/>
                <a:gd name="T9" fmla="*/ 220 h 1414"/>
                <a:gd name="T10" fmla="*/ 0 w 1194"/>
                <a:gd name="T11" fmla="*/ 220 h 1414"/>
                <a:gd name="T12" fmla="*/ 0 w 1194"/>
                <a:gd name="T13" fmla="*/ 329 h 1414"/>
                <a:gd name="T14" fmla="*/ 1194 w 1194"/>
                <a:gd name="T15" fmla="*/ 329 h 1414"/>
                <a:gd name="T16" fmla="*/ 1194 w 1194"/>
                <a:gd name="T17" fmla="*/ 220 h 1414"/>
                <a:gd name="T18" fmla="*/ 1139 w 1194"/>
                <a:gd name="T19" fmla="*/ 220 h 1414"/>
                <a:gd name="T20" fmla="*/ 1085 w 1194"/>
                <a:gd name="T21" fmla="*/ 166 h 1414"/>
                <a:gd name="T22" fmla="*/ 871 w 1194"/>
                <a:gd name="T23" fmla="*/ 166 h 1414"/>
                <a:gd name="T24" fmla="*/ 827 w 1194"/>
                <a:gd name="T25" fmla="*/ 42 h 1414"/>
                <a:gd name="T26" fmla="*/ 705 w 1194"/>
                <a:gd name="T27" fmla="*/ 0 h 1414"/>
                <a:gd name="T28" fmla="*/ 488 w 1194"/>
                <a:gd name="T29" fmla="*/ 0 h 1414"/>
                <a:gd name="T30" fmla="*/ 488 w 1194"/>
                <a:gd name="T31" fmla="*/ 113 h 1414"/>
                <a:gd name="T32" fmla="*/ 705 w 1194"/>
                <a:gd name="T33" fmla="*/ 113 h 1414"/>
                <a:gd name="T34" fmla="*/ 749 w 1194"/>
                <a:gd name="T35" fmla="*/ 122 h 1414"/>
                <a:gd name="T36" fmla="*/ 758 w 1194"/>
                <a:gd name="T37" fmla="*/ 166 h 1414"/>
                <a:gd name="T38" fmla="*/ 437 w 1194"/>
                <a:gd name="T39" fmla="*/ 166 h 1414"/>
                <a:gd name="T40" fmla="*/ 446 w 1194"/>
                <a:gd name="T41" fmla="*/ 122 h 1414"/>
                <a:gd name="T42" fmla="*/ 488 w 1194"/>
                <a:gd name="T43" fmla="*/ 113 h 1414"/>
                <a:gd name="T44" fmla="*/ 108 w 1194"/>
                <a:gd name="T45" fmla="*/ 383 h 1414"/>
                <a:gd name="T46" fmla="*/ 108 w 1194"/>
                <a:gd name="T47" fmla="*/ 1251 h 1414"/>
                <a:gd name="T48" fmla="*/ 271 w 1194"/>
                <a:gd name="T49" fmla="*/ 1414 h 1414"/>
                <a:gd name="T50" fmla="*/ 922 w 1194"/>
                <a:gd name="T51" fmla="*/ 1414 h 1414"/>
                <a:gd name="T52" fmla="*/ 1085 w 1194"/>
                <a:gd name="T53" fmla="*/ 1251 h 1414"/>
                <a:gd name="T54" fmla="*/ 1085 w 1194"/>
                <a:gd name="T55" fmla="*/ 383 h 1414"/>
                <a:gd name="T56" fmla="*/ 108 w 1194"/>
                <a:gd name="T57" fmla="*/ 383 h 1414"/>
                <a:gd name="T58" fmla="*/ 325 w 1194"/>
                <a:gd name="T59" fmla="*/ 546 h 1414"/>
                <a:gd name="T60" fmla="*/ 434 w 1194"/>
                <a:gd name="T61" fmla="*/ 546 h 1414"/>
                <a:gd name="T62" fmla="*/ 434 w 1194"/>
                <a:gd name="T63" fmla="*/ 1197 h 1414"/>
                <a:gd name="T64" fmla="*/ 325 w 1194"/>
                <a:gd name="T65" fmla="*/ 1197 h 1414"/>
                <a:gd name="T66" fmla="*/ 325 w 1194"/>
                <a:gd name="T67" fmla="*/ 546 h 1414"/>
                <a:gd name="T68" fmla="*/ 542 w 1194"/>
                <a:gd name="T69" fmla="*/ 546 h 1414"/>
                <a:gd name="T70" fmla="*/ 651 w 1194"/>
                <a:gd name="T71" fmla="*/ 546 h 1414"/>
                <a:gd name="T72" fmla="*/ 651 w 1194"/>
                <a:gd name="T73" fmla="*/ 1197 h 1414"/>
                <a:gd name="T74" fmla="*/ 542 w 1194"/>
                <a:gd name="T75" fmla="*/ 1197 h 1414"/>
                <a:gd name="T76" fmla="*/ 542 w 1194"/>
                <a:gd name="T77" fmla="*/ 546 h 1414"/>
                <a:gd name="T78" fmla="*/ 759 w 1194"/>
                <a:gd name="T79" fmla="*/ 546 h 1414"/>
                <a:gd name="T80" fmla="*/ 868 w 1194"/>
                <a:gd name="T81" fmla="*/ 546 h 1414"/>
                <a:gd name="T82" fmla="*/ 868 w 1194"/>
                <a:gd name="T83" fmla="*/ 1197 h 1414"/>
                <a:gd name="T84" fmla="*/ 759 w 1194"/>
                <a:gd name="T85" fmla="*/ 1197 h 1414"/>
                <a:gd name="T86" fmla="*/ 759 w 1194"/>
                <a:gd name="T87" fmla="*/ 546 h 1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94" h="1414">
                  <a:moveTo>
                    <a:pt x="488" y="0"/>
                  </a:moveTo>
                  <a:cubicBezTo>
                    <a:pt x="443" y="0"/>
                    <a:pt x="398" y="10"/>
                    <a:pt x="366" y="42"/>
                  </a:cubicBezTo>
                  <a:cubicBezTo>
                    <a:pt x="334" y="74"/>
                    <a:pt x="324" y="119"/>
                    <a:pt x="324" y="166"/>
                  </a:cubicBezTo>
                  <a:lnTo>
                    <a:pt x="108" y="166"/>
                  </a:lnTo>
                  <a:cubicBezTo>
                    <a:pt x="78" y="166"/>
                    <a:pt x="54" y="190"/>
                    <a:pt x="54" y="220"/>
                  </a:cubicBezTo>
                  <a:lnTo>
                    <a:pt x="0" y="220"/>
                  </a:lnTo>
                  <a:lnTo>
                    <a:pt x="0" y="329"/>
                  </a:lnTo>
                  <a:lnTo>
                    <a:pt x="1194" y="329"/>
                  </a:lnTo>
                  <a:lnTo>
                    <a:pt x="1194" y="220"/>
                  </a:lnTo>
                  <a:lnTo>
                    <a:pt x="1139" y="220"/>
                  </a:lnTo>
                  <a:cubicBezTo>
                    <a:pt x="1139" y="190"/>
                    <a:pt x="1115" y="166"/>
                    <a:pt x="1085" y="166"/>
                  </a:cubicBezTo>
                  <a:lnTo>
                    <a:pt x="871" y="166"/>
                  </a:lnTo>
                  <a:cubicBezTo>
                    <a:pt x="871" y="119"/>
                    <a:pt x="859" y="74"/>
                    <a:pt x="827" y="42"/>
                  </a:cubicBezTo>
                  <a:cubicBezTo>
                    <a:pt x="795" y="10"/>
                    <a:pt x="750" y="0"/>
                    <a:pt x="705" y="0"/>
                  </a:cubicBezTo>
                  <a:lnTo>
                    <a:pt x="488" y="0"/>
                  </a:lnTo>
                  <a:close/>
                  <a:moveTo>
                    <a:pt x="488" y="113"/>
                  </a:moveTo>
                  <a:lnTo>
                    <a:pt x="705" y="113"/>
                  </a:lnTo>
                  <a:cubicBezTo>
                    <a:pt x="735" y="113"/>
                    <a:pt x="746" y="119"/>
                    <a:pt x="749" y="122"/>
                  </a:cubicBezTo>
                  <a:cubicBezTo>
                    <a:pt x="753" y="125"/>
                    <a:pt x="758" y="136"/>
                    <a:pt x="758" y="166"/>
                  </a:cubicBezTo>
                  <a:lnTo>
                    <a:pt x="437" y="166"/>
                  </a:lnTo>
                  <a:cubicBezTo>
                    <a:pt x="437" y="136"/>
                    <a:pt x="442" y="125"/>
                    <a:pt x="446" y="122"/>
                  </a:cubicBezTo>
                  <a:cubicBezTo>
                    <a:pt x="449" y="119"/>
                    <a:pt x="458" y="113"/>
                    <a:pt x="488" y="113"/>
                  </a:cubicBezTo>
                  <a:close/>
                  <a:moveTo>
                    <a:pt x="108" y="383"/>
                  </a:moveTo>
                  <a:lnTo>
                    <a:pt x="108" y="1251"/>
                  </a:lnTo>
                  <a:cubicBezTo>
                    <a:pt x="108" y="1341"/>
                    <a:pt x="181" y="1414"/>
                    <a:pt x="271" y="1414"/>
                  </a:cubicBezTo>
                  <a:lnTo>
                    <a:pt x="922" y="1414"/>
                  </a:lnTo>
                  <a:cubicBezTo>
                    <a:pt x="1012" y="1414"/>
                    <a:pt x="1085" y="1341"/>
                    <a:pt x="1085" y="1251"/>
                  </a:cubicBezTo>
                  <a:lnTo>
                    <a:pt x="1085" y="383"/>
                  </a:lnTo>
                  <a:lnTo>
                    <a:pt x="108" y="383"/>
                  </a:lnTo>
                  <a:close/>
                  <a:moveTo>
                    <a:pt x="325" y="546"/>
                  </a:moveTo>
                  <a:lnTo>
                    <a:pt x="434" y="546"/>
                  </a:lnTo>
                  <a:lnTo>
                    <a:pt x="434" y="1197"/>
                  </a:lnTo>
                  <a:lnTo>
                    <a:pt x="325" y="1197"/>
                  </a:lnTo>
                  <a:lnTo>
                    <a:pt x="325" y="546"/>
                  </a:lnTo>
                  <a:close/>
                  <a:moveTo>
                    <a:pt x="542" y="546"/>
                  </a:moveTo>
                  <a:lnTo>
                    <a:pt x="651" y="546"/>
                  </a:lnTo>
                  <a:lnTo>
                    <a:pt x="651" y="1197"/>
                  </a:lnTo>
                  <a:lnTo>
                    <a:pt x="542" y="1197"/>
                  </a:lnTo>
                  <a:lnTo>
                    <a:pt x="542" y="546"/>
                  </a:lnTo>
                  <a:close/>
                  <a:moveTo>
                    <a:pt x="759" y="546"/>
                  </a:moveTo>
                  <a:lnTo>
                    <a:pt x="868" y="546"/>
                  </a:lnTo>
                  <a:lnTo>
                    <a:pt x="868" y="1197"/>
                  </a:lnTo>
                  <a:lnTo>
                    <a:pt x="759" y="1197"/>
                  </a:lnTo>
                  <a:lnTo>
                    <a:pt x="759" y="5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14" name="직사각형 113">
              <a:extLst>
                <a:ext uri="{FF2B5EF4-FFF2-40B4-BE49-F238E27FC236}">
                  <a16:creationId xmlns:a16="http://schemas.microsoft.com/office/drawing/2014/main" id="{CF24519C-5798-C7F3-73B0-E28727DA9D08}"/>
                </a:ext>
              </a:extLst>
            </p:cNvPr>
            <p:cNvSpPr/>
            <p:nvPr/>
          </p:nvSpPr>
          <p:spPr>
            <a:xfrm>
              <a:off x="6044104" y="5364374"/>
              <a:ext cx="2296110" cy="567414"/>
            </a:xfrm>
            <a:prstGeom prst="rect">
              <a:avLst/>
            </a:prstGeom>
            <a:gradFill>
              <a:gsLst>
                <a:gs pos="36000">
                  <a:sysClr val="window" lastClr="FFFFFF"/>
                </a:gs>
                <a:gs pos="100000">
                  <a:sysClr val="window" lastClr="FFFFFF">
                    <a:alpha val="0"/>
                  </a:sysClr>
                </a:gs>
              </a:gsLst>
              <a:lin ang="16200000" scaled="1"/>
            </a:gra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endParaRPr>
            </a:p>
          </p:txBody>
        </p:sp>
      </p:grpSp>
      <p:sp>
        <p:nvSpPr>
          <p:cNvPr id="118" name="직사각형 117">
            <a:extLst>
              <a:ext uri="{FF2B5EF4-FFF2-40B4-BE49-F238E27FC236}">
                <a16:creationId xmlns:a16="http://schemas.microsoft.com/office/drawing/2014/main" id="{034AADE2-3213-5713-87DA-3BFD2F3500A4}"/>
              </a:ext>
            </a:extLst>
          </p:cNvPr>
          <p:cNvSpPr/>
          <p:nvPr/>
        </p:nvSpPr>
        <p:spPr>
          <a:xfrm>
            <a:off x="434281" y="1773690"/>
            <a:ext cx="5211917" cy="1232694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최근 사용 이력이 있는 메뉴이다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메뉴명에 마우스 오버 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삭제 혹은 즐겨찾기 기능 버튼이 노출된다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latinLnBrk="1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 버튼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이미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즐겨찾기가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되어 있을 경우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버튼 색상이 ★ 로 채워져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 취소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즐겨찾기에서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삭제되고 ☆ 로 비워진다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 추가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 추가 팝업이 노출된다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 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latinLnBrk="1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latinLnBrk="1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latinLnBrk="1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  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삭제 버튼 클릭 시 최근사용 메뉴에서 제거 프로세스가 시작된다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119" name="타원 118">
            <a:extLst>
              <a:ext uri="{FF2B5EF4-FFF2-40B4-BE49-F238E27FC236}">
                <a16:creationId xmlns:a16="http://schemas.microsoft.com/office/drawing/2014/main" id="{13196A19-771E-707F-E2D0-EDE03C08AD87}"/>
              </a:ext>
            </a:extLst>
          </p:cNvPr>
          <p:cNvSpPr/>
          <p:nvPr/>
        </p:nvSpPr>
        <p:spPr>
          <a:xfrm>
            <a:off x="7818041" y="1856511"/>
            <a:ext cx="644893" cy="635268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CA5C4AB6-5D19-E364-CE38-59841075A97A}"/>
              </a:ext>
            </a:extLst>
          </p:cNvPr>
          <p:cNvSpPr/>
          <p:nvPr/>
        </p:nvSpPr>
        <p:spPr>
          <a:xfrm>
            <a:off x="933651" y="3329027"/>
            <a:ext cx="2743200" cy="149191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F7B0C324-C3F3-38CF-E3FA-905E2BA08197}"/>
              </a:ext>
            </a:extLst>
          </p:cNvPr>
          <p:cNvSpPr txBox="1"/>
          <p:nvPr/>
        </p:nvSpPr>
        <p:spPr>
          <a:xfrm>
            <a:off x="951901" y="3388182"/>
            <a:ext cx="2146433" cy="24928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즐겨찾기 추가</a:t>
            </a:r>
          </a:p>
        </p:txBody>
      </p: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25996E29-E6A6-C4EB-28FE-616E629861D7}"/>
              </a:ext>
            </a:extLst>
          </p:cNvPr>
          <p:cNvCxnSpPr/>
          <p:nvPr/>
        </p:nvCxnSpPr>
        <p:spPr bwMode="auto">
          <a:xfrm>
            <a:off x="965903" y="3620193"/>
            <a:ext cx="2657572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849DE3AC-4518-8440-95C2-5A16E1AFC533}"/>
              </a:ext>
            </a:extLst>
          </p:cNvPr>
          <p:cNvSpPr txBox="1"/>
          <p:nvPr/>
        </p:nvSpPr>
        <p:spPr>
          <a:xfrm>
            <a:off x="3366208" y="3373972"/>
            <a:ext cx="33023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A552CC3B-C439-78DE-A857-BF005DF5F96B}"/>
              </a:ext>
            </a:extLst>
          </p:cNvPr>
          <p:cNvSpPr/>
          <p:nvPr/>
        </p:nvSpPr>
        <p:spPr>
          <a:xfrm>
            <a:off x="1068404" y="3785295"/>
            <a:ext cx="2454442" cy="493949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34F6F7FD-86A3-FCB3-20EE-70C5A38F1312}"/>
              </a:ext>
            </a:extLst>
          </p:cNvPr>
          <p:cNvSpPr txBox="1"/>
          <p:nvPr/>
        </p:nvSpPr>
        <p:spPr>
          <a:xfrm>
            <a:off x="1137167" y="3922162"/>
            <a:ext cx="722895" cy="24929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>
                <a:latin typeface="맑은 고딕" panose="020B0503020000020004" pitchFamily="50" charset="-127"/>
                <a:ea typeface="맑은 고딕" panose="020B0503020000020004" pitchFamily="50" charset="-127"/>
              </a:rPr>
              <a:t>위치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D4A9D4D3-9C54-651A-F920-D926EF224C8F}"/>
              </a:ext>
            </a:extLst>
          </p:cNvPr>
          <p:cNvSpPr/>
          <p:nvPr/>
        </p:nvSpPr>
        <p:spPr>
          <a:xfrm>
            <a:off x="1559294" y="3916170"/>
            <a:ext cx="1328286" cy="240632"/>
          </a:xfrm>
          <a:prstGeom prst="rect">
            <a:avLst/>
          </a:prstGeom>
          <a:solidFill>
            <a:schemeClr val="bg1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9" name="Folder">
            <a:extLst>
              <a:ext uri="{FF2B5EF4-FFF2-40B4-BE49-F238E27FC236}">
                <a16:creationId xmlns:a16="http://schemas.microsoft.com/office/drawing/2014/main" id="{F5EAA785-121C-F517-1218-70B82E61F4C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57200" y="3961849"/>
            <a:ext cx="161925" cy="144462"/>
          </a:xfrm>
          <a:custGeom>
            <a:avLst/>
            <a:gdLst>
              <a:gd name="T0" fmla="*/ 163 w 1411"/>
              <a:gd name="T1" fmla="*/ 0 h 1248"/>
              <a:gd name="T2" fmla="*/ 0 w 1411"/>
              <a:gd name="T3" fmla="*/ 163 h 1248"/>
              <a:gd name="T4" fmla="*/ 0 w 1411"/>
              <a:gd name="T5" fmla="*/ 326 h 1248"/>
              <a:gd name="T6" fmla="*/ 0 w 1411"/>
              <a:gd name="T7" fmla="*/ 380 h 1248"/>
              <a:gd name="T8" fmla="*/ 0 w 1411"/>
              <a:gd name="T9" fmla="*/ 1085 h 1248"/>
              <a:gd name="T10" fmla="*/ 163 w 1411"/>
              <a:gd name="T11" fmla="*/ 1248 h 1248"/>
              <a:gd name="T12" fmla="*/ 1249 w 1411"/>
              <a:gd name="T13" fmla="*/ 1248 h 1248"/>
              <a:gd name="T14" fmla="*/ 1411 w 1411"/>
              <a:gd name="T15" fmla="*/ 1085 h 1248"/>
              <a:gd name="T16" fmla="*/ 1411 w 1411"/>
              <a:gd name="T17" fmla="*/ 326 h 1248"/>
              <a:gd name="T18" fmla="*/ 1249 w 1411"/>
              <a:gd name="T19" fmla="*/ 163 h 1248"/>
              <a:gd name="T20" fmla="*/ 597 w 1411"/>
              <a:gd name="T21" fmla="*/ 163 h 1248"/>
              <a:gd name="T22" fmla="*/ 434 w 1411"/>
              <a:gd name="T23" fmla="*/ 0 h 1248"/>
              <a:gd name="T24" fmla="*/ 163 w 1411"/>
              <a:gd name="T25" fmla="*/ 0 h 1248"/>
              <a:gd name="T26" fmla="*/ 163 w 1411"/>
              <a:gd name="T27" fmla="*/ 271 h 1248"/>
              <a:gd name="T28" fmla="*/ 1249 w 1411"/>
              <a:gd name="T29" fmla="*/ 271 h 1248"/>
              <a:gd name="T30" fmla="*/ 1303 w 1411"/>
              <a:gd name="T31" fmla="*/ 326 h 1248"/>
              <a:gd name="T32" fmla="*/ 1303 w 1411"/>
              <a:gd name="T33" fmla="*/ 1085 h 1248"/>
              <a:gd name="T34" fmla="*/ 1249 w 1411"/>
              <a:gd name="T35" fmla="*/ 1140 h 1248"/>
              <a:gd name="T36" fmla="*/ 163 w 1411"/>
              <a:gd name="T37" fmla="*/ 1140 h 1248"/>
              <a:gd name="T38" fmla="*/ 109 w 1411"/>
              <a:gd name="T39" fmla="*/ 1085 h 1248"/>
              <a:gd name="T40" fmla="*/ 109 w 1411"/>
              <a:gd name="T41" fmla="*/ 326 h 1248"/>
              <a:gd name="T42" fmla="*/ 163 w 1411"/>
              <a:gd name="T43" fmla="*/ 271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1" h="1248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326"/>
                </a:lnTo>
                <a:lnTo>
                  <a:pt x="0" y="380"/>
                </a:lnTo>
                <a:lnTo>
                  <a:pt x="0" y="1085"/>
                </a:lnTo>
                <a:cubicBezTo>
                  <a:pt x="0" y="1175"/>
                  <a:pt x="73" y="1248"/>
                  <a:pt x="163" y="1248"/>
                </a:cubicBezTo>
                <a:lnTo>
                  <a:pt x="1249" y="1248"/>
                </a:lnTo>
                <a:cubicBezTo>
                  <a:pt x="1338" y="1248"/>
                  <a:pt x="1411" y="1175"/>
                  <a:pt x="1411" y="1085"/>
                </a:cubicBezTo>
                <a:lnTo>
                  <a:pt x="1411" y="326"/>
                </a:lnTo>
                <a:cubicBezTo>
                  <a:pt x="1411" y="236"/>
                  <a:pt x="1338" y="163"/>
                  <a:pt x="1249" y="163"/>
                </a:cubicBezTo>
                <a:lnTo>
                  <a:pt x="597" y="163"/>
                </a:lnTo>
                <a:cubicBezTo>
                  <a:pt x="597" y="73"/>
                  <a:pt x="524" y="0"/>
                  <a:pt x="434" y="0"/>
                </a:cubicBezTo>
                <a:lnTo>
                  <a:pt x="163" y="0"/>
                </a:lnTo>
                <a:close/>
                <a:moveTo>
                  <a:pt x="163" y="271"/>
                </a:moveTo>
                <a:lnTo>
                  <a:pt x="1249" y="271"/>
                </a:lnTo>
                <a:cubicBezTo>
                  <a:pt x="1279" y="271"/>
                  <a:pt x="1303" y="296"/>
                  <a:pt x="1303" y="326"/>
                </a:cubicBezTo>
                <a:lnTo>
                  <a:pt x="1303" y="1085"/>
                </a:lnTo>
                <a:cubicBezTo>
                  <a:pt x="1303" y="1115"/>
                  <a:pt x="1279" y="1140"/>
                  <a:pt x="1249" y="1140"/>
                </a:cubicBezTo>
                <a:lnTo>
                  <a:pt x="163" y="1140"/>
                </a:lnTo>
                <a:cubicBezTo>
                  <a:pt x="133" y="1140"/>
                  <a:pt x="109" y="1115"/>
                  <a:pt x="109" y="1085"/>
                </a:cubicBezTo>
                <a:lnTo>
                  <a:pt x="109" y="326"/>
                </a:lnTo>
                <a:cubicBezTo>
                  <a:pt x="109" y="296"/>
                  <a:pt x="133" y="271"/>
                  <a:pt x="163" y="271"/>
                </a:cubicBezTo>
                <a:close/>
              </a:path>
            </a:pathLst>
          </a:custGeom>
          <a:solidFill>
            <a:srgbClr val="2EA5AD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E4EAD5D-FAA2-A057-AC3B-05084E145B35}"/>
              </a:ext>
            </a:extLst>
          </p:cNvPr>
          <p:cNvSpPr txBox="1"/>
          <p:nvPr/>
        </p:nvSpPr>
        <p:spPr>
          <a:xfrm>
            <a:off x="1831186" y="3931038"/>
            <a:ext cx="84463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재무회계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1D47F204-1697-69F1-8A16-B88E950AA031}"/>
              </a:ext>
            </a:extLst>
          </p:cNvPr>
          <p:cNvSpPr txBox="1"/>
          <p:nvPr/>
        </p:nvSpPr>
        <p:spPr>
          <a:xfrm rot="16200000">
            <a:off x="2574118" y="3885117"/>
            <a:ext cx="380703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pic>
        <p:nvPicPr>
          <p:cNvPr id="136" name="object 184">
            <a:extLst>
              <a:ext uri="{FF2B5EF4-FFF2-40B4-BE49-F238E27FC236}">
                <a16:creationId xmlns:a16="http://schemas.microsoft.com/office/drawing/2014/main" id="{2E2E267A-5CA3-DF0C-087B-8D78B9006901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2939322" y="3906279"/>
            <a:ext cx="459907" cy="251926"/>
          </a:xfrm>
          <a:prstGeom prst="rect">
            <a:avLst/>
          </a:prstGeom>
        </p:spPr>
      </p:pic>
      <p:sp>
        <p:nvSpPr>
          <p:cNvPr id="137" name="object 185">
            <a:extLst>
              <a:ext uri="{FF2B5EF4-FFF2-40B4-BE49-F238E27FC236}">
                <a16:creationId xmlns:a16="http://schemas.microsoft.com/office/drawing/2014/main" id="{612D08F2-E38F-88CA-9090-7F7E90554FFF}"/>
              </a:ext>
            </a:extLst>
          </p:cNvPr>
          <p:cNvSpPr/>
          <p:nvPr/>
        </p:nvSpPr>
        <p:spPr>
          <a:xfrm>
            <a:off x="2933608" y="3905263"/>
            <a:ext cx="465621" cy="252268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6F95A5DD-154A-81C6-B52B-9CC48DE7B158}"/>
              </a:ext>
            </a:extLst>
          </p:cNvPr>
          <p:cNvSpPr txBox="1"/>
          <p:nvPr/>
        </p:nvSpPr>
        <p:spPr>
          <a:xfrm>
            <a:off x="2903428" y="3932349"/>
            <a:ext cx="53444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새 폴더</a:t>
            </a:r>
          </a:p>
        </p:txBody>
      </p:sp>
      <p:sp>
        <p:nvSpPr>
          <p:cNvPr id="144" name="object 185">
            <a:extLst>
              <a:ext uri="{FF2B5EF4-FFF2-40B4-BE49-F238E27FC236}">
                <a16:creationId xmlns:a16="http://schemas.microsoft.com/office/drawing/2014/main" id="{B55F29EE-96E3-FD5B-E851-DEE69E4ABD95}"/>
              </a:ext>
            </a:extLst>
          </p:cNvPr>
          <p:cNvSpPr/>
          <p:nvPr/>
        </p:nvSpPr>
        <p:spPr>
          <a:xfrm>
            <a:off x="1844502" y="4456928"/>
            <a:ext cx="354029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146" name="그룹 145">
            <a:extLst>
              <a:ext uri="{FF2B5EF4-FFF2-40B4-BE49-F238E27FC236}">
                <a16:creationId xmlns:a16="http://schemas.microsoft.com/office/drawing/2014/main" id="{388DCA70-5BA3-FD87-5E99-A1E3DA56D7F8}"/>
              </a:ext>
            </a:extLst>
          </p:cNvPr>
          <p:cNvGrpSpPr/>
          <p:nvPr/>
        </p:nvGrpSpPr>
        <p:grpSpPr>
          <a:xfrm>
            <a:off x="2256003" y="4445135"/>
            <a:ext cx="389850" cy="215444"/>
            <a:chOff x="6634425" y="5498987"/>
            <a:chExt cx="389850" cy="215444"/>
          </a:xfrm>
        </p:grpSpPr>
        <p:pic>
          <p:nvPicPr>
            <p:cNvPr id="147" name="object 184">
              <a:extLst>
                <a:ext uri="{FF2B5EF4-FFF2-40B4-BE49-F238E27FC236}">
                  <a16:creationId xmlns:a16="http://schemas.microsoft.com/office/drawing/2014/main" id="{86C49D9A-637D-6875-D4EB-F790B2B19BDF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48" name="object 185">
              <a:extLst>
                <a:ext uri="{FF2B5EF4-FFF2-40B4-BE49-F238E27FC236}">
                  <a16:creationId xmlns:a16="http://schemas.microsoft.com/office/drawing/2014/main" id="{B971430D-0045-A885-A667-22F2AD931482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9" name="TextBox 148">
              <a:extLst>
                <a:ext uri="{FF2B5EF4-FFF2-40B4-BE49-F238E27FC236}">
                  <a16:creationId xmlns:a16="http://schemas.microsoft.com/office/drawing/2014/main" id="{6B571CC7-D7EA-C3C0-D001-097805214D1A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7E1D1816-AAC1-807E-1C38-EAF137F72483}"/>
              </a:ext>
            </a:extLst>
          </p:cNvPr>
          <p:cNvSpPr txBox="1"/>
          <p:nvPr/>
        </p:nvSpPr>
        <p:spPr>
          <a:xfrm>
            <a:off x="1831186" y="4447989"/>
            <a:ext cx="389850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1674224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extBox 30">
            <a:extLst>
              <a:ext uri="{FF2B5EF4-FFF2-40B4-BE49-F238E27FC236}">
                <a16:creationId xmlns:a16="http://schemas.microsoft.com/office/drawing/2014/main" id="{5A54ED28-7281-18F7-FBAF-940A48A0CB61}"/>
              </a:ext>
            </a:extLst>
          </p:cNvPr>
          <p:cNvSpPr txBox="1"/>
          <p:nvPr/>
        </p:nvSpPr>
        <p:spPr>
          <a:xfrm>
            <a:off x="422274" y="1245066"/>
            <a:ext cx="8926514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3.5.2 SNB (Side Navigation Bar)</a:t>
            </a:r>
            <a:endParaRPr lang="ko-KR" altLang="en-US" sz="1100" dirty="0"/>
          </a:p>
        </p:txBody>
      </p:sp>
      <p:sp>
        <p:nvSpPr>
          <p:cNvPr id="97" name="텍스트 개체 틀 9">
            <a:extLst>
              <a:ext uri="{FF2B5EF4-FFF2-40B4-BE49-F238E27FC236}">
                <a16:creationId xmlns:a16="http://schemas.microsoft.com/office/drawing/2014/main" id="{21FADE68-707F-50E9-030D-1D31B9475B4B}"/>
              </a:ext>
            </a:extLst>
          </p:cNvPr>
          <p:cNvSpPr txBox="1">
            <a:spLocks/>
          </p:cNvSpPr>
          <p:nvPr/>
        </p:nvSpPr>
        <p:spPr>
          <a:xfrm>
            <a:off x="458348" y="1735350"/>
            <a:ext cx="699032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메뉴 검색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DF987545-64A3-B31F-124A-35AA977FCA38}"/>
              </a:ext>
            </a:extLst>
          </p:cNvPr>
          <p:cNvSpPr/>
          <p:nvPr/>
        </p:nvSpPr>
        <p:spPr>
          <a:xfrm>
            <a:off x="460433" y="2005285"/>
            <a:ext cx="6945549" cy="1146288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검색창은 인풋박스로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검색창에 텍스트를 입력 한 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Enter Key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클릭 시 레이어로 검색결과가 표시된다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입력 시 자동완성 기능을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검색결과에서 클릭하면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해당 업무 화면으로 이동한다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2" name="텍스트 개체 틀 9">
            <a:extLst>
              <a:ext uri="{FF2B5EF4-FFF2-40B4-BE49-F238E27FC236}">
                <a16:creationId xmlns:a16="http://schemas.microsoft.com/office/drawing/2014/main" id="{A851DB74-6361-AA97-F966-BC8ECFE5E579}"/>
              </a:ext>
            </a:extLst>
          </p:cNvPr>
          <p:cNvSpPr txBox="1">
            <a:spLocks/>
          </p:cNvSpPr>
          <p:nvPr/>
        </p:nvSpPr>
        <p:spPr>
          <a:xfrm>
            <a:off x="460433" y="3496913"/>
            <a:ext cx="699032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전체 메뉴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410F179F-3CE6-16BD-FFA7-4566B6C06772}"/>
              </a:ext>
            </a:extLst>
          </p:cNvPr>
          <p:cNvSpPr/>
          <p:nvPr/>
        </p:nvSpPr>
        <p:spPr>
          <a:xfrm>
            <a:off x="460433" y="3751510"/>
            <a:ext cx="6945549" cy="1091517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SNB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는 트리 형태로 구성되며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SNB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에서 마지막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Depth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의 메뉴 클릭 시 업무화면이 열린다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권한이 없는 메뉴는 접근이 불가능하며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전체 메뉴 및 화면 상에서 정보를 제공하지 않는다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메뉴명은 좌측 정렬을 원칙으로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3Depth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이나 필요시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4Depth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이하까지도 메뉴를 구성할 수 있다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pic>
        <p:nvPicPr>
          <p:cNvPr id="223" name="그림 222">
            <a:extLst>
              <a:ext uri="{FF2B5EF4-FFF2-40B4-BE49-F238E27FC236}">
                <a16:creationId xmlns:a16="http://schemas.microsoft.com/office/drawing/2014/main" id="{F312C598-2F0A-1753-FA75-816D3A5423A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3638" b="11578"/>
          <a:stretch/>
        </p:blipFill>
        <p:spPr>
          <a:xfrm>
            <a:off x="6210511" y="1735350"/>
            <a:ext cx="1524959" cy="3997707"/>
          </a:xfrm>
          <a:prstGeom prst="rect">
            <a:avLst/>
          </a:prstGeom>
          <a:ln>
            <a:solidFill>
              <a:schemeClr val="tx1">
                <a:lumMod val="50000"/>
                <a:lumOff val="50000"/>
              </a:schemeClr>
            </a:solidFill>
          </a:ln>
        </p:spPr>
      </p:pic>
      <p:sp>
        <p:nvSpPr>
          <p:cNvPr id="274" name="직사각형 273">
            <a:extLst>
              <a:ext uri="{FF2B5EF4-FFF2-40B4-BE49-F238E27FC236}">
                <a16:creationId xmlns:a16="http://schemas.microsoft.com/office/drawing/2014/main" id="{CAC000D7-95E3-DC49-B1F5-FF55F82A51C2}"/>
              </a:ext>
            </a:extLst>
          </p:cNvPr>
          <p:cNvSpPr/>
          <p:nvPr/>
        </p:nvSpPr>
        <p:spPr>
          <a:xfrm>
            <a:off x="6572588" y="1770003"/>
            <a:ext cx="1056443" cy="258704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rgbClr val="2EA5AD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강원랜드 로고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E85CBDDD-825B-7AE8-C6D8-C8EC97E30E2D}"/>
              </a:ext>
            </a:extLst>
          </p:cNvPr>
          <p:cNvSpPr/>
          <p:nvPr/>
        </p:nvSpPr>
        <p:spPr>
          <a:xfrm>
            <a:off x="6498469" y="2097583"/>
            <a:ext cx="1207363" cy="213064"/>
          </a:xfrm>
          <a:prstGeom prst="rect">
            <a:avLst/>
          </a:prstGeom>
          <a:noFill/>
          <a:ln w="127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A9977CEB-AD3B-3C6A-83F4-4E666ED59988}"/>
              </a:ext>
            </a:extLst>
          </p:cNvPr>
          <p:cNvSpPr txBox="1"/>
          <p:nvPr/>
        </p:nvSpPr>
        <p:spPr>
          <a:xfrm>
            <a:off x="8197676" y="2349492"/>
            <a:ext cx="100759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모듈 명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타원 3">
            <a:extLst>
              <a:ext uri="{FF2B5EF4-FFF2-40B4-BE49-F238E27FC236}">
                <a16:creationId xmlns:a16="http://schemas.microsoft.com/office/drawing/2014/main" id="{04B41977-078A-1272-778C-624E5991D141}"/>
              </a:ext>
            </a:extLst>
          </p:cNvPr>
          <p:cNvSpPr/>
          <p:nvPr/>
        </p:nvSpPr>
        <p:spPr>
          <a:xfrm>
            <a:off x="7427285" y="242466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E3267F1B-29F4-AE94-123C-1C4A3E63B0CA}"/>
              </a:ext>
            </a:extLst>
          </p:cNvPr>
          <p:cNvCxnSpPr/>
          <p:nvPr/>
        </p:nvCxnSpPr>
        <p:spPr bwMode="auto">
          <a:xfrm>
            <a:off x="7498799" y="2465814"/>
            <a:ext cx="70113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0DE2C3C8-ADC6-B47E-DAD9-5E7D36A3A291}"/>
              </a:ext>
            </a:extLst>
          </p:cNvPr>
          <p:cNvSpPr txBox="1"/>
          <p:nvPr/>
        </p:nvSpPr>
        <p:spPr>
          <a:xfrm>
            <a:off x="8154414" y="3536067"/>
            <a:ext cx="138895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Selected Text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084FC40-C91A-FCDD-767C-060372860BAA}"/>
              </a:ext>
            </a:extLst>
          </p:cNvPr>
          <p:cNvSpPr txBox="1"/>
          <p:nvPr/>
        </p:nvSpPr>
        <p:spPr>
          <a:xfrm>
            <a:off x="6526693" y="2380382"/>
            <a:ext cx="595665" cy="215444"/>
          </a:xfrm>
          <a:prstGeom prst="rect">
            <a:avLst/>
          </a:prstGeom>
          <a:solidFill>
            <a:srgbClr val="DEEBEB"/>
          </a:solidFill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1" dirty="0" err="1">
                <a:latin typeface="Adobe 고딕 Std B" panose="020B0800000000000000" pitchFamily="34" charset="-127"/>
                <a:ea typeface="Adobe 고딕 Std B" panose="020B0800000000000000" pitchFamily="34" charset="-127"/>
              </a:rPr>
              <a:t>모듈명</a:t>
            </a:r>
            <a:endParaRPr lang="ko-KR" altLang="en-US" sz="800" b="1" dirty="0">
              <a:latin typeface="Adobe 고딕 Std B" panose="020B0800000000000000" pitchFamily="34" charset="-127"/>
              <a:ea typeface="Adobe 고딕 Std B" panose="020B0800000000000000" pitchFamily="34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C223E4E-90C7-76D0-D7D5-67CD81B89797}"/>
              </a:ext>
            </a:extLst>
          </p:cNvPr>
          <p:cNvSpPr txBox="1"/>
          <p:nvPr/>
        </p:nvSpPr>
        <p:spPr>
          <a:xfrm>
            <a:off x="6517808" y="2642983"/>
            <a:ext cx="961983" cy="494580"/>
          </a:xfrm>
          <a:prstGeom prst="rect">
            <a:avLst/>
          </a:prstGeom>
          <a:solidFill>
            <a:srgbClr val="EDF0F0"/>
          </a:solidFill>
        </p:spPr>
        <p:txBody>
          <a:bodyPr wrap="square" rtlCol="0">
            <a:noAutofit/>
          </a:bodyPr>
          <a:lstStyle/>
          <a:p>
            <a:pPr>
              <a:lnSpc>
                <a:spcPct val="150000"/>
              </a:lnSpc>
              <a:buClrTx/>
            </a:pP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6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en-US" altLang="ko-KR" sz="6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1Depth </a:t>
            </a:r>
            <a:r>
              <a:rPr lang="ko-KR" altLang="en-US" sz="65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</a:p>
        </p:txBody>
      </p:sp>
      <p:sp>
        <p:nvSpPr>
          <p:cNvPr id="13" name="사각형: 둥근 모서리 12">
            <a:extLst>
              <a:ext uri="{FF2B5EF4-FFF2-40B4-BE49-F238E27FC236}">
                <a16:creationId xmlns:a16="http://schemas.microsoft.com/office/drawing/2014/main" id="{02E77071-B442-24BF-E69D-B35ABCE7C4D0}"/>
              </a:ext>
            </a:extLst>
          </p:cNvPr>
          <p:cNvSpPr/>
          <p:nvPr/>
        </p:nvSpPr>
        <p:spPr>
          <a:xfrm>
            <a:off x="6559613" y="2714736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67B21C9B-4CB0-62F1-8004-542D68383454}"/>
              </a:ext>
            </a:extLst>
          </p:cNvPr>
          <p:cNvSpPr/>
          <p:nvPr/>
        </p:nvSpPr>
        <p:spPr>
          <a:xfrm>
            <a:off x="6559613" y="2867137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사각형: 둥근 모서리 20">
            <a:extLst>
              <a:ext uri="{FF2B5EF4-FFF2-40B4-BE49-F238E27FC236}">
                <a16:creationId xmlns:a16="http://schemas.microsoft.com/office/drawing/2014/main" id="{4116D6BA-E28E-9830-791A-7475CFC7878D}"/>
              </a:ext>
            </a:extLst>
          </p:cNvPr>
          <p:cNvSpPr/>
          <p:nvPr/>
        </p:nvSpPr>
        <p:spPr>
          <a:xfrm>
            <a:off x="6559613" y="3019538"/>
            <a:ext cx="67430" cy="69588"/>
          </a:xfrm>
          <a:prstGeom prst="roundRect">
            <a:avLst/>
          </a:prstGeom>
          <a:solidFill>
            <a:srgbClr val="2EA5AD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r>
              <a:rPr lang="ko-KR" altLang="en-US" sz="4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3109D161-FD04-1E6D-92BA-51D616B2AA50}"/>
              </a:ext>
            </a:extLst>
          </p:cNvPr>
          <p:cNvSpPr/>
          <p:nvPr/>
        </p:nvSpPr>
        <p:spPr>
          <a:xfrm>
            <a:off x="6526693" y="3151573"/>
            <a:ext cx="1061527" cy="1229742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5" name="TextBox 224">
            <a:extLst>
              <a:ext uri="{FF2B5EF4-FFF2-40B4-BE49-F238E27FC236}">
                <a16:creationId xmlns:a16="http://schemas.microsoft.com/office/drawing/2014/main" id="{6C00B045-5A41-D0C5-55A4-5C8F63D3F311}"/>
              </a:ext>
            </a:extLst>
          </p:cNvPr>
          <p:cNvSpPr txBox="1"/>
          <p:nvPr/>
        </p:nvSpPr>
        <p:spPr>
          <a:xfrm>
            <a:off x="6572105" y="3107516"/>
            <a:ext cx="1006272" cy="13210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en-US" altLang="ko-KR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2Depth </a:t>
            </a:r>
            <a:r>
              <a:rPr lang="ko-KR" altLang="en-US" sz="6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br>
              <a:rPr lang="en-US" altLang="ko-KR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6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3</a:t>
            </a: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b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3Depth 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b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en-US" altLang="ko-KR" sz="6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3Depth</a:t>
            </a:r>
            <a:r>
              <a:rPr lang="ko-KR" altLang="en-US" sz="6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메뉴</a:t>
            </a:r>
            <a:b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3Depth 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b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3Depth 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2Depth 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 </a:t>
            </a:r>
            <a:endParaRPr lang="en-US" altLang="ko-KR" sz="6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2Depth 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2Depth 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6" name="사각형: 둥근 모서리 225">
            <a:extLst>
              <a:ext uri="{FF2B5EF4-FFF2-40B4-BE49-F238E27FC236}">
                <a16:creationId xmlns:a16="http://schemas.microsoft.com/office/drawing/2014/main" id="{1CB34C0F-1526-1327-1A55-474FE17AABCA}"/>
              </a:ext>
            </a:extLst>
          </p:cNvPr>
          <p:cNvSpPr/>
          <p:nvPr/>
        </p:nvSpPr>
        <p:spPr>
          <a:xfrm>
            <a:off x="6559613" y="3190890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1" name="사각형: 둥근 모서리 230">
            <a:extLst>
              <a:ext uri="{FF2B5EF4-FFF2-40B4-BE49-F238E27FC236}">
                <a16:creationId xmlns:a16="http://schemas.microsoft.com/office/drawing/2014/main" id="{9D4E3054-0B96-23DF-2DCF-461F28347697}"/>
              </a:ext>
            </a:extLst>
          </p:cNvPr>
          <p:cNvSpPr/>
          <p:nvPr/>
        </p:nvSpPr>
        <p:spPr>
          <a:xfrm>
            <a:off x="6559613" y="4009221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lang="ko-KR" altLang="en-US" sz="5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2" name="사각형: 둥근 모서리 231">
            <a:extLst>
              <a:ext uri="{FF2B5EF4-FFF2-40B4-BE49-F238E27FC236}">
                <a16:creationId xmlns:a16="http://schemas.microsoft.com/office/drawing/2014/main" id="{E492FF8F-1C7E-FFB4-B892-3DFD1FA113ED}"/>
              </a:ext>
            </a:extLst>
          </p:cNvPr>
          <p:cNvSpPr/>
          <p:nvPr/>
        </p:nvSpPr>
        <p:spPr>
          <a:xfrm>
            <a:off x="6559613" y="4144002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lang="ko-KR" altLang="en-US" sz="5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3" name="사각형: 둥근 모서리 232">
            <a:extLst>
              <a:ext uri="{FF2B5EF4-FFF2-40B4-BE49-F238E27FC236}">
                <a16:creationId xmlns:a16="http://schemas.microsoft.com/office/drawing/2014/main" id="{9E15195B-B3A9-B076-3EEC-DC100C711235}"/>
              </a:ext>
            </a:extLst>
          </p:cNvPr>
          <p:cNvSpPr/>
          <p:nvPr/>
        </p:nvSpPr>
        <p:spPr>
          <a:xfrm>
            <a:off x="6559613" y="4287734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5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endParaRPr lang="ko-KR" altLang="en-US" sz="5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34" name="직선 연결선 233">
            <a:extLst>
              <a:ext uri="{FF2B5EF4-FFF2-40B4-BE49-F238E27FC236}">
                <a16:creationId xmlns:a16="http://schemas.microsoft.com/office/drawing/2014/main" id="{12AF660C-6601-72CE-93E7-1E1F6223A300}"/>
              </a:ext>
            </a:extLst>
          </p:cNvPr>
          <p:cNvCxnSpPr>
            <a:cxnSpLocks/>
          </p:cNvCxnSpPr>
          <p:nvPr/>
        </p:nvCxnSpPr>
        <p:spPr bwMode="auto">
          <a:xfrm>
            <a:off x="6672357" y="3266849"/>
            <a:ext cx="0" cy="64590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35" name="직선 연결선 234">
            <a:extLst>
              <a:ext uri="{FF2B5EF4-FFF2-40B4-BE49-F238E27FC236}">
                <a16:creationId xmlns:a16="http://schemas.microsoft.com/office/drawing/2014/main" id="{9A16A7D6-1939-8767-7604-A6B0B7F062B9}"/>
              </a:ext>
            </a:extLst>
          </p:cNvPr>
          <p:cNvCxnSpPr>
            <a:cxnSpLocks/>
          </p:cNvCxnSpPr>
          <p:nvPr/>
        </p:nvCxnSpPr>
        <p:spPr bwMode="auto">
          <a:xfrm>
            <a:off x="6673819" y="3358826"/>
            <a:ext cx="52004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36" name="직선 연결선 235">
            <a:extLst>
              <a:ext uri="{FF2B5EF4-FFF2-40B4-BE49-F238E27FC236}">
                <a16:creationId xmlns:a16="http://schemas.microsoft.com/office/drawing/2014/main" id="{F1109620-E809-21DD-F828-C6640BCC8799}"/>
              </a:ext>
            </a:extLst>
          </p:cNvPr>
          <p:cNvCxnSpPr>
            <a:cxnSpLocks/>
          </p:cNvCxnSpPr>
          <p:nvPr/>
        </p:nvCxnSpPr>
        <p:spPr bwMode="auto">
          <a:xfrm>
            <a:off x="6673819" y="3493890"/>
            <a:ext cx="52004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37" name="직선 연결선 236">
            <a:extLst>
              <a:ext uri="{FF2B5EF4-FFF2-40B4-BE49-F238E27FC236}">
                <a16:creationId xmlns:a16="http://schemas.microsoft.com/office/drawing/2014/main" id="{1A16C689-009F-7A6E-80BD-7A70F10D75EB}"/>
              </a:ext>
            </a:extLst>
          </p:cNvPr>
          <p:cNvCxnSpPr>
            <a:cxnSpLocks/>
          </p:cNvCxnSpPr>
          <p:nvPr/>
        </p:nvCxnSpPr>
        <p:spPr bwMode="auto">
          <a:xfrm>
            <a:off x="6673819" y="3636905"/>
            <a:ext cx="52004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38" name="직선 연결선 237">
            <a:extLst>
              <a:ext uri="{FF2B5EF4-FFF2-40B4-BE49-F238E27FC236}">
                <a16:creationId xmlns:a16="http://schemas.microsoft.com/office/drawing/2014/main" id="{8A4CAD3C-3B59-A043-3752-8E0C20561BA6}"/>
              </a:ext>
            </a:extLst>
          </p:cNvPr>
          <p:cNvCxnSpPr>
            <a:cxnSpLocks/>
          </p:cNvCxnSpPr>
          <p:nvPr/>
        </p:nvCxnSpPr>
        <p:spPr bwMode="auto">
          <a:xfrm>
            <a:off x="6673819" y="3771969"/>
            <a:ext cx="52004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39" name="직선 연결선 238">
            <a:extLst>
              <a:ext uri="{FF2B5EF4-FFF2-40B4-BE49-F238E27FC236}">
                <a16:creationId xmlns:a16="http://schemas.microsoft.com/office/drawing/2014/main" id="{65E96062-36F7-0AB0-9A40-ACB1DE9DA84D}"/>
              </a:ext>
            </a:extLst>
          </p:cNvPr>
          <p:cNvCxnSpPr>
            <a:cxnSpLocks/>
          </p:cNvCxnSpPr>
          <p:nvPr/>
        </p:nvCxnSpPr>
        <p:spPr bwMode="auto">
          <a:xfrm>
            <a:off x="6673819" y="3914732"/>
            <a:ext cx="52004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240" name="직선 연결선 239">
            <a:extLst>
              <a:ext uri="{FF2B5EF4-FFF2-40B4-BE49-F238E27FC236}">
                <a16:creationId xmlns:a16="http://schemas.microsoft.com/office/drawing/2014/main" id="{7E575BBC-F2D4-918F-34B1-8A9C6FC7CED7}"/>
              </a:ext>
            </a:extLst>
          </p:cNvPr>
          <p:cNvCxnSpPr>
            <a:cxnSpLocks/>
            <a:endCxn id="231" idx="0"/>
          </p:cNvCxnSpPr>
          <p:nvPr/>
        </p:nvCxnSpPr>
        <p:spPr bwMode="auto">
          <a:xfrm>
            <a:off x="6593328" y="3266849"/>
            <a:ext cx="0" cy="742372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50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sp>
        <p:nvSpPr>
          <p:cNvPr id="241" name="타원 240">
            <a:extLst>
              <a:ext uri="{FF2B5EF4-FFF2-40B4-BE49-F238E27FC236}">
                <a16:creationId xmlns:a16="http://schemas.microsoft.com/office/drawing/2014/main" id="{6B4942D6-1A72-8A1B-AC5B-9CBD0A3FD092}"/>
              </a:ext>
            </a:extLst>
          </p:cNvPr>
          <p:cNvSpPr/>
          <p:nvPr/>
        </p:nvSpPr>
        <p:spPr>
          <a:xfrm>
            <a:off x="6405850" y="2072764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2" name="타원 241">
            <a:extLst>
              <a:ext uri="{FF2B5EF4-FFF2-40B4-BE49-F238E27FC236}">
                <a16:creationId xmlns:a16="http://schemas.microsoft.com/office/drawing/2014/main" id="{3525C6CE-A04C-B44E-EAB6-C99464BCBD40}"/>
              </a:ext>
            </a:extLst>
          </p:cNvPr>
          <p:cNvSpPr/>
          <p:nvPr/>
        </p:nvSpPr>
        <p:spPr>
          <a:xfrm>
            <a:off x="6405850" y="2398853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243" name="TextBox 242">
            <a:extLst>
              <a:ext uri="{FF2B5EF4-FFF2-40B4-BE49-F238E27FC236}">
                <a16:creationId xmlns:a16="http://schemas.microsoft.com/office/drawing/2014/main" id="{5373D125-BD07-4BE5-0EBD-097FDED7CC2C}"/>
              </a:ext>
            </a:extLst>
          </p:cNvPr>
          <p:cNvSpPr txBox="1"/>
          <p:nvPr/>
        </p:nvSpPr>
        <p:spPr>
          <a:xfrm>
            <a:off x="8154414" y="2790876"/>
            <a:ext cx="100759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 Depth menu</a:t>
            </a:r>
          </a:p>
        </p:txBody>
      </p:sp>
      <p:sp>
        <p:nvSpPr>
          <p:cNvPr id="244" name="타원 243">
            <a:extLst>
              <a:ext uri="{FF2B5EF4-FFF2-40B4-BE49-F238E27FC236}">
                <a16:creationId xmlns:a16="http://schemas.microsoft.com/office/drawing/2014/main" id="{8A17461A-A757-49DF-260F-846B24CC911D}"/>
              </a:ext>
            </a:extLst>
          </p:cNvPr>
          <p:cNvSpPr/>
          <p:nvPr/>
        </p:nvSpPr>
        <p:spPr>
          <a:xfrm>
            <a:off x="7427285" y="286521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5" name="직선 연결선 244">
            <a:extLst>
              <a:ext uri="{FF2B5EF4-FFF2-40B4-BE49-F238E27FC236}">
                <a16:creationId xmlns:a16="http://schemas.microsoft.com/office/drawing/2014/main" id="{9F6309F7-8EDC-EA25-4CA9-281957E9D216}"/>
              </a:ext>
            </a:extLst>
          </p:cNvPr>
          <p:cNvCxnSpPr/>
          <p:nvPr/>
        </p:nvCxnSpPr>
        <p:spPr bwMode="auto">
          <a:xfrm>
            <a:off x="7491685" y="2906369"/>
            <a:ext cx="70113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6" name="TextBox 245">
            <a:extLst>
              <a:ext uri="{FF2B5EF4-FFF2-40B4-BE49-F238E27FC236}">
                <a16:creationId xmlns:a16="http://schemas.microsoft.com/office/drawing/2014/main" id="{11CF7B64-0339-4859-246C-5AFF8A60D660}"/>
              </a:ext>
            </a:extLst>
          </p:cNvPr>
          <p:cNvSpPr txBox="1"/>
          <p:nvPr/>
        </p:nvSpPr>
        <p:spPr>
          <a:xfrm>
            <a:off x="8154414" y="3243892"/>
            <a:ext cx="100759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 Depth menu</a:t>
            </a:r>
          </a:p>
        </p:txBody>
      </p:sp>
      <p:sp>
        <p:nvSpPr>
          <p:cNvPr id="247" name="타원 246">
            <a:extLst>
              <a:ext uri="{FF2B5EF4-FFF2-40B4-BE49-F238E27FC236}">
                <a16:creationId xmlns:a16="http://schemas.microsoft.com/office/drawing/2014/main" id="{A4418D70-FC8E-4EC3-56C3-7621343826AA}"/>
              </a:ext>
            </a:extLst>
          </p:cNvPr>
          <p:cNvSpPr/>
          <p:nvPr/>
        </p:nvSpPr>
        <p:spPr>
          <a:xfrm>
            <a:off x="7427285" y="330681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48" name="직선 연결선 247">
            <a:extLst>
              <a:ext uri="{FF2B5EF4-FFF2-40B4-BE49-F238E27FC236}">
                <a16:creationId xmlns:a16="http://schemas.microsoft.com/office/drawing/2014/main" id="{31B5846B-DE0B-8E77-D828-25D0779EB4CE}"/>
              </a:ext>
            </a:extLst>
          </p:cNvPr>
          <p:cNvCxnSpPr/>
          <p:nvPr/>
        </p:nvCxnSpPr>
        <p:spPr bwMode="auto">
          <a:xfrm>
            <a:off x="7498799" y="3347970"/>
            <a:ext cx="70113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49" name="타원 248">
            <a:extLst>
              <a:ext uri="{FF2B5EF4-FFF2-40B4-BE49-F238E27FC236}">
                <a16:creationId xmlns:a16="http://schemas.microsoft.com/office/drawing/2014/main" id="{DA529985-8FA9-EE81-C487-486BFB2179AB}"/>
              </a:ext>
            </a:extLst>
          </p:cNvPr>
          <p:cNvSpPr/>
          <p:nvPr/>
        </p:nvSpPr>
        <p:spPr>
          <a:xfrm>
            <a:off x="7427285" y="317383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50" name="직선 연결선 249">
            <a:extLst>
              <a:ext uri="{FF2B5EF4-FFF2-40B4-BE49-F238E27FC236}">
                <a16:creationId xmlns:a16="http://schemas.microsoft.com/office/drawing/2014/main" id="{7D7EF328-F3A7-9A40-D262-E795E7F643F9}"/>
              </a:ext>
            </a:extLst>
          </p:cNvPr>
          <p:cNvCxnSpPr/>
          <p:nvPr/>
        </p:nvCxnSpPr>
        <p:spPr bwMode="auto">
          <a:xfrm>
            <a:off x="7521459" y="3214333"/>
            <a:ext cx="70113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51" name="오른쪽 중괄호 250">
            <a:extLst>
              <a:ext uri="{FF2B5EF4-FFF2-40B4-BE49-F238E27FC236}">
                <a16:creationId xmlns:a16="http://schemas.microsoft.com/office/drawing/2014/main" id="{7B2F52CB-7424-ED16-B5E3-9BE5CB0AAE9C}"/>
              </a:ext>
            </a:extLst>
          </p:cNvPr>
          <p:cNvSpPr/>
          <p:nvPr/>
        </p:nvSpPr>
        <p:spPr bwMode="auto">
          <a:xfrm>
            <a:off x="7241918" y="2734696"/>
            <a:ext cx="140597" cy="369673"/>
          </a:xfrm>
          <a:prstGeom prst="rightBrace">
            <a:avLst/>
          </a:prstGeom>
          <a:noFill/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252" name="TextBox 251">
            <a:extLst>
              <a:ext uri="{FF2B5EF4-FFF2-40B4-BE49-F238E27FC236}">
                <a16:creationId xmlns:a16="http://schemas.microsoft.com/office/drawing/2014/main" id="{3549627E-CA3F-BAB3-A960-4A559E800631}"/>
              </a:ext>
            </a:extLst>
          </p:cNvPr>
          <p:cNvSpPr txBox="1"/>
          <p:nvPr/>
        </p:nvSpPr>
        <p:spPr>
          <a:xfrm>
            <a:off x="8154414" y="3109053"/>
            <a:ext cx="100759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 Depth menu</a:t>
            </a:r>
          </a:p>
        </p:txBody>
      </p:sp>
      <p:sp>
        <p:nvSpPr>
          <p:cNvPr id="253" name="타원 252">
            <a:extLst>
              <a:ext uri="{FF2B5EF4-FFF2-40B4-BE49-F238E27FC236}">
                <a16:creationId xmlns:a16="http://schemas.microsoft.com/office/drawing/2014/main" id="{84A5EA3C-9DB4-86FE-6011-E1AFC6CFB42F}"/>
              </a:ext>
            </a:extLst>
          </p:cNvPr>
          <p:cNvSpPr/>
          <p:nvPr/>
        </p:nvSpPr>
        <p:spPr>
          <a:xfrm>
            <a:off x="7427285" y="359250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54" name="직선 연결선 253">
            <a:extLst>
              <a:ext uri="{FF2B5EF4-FFF2-40B4-BE49-F238E27FC236}">
                <a16:creationId xmlns:a16="http://schemas.microsoft.com/office/drawing/2014/main" id="{22157213-5850-7C0A-C065-607B41103861}"/>
              </a:ext>
            </a:extLst>
          </p:cNvPr>
          <p:cNvCxnSpPr>
            <a:cxnSpLocks/>
          </p:cNvCxnSpPr>
          <p:nvPr/>
        </p:nvCxnSpPr>
        <p:spPr bwMode="auto">
          <a:xfrm>
            <a:off x="7491685" y="3633660"/>
            <a:ext cx="70113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55" name="Open External">
            <a:extLst>
              <a:ext uri="{FF2B5EF4-FFF2-40B4-BE49-F238E27FC236}">
                <a16:creationId xmlns:a16="http://schemas.microsoft.com/office/drawing/2014/main" id="{5B0C77C1-FFF0-9C04-ABE6-DC80DB963A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7449" y="3737471"/>
            <a:ext cx="82940" cy="83753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56" name="TextBox 255">
            <a:extLst>
              <a:ext uri="{FF2B5EF4-FFF2-40B4-BE49-F238E27FC236}">
                <a16:creationId xmlns:a16="http://schemas.microsoft.com/office/drawing/2014/main" id="{C5489EF9-1D31-1584-55B6-949913C1895D}"/>
              </a:ext>
            </a:extLst>
          </p:cNvPr>
          <p:cNvSpPr txBox="1"/>
          <p:nvPr/>
        </p:nvSpPr>
        <p:spPr>
          <a:xfrm>
            <a:off x="8154414" y="3666767"/>
            <a:ext cx="138895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</a:p>
        </p:txBody>
      </p:sp>
      <p:sp>
        <p:nvSpPr>
          <p:cNvPr id="257" name="타원 256">
            <a:extLst>
              <a:ext uri="{FF2B5EF4-FFF2-40B4-BE49-F238E27FC236}">
                <a16:creationId xmlns:a16="http://schemas.microsoft.com/office/drawing/2014/main" id="{21D18F7B-B72D-F558-59A6-F7DDEEB1C2D0}"/>
              </a:ext>
            </a:extLst>
          </p:cNvPr>
          <p:cNvSpPr/>
          <p:nvPr/>
        </p:nvSpPr>
        <p:spPr>
          <a:xfrm>
            <a:off x="7621967" y="372320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58" name="직선 연결선 257">
            <a:extLst>
              <a:ext uri="{FF2B5EF4-FFF2-40B4-BE49-F238E27FC236}">
                <a16:creationId xmlns:a16="http://schemas.microsoft.com/office/drawing/2014/main" id="{E8846229-C9F6-D83D-9967-E2A322A0DA68}"/>
              </a:ext>
            </a:extLst>
          </p:cNvPr>
          <p:cNvCxnSpPr>
            <a:cxnSpLocks/>
          </p:cNvCxnSpPr>
          <p:nvPr/>
        </p:nvCxnSpPr>
        <p:spPr bwMode="auto">
          <a:xfrm>
            <a:off x="7686367" y="3764360"/>
            <a:ext cx="513566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59" name="TextBox 258">
            <a:extLst>
              <a:ext uri="{FF2B5EF4-FFF2-40B4-BE49-F238E27FC236}">
                <a16:creationId xmlns:a16="http://schemas.microsoft.com/office/drawing/2014/main" id="{B1DA4D37-90FF-1626-1AED-71E8638E4C85}"/>
              </a:ext>
            </a:extLst>
          </p:cNvPr>
          <p:cNvSpPr txBox="1"/>
          <p:nvPr/>
        </p:nvSpPr>
        <p:spPr>
          <a:xfrm>
            <a:off x="8154414" y="3819167"/>
            <a:ext cx="138895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Click </a:t>
            </a:r>
          </a:p>
        </p:txBody>
      </p:sp>
      <p:sp>
        <p:nvSpPr>
          <p:cNvPr id="260" name="타원 259">
            <a:extLst>
              <a:ext uri="{FF2B5EF4-FFF2-40B4-BE49-F238E27FC236}">
                <a16:creationId xmlns:a16="http://schemas.microsoft.com/office/drawing/2014/main" id="{DF036BB0-0363-774D-C215-B9A43D37C1A4}"/>
              </a:ext>
            </a:extLst>
          </p:cNvPr>
          <p:cNvSpPr/>
          <p:nvPr/>
        </p:nvSpPr>
        <p:spPr>
          <a:xfrm>
            <a:off x="7629986" y="387560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61" name="직선 연결선 260">
            <a:extLst>
              <a:ext uri="{FF2B5EF4-FFF2-40B4-BE49-F238E27FC236}">
                <a16:creationId xmlns:a16="http://schemas.microsoft.com/office/drawing/2014/main" id="{7E54584D-C26D-0620-3461-74053E41AE6F}"/>
              </a:ext>
            </a:extLst>
          </p:cNvPr>
          <p:cNvCxnSpPr>
            <a:cxnSpLocks/>
          </p:cNvCxnSpPr>
          <p:nvPr/>
        </p:nvCxnSpPr>
        <p:spPr bwMode="auto">
          <a:xfrm>
            <a:off x="7694386" y="3916760"/>
            <a:ext cx="513566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62" name="Open External">
            <a:extLst>
              <a:ext uri="{FF2B5EF4-FFF2-40B4-BE49-F238E27FC236}">
                <a16:creationId xmlns:a16="http://schemas.microsoft.com/office/drawing/2014/main" id="{362253C0-7715-AED0-A904-E7900CCFFED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84693" y="3882761"/>
            <a:ext cx="82940" cy="83753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3" name="TextBox 262">
            <a:extLst>
              <a:ext uri="{FF2B5EF4-FFF2-40B4-BE49-F238E27FC236}">
                <a16:creationId xmlns:a16="http://schemas.microsoft.com/office/drawing/2014/main" id="{A868CA47-D643-57E6-69D3-032D6F37324D}"/>
              </a:ext>
            </a:extLst>
          </p:cNvPr>
          <p:cNvSpPr txBox="1"/>
          <p:nvPr/>
        </p:nvSpPr>
        <p:spPr>
          <a:xfrm>
            <a:off x="6559614" y="4403577"/>
            <a:ext cx="1004162" cy="1257410"/>
          </a:xfrm>
          <a:prstGeom prst="rect">
            <a:avLst/>
          </a:prstGeom>
          <a:solidFill>
            <a:srgbClr val="EDF0F0"/>
          </a:solidFill>
        </p:spPr>
        <p:txBody>
          <a:bodyPr wrap="square" lIns="0" tIns="0" rIns="0" rtlCol="0">
            <a:noAutofit/>
          </a:bodyPr>
          <a:lstStyle/>
          <a:p>
            <a:pPr>
              <a:lnSpc>
                <a:spcPct val="150000"/>
              </a:lnSpc>
              <a:buClrTx/>
            </a:pPr>
            <a:endParaRPr lang="ko-KR" altLang="en-US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4" name="사각형: 둥근 모서리 263">
            <a:extLst>
              <a:ext uri="{FF2B5EF4-FFF2-40B4-BE49-F238E27FC236}">
                <a16:creationId xmlns:a16="http://schemas.microsoft.com/office/drawing/2014/main" id="{B00E245F-197F-66BE-8B99-4973E8130CB4}"/>
              </a:ext>
            </a:extLst>
          </p:cNvPr>
          <p:cNvSpPr/>
          <p:nvPr/>
        </p:nvSpPr>
        <p:spPr>
          <a:xfrm>
            <a:off x="6559613" y="4450840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2359CBBD-BF7F-700B-1521-4CAB34FCD23E}"/>
              </a:ext>
            </a:extLst>
          </p:cNvPr>
          <p:cNvSpPr txBox="1"/>
          <p:nvPr/>
        </p:nvSpPr>
        <p:spPr>
          <a:xfrm>
            <a:off x="6672357" y="4407893"/>
            <a:ext cx="898400" cy="1257410"/>
          </a:xfrm>
          <a:prstGeom prst="rect">
            <a:avLst/>
          </a:prstGeom>
          <a:solidFill>
            <a:srgbClr val="EDF0F0"/>
          </a:solidFill>
        </p:spPr>
        <p:txBody>
          <a:bodyPr wrap="square" lIns="0" tIns="0" rIns="0" rtlCol="0">
            <a:noAutofit/>
          </a:bodyPr>
          <a:lstStyle/>
          <a:p>
            <a:pPr>
              <a:lnSpc>
                <a:spcPct val="150000"/>
              </a:lnSpc>
              <a:buClrTx/>
            </a:pP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Depth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단일</a:t>
            </a:r>
            <a:r>
              <a:rPr lang="en-US" altLang="ko-KR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65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메뉴</a:t>
            </a:r>
            <a:endParaRPr lang="en-US" altLang="ko-KR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endParaRPr lang="ko-KR" altLang="en-US" sz="65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6" name="사각형: 둥근 모서리 265">
            <a:extLst>
              <a:ext uri="{FF2B5EF4-FFF2-40B4-BE49-F238E27FC236}">
                <a16:creationId xmlns:a16="http://schemas.microsoft.com/office/drawing/2014/main" id="{EA168F64-3EC9-F717-2E5D-A021039D5512}"/>
              </a:ext>
            </a:extLst>
          </p:cNvPr>
          <p:cNvSpPr/>
          <p:nvPr/>
        </p:nvSpPr>
        <p:spPr>
          <a:xfrm>
            <a:off x="6559613" y="4601604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7" name="사각형: 둥근 모서리 266">
            <a:extLst>
              <a:ext uri="{FF2B5EF4-FFF2-40B4-BE49-F238E27FC236}">
                <a16:creationId xmlns:a16="http://schemas.microsoft.com/office/drawing/2014/main" id="{B0267A93-9BCE-56DB-940A-9706CE00580F}"/>
              </a:ext>
            </a:extLst>
          </p:cNvPr>
          <p:cNvSpPr/>
          <p:nvPr/>
        </p:nvSpPr>
        <p:spPr>
          <a:xfrm>
            <a:off x="6559613" y="4752368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8" name="사각형: 둥근 모서리 267">
            <a:extLst>
              <a:ext uri="{FF2B5EF4-FFF2-40B4-BE49-F238E27FC236}">
                <a16:creationId xmlns:a16="http://schemas.microsoft.com/office/drawing/2014/main" id="{C27F6DD5-0112-B94C-5794-366EE761DF9E}"/>
              </a:ext>
            </a:extLst>
          </p:cNvPr>
          <p:cNvSpPr/>
          <p:nvPr/>
        </p:nvSpPr>
        <p:spPr>
          <a:xfrm>
            <a:off x="6559613" y="4903132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9" name="사각형: 둥근 모서리 268">
            <a:extLst>
              <a:ext uri="{FF2B5EF4-FFF2-40B4-BE49-F238E27FC236}">
                <a16:creationId xmlns:a16="http://schemas.microsoft.com/office/drawing/2014/main" id="{522107C1-6D4B-B440-BEF3-E079A13D66A1}"/>
              </a:ext>
            </a:extLst>
          </p:cNvPr>
          <p:cNvSpPr/>
          <p:nvPr/>
        </p:nvSpPr>
        <p:spPr>
          <a:xfrm>
            <a:off x="6559613" y="5053896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0" name="사각형: 둥근 모서리 269">
            <a:extLst>
              <a:ext uri="{FF2B5EF4-FFF2-40B4-BE49-F238E27FC236}">
                <a16:creationId xmlns:a16="http://schemas.microsoft.com/office/drawing/2014/main" id="{E17BF80E-CF8F-D714-24EB-716E2E2E3516}"/>
              </a:ext>
            </a:extLst>
          </p:cNvPr>
          <p:cNvSpPr/>
          <p:nvPr/>
        </p:nvSpPr>
        <p:spPr>
          <a:xfrm>
            <a:off x="6559613" y="5204658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1" name="직사각형 270">
            <a:extLst>
              <a:ext uri="{FF2B5EF4-FFF2-40B4-BE49-F238E27FC236}">
                <a16:creationId xmlns:a16="http://schemas.microsoft.com/office/drawing/2014/main" id="{DBC4F165-3ACC-3498-B942-7F9C8CD5F562}"/>
              </a:ext>
            </a:extLst>
          </p:cNvPr>
          <p:cNvSpPr/>
          <p:nvPr/>
        </p:nvSpPr>
        <p:spPr>
          <a:xfrm>
            <a:off x="6210511" y="5461084"/>
            <a:ext cx="1619594" cy="567414"/>
          </a:xfrm>
          <a:prstGeom prst="rect">
            <a:avLst/>
          </a:prstGeom>
          <a:gradFill>
            <a:gsLst>
              <a:gs pos="36000">
                <a:sysClr val="window" lastClr="FFFFFF"/>
              </a:gs>
              <a:gs pos="100000">
                <a:sysClr val="window" lastClr="FFFFFF">
                  <a:alpha val="0"/>
                </a:sysClr>
              </a:gs>
            </a:gsLst>
            <a:lin ang="16200000" scaled="1"/>
          </a:gra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272" name="사각형: 둥근 모서리 271">
            <a:extLst>
              <a:ext uri="{FF2B5EF4-FFF2-40B4-BE49-F238E27FC236}">
                <a16:creationId xmlns:a16="http://schemas.microsoft.com/office/drawing/2014/main" id="{FF560B7E-6247-8E59-5EAB-6989E1E0AB7B}"/>
              </a:ext>
            </a:extLst>
          </p:cNvPr>
          <p:cNvSpPr/>
          <p:nvPr/>
        </p:nvSpPr>
        <p:spPr>
          <a:xfrm>
            <a:off x="6559613" y="5332620"/>
            <a:ext cx="67430" cy="69588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400" b="1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&gt;</a:t>
            </a:r>
            <a:endParaRPr lang="ko-KR" altLang="en-US" sz="400" b="1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6" name="Folder">
            <a:extLst>
              <a:ext uri="{FF2B5EF4-FFF2-40B4-BE49-F238E27FC236}">
                <a16:creationId xmlns:a16="http://schemas.microsoft.com/office/drawing/2014/main" id="{685FA10D-746C-0EB0-223E-A3BB19217D2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53768" y="5473330"/>
            <a:ext cx="78367" cy="69916"/>
          </a:xfrm>
          <a:custGeom>
            <a:avLst/>
            <a:gdLst>
              <a:gd name="T0" fmla="*/ 163 w 1411"/>
              <a:gd name="T1" fmla="*/ 0 h 1248"/>
              <a:gd name="T2" fmla="*/ 0 w 1411"/>
              <a:gd name="T3" fmla="*/ 163 h 1248"/>
              <a:gd name="T4" fmla="*/ 0 w 1411"/>
              <a:gd name="T5" fmla="*/ 326 h 1248"/>
              <a:gd name="T6" fmla="*/ 0 w 1411"/>
              <a:gd name="T7" fmla="*/ 380 h 1248"/>
              <a:gd name="T8" fmla="*/ 0 w 1411"/>
              <a:gd name="T9" fmla="*/ 1085 h 1248"/>
              <a:gd name="T10" fmla="*/ 163 w 1411"/>
              <a:gd name="T11" fmla="*/ 1248 h 1248"/>
              <a:gd name="T12" fmla="*/ 1249 w 1411"/>
              <a:gd name="T13" fmla="*/ 1248 h 1248"/>
              <a:gd name="T14" fmla="*/ 1411 w 1411"/>
              <a:gd name="T15" fmla="*/ 1085 h 1248"/>
              <a:gd name="T16" fmla="*/ 1411 w 1411"/>
              <a:gd name="T17" fmla="*/ 326 h 1248"/>
              <a:gd name="T18" fmla="*/ 1249 w 1411"/>
              <a:gd name="T19" fmla="*/ 163 h 1248"/>
              <a:gd name="T20" fmla="*/ 597 w 1411"/>
              <a:gd name="T21" fmla="*/ 163 h 1248"/>
              <a:gd name="T22" fmla="*/ 434 w 1411"/>
              <a:gd name="T23" fmla="*/ 0 h 1248"/>
              <a:gd name="T24" fmla="*/ 163 w 1411"/>
              <a:gd name="T25" fmla="*/ 0 h 1248"/>
              <a:gd name="T26" fmla="*/ 163 w 1411"/>
              <a:gd name="T27" fmla="*/ 271 h 1248"/>
              <a:gd name="T28" fmla="*/ 1249 w 1411"/>
              <a:gd name="T29" fmla="*/ 271 h 1248"/>
              <a:gd name="T30" fmla="*/ 1303 w 1411"/>
              <a:gd name="T31" fmla="*/ 326 h 1248"/>
              <a:gd name="T32" fmla="*/ 1303 w 1411"/>
              <a:gd name="T33" fmla="*/ 1085 h 1248"/>
              <a:gd name="T34" fmla="*/ 1249 w 1411"/>
              <a:gd name="T35" fmla="*/ 1140 h 1248"/>
              <a:gd name="T36" fmla="*/ 163 w 1411"/>
              <a:gd name="T37" fmla="*/ 1140 h 1248"/>
              <a:gd name="T38" fmla="*/ 109 w 1411"/>
              <a:gd name="T39" fmla="*/ 1085 h 1248"/>
              <a:gd name="T40" fmla="*/ 109 w 1411"/>
              <a:gd name="T41" fmla="*/ 326 h 1248"/>
              <a:gd name="T42" fmla="*/ 163 w 1411"/>
              <a:gd name="T43" fmla="*/ 271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411" h="1248">
                <a:moveTo>
                  <a:pt x="163" y="0"/>
                </a:moveTo>
                <a:cubicBezTo>
                  <a:pt x="73" y="0"/>
                  <a:pt x="0" y="73"/>
                  <a:pt x="0" y="163"/>
                </a:cubicBezTo>
                <a:lnTo>
                  <a:pt x="0" y="326"/>
                </a:lnTo>
                <a:lnTo>
                  <a:pt x="0" y="380"/>
                </a:lnTo>
                <a:lnTo>
                  <a:pt x="0" y="1085"/>
                </a:lnTo>
                <a:cubicBezTo>
                  <a:pt x="0" y="1175"/>
                  <a:pt x="73" y="1248"/>
                  <a:pt x="163" y="1248"/>
                </a:cubicBezTo>
                <a:lnTo>
                  <a:pt x="1249" y="1248"/>
                </a:lnTo>
                <a:cubicBezTo>
                  <a:pt x="1338" y="1248"/>
                  <a:pt x="1411" y="1175"/>
                  <a:pt x="1411" y="1085"/>
                </a:cubicBezTo>
                <a:lnTo>
                  <a:pt x="1411" y="326"/>
                </a:lnTo>
                <a:cubicBezTo>
                  <a:pt x="1411" y="236"/>
                  <a:pt x="1338" y="163"/>
                  <a:pt x="1249" y="163"/>
                </a:cubicBezTo>
                <a:lnTo>
                  <a:pt x="597" y="163"/>
                </a:lnTo>
                <a:cubicBezTo>
                  <a:pt x="597" y="73"/>
                  <a:pt x="524" y="0"/>
                  <a:pt x="434" y="0"/>
                </a:cubicBezTo>
                <a:lnTo>
                  <a:pt x="163" y="0"/>
                </a:lnTo>
                <a:close/>
                <a:moveTo>
                  <a:pt x="163" y="271"/>
                </a:moveTo>
                <a:lnTo>
                  <a:pt x="1249" y="271"/>
                </a:lnTo>
                <a:cubicBezTo>
                  <a:pt x="1279" y="271"/>
                  <a:pt x="1303" y="296"/>
                  <a:pt x="1303" y="326"/>
                </a:cubicBezTo>
                <a:lnTo>
                  <a:pt x="1303" y="1085"/>
                </a:lnTo>
                <a:cubicBezTo>
                  <a:pt x="1303" y="1115"/>
                  <a:pt x="1279" y="1140"/>
                  <a:pt x="1249" y="1140"/>
                </a:cubicBezTo>
                <a:lnTo>
                  <a:pt x="163" y="1140"/>
                </a:lnTo>
                <a:cubicBezTo>
                  <a:pt x="133" y="1140"/>
                  <a:pt x="109" y="1115"/>
                  <a:pt x="109" y="1085"/>
                </a:cubicBezTo>
                <a:lnTo>
                  <a:pt x="109" y="326"/>
                </a:lnTo>
                <a:cubicBezTo>
                  <a:pt x="109" y="296"/>
                  <a:pt x="133" y="271"/>
                  <a:pt x="163" y="271"/>
                </a:cubicBez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6752208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>
            <a:extLst>
              <a:ext uri="{FF2B5EF4-FFF2-40B4-BE49-F238E27FC236}">
                <a16:creationId xmlns:a16="http://schemas.microsoft.com/office/drawing/2014/main" id="{2717343B-8F59-DE6F-F9C3-8CEE26249805}"/>
              </a:ext>
            </a:extLst>
          </p:cNvPr>
          <p:cNvSpPr txBox="1"/>
          <p:nvPr/>
        </p:nvSpPr>
        <p:spPr>
          <a:xfrm>
            <a:off x="422274" y="1223719"/>
            <a:ext cx="8423563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3.6 Header</a:t>
            </a:r>
            <a:endParaRPr lang="ko-KR" altLang="en-US" dirty="0"/>
          </a:p>
        </p:txBody>
      </p:sp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759ECAB5-F27B-CECF-C098-D49510EC9766}"/>
              </a:ext>
            </a:extLst>
          </p:cNvPr>
          <p:cNvSpPr txBox="1">
            <a:spLocks/>
          </p:cNvSpPr>
          <p:nvPr/>
        </p:nvSpPr>
        <p:spPr>
          <a:xfrm>
            <a:off x="427375" y="1645349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3.6.1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헤더 구성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4" name="말풍선: 사각형 183">
            <a:extLst>
              <a:ext uri="{FF2B5EF4-FFF2-40B4-BE49-F238E27FC236}">
                <a16:creationId xmlns:a16="http://schemas.microsoft.com/office/drawing/2014/main" id="{55B5D1DF-27A5-F51D-4BDC-11DC7199BC41}"/>
              </a:ext>
            </a:extLst>
          </p:cNvPr>
          <p:cNvSpPr/>
          <p:nvPr/>
        </p:nvSpPr>
        <p:spPr>
          <a:xfrm>
            <a:off x="6818050" y="2973898"/>
            <a:ext cx="1784411" cy="1260289"/>
          </a:xfrm>
          <a:prstGeom prst="wedgeRectCallout">
            <a:avLst>
              <a:gd name="adj1" fmla="val -21184"/>
              <a:gd name="adj2" fmla="val -59791"/>
            </a:avLst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" name="Open External">
            <a:extLst>
              <a:ext uri="{FF2B5EF4-FFF2-40B4-BE49-F238E27FC236}">
                <a16:creationId xmlns:a16="http://schemas.microsoft.com/office/drawing/2014/main" id="{B20DCF20-C756-CBB5-F27B-9CEC6DEE5B6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03825" y="3100864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0F2BBC26-5F48-4125-6B1C-F0FB6998A5BC}"/>
              </a:ext>
            </a:extLst>
          </p:cNvPr>
          <p:cNvSpPr txBox="1"/>
          <p:nvPr/>
        </p:nvSpPr>
        <p:spPr>
          <a:xfrm>
            <a:off x="6946133" y="3031615"/>
            <a:ext cx="938387" cy="120257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구매입고관리</a:t>
            </a:r>
            <a:endParaRPr lang="en-US" altLang="ko-KR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구매입고처리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구매반품입력</a:t>
            </a:r>
            <a:endParaRPr lang="en-US" altLang="ko-KR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구매입고현황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구매반품현황</a:t>
            </a:r>
            <a:endParaRPr lang="en-US" altLang="ko-KR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구매납기준수현황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공급사재고현황</a:t>
            </a:r>
          </a:p>
        </p:txBody>
      </p:sp>
      <p:sp>
        <p:nvSpPr>
          <p:cNvPr id="187" name="Open External">
            <a:extLst>
              <a:ext uri="{FF2B5EF4-FFF2-40B4-BE49-F238E27FC236}">
                <a16:creationId xmlns:a16="http://schemas.microsoft.com/office/drawing/2014/main" id="{63382F94-2372-0154-7351-D4ED4AE9096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03825" y="3261484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8" name="Open External">
            <a:extLst>
              <a:ext uri="{FF2B5EF4-FFF2-40B4-BE49-F238E27FC236}">
                <a16:creationId xmlns:a16="http://schemas.microsoft.com/office/drawing/2014/main" id="{64927418-8219-C880-2CB8-93C3824293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03825" y="3422104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9" name="Open External">
            <a:extLst>
              <a:ext uri="{FF2B5EF4-FFF2-40B4-BE49-F238E27FC236}">
                <a16:creationId xmlns:a16="http://schemas.microsoft.com/office/drawing/2014/main" id="{5BB5CBCB-D53D-F224-E2E9-527477B421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03825" y="3582724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0" name="Open External">
            <a:extLst>
              <a:ext uri="{FF2B5EF4-FFF2-40B4-BE49-F238E27FC236}">
                <a16:creationId xmlns:a16="http://schemas.microsoft.com/office/drawing/2014/main" id="{12EF25F4-51A3-D7D5-4AB0-F49197F8FBD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03825" y="3743344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1" name="Open External">
            <a:extLst>
              <a:ext uri="{FF2B5EF4-FFF2-40B4-BE49-F238E27FC236}">
                <a16:creationId xmlns:a16="http://schemas.microsoft.com/office/drawing/2014/main" id="{64E79B90-6EC4-69F2-17CF-A02A557E681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03825" y="3903964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2" name="Open External">
            <a:extLst>
              <a:ext uri="{FF2B5EF4-FFF2-40B4-BE49-F238E27FC236}">
                <a16:creationId xmlns:a16="http://schemas.microsoft.com/office/drawing/2014/main" id="{86FC1CF4-F32C-1439-213D-F4BE18602A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03825" y="4064585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B9DA7073-774E-860D-B7F4-390B39396666}"/>
              </a:ext>
            </a:extLst>
          </p:cNvPr>
          <p:cNvSpPr txBox="1"/>
          <p:nvPr/>
        </p:nvSpPr>
        <p:spPr>
          <a:xfrm>
            <a:off x="8243450" y="3028467"/>
            <a:ext cx="192323" cy="120257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F7DCC54B-3878-51D7-672E-6519C18F954C}"/>
              </a:ext>
            </a:extLst>
          </p:cNvPr>
          <p:cNvSpPr/>
          <p:nvPr/>
        </p:nvSpPr>
        <p:spPr>
          <a:xfrm>
            <a:off x="6809173" y="3393559"/>
            <a:ext cx="1658099" cy="165492"/>
          </a:xfrm>
          <a:prstGeom prst="rect">
            <a:avLst/>
          </a:prstGeom>
          <a:solidFill>
            <a:srgbClr val="2EA5AD">
              <a:alpha val="20000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8B048D8A-C0D3-FD91-3C44-9EF9866B4F23}"/>
              </a:ext>
            </a:extLst>
          </p:cNvPr>
          <p:cNvSpPr/>
          <p:nvPr/>
        </p:nvSpPr>
        <p:spPr>
          <a:xfrm>
            <a:off x="8470037" y="2973898"/>
            <a:ext cx="132425" cy="126029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9C31F14B-3CE7-2E6A-2CE7-FE2145D32F8F}"/>
              </a:ext>
            </a:extLst>
          </p:cNvPr>
          <p:cNvSpPr/>
          <p:nvPr/>
        </p:nvSpPr>
        <p:spPr>
          <a:xfrm>
            <a:off x="8481511" y="3082584"/>
            <a:ext cx="122162" cy="754602"/>
          </a:xfrm>
          <a:prstGeom prst="rect">
            <a:avLst/>
          </a:prstGeom>
          <a:solidFill>
            <a:schemeClr val="bg1">
              <a:lumMod val="6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9931604-28B6-6934-2519-4A307F576E82}"/>
              </a:ext>
            </a:extLst>
          </p:cNvPr>
          <p:cNvCxnSpPr>
            <a:cxnSpLocks/>
          </p:cNvCxnSpPr>
          <p:nvPr/>
        </p:nvCxnSpPr>
        <p:spPr bwMode="auto">
          <a:xfrm>
            <a:off x="775768" y="2392640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" name="직선 연결선 5">
            <a:extLst>
              <a:ext uri="{FF2B5EF4-FFF2-40B4-BE49-F238E27FC236}">
                <a16:creationId xmlns:a16="http://schemas.microsoft.com/office/drawing/2014/main" id="{887291FA-EF72-2DCD-DADC-B05F8FA8B828}"/>
              </a:ext>
            </a:extLst>
          </p:cNvPr>
          <p:cNvCxnSpPr>
            <a:cxnSpLocks/>
          </p:cNvCxnSpPr>
          <p:nvPr/>
        </p:nvCxnSpPr>
        <p:spPr bwMode="auto">
          <a:xfrm>
            <a:off x="1841169" y="2392640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" name="TextBox 6">
            <a:extLst>
              <a:ext uri="{FF2B5EF4-FFF2-40B4-BE49-F238E27FC236}">
                <a16:creationId xmlns:a16="http://schemas.microsoft.com/office/drawing/2014/main" id="{3D1C48EE-B8F4-6B64-06B2-74216143163F}"/>
              </a:ext>
            </a:extLst>
          </p:cNvPr>
          <p:cNvSpPr txBox="1"/>
          <p:nvPr/>
        </p:nvSpPr>
        <p:spPr>
          <a:xfrm>
            <a:off x="650380" y="2110758"/>
            <a:ext cx="142699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로고 영역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좌측 정렬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" name="그룹 2"/>
          <p:cNvGrpSpPr/>
          <p:nvPr/>
        </p:nvGrpSpPr>
        <p:grpSpPr>
          <a:xfrm>
            <a:off x="762006" y="2482621"/>
            <a:ext cx="8211845" cy="503823"/>
            <a:chOff x="762006" y="2482621"/>
            <a:chExt cx="8211845" cy="503823"/>
          </a:xfrm>
        </p:grpSpPr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A03DAE97-9DA9-58F7-E130-5C54158F026D}"/>
                </a:ext>
              </a:extLst>
            </p:cNvPr>
            <p:cNvSpPr/>
            <p:nvPr/>
          </p:nvSpPr>
          <p:spPr>
            <a:xfrm>
              <a:off x="762006" y="2611362"/>
              <a:ext cx="8211845" cy="375082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" name="직사각형 110">
              <a:extLst>
                <a:ext uri="{FF2B5EF4-FFF2-40B4-BE49-F238E27FC236}">
                  <a16:creationId xmlns:a16="http://schemas.microsoft.com/office/drawing/2014/main" id="{10B2F72E-22F2-057E-BCFB-56F524D73E11}"/>
                </a:ext>
              </a:extLst>
            </p:cNvPr>
            <p:cNvSpPr/>
            <p:nvPr/>
          </p:nvSpPr>
          <p:spPr>
            <a:xfrm>
              <a:off x="773998" y="2676853"/>
              <a:ext cx="1056443" cy="258704"/>
            </a:xfrm>
            <a:prstGeom prst="rect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900" b="1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Malgun Gothic Semilight" panose="020B0503020000020004" pitchFamily="34" charset="-127"/>
                  <a:ea typeface="Malgun Gothic Semilight" panose="020B0503020000020004" pitchFamily="34" charset="-127"/>
                  <a:cs typeface="Malgun Gothic Semilight" panose="020B0503020000020004" pitchFamily="34" charset="-127"/>
                </a:rPr>
                <a:t>강원랜드 로고</a:t>
              </a:r>
            </a:p>
          </p:txBody>
        </p:sp>
        <p:sp>
          <p:nvSpPr>
            <p:cNvPr id="113" name="사각형: 둥근 모서리 112">
              <a:extLst>
                <a:ext uri="{FF2B5EF4-FFF2-40B4-BE49-F238E27FC236}">
                  <a16:creationId xmlns:a16="http://schemas.microsoft.com/office/drawing/2014/main" id="{E08E7511-43F5-AE67-D0A8-272F6924BD8D}"/>
                </a:ext>
              </a:extLst>
            </p:cNvPr>
            <p:cNvSpPr/>
            <p:nvPr/>
          </p:nvSpPr>
          <p:spPr>
            <a:xfrm>
              <a:off x="1836205" y="2672782"/>
              <a:ext cx="1020932" cy="239697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4" name="Open External">
              <a:extLst>
                <a:ext uri="{FF2B5EF4-FFF2-40B4-BE49-F238E27FC236}">
                  <a16:creationId xmlns:a16="http://schemas.microsoft.com/office/drawing/2014/main" id="{96FD134A-0E0A-74AD-DAB6-0837EECE5B4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1878790" y="2717533"/>
              <a:ext cx="131513" cy="132802"/>
            </a:xfrm>
            <a:custGeom>
              <a:avLst/>
              <a:gdLst>
                <a:gd name="T0" fmla="*/ 445 w 666"/>
                <a:gd name="T1" fmla="*/ 0 h 666"/>
                <a:gd name="T2" fmla="*/ 433 w 666"/>
                <a:gd name="T3" fmla="*/ 14 h 666"/>
                <a:gd name="T4" fmla="*/ 447 w 666"/>
                <a:gd name="T5" fmla="*/ 26 h 666"/>
                <a:gd name="T6" fmla="*/ 621 w 666"/>
                <a:gd name="T7" fmla="*/ 26 h 666"/>
                <a:gd name="T8" fmla="*/ 342 w 666"/>
                <a:gd name="T9" fmla="*/ 305 h 666"/>
                <a:gd name="T10" fmla="*/ 342 w 666"/>
                <a:gd name="T11" fmla="*/ 324 h 666"/>
                <a:gd name="T12" fmla="*/ 361 w 666"/>
                <a:gd name="T13" fmla="*/ 324 h 666"/>
                <a:gd name="T14" fmla="*/ 640 w 666"/>
                <a:gd name="T15" fmla="*/ 45 h 666"/>
                <a:gd name="T16" fmla="*/ 640 w 666"/>
                <a:gd name="T17" fmla="*/ 218 h 666"/>
                <a:gd name="T18" fmla="*/ 653 w 666"/>
                <a:gd name="T19" fmla="*/ 232 h 666"/>
                <a:gd name="T20" fmla="*/ 666 w 666"/>
                <a:gd name="T21" fmla="*/ 218 h 666"/>
                <a:gd name="T22" fmla="*/ 666 w 666"/>
                <a:gd name="T23" fmla="*/ 0 h 666"/>
                <a:gd name="T24" fmla="*/ 445 w 666"/>
                <a:gd name="T25" fmla="*/ 0 h 666"/>
                <a:gd name="T26" fmla="*/ 27 w 666"/>
                <a:gd name="T27" fmla="*/ 119 h 666"/>
                <a:gd name="T28" fmla="*/ 0 w 666"/>
                <a:gd name="T29" fmla="*/ 146 h 666"/>
                <a:gd name="T30" fmla="*/ 0 w 666"/>
                <a:gd name="T31" fmla="*/ 639 h 666"/>
                <a:gd name="T32" fmla="*/ 27 w 666"/>
                <a:gd name="T33" fmla="*/ 666 h 666"/>
                <a:gd name="T34" fmla="*/ 520 w 666"/>
                <a:gd name="T35" fmla="*/ 666 h 666"/>
                <a:gd name="T36" fmla="*/ 547 w 666"/>
                <a:gd name="T37" fmla="*/ 639 h 666"/>
                <a:gd name="T38" fmla="*/ 547 w 666"/>
                <a:gd name="T39" fmla="*/ 226 h 666"/>
                <a:gd name="T40" fmla="*/ 533 w 666"/>
                <a:gd name="T41" fmla="*/ 212 h 666"/>
                <a:gd name="T42" fmla="*/ 520 w 666"/>
                <a:gd name="T43" fmla="*/ 226 h 666"/>
                <a:gd name="T44" fmla="*/ 520 w 666"/>
                <a:gd name="T45" fmla="*/ 639 h 666"/>
                <a:gd name="T46" fmla="*/ 27 w 666"/>
                <a:gd name="T47" fmla="*/ 639 h 666"/>
                <a:gd name="T48" fmla="*/ 27 w 666"/>
                <a:gd name="T49" fmla="*/ 146 h 666"/>
                <a:gd name="T50" fmla="*/ 440 w 666"/>
                <a:gd name="T51" fmla="*/ 146 h 666"/>
                <a:gd name="T52" fmla="*/ 453 w 666"/>
                <a:gd name="T53" fmla="*/ 133 h 666"/>
                <a:gd name="T54" fmla="*/ 440 w 666"/>
                <a:gd name="T55" fmla="*/ 119 h 666"/>
                <a:gd name="T56" fmla="*/ 27 w 666"/>
                <a:gd name="T57" fmla="*/ 119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6" h="666">
                  <a:moveTo>
                    <a:pt x="445" y="0"/>
                  </a:moveTo>
                  <a:cubicBezTo>
                    <a:pt x="438" y="0"/>
                    <a:pt x="432" y="7"/>
                    <a:pt x="433" y="14"/>
                  </a:cubicBezTo>
                  <a:cubicBezTo>
                    <a:pt x="434" y="21"/>
                    <a:pt x="440" y="27"/>
                    <a:pt x="447" y="26"/>
                  </a:cubicBezTo>
                  <a:lnTo>
                    <a:pt x="621" y="26"/>
                  </a:lnTo>
                  <a:lnTo>
                    <a:pt x="342" y="305"/>
                  </a:lnTo>
                  <a:cubicBezTo>
                    <a:pt x="337" y="310"/>
                    <a:pt x="337" y="319"/>
                    <a:pt x="342" y="324"/>
                  </a:cubicBezTo>
                  <a:cubicBezTo>
                    <a:pt x="347" y="329"/>
                    <a:pt x="356" y="329"/>
                    <a:pt x="361" y="324"/>
                  </a:cubicBezTo>
                  <a:lnTo>
                    <a:pt x="640" y="45"/>
                  </a:lnTo>
                  <a:lnTo>
                    <a:pt x="640" y="218"/>
                  </a:lnTo>
                  <a:cubicBezTo>
                    <a:pt x="639" y="225"/>
                    <a:pt x="646" y="232"/>
                    <a:pt x="653" y="232"/>
                  </a:cubicBezTo>
                  <a:cubicBezTo>
                    <a:pt x="660" y="232"/>
                    <a:pt x="666" y="225"/>
                    <a:pt x="666" y="218"/>
                  </a:cubicBezTo>
                  <a:lnTo>
                    <a:pt x="666" y="0"/>
                  </a:lnTo>
                  <a:lnTo>
                    <a:pt x="445" y="0"/>
                  </a:lnTo>
                  <a:close/>
                  <a:moveTo>
                    <a:pt x="27" y="119"/>
                  </a:moveTo>
                  <a:cubicBezTo>
                    <a:pt x="12" y="119"/>
                    <a:pt x="0" y="131"/>
                    <a:pt x="0" y="146"/>
                  </a:cubicBezTo>
                  <a:lnTo>
                    <a:pt x="0" y="639"/>
                  </a:lnTo>
                  <a:cubicBezTo>
                    <a:pt x="0" y="654"/>
                    <a:pt x="12" y="666"/>
                    <a:pt x="27" y="666"/>
                  </a:cubicBezTo>
                  <a:lnTo>
                    <a:pt x="520" y="666"/>
                  </a:lnTo>
                  <a:cubicBezTo>
                    <a:pt x="535" y="666"/>
                    <a:pt x="547" y="654"/>
                    <a:pt x="547" y="639"/>
                  </a:cubicBezTo>
                  <a:lnTo>
                    <a:pt x="547" y="226"/>
                  </a:lnTo>
                  <a:cubicBezTo>
                    <a:pt x="547" y="219"/>
                    <a:pt x="540" y="212"/>
                    <a:pt x="533" y="212"/>
                  </a:cubicBezTo>
                  <a:cubicBezTo>
                    <a:pt x="526" y="212"/>
                    <a:pt x="520" y="219"/>
                    <a:pt x="520" y="226"/>
                  </a:cubicBezTo>
                  <a:lnTo>
                    <a:pt x="520" y="639"/>
                  </a:lnTo>
                  <a:lnTo>
                    <a:pt x="27" y="639"/>
                  </a:lnTo>
                  <a:lnTo>
                    <a:pt x="27" y="146"/>
                  </a:lnTo>
                  <a:lnTo>
                    <a:pt x="440" y="146"/>
                  </a:lnTo>
                  <a:cubicBezTo>
                    <a:pt x="447" y="146"/>
                    <a:pt x="453" y="140"/>
                    <a:pt x="453" y="133"/>
                  </a:cubicBezTo>
                  <a:cubicBezTo>
                    <a:pt x="453" y="125"/>
                    <a:pt x="447" y="119"/>
                    <a:pt x="440" y="119"/>
                  </a:cubicBezTo>
                  <a:lnTo>
                    <a:pt x="27" y="1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165F92FC-B240-C655-8283-1189B3AD0CB2}"/>
                </a:ext>
              </a:extLst>
            </p:cNvPr>
            <p:cNvSpPr txBox="1"/>
            <p:nvPr/>
          </p:nvSpPr>
          <p:spPr>
            <a:xfrm>
              <a:off x="2004881" y="2699415"/>
              <a:ext cx="736846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채권상계처리</a:t>
              </a:r>
            </a:p>
          </p:txBody>
        </p:sp>
        <p:sp>
          <p:nvSpPr>
            <p:cNvPr id="117" name="사각형: 둥근 모서리 116">
              <a:extLst>
                <a:ext uri="{FF2B5EF4-FFF2-40B4-BE49-F238E27FC236}">
                  <a16:creationId xmlns:a16="http://schemas.microsoft.com/office/drawing/2014/main" id="{5DA1AFDD-6821-4BAB-89A8-58CBAE2EA6A1}"/>
                </a:ext>
              </a:extLst>
            </p:cNvPr>
            <p:cNvSpPr/>
            <p:nvPr/>
          </p:nvSpPr>
          <p:spPr>
            <a:xfrm>
              <a:off x="6109117" y="2672782"/>
              <a:ext cx="1020932" cy="239697"/>
            </a:xfrm>
            <a:prstGeom prst="roundRect">
              <a:avLst/>
            </a:prstGeom>
            <a:noFill/>
            <a:ln w="6350">
              <a:solidFill>
                <a:srgbClr val="2EA5A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8" name="Open External">
              <a:extLst>
                <a:ext uri="{FF2B5EF4-FFF2-40B4-BE49-F238E27FC236}">
                  <a16:creationId xmlns:a16="http://schemas.microsoft.com/office/drawing/2014/main" id="{6D435C96-1182-F8FB-1845-C4DE15B13FB0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51702" y="2717533"/>
              <a:ext cx="131513" cy="132802"/>
            </a:xfrm>
            <a:custGeom>
              <a:avLst/>
              <a:gdLst>
                <a:gd name="T0" fmla="*/ 445 w 666"/>
                <a:gd name="T1" fmla="*/ 0 h 666"/>
                <a:gd name="T2" fmla="*/ 433 w 666"/>
                <a:gd name="T3" fmla="*/ 14 h 666"/>
                <a:gd name="T4" fmla="*/ 447 w 666"/>
                <a:gd name="T5" fmla="*/ 26 h 666"/>
                <a:gd name="T6" fmla="*/ 621 w 666"/>
                <a:gd name="T7" fmla="*/ 26 h 666"/>
                <a:gd name="T8" fmla="*/ 342 w 666"/>
                <a:gd name="T9" fmla="*/ 305 h 666"/>
                <a:gd name="T10" fmla="*/ 342 w 666"/>
                <a:gd name="T11" fmla="*/ 324 h 666"/>
                <a:gd name="T12" fmla="*/ 361 w 666"/>
                <a:gd name="T13" fmla="*/ 324 h 666"/>
                <a:gd name="T14" fmla="*/ 640 w 666"/>
                <a:gd name="T15" fmla="*/ 45 h 666"/>
                <a:gd name="T16" fmla="*/ 640 w 666"/>
                <a:gd name="T17" fmla="*/ 218 h 666"/>
                <a:gd name="T18" fmla="*/ 653 w 666"/>
                <a:gd name="T19" fmla="*/ 232 h 666"/>
                <a:gd name="T20" fmla="*/ 666 w 666"/>
                <a:gd name="T21" fmla="*/ 218 h 666"/>
                <a:gd name="T22" fmla="*/ 666 w 666"/>
                <a:gd name="T23" fmla="*/ 0 h 666"/>
                <a:gd name="T24" fmla="*/ 445 w 666"/>
                <a:gd name="T25" fmla="*/ 0 h 666"/>
                <a:gd name="T26" fmla="*/ 27 w 666"/>
                <a:gd name="T27" fmla="*/ 119 h 666"/>
                <a:gd name="T28" fmla="*/ 0 w 666"/>
                <a:gd name="T29" fmla="*/ 146 h 666"/>
                <a:gd name="T30" fmla="*/ 0 w 666"/>
                <a:gd name="T31" fmla="*/ 639 h 666"/>
                <a:gd name="T32" fmla="*/ 27 w 666"/>
                <a:gd name="T33" fmla="*/ 666 h 666"/>
                <a:gd name="T34" fmla="*/ 520 w 666"/>
                <a:gd name="T35" fmla="*/ 666 h 666"/>
                <a:gd name="T36" fmla="*/ 547 w 666"/>
                <a:gd name="T37" fmla="*/ 639 h 666"/>
                <a:gd name="T38" fmla="*/ 547 w 666"/>
                <a:gd name="T39" fmla="*/ 226 h 666"/>
                <a:gd name="T40" fmla="*/ 533 w 666"/>
                <a:gd name="T41" fmla="*/ 212 h 666"/>
                <a:gd name="T42" fmla="*/ 520 w 666"/>
                <a:gd name="T43" fmla="*/ 226 h 666"/>
                <a:gd name="T44" fmla="*/ 520 w 666"/>
                <a:gd name="T45" fmla="*/ 639 h 666"/>
                <a:gd name="T46" fmla="*/ 27 w 666"/>
                <a:gd name="T47" fmla="*/ 639 h 666"/>
                <a:gd name="T48" fmla="*/ 27 w 666"/>
                <a:gd name="T49" fmla="*/ 146 h 666"/>
                <a:gd name="T50" fmla="*/ 440 w 666"/>
                <a:gd name="T51" fmla="*/ 146 h 666"/>
                <a:gd name="T52" fmla="*/ 453 w 666"/>
                <a:gd name="T53" fmla="*/ 133 h 666"/>
                <a:gd name="T54" fmla="*/ 440 w 666"/>
                <a:gd name="T55" fmla="*/ 119 h 666"/>
                <a:gd name="T56" fmla="*/ 27 w 666"/>
                <a:gd name="T57" fmla="*/ 119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6" h="666">
                  <a:moveTo>
                    <a:pt x="445" y="0"/>
                  </a:moveTo>
                  <a:cubicBezTo>
                    <a:pt x="438" y="0"/>
                    <a:pt x="432" y="7"/>
                    <a:pt x="433" y="14"/>
                  </a:cubicBezTo>
                  <a:cubicBezTo>
                    <a:pt x="434" y="21"/>
                    <a:pt x="440" y="27"/>
                    <a:pt x="447" y="26"/>
                  </a:cubicBezTo>
                  <a:lnTo>
                    <a:pt x="621" y="26"/>
                  </a:lnTo>
                  <a:lnTo>
                    <a:pt x="342" y="305"/>
                  </a:lnTo>
                  <a:cubicBezTo>
                    <a:pt x="337" y="310"/>
                    <a:pt x="337" y="319"/>
                    <a:pt x="342" y="324"/>
                  </a:cubicBezTo>
                  <a:cubicBezTo>
                    <a:pt x="347" y="329"/>
                    <a:pt x="356" y="329"/>
                    <a:pt x="361" y="324"/>
                  </a:cubicBezTo>
                  <a:lnTo>
                    <a:pt x="640" y="45"/>
                  </a:lnTo>
                  <a:lnTo>
                    <a:pt x="640" y="218"/>
                  </a:lnTo>
                  <a:cubicBezTo>
                    <a:pt x="639" y="225"/>
                    <a:pt x="646" y="232"/>
                    <a:pt x="653" y="232"/>
                  </a:cubicBezTo>
                  <a:cubicBezTo>
                    <a:pt x="660" y="232"/>
                    <a:pt x="666" y="225"/>
                    <a:pt x="666" y="218"/>
                  </a:cubicBezTo>
                  <a:lnTo>
                    <a:pt x="666" y="0"/>
                  </a:lnTo>
                  <a:lnTo>
                    <a:pt x="445" y="0"/>
                  </a:lnTo>
                  <a:close/>
                  <a:moveTo>
                    <a:pt x="27" y="119"/>
                  </a:moveTo>
                  <a:cubicBezTo>
                    <a:pt x="12" y="119"/>
                    <a:pt x="0" y="131"/>
                    <a:pt x="0" y="146"/>
                  </a:cubicBezTo>
                  <a:lnTo>
                    <a:pt x="0" y="639"/>
                  </a:lnTo>
                  <a:cubicBezTo>
                    <a:pt x="0" y="654"/>
                    <a:pt x="12" y="666"/>
                    <a:pt x="27" y="666"/>
                  </a:cubicBezTo>
                  <a:lnTo>
                    <a:pt x="520" y="666"/>
                  </a:lnTo>
                  <a:cubicBezTo>
                    <a:pt x="535" y="666"/>
                    <a:pt x="547" y="654"/>
                    <a:pt x="547" y="639"/>
                  </a:cubicBezTo>
                  <a:lnTo>
                    <a:pt x="547" y="226"/>
                  </a:lnTo>
                  <a:cubicBezTo>
                    <a:pt x="547" y="219"/>
                    <a:pt x="540" y="212"/>
                    <a:pt x="533" y="212"/>
                  </a:cubicBezTo>
                  <a:cubicBezTo>
                    <a:pt x="526" y="212"/>
                    <a:pt x="520" y="219"/>
                    <a:pt x="520" y="226"/>
                  </a:cubicBezTo>
                  <a:lnTo>
                    <a:pt x="520" y="639"/>
                  </a:lnTo>
                  <a:lnTo>
                    <a:pt x="27" y="639"/>
                  </a:lnTo>
                  <a:lnTo>
                    <a:pt x="27" y="146"/>
                  </a:lnTo>
                  <a:lnTo>
                    <a:pt x="440" y="146"/>
                  </a:lnTo>
                  <a:cubicBezTo>
                    <a:pt x="447" y="146"/>
                    <a:pt x="453" y="140"/>
                    <a:pt x="453" y="133"/>
                  </a:cubicBezTo>
                  <a:cubicBezTo>
                    <a:pt x="453" y="125"/>
                    <a:pt x="447" y="119"/>
                    <a:pt x="440" y="119"/>
                  </a:cubicBezTo>
                  <a:lnTo>
                    <a:pt x="27" y="119"/>
                  </a:lnTo>
                  <a:close/>
                </a:path>
              </a:pathLst>
            </a:custGeom>
            <a:no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31E36A5B-961A-AA28-D46F-85F80A0608A5}"/>
                </a:ext>
              </a:extLst>
            </p:cNvPr>
            <p:cNvSpPr txBox="1"/>
            <p:nvPr/>
          </p:nvSpPr>
          <p:spPr>
            <a:xfrm>
              <a:off x="6277793" y="2699415"/>
              <a:ext cx="736846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가수금정산</a:t>
              </a:r>
            </a:p>
          </p:txBody>
        </p:sp>
        <p:sp>
          <p:nvSpPr>
            <p:cNvPr id="121" name="사각형: 둥근 모서리 120">
              <a:extLst>
                <a:ext uri="{FF2B5EF4-FFF2-40B4-BE49-F238E27FC236}">
                  <a16:creationId xmlns:a16="http://schemas.microsoft.com/office/drawing/2014/main" id="{D26C1026-A679-8447-C244-FA0743E6651A}"/>
                </a:ext>
              </a:extLst>
            </p:cNvPr>
            <p:cNvSpPr/>
            <p:nvPr/>
          </p:nvSpPr>
          <p:spPr>
            <a:xfrm>
              <a:off x="2904433" y="2672782"/>
              <a:ext cx="1020932" cy="239697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2" name="Open External">
              <a:extLst>
                <a:ext uri="{FF2B5EF4-FFF2-40B4-BE49-F238E27FC236}">
                  <a16:creationId xmlns:a16="http://schemas.microsoft.com/office/drawing/2014/main" id="{7ED22742-D622-EDF7-FF06-9BAB61EBFDF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947018" y="2717533"/>
              <a:ext cx="131513" cy="132802"/>
            </a:xfrm>
            <a:custGeom>
              <a:avLst/>
              <a:gdLst>
                <a:gd name="T0" fmla="*/ 445 w 666"/>
                <a:gd name="T1" fmla="*/ 0 h 666"/>
                <a:gd name="T2" fmla="*/ 433 w 666"/>
                <a:gd name="T3" fmla="*/ 14 h 666"/>
                <a:gd name="T4" fmla="*/ 447 w 666"/>
                <a:gd name="T5" fmla="*/ 26 h 666"/>
                <a:gd name="T6" fmla="*/ 621 w 666"/>
                <a:gd name="T7" fmla="*/ 26 h 666"/>
                <a:gd name="T8" fmla="*/ 342 w 666"/>
                <a:gd name="T9" fmla="*/ 305 h 666"/>
                <a:gd name="T10" fmla="*/ 342 w 666"/>
                <a:gd name="T11" fmla="*/ 324 h 666"/>
                <a:gd name="T12" fmla="*/ 361 w 666"/>
                <a:gd name="T13" fmla="*/ 324 h 666"/>
                <a:gd name="T14" fmla="*/ 640 w 666"/>
                <a:gd name="T15" fmla="*/ 45 h 666"/>
                <a:gd name="T16" fmla="*/ 640 w 666"/>
                <a:gd name="T17" fmla="*/ 218 h 666"/>
                <a:gd name="T18" fmla="*/ 653 w 666"/>
                <a:gd name="T19" fmla="*/ 232 h 666"/>
                <a:gd name="T20" fmla="*/ 666 w 666"/>
                <a:gd name="T21" fmla="*/ 218 h 666"/>
                <a:gd name="T22" fmla="*/ 666 w 666"/>
                <a:gd name="T23" fmla="*/ 0 h 666"/>
                <a:gd name="T24" fmla="*/ 445 w 666"/>
                <a:gd name="T25" fmla="*/ 0 h 666"/>
                <a:gd name="T26" fmla="*/ 27 w 666"/>
                <a:gd name="T27" fmla="*/ 119 h 666"/>
                <a:gd name="T28" fmla="*/ 0 w 666"/>
                <a:gd name="T29" fmla="*/ 146 h 666"/>
                <a:gd name="T30" fmla="*/ 0 w 666"/>
                <a:gd name="T31" fmla="*/ 639 h 666"/>
                <a:gd name="T32" fmla="*/ 27 w 666"/>
                <a:gd name="T33" fmla="*/ 666 h 666"/>
                <a:gd name="T34" fmla="*/ 520 w 666"/>
                <a:gd name="T35" fmla="*/ 666 h 666"/>
                <a:gd name="T36" fmla="*/ 547 w 666"/>
                <a:gd name="T37" fmla="*/ 639 h 666"/>
                <a:gd name="T38" fmla="*/ 547 w 666"/>
                <a:gd name="T39" fmla="*/ 226 h 666"/>
                <a:gd name="T40" fmla="*/ 533 w 666"/>
                <a:gd name="T41" fmla="*/ 212 h 666"/>
                <a:gd name="T42" fmla="*/ 520 w 666"/>
                <a:gd name="T43" fmla="*/ 226 h 666"/>
                <a:gd name="T44" fmla="*/ 520 w 666"/>
                <a:gd name="T45" fmla="*/ 639 h 666"/>
                <a:gd name="T46" fmla="*/ 27 w 666"/>
                <a:gd name="T47" fmla="*/ 639 h 666"/>
                <a:gd name="T48" fmla="*/ 27 w 666"/>
                <a:gd name="T49" fmla="*/ 146 h 666"/>
                <a:gd name="T50" fmla="*/ 440 w 666"/>
                <a:gd name="T51" fmla="*/ 146 h 666"/>
                <a:gd name="T52" fmla="*/ 453 w 666"/>
                <a:gd name="T53" fmla="*/ 133 h 666"/>
                <a:gd name="T54" fmla="*/ 440 w 666"/>
                <a:gd name="T55" fmla="*/ 119 h 666"/>
                <a:gd name="T56" fmla="*/ 27 w 666"/>
                <a:gd name="T57" fmla="*/ 119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6" h="666">
                  <a:moveTo>
                    <a:pt x="445" y="0"/>
                  </a:moveTo>
                  <a:cubicBezTo>
                    <a:pt x="438" y="0"/>
                    <a:pt x="432" y="7"/>
                    <a:pt x="433" y="14"/>
                  </a:cubicBezTo>
                  <a:cubicBezTo>
                    <a:pt x="434" y="21"/>
                    <a:pt x="440" y="27"/>
                    <a:pt x="447" y="26"/>
                  </a:cubicBezTo>
                  <a:lnTo>
                    <a:pt x="621" y="26"/>
                  </a:lnTo>
                  <a:lnTo>
                    <a:pt x="342" y="305"/>
                  </a:lnTo>
                  <a:cubicBezTo>
                    <a:pt x="337" y="310"/>
                    <a:pt x="337" y="319"/>
                    <a:pt x="342" y="324"/>
                  </a:cubicBezTo>
                  <a:cubicBezTo>
                    <a:pt x="347" y="329"/>
                    <a:pt x="356" y="329"/>
                    <a:pt x="361" y="324"/>
                  </a:cubicBezTo>
                  <a:lnTo>
                    <a:pt x="640" y="45"/>
                  </a:lnTo>
                  <a:lnTo>
                    <a:pt x="640" y="218"/>
                  </a:lnTo>
                  <a:cubicBezTo>
                    <a:pt x="639" y="225"/>
                    <a:pt x="646" y="232"/>
                    <a:pt x="653" y="232"/>
                  </a:cubicBezTo>
                  <a:cubicBezTo>
                    <a:pt x="660" y="232"/>
                    <a:pt x="666" y="225"/>
                    <a:pt x="666" y="218"/>
                  </a:cubicBezTo>
                  <a:lnTo>
                    <a:pt x="666" y="0"/>
                  </a:lnTo>
                  <a:lnTo>
                    <a:pt x="445" y="0"/>
                  </a:lnTo>
                  <a:close/>
                  <a:moveTo>
                    <a:pt x="27" y="119"/>
                  </a:moveTo>
                  <a:cubicBezTo>
                    <a:pt x="12" y="119"/>
                    <a:pt x="0" y="131"/>
                    <a:pt x="0" y="146"/>
                  </a:cubicBezTo>
                  <a:lnTo>
                    <a:pt x="0" y="639"/>
                  </a:lnTo>
                  <a:cubicBezTo>
                    <a:pt x="0" y="654"/>
                    <a:pt x="12" y="666"/>
                    <a:pt x="27" y="666"/>
                  </a:cubicBezTo>
                  <a:lnTo>
                    <a:pt x="520" y="666"/>
                  </a:lnTo>
                  <a:cubicBezTo>
                    <a:pt x="535" y="666"/>
                    <a:pt x="547" y="654"/>
                    <a:pt x="547" y="639"/>
                  </a:cubicBezTo>
                  <a:lnTo>
                    <a:pt x="547" y="226"/>
                  </a:lnTo>
                  <a:cubicBezTo>
                    <a:pt x="547" y="219"/>
                    <a:pt x="540" y="212"/>
                    <a:pt x="533" y="212"/>
                  </a:cubicBezTo>
                  <a:cubicBezTo>
                    <a:pt x="526" y="212"/>
                    <a:pt x="520" y="219"/>
                    <a:pt x="520" y="226"/>
                  </a:cubicBezTo>
                  <a:lnTo>
                    <a:pt x="520" y="639"/>
                  </a:lnTo>
                  <a:lnTo>
                    <a:pt x="27" y="639"/>
                  </a:lnTo>
                  <a:lnTo>
                    <a:pt x="27" y="146"/>
                  </a:lnTo>
                  <a:lnTo>
                    <a:pt x="440" y="146"/>
                  </a:lnTo>
                  <a:cubicBezTo>
                    <a:pt x="447" y="146"/>
                    <a:pt x="453" y="140"/>
                    <a:pt x="453" y="133"/>
                  </a:cubicBezTo>
                  <a:cubicBezTo>
                    <a:pt x="453" y="125"/>
                    <a:pt x="447" y="119"/>
                    <a:pt x="440" y="119"/>
                  </a:cubicBezTo>
                  <a:lnTo>
                    <a:pt x="27" y="1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782924EE-99FA-A3F8-1F7E-847AB93433EA}"/>
                </a:ext>
              </a:extLst>
            </p:cNvPr>
            <p:cNvSpPr txBox="1"/>
            <p:nvPr/>
          </p:nvSpPr>
          <p:spPr>
            <a:xfrm>
              <a:off x="3073109" y="2699415"/>
              <a:ext cx="736846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선수금정산</a:t>
              </a:r>
            </a:p>
          </p:txBody>
        </p:sp>
        <p:sp>
          <p:nvSpPr>
            <p:cNvPr id="125" name="사각형: 둥근 모서리 124">
              <a:extLst>
                <a:ext uri="{FF2B5EF4-FFF2-40B4-BE49-F238E27FC236}">
                  <a16:creationId xmlns:a16="http://schemas.microsoft.com/office/drawing/2014/main" id="{2CB993DE-125A-18B2-0D77-750C84198FD0}"/>
                </a:ext>
              </a:extLst>
            </p:cNvPr>
            <p:cNvSpPr/>
            <p:nvPr/>
          </p:nvSpPr>
          <p:spPr>
            <a:xfrm>
              <a:off x="3972661" y="2672782"/>
              <a:ext cx="1020932" cy="239697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" name="Open External">
              <a:extLst>
                <a:ext uri="{FF2B5EF4-FFF2-40B4-BE49-F238E27FC236}">
                  <a16:creationId xmlns:a16="http://schemas.microsoft.com/office/drawing/2014/main" id="{03909E11-4BC3-3244-BCAF-FF066CE895B1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4015246" y="2717533"/>
              <a:ext cx="131513" cy="132802"/>
            </a:xfrm>
            <a:custGeom>
              <a:avLst/>
              <a:gdLst>
                <a:gd name="T0" fmla="*/ 445 w 666"/>
                <a:gd name="T1" fmla="*/ 0 h 666"/>
                <a:gd name="T2" fmla="*/ 433 w 666"/>
                <a:gd name="T3" fmla="*/ 14 h 666"/>
                <a:gd name="T4" fmla="*/ 447 w 666"/>
                <a:gd name="T5" fmla="*/ 26 h 666"/>
                <a:gd name="T6" fmla="*/ 621 w 666"/>
                <a:gd name="T7" fmla="*/ 26 h 666"/>
                <a:gd name="T8" fmla="*/ 342 w 666"/>
                <a:gd name="T9" fmla="*/ 305 h 666"/>
                <a:gd name="T10" fmla="*/ 342 w 666"/>
                <a:gd name="T11" fmla="*/ 324 h 666"/>
                <a:gd name="T12" fmla="*/ 361 w 666"/>
                <a:gd name="T13" fmla="*/ 324 h 666"/>
                <a:gd name="T14" fmla="*/ 640 w 666"/>
                <a:gd name="T15" fmla="*/ 45 h 666"/>
                <a:gd name="T16" fmla="*/ 640 w 666"/>
                <a:gd name="T17" fmla="*/ 218 h 666"/>
                <a:gd name="T18" fmla="*/ 653 w 666"/>
                <a:gd name="T19" fmla="*/ 232 h 666"/>
                <a:gd name="T20" fmla="*/ 666 w 666"/>
                <a:gd name="T21" fmla="*/ 218 h 666"/>
                <a:gd name="T22" fmla="*/ 666 w 666"/>
                <a:gd name="T23" fmla="*/ 0 h 666"/>
                <a:gd name="T24" fmla="*/ 445 w 666"/>
                <a:gd name="T25" fmla="*/ 0 h 666"/>
                <a:gd name="T26" fmla="*/ 27 w 666"/>
                <a:gd name="T27" fmla="*/ 119 h 666"/>
                <a:gd name="T28" fmla="*/ 0 w 666"/>
                <a:gd name="T29" fmla="*/ 146 h 666"/>
                <a:gd name="T30" fmla="*/ 0 w 666"/>
                <a:gd name="T31" fmla="*/ 639 h 666"/>
                <a:gd name="T32" fmla="*/ 27 w 666"/>
                <a:gd name="T33" fmla="*/ 666 h 666"/>
                <a:gd name="T34" fmla="*/ 520 w 666"/>
                <a:gd name="T35" fmla="*/ 666 h 666"/>
                <a:gd name="T36" fmla="*/ 547 w 666"/>
                <a:gd name="T37" fmla="*/ 639 h 666"/>
                <a:gd name="T38" fmla="*/ 547 w 666"/>
                <a:gd name="T39" fmla="*/ 226 h 666"/>
                <a:gd name="T40" fmla="*/ 533 w 666"/>
                <a:gd name="T41" fmla="*/ 212 h 666"/>
                <a:gd name="T42" fmla="*/ 520 w 666"/>
                <a:gd name="T43" fmla="*/ 226 h 666"/>
                <a:gd name="T44" fmla="*/ 520 w 666"/>
                <a:gd name="T45" fmla="*/ 639 h 666"/>
                <a:gd name="T46" fmla="*/ 27 w 666"/>
                <a:gd name="T47" fmla="*/ 639 h 666"/>
                <a:gd name="T48" fmla="*/ 27 w 666"/>
                <a:gd name="T49" fmla="*/ 146 h 666"/>
                <a:gd name="T50" fmla="*/ 440 w 666"/>
                <a:gd name="T51" fmla="*/ 146 h 666"/>
                <a:gd name="T52" fmla="*/ 453 w 666"/>
                <a:gd name="T53" fmla="*/ 133 h 666"/>
                <a:gd name="T54" fmla="*/ 440 w 666"/>
                <a:gd name="T55" fmla="*/ 119 h 666"/>
                <a:gd name="T56" fmla="*/ 27 w 666"/>
                <a:gd name="T57" fmla="*/ 119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6" h="666">
                  <a:moveTo>
                    <a:pt x="445" y="0"/>
                  </a:moveTo>
                  <a:cubicBezTo>
                    <a:pt x="438" y="0"/>
                    <a:pt x="432" y="7"/>
                    <a:pt x="433" y="14"/>
                  </a:cubicBezTo>
                  <a:cubicBezTo>
                    <a:pt x="434" y="21"/>
                    <a:pt x="440" y="27"/>
                    <a:pt x="447" y="26"/>
                  </a:cubicBezTo>
                  <a:lnTo>
                    <a:pt x="621" y="26"/>
                  </a:lnTo>
                  <a:lnTo>
                    <a:pt x="342" y="305"/>
                  </a:lnTo>
                  <a:cubicBezTo>
                    <a:pt x="337" y="310"/>
                    <a:pt x="337" y="319"/>
                    <a:pt x="342" y="324"/>
                  </a:cubicBezTo>
                  <a:cubicBezTo>
                    <a:pt x="347" y="329"/>
                    <a:pt x="356" y="329"/>
                    <a:pt x="361" y="324"/>
                  </a:cubicBezTo>
                  <a:lnTo>
                    <a:pt x="640" y="45"/>
                  </a:lnTo>
                  <a:lnTo>
                    <a:pt x="640" y="218"/>
                  </a:lnTo>
                  <a:cubicBezTo>
                    <a:pt x="639" y="225"/>
                    <a:pt x="646" y="232"/>
                    <a:pt x="653" y="232"/>
                  </a:cubicBezTo>
                  <a:cubicBezTo>
                    <a:pt x="660" y="232"/>
                    <a:pt x="666" y="225"/>
                    <a:pt x="666" y="218"/>
                  </a:cubicBezTo>
                  <a:lnTo>
                    <a:pt x="666" y="0"/>
                  </a:lnTo>
                  <a:lnTo>
                    <a:pt x="445" y="0"/>
                  </a:lnTo>
                  <a:close/>
                  <a:moveTo>
                    <a:pt x="27" y="119"/>
                  </a:moveTo>
                  <a:cubicBezTo>
                    <a:pt x="12" y="119"/>
                    <a:pt x="0" y="131"/>
                    <a:pt x="0" y="146"/>
                  </a:cubicBezTo>
                  <a:lnTo>
                    <a:pt x="0" y="639"/>
                  </a:lnTo>
                  <a:cubicBezTo>
                    <a:pt x="0" y="654"/>
                    <a:pt x="12" y="666"/>
                    <a:pt x="27" y="666"/>
                  </a:cubicBezTo>
                  <a:lnTo>
                    <a:pt x="520" y="666"/>
                  </a:lnTo>
                  <a:cubicBezTo>
                    <a:pt x="535" y="666"/>
                    <a:pt x="547" y="654"/>
                    <a:pt x="547" y="639"/>
                  </a:cubicBezTo>
                  <a:lnTo>
                    <a:pt x="547" y="226"/>
                  </a:lnTo>
                  <a:cubicBezTo>
                    <a:pt x="547" y="219"/>
                    <a:pt x="540" y="212"/>
                    <a:pt x="533" y="212"/>
                  </a:cubicBezTo>
                  <a:cubicBezTo>
                    <a:pt x="526" y="212"/>
                    <a:pt x="520" y="219"/>
                    <a:pt x="520" y="226"/>
                  </a:cubicBezTo>
                  <a:lnTo>
                    <a:pt x="520" y="639"/>
                  </a:lnTo>
                  <a:lnTo>
                    <a:pt x="27" y="639"/>
                  </a:lnTo>
                  <a:lnTo>
                    <a:pt x="27" y="146"/>
                  </a:lnTo>
                  <a:lnTo>
                    <a:pt x="440" y="146"/>
                  </a:lnTo>
                  <a:cubicBezTo>
                    <a:pt x="447" y="146"/>
                    <a:pt x="453" y="140"/>
                    <a:pt x="453" y="133"/>
                  </a:cubicBezTo>
                  <a:cubicBezTo>
                    <a:pt x="453" y="125"/>
                    <a:pt x="447" y="119"/>
                    <a:pt x="440" y="119"/>
                  </a:cubicBezTo>
                  <a:lnTo>
                    <a:pt x="27" y="1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9B0FC3FF-9F8E-E3AF-03CC-40DABD646D7A}"/>
                </a:ext>
              </a:extLst>
            </p:cNvPr>
            <p:cNvSpPr txBox="1"/>
            <p:nvPr/>
          </p:nvSpPr>
          <p:spPr>
            <a:xfrm>
              <a:off x="4141337" y="2699415"/>
              <a:ext cx="736846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가입고객력</a:t>
              </a:r>
              <a:endPara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8" name="사각형: 둥근 모서리 127">
              <a:extLst>
                <a:ext uri="{FF2B5EF4-FFF2-40B4-BE49-F238E27FC236}">
                  <a16:creationId xmlns:a16="http://schemas.microsoft.com/office/drawing/2014/main" id="{24307F27-6220-C190-F57F-E0342429F9C1}"/>
                </a:ext>
              </a:extLst>
            </p:cNvPr>
            <p:cNvSpPr/>
            <p:nvPr/>
          </p:nvSpPr>
          <p:spPr>
            <a:xfrm>
              <a:off x="7177344" y="2672782"/>
              <a:ext cx="294029" cy="239697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9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…</a:t>
              </a:r>
              <a:endParaRPr lang="ko-KR" altLang="en-US" sz="9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29" name="그룹 128">
              <a:extLst>
                <a:ext uri="{FF2B5EF4-FFF2-40B4-BE49-F238E27FC236}">
                  <a16:creationId xmlns:a16="http://schemas.microsoft.com/office/drawing/2014/main" id="{1DB40BE0-45AD-3F9A-110B-880CE02ABF83}"/>
                </a:ext>
              </a:extLst>
            </p:cNvPr>
            <p:cNvGrpSpPr/>
            <p:nvPr/>
          </p:nvGrpSpPr>
          <p:grpSpPr>
            <a:xfrm>
              <a:off x="8686727" y="2714158"/>
              <a:ext cx="157074" cy="165031"/>
              <a:chOff x="6107837" y="3941686"/>
              <a:chExt cx="230819" cy="230820"/>
            </a:xfrm>
          </p:grpSpPr>
          <p:sp>
            <p:nvSpPr>
              <p:cNvPr id="130" name="타원 129">
                <a:extLst>
                  <a:ext uri="{FF2B5EF4-FFF2-40B4-BE49-F238E27FC236}">
                    <a16:creationId xmlns:a16="http://schemas.microsoft.com/office/drawing/2014/main" id="{2087764E-883A-6DCE-D6E7-46555008ABEC}"/>
                  </a:ext>
                </a:extLst>
              </p:cNvPr>
              <p:cNvSpPr/>
              <p:nvPr/>
            </p:nvSpPr>
            <p:spPr>
              <a:xfrm>
                <a:off x="6107837" y="3941686"/>
                <a:ext cx="230819" cy="230820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 w="63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1" name="User">
                <a:extLst>
                  <a:ext uri="{FF2B5EF4-FFF2-40B4-BE49-F238E27FC236}">
                    <a16:creationId xmlns:a16="http://schemas.microsoft.com/office/drawing/2014/main" id="{132A5D82-0EAF-185E-30DF-5F28984A8A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54983" y="3976133"/>
                <a:ext cx="136525" cy="161925"/>
              </a:xfrm>
              <a:custGeom>
                <a:avLst/>
                <a:gdLst>
                  <a:gd name="T0" fmla="*/ 597 w 1194"/>
                  <a:gd name="T1" fmla="*/ 0 h 1411"/>
                  <a:gd name="T2" fmla="*/ 271 w 1194"/>
                  <a:gd name="T3" fmla="*/ 325 h 1411"/>
                  <a:gd name="T4" fmla="*/ 434 w 1194"/>
                  <a:gd name="T5" fmla="*/ 695 h 1411"/>
                  <a:gd name="T6" fmla="*/ 434 w 1194"/>
                  <a:gd name="T7" fmla="*/ 771 h 1411"/>
                  <a:gd name="T8" fmla="*/ 385 w 1194"/>
                  <a:gd name="T9" fmla="*/ 836 h 1411"/>
                  <a:gd name="T10" fmla="*/ 0 w 1194"/>
                  <a:gd name="T11" fmla="*/ 1124 h 1411"/>
                  <a:gd name="T12" fmla="*/ 0 w 1194"/>
                  <a:gd name="T13" fmla="*/ 1221 h 1411"/>
                  <a:gd name="T14" fmla="*/ 597 w 1194"/>
                  <a:gd name="T15" fmla="*/ 1411 h 1411"/>
                  <a:gd name="T16" fmla="*/ 1194 w 1194"/>
                  <a:gd name="T17" fmla="*/ 1221 h 1411"/>
                  <a:gd name="T18" fmla="*/ 1194 w 1194"/>
                  <a:gd name="T19" fmla="*/ 1124 h 1411"/>
                  <a:gd name="T20" fmla="*/ 809 w 1194"/>
                  <a:gd name="T21" fmla="*/ 836 h 1411"/>
                  <a:gd name="T22" fmla="*/ 760 w 1194"/>
                  <a:gd name="T23" fmla="*/ 771 h 1411"/>
                  <a:gd name="T24" fmla="*/ 760 w 1194"/>
                  <a:gd name="T25" fmla="*/ 695 h 1411"/>
                  <a:gd name="T26" fmla="*/ 923 w 1194"/>
                  <a:gd name="T27" fmla="*/ 325 h 1411"/>
                  <a:gd name="T28" fmla="*/ 597 w 1194"/>
                  <a:gd name="T29" fmla="*/ 0 h 1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94" h="1411">
                    <a:moveTo>
                      <a:pt x="597" y="0"/>
                    </a:moveTo>
                    <a:cubicBezTo>
                      <a:pt x="418" y="0"/>
                      <a:pt x="271" y="113"/>
                      <a:pt x="271" y="325"/>
                    </a:cubicBezTo>
                    <a:cubicBezTo>
                      <a:pt x="271" y="467"/>
                      <a:pt x="337" y="613"/>
                      <a:pt x="434" y="695"/>
                    </a:cubicBezTo>
                    <a:lnTo>
                      <a:pt x="434" y="771"/>
                    </a:lnTo>
                    <a:cubicBezTo>
                      <a:pt x="434" y="804"/>
                      <a:pt x="412" y="830"/>
                      <a:pt x="385" y="836"/>
                    </a:cubicBezTo>
                    <a:cubicBezTo>
                      <a:pt x="173" y="901"/>
                      <a:pt x="0" y="1043"/>
                      <a:pt x="0" y="1124"/>
                    </a:cubicBezTo>
                    <a:lnTo>
                      <a:pt x="0" y="1221"/>
                    </a:lnTo>
                    <a:cubicBezTo>
                      <a:pt x="0" y="1324"/>
                      <a:pt x="266" y="1411"/>
                      <a:pt x="597" y="1411"/>
                    </a:cubicBezTo>
                    <a:cubicBezTo>
                      <a:pt x="928" y="1411"/>
                      <a:pt x="1194" y="1324"/>
                      <a:pt x="1194" y="1221"/>
                    </a:cubicBezTo>
                    <a:lnTo>
                      <a:pt x="1194" y="1124"/>
                    </a:lnTo>
                    <a:cubicBezTo>
                      <a:pt x="1194" y="1048"/>
                      <a:pt x="1026" y="901"/>
                      <a:pt x="809" y="836"/>
                    </a:cubicBezTo>
                    <a:cubicBezTo>
                      <a:pt x="782" y="830"/>
                      <a:pt x="760" y="798"/>
                      <a:pt x="760" y="771"/>
                    </a:cubicBezTo>
                    <a:lnTo>
                      <a:pt x="760" y="695"/>
                    </a:lnTo>
                    <a:cubicBezTo>
                      <a:pt x="857" y="613"/>
                      <a:pt x="923" y="467"/>
                      <a:pt x="923" y="325"/>
                    </a:cubicBezTo>
                    <a:cubicBezTo>
                      <a:pt x="923" y="113"/>
                      <a:pt x="776" y="0"/>
                      <a:pt x="597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900" dirty="0"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endParaRPr>
              </a:p>
            </p:txBody>
          </p:sp>
        </p:grpSp>
        <p:sp>
          <p:nvSpPr>
            <p:cNvPr id="132" name="Bell">
              <a:extLst>
                <a:ext uri="{FF2B5EF4-FFF2-40B4-BE49-F238E27FC236}">
                  <a16:creationId xmlns:a16="http://schemas.microsoft.com/office/drawing/2014/main" id="{6DF169CE-9009-8C4D-7795-43F0E4E97F0D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477788" y="2714917"/>
              <a:ext cx="136525" cy="163513"/>
            </a:xfrm>
            <a:custGeom>
              <a:avLst/>
              <a:gdLst>
                <a:gd name="T0" fmla="*/ 280 w 560"/>
                <a:gd name="T1" fmla="*/ 0 h 666"/>
                <a:gd name="T2" fmla="*/ 227 w 560"/>
                <a:gd name="T3" fmla="*/ 53 h 666"/>
                <a:gd name="T4" fmla="*/ 230 w 560"/>
                <a:gd name="T5" fmla="*/ 72 h 666"/>
                <a:gd name="T6" fmla="*/ 107 w 560"/>
                <a:gd name="T7" fmla="*/ 240 h 666"/>
                <a:gd name="T8" fmla="*/ 57 w 560"/>
                <a:gd name="T9" fmla="*/ 418 h 666"/>
                <a:gd name="T10" fmla="*/ 22 w 560"/>
                <a:gd name="T11" fmla="*/ 448 h 666"/>
                <a:gd name="T12" fmla="*/ 8 w 560"/>
                <a:gd name="T13" fmla="*/ 460 h 666"/>
                <a:gd name="T14" fmla="*/ 0 w 560"/>
                <a:gd name="T15" fmla="*/ 480 h 666"/>
                <a:gd name="T16" fmla="*/ 27 w 560"/>
                <a:gd name="T17" fmla="*/ 524 h 666"/>
                <a:gd name="T18" fmla="*/ 89 w 560"/>
                <a:gd name="T19" fmla="*/ 546 h 666"/>
                <a:gd name="T20" fmla="*/ 205 w 560"/>
                <a:gd name="T21" fmla="*/ 558 h 666"/>
                <a:gd name="T22" fmla="*/ 200 w 560"/>
                <a:gd name="T23" fmla="*/ 586 h 666"/>
                <a:gd name="T24" fmla="*/ 280 w 560"/>
                <a:gd name="T25" fmla="*/ 666 h 666"/>
                <a:gd name="T26" fmla="*/ 360 w 560"/>
                <a:gd name="T27" fmla="*/ 586 h 666"/>
                <a:gd name="T28" fmla="*/ 355 w 560"/>
                <a:gd name="T29" fmla="*/ 558 h 666"/>
                <a:gd name="T30" fmla="*/ 471 w 560"/>
                <a:gd name="T31" fmla="*/ 546 h 666"/>
                <a:gd name="T32" fmla="*/ 533 w 560"/>
                <a:gd name="T33" fmla="*/ 524 h 666"/>
                <a:gd name="T34" fmla="*/ 560 w 560"/>
                <a:gd name="T35" fmla="*/ 480 h 666"/>
                <a:gd name="T36" fmla="*/ 552 w 560"/>
                <a:gd name="T37" fmla="*/ 460 h 666"/>
                <a:gd name="T38" fmla="*/ 538 w 560"/>
                <a:gd name="T39" fmla="*/ 448 h 666"/>
                <a:gd name="T40" fmla="*/ 503 w 560"/>
                <a:gd name="T41" fmla="*/ 418 h 666"/>
                <a:gd name="T42" fmla="*/ 453 w 560"/>
                <a:gd name="T43" fmla="*/ 240 h 666"/>
                <a:gd name="T44" fmla="*/ 329 w 560"/>
                <a:gd name="T45" fmla="*/ 72 h 666"/>
                <a:gd name="T46" fmla="*/ 333 w 560"/>
                <a:gd name="T47" fmla="*/ 53 h 666"/>
                <a:gd name="T48" fmla="*/ 280 w 560"/>
                <a:gd name="T49" fmla="*/ 0 h 666"/>
                <a:gd name="T50" fmla="*/ 280 w 560"/>
                <a:gd name="T51" fmla="*/ 26 h 666"/>
                <a:gd name="T52" fmla="*/ 307 w 560"/>
                <a:gd name="T53" fmla="*/ 53 h 666"/>
                <a:gd name="T54" fmla="*/ 280 w 560"/>
                <a:gd name="T55" fmla="*/ 80 h 666"/>
                <a:gd name="T56" fmla="*/ 253 w 560"/>
                <a:gd name="T57" fmla="*/ 53 h 666"/>
                <a:gd name="T58" fmla="*/ 280 w 560"/>
                <a:gd name="T59" fmla="*/ 26 h 666"/>
                <a:gd name="T60" fmla="*/ 248 w 560"/>
                <a:gd name="T61" fmla="*/ 96 h 666"/>
                <a:gd name="T62" fmla="*/ 280 w 560"/>
                <a:gd name="T63" fmla="*/ 106 h 666"/>
                <a:gd name="T64" fmla="*/ 311 w 560"/>
                <a:gd name="T65" fmla="*/ 96 h 666"/>
                <a:gd name="T66" fmla="*/ 427 w 560"/>
                <a:gd name="T67" fmla="*/ 240 h 666"/>
                <a:gd name="T68" fmla="*/ 483 w 560"/>
                <a:gd name="T69" fmla="*/ 436 h 666"/>
                <a:gd name="T70" fmla="*/ 522 w 560"/>
                <a:gd name="T71" fmla="*/ 469 h 666"/>
                <a:gd name="T72" fmla="*/ 533 w 560"/>
                <a:gd name="T73" fmla="*/ 480 h 666"/>
                <a:gd name="T74" fmla="*/ 518 w 560"/>
                <a:gd name="T75" fmla="*/ 501 h 666"/>
                <a:gd name="T76" fmla="*/ 466 w 560"/>
                <a:gd name="T77" fmla="*/ 520 h 666"/>
                <a:gd name="T78" fmla="*/ 280 w 560"/>
                <a:gd name="T79" fmla="*/ 533 h 666"/>
                <a:gd name="T80" fmla="*/ 94 w 560"/>
                <a:gd name="T81" fmla="*/ 520 h 666"/>
                <a:gd name="T82" fmla="*/ 41 w 560"/>
                <a:gd name="T83" fmla="*/ 501 h 666"/>
                <a:gd name="T84" fmla="*/ 27 w 560"/>
                <a:gd name="T85" fmla="*/ 480 h 666"/>
                <a:gd name="T86" fmla="*/ 38 w 560"/>
                <a:gd name="T87" fmla="*/ 469 h 666"/>
                <a:gd name="T88" fmla="*/ 76 w 560"/>
                <a:gd name="T89" fmla="*/ 436 h 666"/>
                <a:gd name="T90" fmla="*/ 133 w 560"/>
                <a:gd name="T91" fmla="*/ 240 h 666"/>
                <a:gd name="T92" fmla="*/ 248 w 560"/>
                <a:gd name="T93" fmla="*/ 96 h 666"/>
                <a:gd name="T94" fmla="*/ 234 w 560"/>
                <a:gd name="T95" fmla="*/ 559 h 666"/>
                <a:gd name="T96" fmla="*/ 280 w 560"/>
                <a:gd name="T97" fmla="*/ 560 h 666"/>
                <a:gd name="T98" fmla="*/ 326 w 560"/>
                <a:gd name="T99" fmla="*/ 559 h 666"/>
                <a:gd name="T100" fmla="*/ 333 w 560"/>
                <a:gd name="T101" fmla="*/ 586 h 666"/>
                <a:gd name="T102" fmla="*/ 280 w 560"/>
                <a:gd name="T103" fmla="*/ 640 h 666"/>
                <a:gd name="T104" fmla="*/ 227 w 560"/>
                <a:gd name="T105" fmla="*/ 586 h 666"/>
                <a:gd name="T106" fmla="*/ 234 w 560"/>
                <a:gd name="T107" fmla="*/ 559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60" h="666">
                  <a:moveTo>
                    <a:pt x="280" y="0"/>
                  </a:moveTo>
                  <a:cubicBezTo>
                    <a:pt x="251" y="0"/>
                    <a:pt x="227" y="24"/>
                    <a:pt x="227" y="53"/>
                  </a:cubicBezTo>
                  <a:cubicBezTo>
                    <a:pt x="227" y="60"/>
                    <a:pt x="228" y="66"/>
                    <a:pt x="230" y="72"/>
                  </a:cubicBezTo>
                  <a:cubicBezTo>
                    <a:pt x="155" y="92"/>
                    <a:pt x="107" y="157"/>
                    <a:pt x="107" y="240"/>
                  </a:cubicBezTo>
                  <a:cubicBezTo>
                    <a:pt x="107" y="344"/>
                    <a:pt x="81" y="392"/>
                    <a:pt x="57" y="418"/>
                  </a:cubicBezTo>
                  <a:cubicBezTo>
                    <a:pt x="45" y="432"/>
                    <a:pt x="32" y="440"/>
                    <a:pt x="22" y="448"/>
                  </a:cubicBezTo>
                  <a:cubicBezTo>
                    <a:pt x="17" y="452"/>
                    <a:pt x="12" y="455"/>
                    <a:pt x="8" y="460"/>
                  </a:cubicBezTo>
                  <a:cubicBezTo>
                    <a:pt x="4" y="465"/>
                    <a:pt x="0" y="472"/>
                    <a:pt x="0" y="480"/>
                  </a:cubicBezTo>
                  <a:cubicBezTo>
                    <a:pt x="0" y="498"/>
                    <a:pt x="11" y="514"/>
                    <a:pt x="27" y="524"/>
                  </a:cubicBezTo>
                  <a:cubicBezTo>
                    <a:pt x="43" y="534"/>
                    <a:pt x="64" y="541"/>
                    <a:pt x="89" y="546"/>
                  </a:cubicBezTo>
                  <a:cubicBezTo>
                    <a:pt x="121" y="553"/>
                    <a:pt x="161" y="556"/>
                    <a:pt x="205" y="558"/>
                  </a:cubicBezTo>
                  <a:cubicBezTo>
                    <a:pt x="202" y="567"/>
                    <a:pt x="200" y="576"/>
                    <a:pt x="200" y="586"/>
                  </a:cubicBezTo>
                  <a:cubicBezTo>
                    <a:pt x="200" y="630"/>
                    <a:pt x="236" y="666"/>
                    <a:pt x="280" y="666"/>
                  </a:cubicBezTo>
                  <a:cubicBezTo>
                    <a:pt x="324" y="666"/>
                    <a:pt x="360" y="630"/>
                    <a:pt x="360" y="586"/>
                  </a:cubicBezTo>
                  <a:cubicBezTo>
                    <a:pt x="360" y="576"/>
                    <a:pt x="358" y="567"/>
                    <a:pt x="355" y="558"/>
                  </a:cubicBezTo>
                  <a:cubicBezTo>
                    <a:pt x="399" y="556"/>
                    <a:pt x="439" y="553"/>
                    <a:pt x="471" y="546"/>
                  </a:cubicBezTo>
                  <a:cubicBezTo>
                    <a:pt x="496" y="541"/>
                    <a:pt x="517" y="534"/>
                    <a:pt x="533" y="524"/>
                  </a:cubicBezTo>
                  <a:cubicBezTo>
                    <a:pt x="549" y="514"/>
                    <a:pt x="560" y="498"/>
                    <a:pt x="560" y="480"/>
                  </a:cubicBezTo>
                  <a:cubicBezTo>
                    <a:pt x="560" y="472"/>
                    <a:pt x="556" y="465"/>
                    <a:pt x="552" y="460"/>
                  </a:cubicBezTo>
                  <a:cubicBezTo>
                    <a:pt x="548" y="455"/>
                    <a:pt x="543" y="452"/>
                    <a:pt x="538" y="448"/>
                  </a:cubicBezTo>
                  <a:cubicBezTo>
                    <a:pt x="527" y="440"/>
                    <a:pt x="515" y="432"/>
                    <a:pt x="503" y="418"/>
                  </a:cubicBezTo>
                  <a:cubicBezTo>
                    <a:pt x="479" y="392"/>
                    <a:pt x="453" y="344"/>
                    <a:pt x="453" y="240"/>
                  </a:cubicBezTo>
                  <a:cubicBezTo>
                    <a:pt x="453" y="157"/>
                    <a:pt x="404" y="92"/>
                    <a:pt x="329" y="72"/>
                  </a:cubicBezTo>
                  <a:cubicBezTo>
                    <a:pt x="332" y="66"/>
                    <a:pt x="333" y="60"/>
                    <a:pt x="333" y="53"/>
                  </a:cubicBezTo>
                  <a:cubicBezTo>
                    <a:pt x="333" y="24"/>
                    <a:pt x="309" y="0"/>
                    <a:pt x="280" y="0"/>
                  </a:cubicBezTo>
                  <a:close/>
                  <a:moveTo>
                    <a:pt x="280" y="26"/>
                  </a:moveTo>
                  <a:cubicBezTo>
                    <a:pt x="295" y="26"/>
                    <a:pt x="307" y="38"/>
                    <a:pt x="307" y="53"/>
                  </a:cubicBezTo>
                  <a:cubicBezTo>
                    <a:pt x="307" y="68"/>
                    <a:pt x="295" y="80"/>
                    <a:pt x="280" y="80"/>
                  </a:cubicBezTo>
                  <a:cubicBezTo>
                    <a:pt x="265" y="80"/>
                    <a:pt x="253" y="68"/>
                    <a:pt x="253" y="53"/>
                  </a:cubicBezTo>
                  <a:cubicBezTo>
                    <a:pt x="253" y="38"/>
                    <a:pt x="265" y="26"/>
                    <a:pt x="280" y="26"/>
                  </a:cubicBezTo>
                  <a:close/>
                  <a:moveTo>
                    <a:pt x="248" y="96"/>
                  </a:moveTo>
                  <a:cubicBezTo>
                    <a:pt x="257" y="102"/>
                    <a:pt x="268" y="106"/>
                    <a:pt x="280" y="106"/>
                  </a:cubicBezTo>
                  <a:cubicBezTo>
                    <a:pt x="292" y="106"/>
                    <a:pt x="302" y="102"/>
                    <a:pt x="311" y="96"/>
                  </a:cubicBezTo>
                  <a:cubicBezTo>
                    <a:pt x="382" y="109"/>
                    <a:pt x="427" y="163"/>
                    <a:pt x="427" y="240"/>
                  </a:cubicBezTo>
                  <a:cubicBezTo>
                    <a:pt x="427" y="349"/>
                    <a:pt x="454" y="405"/>
                    <a:pt x="483" y="436"/>
                  </a:cubicBezTo>
                  <a:cubicBezTo>
                    <a:pt x="498" y="452"/>
                    <a:pt x="512" y="462"/>
                    <a:pt x="522" y="469"/>
                  </a:cubicBezTo>
                  <a:cubicBezTo>
                    <a:pt x="527" y="472"/>
                    <a:pt x="530" y="476"/>
                    <a:pt x="533" y="480"/>
                  </a:cubicBezTo>
                  <a:cubicBezTo>
                    <a:pt x="533" y="488"/>
                    <a:pt x="530" y="494"/>
                    <a:pt x="518" y="501"/>
                  </a:cubicBezTo>
                  <a:cubicBezTo>
                    <a:pt x="507" y="509"/>
                    <a:pt x="489" y="515"/>
                    <a:pt x="466" y="520"/>
                  </a:cubicBezTo>
                  <a:cubicBezTo>
                    <a:pt x="419" y="530"/>
                    <a:pt x="353" y="533"/>
                    <a:pt x="280" y="533"/>
                  </a:cubicBezTo>
                  <a:cubicBezTo>
                    <a:pt x="207" y="533"/>
                    <a:pt x="140" y="530"/>
                    <a:pt x="94" y="520"/>
                  </a:cubicBezTo>
                  <a:cubicBezTo>
                    <a:pt x="71" y="515"/>
                    <a:pt x="53" y="509"/>
                    <a:pt x="41" y="501"/>
                  </a:cubicBezTo>
                  <a:cubicBezTo>
                    <a:pt x="30" y="494"/>
                    <a:pt x="27" y="488"/>
                    <a:pt x="27" y="480"/>
                  </a:cubicBezTo>
                  <a:cubicBezTo>
                    <a:pt x="28" y="476"/>
                    <a:pt x="35" y="472"/>
                    <a:pt x="38" y="469"/>
                  </a:cubicBezTo>
                  <a:cubicBezTo>
                    <a:pt x="47" y="462"/>
                    <a:pt x="62" y="452"/>
                    <a:pt x="76" y="436"/>
                  </a:cubicBezTo>
                  <a:cubicBezTo>
                    <a:pt x="105" y="405"/>
                    <a:pt x="133" y="349"/>
                    <a:pt x="133" y="240"/>
                  </a:cubicBezTo>
                  <a:cubicBezTo>
                    <a:pt x="133" y="163"/>
                    <a:pt x="178" y="109"/>
                    <a:pt x="248" y="96"/>
                  </a:cubicBezTo>
                  <a:close/>
                  <a:moveTo>
                    <a:pt x="234" y="559"/>
                  </a:moveTo>
                  <a:cubicBezTo>
                    <a:pt x="249" y="559"/>
                    <a:pt x="264" y="560"/>
                    <a:pt x="280" y="560"/>
                  </a:cubicBezTo>
                  <a:cubicBezTo>
                    <a:pt x="296" y="560"/>
                    <a:pt x="311" y="559"/>
                    <a:pt x="326" y="559"/>
                  </a:cubicBezTo>
                  <a:cubicBezTo>
                    <a:pt x="330" y="567"/>
                    <a:pt x="333" y="576"/>
                    <a:pt x="333" y="586"/>
                  </a:cubicBezTo>
                  <a:cubicBezTo>
                    <a:pt x="333" y="616"/>
                    <a:pt x="310" y="640"/>
                    <a:pt x="280" y="640"/>
                  </a:cubicBezTo>
                  <a:cubicBezTo>
                    <a:pt x="250" y="640"/>
                    <a:pt x="227" y="616"/>
                    <a:pt x="227" y="586"/>
                  </a:cubicBezTo>
                  <a:cubicBezTo>
                    <a:pt x="227" y="576"/>
                    <a:pt x="229" y="567"/>
                    <a:pt x="234" y="559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33" name="Info">
              <a:extLst>
                <a:ext uri="{FF2B5EF4-FFF2-40B4-BE49-F238E27FC236}">
                  <a16:creationId xmlns:a16="http://schemas.microsoft.com/office/drawing/2014/main" id="{2A314444-E799-3CAA-65CD-D813FC6DE70F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8243450" y="2715711"/>
              <a:ext cx="161925" cy="161925"/>
            </a:xfrm>
            <a:custGeom>
              <a:avLst/>
              <a:gdLst>
                <a:gd name="T0" fmla="*/ 333 w 666"/>
                <a:gd name="T1" fmla="*/ 0 h 667"/>
                <a:gd name="T2" fmla="*/ 0 w 666"/>
                <a:gd name="T3" fmla="*/ 333 h 667"/>
                <a:gd name="T4" fmla="*/ 333 w 666"/>
                <a:gd name="T5" fmla="*/ 667 h 667"/>
                <a:gd name="T6" fmla="*/ 666 w 666"/>
                <a:gd name="T7" fmla="*/ 333 h 667"/>
                <a:gd name="T8" fmla="*/ 333 w 666"/>
                <a:gd name="T9" fmla="*/ 0 h 667"/>
                <a:gd name="T10" fmla="*/ 333 w 666"/>
                <a:gd name="T11" fmla="*/ 27 h 667"/>
                <a:gd name="T12" fmla="*/ 640 w 666"/>
                <a:gd name="T13" fmla="*/ 333 h 667"/>
                <a:gd name="T14" fmla="*/ 333 w 666"/>
                <a:gd name="T15" fmla="*/ 640 h 667"/>
                <a:gd name="T16" fmla="*/ 26 w 666"/>
                <a:gd name="T17" fmla="*/ 333 h 667"/>
                <a:gd name="T18" fmla="*/ 333 w 666"/>
                <a:gd name="T19" fmla="*/ 27 h 667"/>
                <a:gd name="T20" fmla="*/ 317 w 666"/>
                <a:gd name="T21" fmla="*/ 172 h 667"/>
                <a:gd name="T22" fmla="*/ 312 w 666"/>
                <a:gd name="T23" fmla="*/ 177 h 667"/>
                <a:gd name="T24" fmla="*/ 312 w 666"/>
                <a:gd name="T25" fmla="*/ 212 h 667"/>
                <a:gd name="T26" fmla="*/ 317 w 666"/>
                <a:gd name="T27" fmla="*/ 217 h 667"/>
                <a:gd name="T28" fmla="*/ 349 w 666"/>
                <a:gd name="T29" fmla="*/ 217 h 667"/>
                <a:gd name="T30" fmla="*/ 354 w 666"/>
                <a:gd name="T31" fmla="*/ 212 h 667"/>
                <a:gd name="T32" fmla="*/ 354 w 666"/>
                <a:gd name="T33" fmla="*/ 177 h 667"/>
                <a:gd name="T34" fmla="*/ 349 w 666"/>
                <a:gd name="T35" fmla="*/ 172 h 667"/>
                <a:gd name="T36" fmla="*/ 317 w 666"/>
                <a:gd name="T37" fmla="*/ 172 h 667"/>
                <a:gd name="T38" fmla="*/ 318 w 666"/>
                <a:gd name="T39" fmla="*/ 268 h 667"/>
                <a:gd name="T40" fmla="*/ 313 w 666"/>
                <a:gd name="T41" fmla="*/ 273 h 667"/>
                <a:gd name="T42" fmla="*/ 313 w 666"/>
                <a:gd name="T43" fmla="*/ 492 h 667"/>
                <a:gd name="T44" fmla="*/ 318 w 666"/>
                <a:gd name="T45" fmla="*/ 497 h 667"/>
                <a:gd name="T46" fmla="*/ 348 w 666"/>
                <a:gd name="T47" fmla="*/ 497 h 667"/>
                <a:gd name="T48" fmla="*/ 353 w 666"/>
                <a:gd name="T49" fmla="*/ 492 h 667"/>
                <a:gd name="T50" fmla="*/ 353 w 666"/>
                <a:gd name="T51" fmla="*/ 273 h 667"/>
                <a:gd name="T52" fmla="*/ 348 w 666"/>
                <a:gd name="T53" fmla="*/ 268 h 667"/>
                <a:gd name="T54" fmla="*/ 318 w 666"/>
                <a:gd name="T55" fmla="*/ 268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66" h="667">
                  <a:moveTo>
                    <a:pt x="333" y="0"/>
                  </a:moveTo>
                  <a:cubicBezTo>
                    <a:pt x="149" y="0"/>
                    <a:pt x="0" y="149"/>
                    <a:pt x="0" y="333"/>
                  </a:cubicBezTo>
                  <a:cubicBezTo>
                    <a:pt x="0" y="517"/>
                    <a:pt x="149" y="667"/>
                    <a:pt x="333" y="667"/>
                  </a:cubicBezTo>
                  <a:cubicBezTo>
                    <a:pt x="517" y="667"/>
                    <a:pt x="666" y="517"/>
                    <a:pt x="666" y="333"/>
                  </a:cubicBezTo>
                  <a:cubicBezTo>
                    <a:pt x="666" y="149"/>
                    <a:pt x="517" y="0"/>
                    <a:pt x="333" y="0"/>
                  </a:cubicBezTo>
                  <a:close/>
                  <a:moveTo>
                    <a:pt x="333" y="27"/>
                  </a:moveTo>
                  <a:cubicBezTo>
                    <a:pt x="502" y="27"/>
                    <a:pt x="640" y="164"/>
                    <a:pt x="640" y="333"/>
                  </a:cubicBezTo>
                  <a:cubicBezTo>
                    <a:pt x="640" y="503"/>
                    <a:pt x="502" y="640"/>
                    <a:pt x="333" y="640"/>
                  </a:cubicBezTo>
                  <a:cubicBezTo>
                    <a:pt x="163" y="640"/>
                    <a:pt x="26" y="503"/>
                    <a:pt x="26" y="333"/>
                  </a:cubicBezTo>
                  <a:cubicBezTo>
                    <a:pt x="26" y="164"/>
                    <a:pt x="163" y="27"/>
                    <a:pt x="333" y="27"/>
                  </a:cubicBezTo>
                  <a:close/>
                  <a:moveTo>
                    <a:pt x="317" y="172"/>
                  </a:moveTo>
                  <a:cubicBezTo>
                    <a:pt x="314" y="172"/>
                    <a:pt x="312" y="174"/>
                    <a:pt x="312" y="177"/>
                  </a:cubicBezTo>
                  <a:lnTo>
                    <a:pt x="312" y="212"/>
                  </a:lnTo>
                  <a:cubicBezTo>
                    <a:pt x="312" y="215"/>
                    <a:pt x="314" y="217"/>
                    <a:pt x="317" y="217"/>
                  </a:cubicBezTo>
                  <a:lnTo>
                    <a:pt x="349" y="217"/>
                  </a:lnTo>
                  <a:cubicBezTo>
                    <a:pt x="352" y="217"/>
                    <a:pt x="354" y="215"/>
                    <a:pt x="354" y="212"/>
                  </a:cubicBezTo>
                  <a:lnTo>
                    <a:pt x="354" y="177"/>
                  </a:lnTo>
                  <a:cubicBezTo>
                    <a:pt x="354" y="174"/>
                    <a:pt x="352" y="172"/>
                    <a:pt x="349" y="172"/>
                  </a:cubicBezTo>
                  <a:lnTo>
                    <a:pt x="317" y="172"/>
                  </a:lnTo>
                  <a:close/>
                  <a:moveTo>
                    <a:pt x="318" y="268"/>
                  </a:moveTo>
                  <a:cubicBezTo>
                    <a:pt x="315" y="268"/>
                    <a:pt x="313" y="270"/>
                    <a:pt x="313" y="273"/>
                  </a:cubicBezTo>
                  <a:lnTo>
                    <a:pt x="313" y="492"/>
                  </a:lnTo>
                  <a:cubicBezTo>
                    <a:pt x="313" y="495"/>
                    <a:pt x="315" y="497"/>
                    <a:pt x="318" y="497"/>
                  </a:cubicBezTo>
                  <a:lnTo>
                    <a:pt x="348" y="497"/>
                  </a:lnTo>
                  <a:cubicBezTo>
                    <a:pt x="351" y="497"/>
                    <a:pt x="353" y="495"/>
                    <a:pt x="353" y="492"/>
                  </a:cubicBezTo>
                  <a:lnTo>
                    <a:pt x="353" y="273"/>
                  </a:lnTo>
                  <a:cubicBezTo>
                    <a:pt x="353" y="270"/>
                    <a:pt x="351" y="268"/>
                    <a:pt x="348" y="268"/>
                  </a:cubicBezTo>
                  <a:lnTo>
                    <a:pt x="318" y="268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34" name="사각형: 둥근 모서리 133">
              <a:extLst>
                <a:ext uri="{FF2B5EF4-FFF2-40B4-BE49-F238E27FC236}">
                  <a16:creationId xmlns:a16="http://schemas.microsoft.com/office/drawing/2014/main" id="{B79DD560-44BA-EC00-0911-A11B164675E3}"/>
                </a:ext>
              </a:extLst>
            </p:cNvPr>
            <p:cNvSpPr/>
            <p:nvPr/>
          </p:nvSpPr>
          <p:spPr>
            <a:xfrm>
              <a:off x="5040889" y="2672782"/>
              <a:ext cx="1020932" cy="239697"/>
            </a:xfrm>
            <a:prstGeom prst="roundRect">
              <a:avLst/>
            </a:prstGeom>
            <a:solidFill>
              <a:schemeClr val="bg1"/>
            </a:solidFill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5" name="Open External">
              <a:extLst>
                <a:ext uri="{FF2B5EF4-FFF2-40B4-BE49-F238E27FC236}">
                  <a16:creationId xmlns:a16="http://schemas.microsoft.com/office/drawing/2014/main" id="{B5E6835D-A8F4-8B39-D193-12C34181349B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083474" y="2717533"/>
              <a:ext cx="131513" cy="132802"/>
            </a:xfrm>
            <a:custGeom>
              <a:avLst/>
              <a:gdLst>
                <a:gd name="T0" fmla="*/ 445 w 666"/>
                <a:gd name="T1" fmla="*/ 0 h 666"/>
                <a:gd name="T2" fmla="*/ 433 w 666"/>
                <a:gd name="T3" fmla="*/ 14 h 666"/>
                <a:gd name="T4" fmla="*/ 447 w 666"/>
                <a:gd name="T5" fmla="*/ 26 h 666"/>
                <a:gd name="T6" fmla="*/ 621 w 666"/>
                <a:gd name="T7" fmla="*/ 26 h 666"/>
                <a:gd name="T8" fmla="*/ 342 w 666"/>
                <a:gd name="T9" fmla="*/ 305 h 666"/>
                <a:gd name="T10" fmla="*/ 342 w 666"/>
                <a:gd name="T11" fmla="*/ 324 h 666"/>
                <a:gd name="T12" fmla="*/ 361 w 666"/>
                <a:gd name="T13" fmla="*/ 324 h 666"/>
                <a:gd name="T14" fmla="*/ 640 w 666"/>
                <a:gd name="T15" fmla="*/ 45 h 666"/>
                <a:gd name="T16" fmla="*/ 640 w 666"/>
                <a:gd name="T17" fmla="*/ 218 h 666"/>
                <a:gd name="T18" fmla="*/ 653 w 666"/>
                <a:gd name="T19" fmla="*/ 232 h 666"/>
                <a:gd name="T20" fmla="*/ 666 w 666"/>
                <a:gd name="T21" fmla="*/ 218 h 666"/>
                <a:gd name="T22" fmla="*/ 666 w 666"/>
                <a:gd name="T23" fmla="*/ 0 h 666"/>
                <a:gd name="T24" fmla="*/ 445 w 666"/>
                <a:gd name="T25" fmla="*/ 0 h 666"/>
                <a:gd name="T26" fmla="*/ 27 w 666"/>
                <a:gd name="T27" fmla="*/ 119 h 666"/>
                <a:gd name="T28" fmla="*/ 0 w 666"/>
                <a:gd name="T29" fmla="*/ 146 h 666"/>
                <a:gd name="T30" fmla="*/ 0 w 666"/>
                <a:gd name="T31" fmla="*/ 639 h 666"/>
                <a:gd name="T32" fmla="*/ 27 w 666"/>
                <a:gd name="T33" fmla="*/ 666 h 666"/>
                <a:gd name="T34" fmla="*/ 520 w 666"/>
                <a:gd name="T35" fmla="*/ 666 h 666"/>
                <a:gd name="T36" fmla="*/ 547 w 666"/>
                <a:gd name="T37" fmla="*/ 639 h 666"/>
                <a:gd name="T38" fmla="*/ 547 w 666"/>
                <a:gd name="T39" fmla="*/ 226 h 666"/>
                <a:gd name="T40" fmla="*/ 533 w 666"/>
                <a:gd name="T41" fmla="*/ 212 h 666"/>
                <a:gd name="T42" fmla="*/ 520 w 666"/>
                <a:gd name="T43" fmla="*/ 226 h 666"/>
                <a:gd name="T44" fmla="*/ 520 w 666"/>
                <a:gd name="T45" fmla="*/ 639 h 666"/>
                <a:gd name="T46" fmla="*/ 27 w 666"/>
                <a:gd name="T47" fmla="*/ 639 h 666"/>
                <a:gd name="T48" fmla="*/ 27 w 666"/>
                <a:gd name="T49" fmla="*/ 146 h 666"/>
                <a:gd name="T50" fmla="*/ 440 w 666"/>
                <a:gd name="T51" fmla="*/ 146 h 666"/>
                <a:gd name="T52" fmla="*/ 453 w 666"/>
                <a:gd name="T53" fmla="*/ 133 h 666"/>
                <a:gd name="T54" fmla="*/ 440 w 666"/>
                <a:gd name="T55" fmla="*/ 119 h 666"/>
                <a:gd name="T56" fmla="*/ 27 w 666"/>
                <a:gd name="T57" fmla="*/ 119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6" h="666">
                  <a:moveTo>
                    <a:pt x="445" y="0"/>
                  </a:moveTo>
                  <a:cubicBezTo>
                    <a:pt x="438" y="0"/>
                    <a:pt x="432" y="7"/>
                    <a:pt x="433" y="14"/>
                  </a:cubicBezTo>
                  <a:cubicBezTo>
                    <a:pt x="434" y="21"/>
                    <a:pt x="440" y="27"/>
                    <a:pt x="447" y="26"/>
                  </a:cubicBezTo>
                  <a:lnTo>
                    <a:pt x="621" y="26"/>
                  </a:lnTo>
                  <a:lnTo>
                    <a:pt x="342" y="305"/>
                  </a:lnTo>
                  <a:cubicBezTo>
                    <a:pt x="337" y="310"/>
                    <a:pt x="337" y="319"/>
                    <a:pt x="342" y="324"/>
                  </a:cubicBezTo>
                  <a:cubicBezTo>
                    <a:pt x="347" y="329"/>
                    <a:pt x="356" y="329"/>
                    <a:pt x="361" y="324"/>
                  </a:cubicBezTo>
                  <a:lnTo>
                    <a:pt x="640" y="45"/>
                  </a:lnTo>
                  <a:lnTo>
                    <a:pt x="640" y="218"/>
                  </a:lnTo>
                  <a:cubicBezTo>
                    <a:pt x="639" y="225"/>
                    <a:pt x="646" y="232"/>
                    <a:pt x="653" y="232"/>
                  </a:cubicBezTo>
                  <a:cubicBezTo>
                    <a:pt x="660" y="232"/>
                    <a:pt x="666" y="225"/>
                    <a:pt x="666" y="218"/>
                  </a:cubicBezTo>
                  <a:lnTo>
                    <a:pt x="666" y="0"/>
                  </a:lnTo>
                  <a:lnTo>
                    <a:pt x="445" y="0"/>
                  </a:lnTo>
                  <a:close/>
                  <a:moveTo>
                    <a:pt x="27" y="119"/>
                  </a:moveTo>
                  <a:cubicBezTo>
                    <a:pt x="12" y="119"/>
                    <a:pt x="0" y="131"/>
                    <a:pt x="0" y="146"/>
                  </a:cubicBezTo>
                  <a:lnTo>
                    <a:pt x="0" y="639"/>
                  </a:lnTo>
                  <a:cubicBezTo>
                    <a:pt x="0" y="654"/>
                    <a:pt x="12" y="666"/>
                    <a:pt x="27" y="666"/>
                  </a:cubicBezTo>
                  <a:lnTo>
                    <a:pt x="520" y="666"/>
                  </a:lnTo>
                  <a:cubicBezTo>
                    <a:pt x="535" y="666"/>
                    <a:pt x="547" y="654"/>
                    <a:pt x="547" y="639"/>
                  </a:cubicBezTo>
                  <a:lnTo>
                    <a:pt x="547" y="226"/>
                  </a:lnTo>
                  <a:cubicBezTo>
                    <a:pt x="547" y="219"/>
                    <a:pt x="540" y="212"/>
                    <a:pt x="533" y="212"/>
                  </a:cubicBezTo>
                  <a:cubicBezTo>
                    <a:pt x="526" y="212"/>
                    <a:pt x="520" y="219"/>
                    <a:pt x="520" y="226"/>
                  </a:cubicBezTo>
                  <a:lnTo>
                    <a:pt x="520" y="639"/>
                  </a:lnTo>
                  <a:lnTo>
                    <a:pt x="27" y="639"/>
                  </a:lnTo>
                  <a:lnTo>
                    <a:pt x="27" y="146"/>
                  </a:lnTo>
                  <a:lnTo>
                    <a:pt x="440" y="146"/>
                  </a:lnTo>
                  <a:cubicBezTo>
                    <a:pt x="447" y="146"/>
                    <a:pt x="453" y="140"/>
                    <a:pt x="453" y="133"/>
                  </a:cubicBezTo>
                  <a:cubicBezTo>
                    <a:pt x="453" y="125"/>
                    <a:pt x="447" y="119"/>
                    <a:pt x="440" y="119"/>
                  </a:cubicBezTo>
                  <a:lnTo>
                    <a:pt x="27" y="119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36" name="TextBox 135">
              <a:extLst>
                <a:ext uri="{FF2B5EF4-FFF2-40B4-BE49-F238E27FC236}">
                  <a16:creationId xmlns:a16="http://schemas.microsoft.com/office/drawing/2014/main" id="{BA84C279-6DC4-A45B-9599-A3C7ACDE5F8A}"/>
                </a:ext>
              </a:extLst>
            </p:cNvPr>
            <p:cNvSpPr txBox="1"/>
            <p:nvPr/>
          </p:nvSpPr>
          <p:spPr>
            <a:xfrm>
              <a:off x="5209565" y="2699415"/>
              <a:ext cx="736846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 err="1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구매반품입력</a:t>
              </a:r>
              <a:endPara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EBBF58CE-FC99-F302-2FB4-640259740BC0}"/>
                </a:ext>
              </a:extLst>
            </p:cNvPr>
            <p:cNvSpPr txBox="1"/>
            <p:nvPr/>
          </p:nvSpPr>
          <p:spPr>
            <a:xfrm>
              <a:off x="5752383" y="2690592"/>
              <a:ext cx="326670" cy="20005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r">
                <a:buClrTx/>
              </a:pPr>
              <a:r>
                <a:rPr lang="en-US" altLang="ko-KR" sz="7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X</a:t>
              </a:r>
              <a:endPara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3" name="Open External">
              <a:extLst>
                <a:ext uri="{FF2B5EF4-FFF2-40B4-BE49-F238E27FC236}">
                  <a16:creationId xmlns:a16="http://schemas.microsoft.com/office/drawing/2014/main" id="{EB3AA607-383F-6D5C-5F5A-BE6D39F75C0C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6155538" y="2716537"/>
              <a:ext cx="131513" cy="132802"/>
            </a:xfrm>
            <a:custGeom>
              <a:avLst/>
              <a:gdLst>
                <a:gd name="T0" fmla="*/ 445 w 666"/>
                <a:gd name="T1" fmla="*/ 0 h 666"/>
                <a:gd name="T2" fmla="*/ 433 w 666"/>
                <a:gd name="T3" fmla="*/ 14 h 666"/>
                <a:gd name="T4" fmla="*/ 447 w 666"/>
                <a:gd name="T5" fmla="*/ 26 h 666"/>
                <a:gd name="T6" fmla="*/ 621 w 666"/>
                <a:gd name="T7" fmla="*/ 26 h 666"/>
                <a:gd name="T8" fmla="*/ 342 w 666"/>
                <a:gd name="T9" fmla="*/ 305 h 666"/>
                <a:gd name="T10" fmla="*/ 342 w 666"/>
                <a:gd name="T11" fmla="*/ 324 h 666"/>
                <a:gd name="T12" fmla="*/ 361 w 666"/>
                <a:gd name="T13" fmla="*/ 324 h 666"/>
                <a:gd name="T14" fmla="*/ 640 w 666"/>
                <a:gd name="T15" fmla="*/ 45 h 666"/>
                <a:gd name="T16" fmla="*/ 640 w 666"/>
                <a:gd name="T17" fmla="*/ 218 h 666"/>
                <a:gd name="T18" fmla="*/ 653 w 666"/>
                <a:gd name="T19" fmla="*/ 232 h 666"/>
                <a:gd name="T20" fmla="*/ 666 w 666"/>
                <a:gd name="T21" fmla="*/ 218 h 666"/>
                <a:gd name="T22" fmla="*/ 666 w 666"/>
                <a:gd name="T23" fmla="*/ 0 h 666"/>
                <a:gd name="T24" fmla="*/ 445 w 666"/>
                <a:gd name="T25" fmla="*/ 0 h 666"/>
                <a:gd name="T26" fmla="*/ 27 w 666"/>
                <a:gd name="T27" fmla="*/ 119 h 666"/>
                <a:gd name="T28" fmla="*/ 0 w 666"/>
                <a:gd name="T29" fmla="*/ 146 h 666"/>
                <a:gd name="T30" fmla="*/ 0 w 666"/>
                <a:gd name="T31" fmla="*/ 639 h 666"/>
                <a:gd name="T32" fmla="*/ 27 w 666"/>
                <a:gd name="T33" fmla="*/ 666 h 666"/>
                <a:gd name="T34" fmla="*/ 520 w 666"/>
                <a:gd name="T35" fmla="*/ 666 h 666"/>
                <a:gd name="T36" fmla="*/ 547 w 666"/>
                <a:gd name="T37" fmla="*/ 639 h 666"/>
                <a:gd name="T38" fmla="*/ 547 w 666"/>
                <a:gd name="T39" fmla="*/ 226 h 666"/>
                <a:gd name="T40" fmla="*/ 533 w 666"/>
                <a:gd name="T41" fmla="*/ 212 h 666"/>
                <a:gd name="T42" fmla="*/ 520 w 666"/>
                <a:gd name="T43" fmla="*/ 226 h 666"/>
                <a:gd name="T44" fmla="*/ 520 w 666"/>
                <a:gd name="T45" fmla="*/ 639 h 666"/>
                <a:gd name="T46" fmla="*/ 27 w 666"/>
                <a:gd name="T47" fmla="*/ 639 h 666"/>
                <a:gd name="T48" fmla="*/ 27 w 666"/>
                <a:gd name="T49" fmla="*/ 146 h 666"/>
                <a:gd name="T50" fmla="*/ 440 w 666"/>
                <a:gd name="T51" fmla="*/ 146 h 666"/>
                <a:gd name="T52" fmla="*/ 453 w 666"/>
                <a:gd name="T53" fmla="*/ 133 h 666"/>
                <a:gd name="T54" fmla="*/ 440 w 666"/>
                <a:gd name="T55" fmla="*/ 119 h 666"/>
                <a:gd name="T56" fmla="*/ 27 w 666"/>
                <a:gd name="T57" fmla="*/ 119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66" h="666">
                  <a:moveTo>
                    <a:pt x="445" y="0"/>
                  </a:moveTo>
                  <a:cubicBezTo>
                    <a:pt x="438" y="0"/>
                    <a:pt x="432" y="7"/>
                    <a:pt x="433" y="14"/>
                  </a:cubicBezTo>
                  <a:cubicBezTo>
                    <a:pt x="434" y="21"/>
                    <a:pt x="440" y="27"/>
                    <a:pt x="447" y="26"/>
                  </a:cubicBezTo>
                  <a:lnTo>
                    <a:pt x="621" y="26"/>
                  </a:lnTo>
                  <a:lnTo>
                    <a:pt x="342" y="305"/>
                  </a:lnTo>
                  <a:cubicBezTo>
                    <a:pt x="337" y="310"/>
                    <a:pt x="337" y="319"/>
                    <a:pt x="342" y="324"/>
                  </a:cubicBezTo>
                  <a:cubicBezTo>
                    <a:pt x="347" y="329"/>
                    <a:pt x="356" y="329"/>
                    <a:pt x="361" y="324"/>
                  </a:cubicBezTo>
                  <a:lnTo>
                    <a:pt x="640" y="45"/>
                  </a:lnTo>
                  <a:lnTo>
                    <a:pt x="640" y="218"/>
                  </a:lnTo>
                  <a:cubicBezTo>
                    <a:pt x="639" y="225"/>
                    <a:pt x="646" y="232"/>
                    <a:pt x="653" y="232"/>
                  </a:cubicBezTo>
                  <a:cubicBezTo>
                    <a:pt x="660" y="232"/>
                    <a:pt x="666" y="225"/>
                    <a:pt x="666" y="218"/>
                  </a:cubicBezTo>
                  <a:lnTo>
                    <a:pt x="666" y="0"/>
                  </a:lnTo>
                  <a:lnTo>
                    <a:pt x="445" y="0"/>
                  </a:lnTo>
                  <a:close/>
                  <a:moveTo>
                    <a:pt x="27" y="119"/>
                  </a:moveTo>
                  <a:cubicBezTo>
                    <a:pt x="12" y="119"/>
                    <a:pt x="0" y="131"/>
                    <a:pt x="0" y="146"/>
                  </a:cubicBezTo>
                  <a:lnTo>
                    <a:pt x="0" y="639"/>
                  </a:lnTo>
                  <a:cubicBezTo>
                    <a:pt x="0" y="654"/>
                    <a:pt x="12" y="666"/>
                    <a:pt x="27" y="666"/>
                  </a:cubicBezTo>
                  <a:lnTo>
                    <a:pt x="520" y="666"/>
                  </a:lnTo>
                  <a:cubicBezTo>
                    <a:pt x="535" y="666"/>
                    <a:pt x="547" y="654"/>
                    <a:pt x="547" y="639"/>
                  </a:cubicBezTo>
                  <a:lnTo>
                    <a:pt x="547" y="226"/>
                  </a:lnTo>
                  <a:cubicBezTo>
                    <a:pt x="547" y="219"/>
                    <a:pt x="540" y="212"/>
                    <a:pt x="533" y="212"/>
                  </a:cubicBezTo>
                  <a:cubicBezTo>
                    <a:pt x="526" y="212"/>
                    <a:pt x="520" y="219"/>
                    <a:pt x="520" y="226"/>
                  </a:cubicBezTo>
                  <a:lnTo>
                    <a:pt x="520" y="639"/>
                  </a:lnTo>
                  <a:lnTo>
                    <a:pt x="27" y="639"/>
                  </a:lnTo>
                  <a:lnTo>
                    <a:pt x="27" y="146"/>
                  </a:lnTo>
                  <a:lnTo>
                    <a:pt x="440" y="146"/>
                  </a:lnTo>
                  <a:cubicBezTo>
                    <a:pt x="447" y="146"/>
                    <a:pt x="453" y="140"/>
                    <a:pt x="453" y="133"/>
                  </a:cubicBezTo>
                  <a:cubicBezTo>
                    <a:pt x="453" y="125"/>
                    <a:pt x="447" y="119"/>
                    <a:pt x="440" y="119"/>
                  </a:cubicBezTo>
                  <a:lnTo>
                    <a:pt x="27" y="119"/>
                  </a:lnTo>
                  <a:close/>
                </a:path>
              </a:pathLst>
            </a:custGeom>
            <a:solidFill>
              <a:srgbClr val="2EA5AD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cxnSp>
          <p:nvCxnSpPr>
            <p:cNvPr id="4" name="직선 연결선 3">
              <a:extLst>
                <a:ext uri="{FF2B5EF4-FFF2-40B4-BE49-F238E27FC236}">
                  <a16:creationId xmlns:a16="http://schemas.microsoft.com/office/drawing/2014/main" id="{8C68C15F-0333-16C5-C3C8-F005ADFA3F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11280" y="2482621"/>
              <a:ext cx="1527039" cy="0"/>
            </a:xfrm>
            <a:prstGeom prst="line">
              <a:avLst/>
            </a:prstGeom>
            <a:solidFill>
              <a:schemeClr val="accent1"/>
            </a:solidFill>
            <a:ln w="15875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" name="직선 연결선 7">
              <a:extLst>
                <a:ext uri="{FF2B5EF4-FFF2-40B4-BE49-F238E27FC236}">
                  <a16:creationId xmlns:a16="http://schemas.microsoft.com/office/drawing/2014/main" id="{AA842C87-E5BA-AEAA-0AF1-C9A2D1AB332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338319" y="2482621"/>
              <a:ext cx="6635532" cy="0"/>
            </a:xfrm>
            <a:prstGeom prst="line">
              <a:avLst/>
            </a:prstGeom>
            <a:solidFill>
              <a:schemeClr val="accent1"/>
            </a:solidFill>
            <a:ln w="15875" cap="flat" cmpd="sng" algn="ctr">
              <a:solidFill>
                <a:srgbClr val="FF0000"/>
              </a:solidFill>
              <a:prstDash val="sysDash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BE447E74-1B92-C5F5-CB07-9EBC0122C654}"/>
              </a:ext>
            </a:extLst>
          </p:cNvPr>
          <p:cNvSpPr txBox="1"/>
          <p:nvPr/>
        </p:nvSpPr>
        <p:spPr>
          <a:xfrm>
            <a:off x="2375108" y="2110758"/>
            <a:ext cx="4802235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 탭 영역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좌측 정렬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2" name="직선 연결선 11">
            <a:extLst>
              <a:ext uri="{FF2B5EF4-FFF2-40B4-BE49-F238E27FC236}">
                <a16:creationId xmlns:a16="http://schemas.microsoft.com/office/drawing/2014/main" id="{AA58283B-EDB4-FA5C-BB7A-D0067DE3BA62}"/>
              </a:ext>
            </a:extLst>
          </p:cNvPr>
          <p:cNvCxnSpPr>
            <a:cxnSpLocks/>
          </p:cNvCxnSpPr>
          <p:nvPr/>
        </p:nvCxnSpPr>
        <p:spPr bwMode="auto">
          <a:xfrm>
            <a:off x="7896886" y="2392640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" name="TextBox 12">
            <a:extLst>
              <a:ext uri="{FF2B5EF4-FFF2-40B4-BE49-F238E27FC236}">
                <a16:creationId xmlns:a16="http://schemas.microsoft.com/office/drawing/2014/main" id="{ADB46737-4327-132E-9D07-2ADC87423B4B}"/>
              </a:ext>
            </a:extLst>
          </p:cNvPr>
          <p:cNvSpPr txBox="1"/>
          <p:nvPr/>
        </p:nvSpPr>
        <p:spPr>
          <a:xfrm>
            <a:off x="7617042" y="2110758"/>
            <a:ext cx="1706841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유틸리티 영역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우측 정렬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연결선 15">
            <a:extLst>
              <a:ext uri="{FF2B5EF4-FFF2-40B4-BE49-F238E27FC236}">
                <a16:creationId xmlns:a16="http://schemas.microsoft.com/office/drawing/2014/main" id="{090DA489-0C1E-5584-31AC-BC41DFEB49EB}"/>
              </a:ext>
            </a:extLst>
          </p:cNvPr>
          <p:cNvCxnSpPr>
            <a:cxnSpLocks/>
          </p:cNvCxnSpPr>
          <p:nvPr/>
        </p:nvCxnSpPr>
        <p:spPr bwMode="auto">
          <a:xfrm>
            <a:off x="8973851" y="2392640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BE4BDF85-F462-1B41-4EA3-8BAFFCD40F1F}"/>
              </a:ext>
            </a:extLst>
          </p:cNvPr>
          <p:cNvSpPr/>
          <p:nvPr/>
        </p:nvSpPr>
        <p:spPr>
          <a:xfrm>
            <a:off x="422274" y="4342448"/>
            <a:ext cx="6945549" cy="808939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최근 사용 메뉴가 탭 형태로 노출되는 영역이다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사용자의 화면 사이즈에 따라 노출되는 탭 개수는 가변이다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영역이 남아있을 경우 더 보기 버튼을 노출하지 않는다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사용중인 화면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에서 메뉴 탭 영역이 일정 개수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(10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이상 일 때 더 보기 버튼을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노출한다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32" name="텍스트 개체 틀 9">
            <a:extLst>
              <a:ext uri="{FF2B5EF4-FFF2-40B4-BE49-F238E27FC236}">
                <a16:creationId xmlns:a16="http://schemas.microsoft.com/office/drawing/2014/main" id="{D28B7538-0235-14DC-B30F-0A177E7B451F}"/>
              </a:ext>
            </a:extLst>
          </p:cNvPr>
          <p:cNvSpPr txBox="1">
            <a:spLocks/>
          </p:cNvSpPr>
          <p:nvPr/>
        </p:nvSpPr>
        <p:spPr>
          <a:xfrm>
            <a:off x="414440" y="4037265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메뉴 탭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(Tab)</a:t>
            </a:r>
          </a:p>
        </p:txBody>
      </p:sp>
      <p:sp>
        <p:nvSpPr>
          <p:cNvPr id="33" name="텍스트 개체 틀 9">
            <a:extLst>
              <a:ext uri="{FF2B5EF4-FFF2-40B4-BE49-F238E27FC236}">
                <a16:creationId xmlns:a16="http://schemas.microsoft.com/office/drawing/2014/main" id="{C2424C8C-7ABE-5CE1-F55E-2444DE1BD532}"/>
              </a:ext>
            </a:extLst>
          </p:cNvPr>
          <p:cNvSpPr txBox="1">
            <a:spLocks/>
          </p:cNvSpPr>
          <p:nvPr/>
        </p:nvSpPr>
        <p:spPr>
          <a:xfrm>
            <a:off x="455033" y="5375577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유틸리티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(Utility)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62CA46DB-66BE-7642-6FF5-EACA2485AD8B}"/>
              </a:ext>
            </a:extLst>
          </p:cNvPr>
          <p:cNvSpPr/>
          <p:nvPr/>
        </p:nvSpPr>
        <p:spPr>
          <a:xfrm>
            <a:off x="422274" y="5685554"/>
            <a:ext cx="8551577" cy="539635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각 유틸리티 메뉴를 아이콘으로 노출한다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온라인고객지원센터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확장서비스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통합검색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알림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프로필 아이콘 등으로 구성된다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4404406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" name="직사각형 74">
            <a:extLst>
              <a:ext uri="{FF2B5EF4-FFF2-40B4-BE49-F238E27FC236}">
                <a16:creationId xmlns:a16="http://schemas.microsoft.com/office/drawing/2014/main" id="{0363206B-CA93-B5DD-D50F-E72AA0340B0A}"/>
              </a:ext>
            </a:extLst>
          </p:cNvPr>
          <p:cNvSpPr/>
          <p:nvPr/>
        </p:nvSpPr>
        <p:spPr>
          <a:xfrm>
            <a:off x="815272" y="3315061"/>
            <a:ext cx="8211845" cy="37508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0A109A9F-1FAE-6475-A2B4-0F479B3A6124}"/>
              </a:ext>
            </a:extLst>
          </p:cNvPr>
          <p:cNvSpPr/>
          <p:nvPr/>
        </p:nvSpPr>
        <p:spPr>
          <a:xfrm>
            <a:off x="827264" y="3380552"/>
            <a:ext cx="1056443" cy="258704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3020000020004" pitchFamily="34" charset="-127"/>
              </a:rPr>
              <a:t>강원랜드 로고</a:t>
            </a:r>
          </a:p>
        </p:txBody>
      </p:sp>
      <p:sp>
        <p:nvSpPr>
          <p:cNvPr id="103" name="사각형: 둥근 모서리 102">
            <a:extLst>
              <a:ext uri="{FF2B5EF4-FFF2-40B4-BE49-F238E27FC236}">
                <a16:creationId xmlns:a16="http://schemas.microsoft.com/office/drawing/2014/main" id="{8831E9AA-F145-DC3B-3D9E-DFB2AA94A62C}"/>
              </a:ext>
            </a:extLst>
          </p:cNvPr>
          <p:cNvSpPr/>
          <p:nvPr/>
        </p:nvSpPr>
        <p:spPr>
          <a:xfrm>
            <a:off x="1889471" y="3376481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Open External">
            <a:extLst>
              <a:ext uri="{FF2B5EF4-FFF2-40B4-BE49-F238E27FC236}">
                <a16:creationId xmlns:a16="http://schemas.microsoft.com/office/drawing/2014/main" id="{117D50BB-0829-4041-095F-935C998E7D6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932056" y="3421232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7D47521B-12FD-0314-812E-44C757A6ADD1}"/>
              </a:ext>
            </a:extLst>
          </p:cNvPr>
          <p:cNvSpPr txBox="1"/>
          <p:nvPr/>
        </p:nvSpPr>
        <p:spPr>
          <a:xfrm>
            <a:off x="2058147" y="3403114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채권상계처리</a:t>
            </a:r>
          </a:p>
        </p:txBody>
      </p:sp>
      <p:sp>
        <p:nvSpPr>
          <p:cNvPr id="100" name="사각형: 둥근 모서리 99">
            <a:extLst>
              <a:ext uri="{FF2B5EF4-FFF2-40B4-BE49-F238E27FC236}">
                <a16:creationId xmlns:a16="http://schemas.microsoft.com/office/drawing/2014/main" id="{BB39CA6B-0E47-9BB6-9DFD-989496C80BD2}"/>
              </a:ext>
            </a:extLst>
          </p:cNvPr>
          <p:cNvSpPr/>
          <p:nvPr/>
        </p:nvSpPr>
        <p:spPr>
          <a:xfrm>
            <a:off x="6162383" y="3376481"/>
            <a:ext cx="1020932" cy="239697"/>
          </a:xfrm>
          <a:prstGeom prst="roundRect">
            <a:avLst/>
          </a:prstGeom>
          <a:solidFill>
            <a:srgbClr val="DEEBEB"/>
          </a:solidFill>
          <a:ln w="635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1" name="Open External">
            <a:extLst>
              <a:ext uri="{FF2B5EF4-FFF2-40B4-BE49-F238E27FC236}">
                <a16:creationId xmlns:a16="http://schemas.microsoft.com/office/drawing/2014/main" id="{3DB071A8-2C65-C88A-8C61-5F36634412C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04968" y="3421232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rgbClr val="DEEBEB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94ED549F-A899-AF2A-2AF3-93E5087E3D43}"/>
              </a:ext>
            </a:extLst>
          </p:cNvPr>
          <p:cNvSpPr txBox="1"/>
          <p:nvPr/>
        </p:nvSpPr>
        <p:spPr>
          <a:xfrm>
            <a:off x="6331059" y="3403114"/>
            <a:ext cx="736846" cy="200055"/>
          </a:xfrm>
          <a:prstGeom prst="rect">
            <a:avLst/>
          </a:prstGeom>
          <a:solidFill>
            <a:srgbClr val="DEEBEB"/>
          </a:solidFill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가수금정산</a:t>
            </a:r>
          </a:p>
        </p:txBody>
      </p:sp>
      <p:sp>
        <p:nvSpPr>
          <p:cNvPr id="97" name="사각형: 둥근 모서리 96">
            <a:extLst>
              <a:ext uri="{FF2B5EF4-FFF2-40B4-BE49-F238E27FC236}">
                <a16:creationId xmlns:a16="http://schemas.microsoft.com/office/drawing/2014/main" id="{465A15FD-9ECC-9CF4-A406-384214A47F67}"/>
              </a:ext>
            </a:extLst>
          </p:cNvPr>
          <p:cNvSpPr/>
          <p:nvPr/>
        </p:nvSpPr>
        <p:spPr>
          <a:xfrm>
            <a:off x="2957699" y="3376481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Open External">
            <a:extLst>
              <a:ext uri="{FF2B5EF4-FFF2-40B4-BE49-F238E27FC236}">
                <a16:creationId xmlns:a16="http://schemas.microsoft.com/office/drawing/2014/main" id="{9B39B0C6-B992-9250-822B-9645DBF1FAD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00284" y="3421232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FB86925C-3B11-5AD1-49F9-7732C7401B98}"/>
              </a:ext>
            </a:extLst>
          </p:cNvPr>
          <p:cNvSpPr txBox="1"/>
          <p:nvPr/>
        </p:nvSpPr>
        <p:spPr>
          <a:xfrm>
            <a:off x="3126375" y="3403114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선수금정산</a:t>
            </a:r>
          </a:p>
        </p:txBody>
      </p:sp>
      <p:sp>
        <p:nvSpPr>
          <p:cNvPr id="94" name="사각형: 둥근 모서리 93">
            <a:extLst>
              <a:ext uri="{FF2B5EF4-FFF2-40B4-BE49-F238E27FC236}">
                <a16:creationId xmlns:a16="http://schemas.microsoft.com/office/drawing/2014/main" id="{02059804-5C2C-0641-848C-427EBA2B81BC}"/>
              </a:ext>
            </a:extLst>
          </p:cNvPr>
          <p:cNvSpPr/>
          <p:nvPr/>
        </p:nvSpPr>
        <p:spPr>
          <a:xfrm>
            <a:off x="4025927" y="3376481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Open External">
            <a:extLst>
              <a:ext uri="{FF2B5EF4-FFF2-40B4-BE49-F238E27FC236}">
                <a16:creationId xmlns:a16="http://schemas.microsoft.com/office/drawing/2014/main" id="{1BF53BDF-9FA8-A65E-11B2-4A87B0DF12E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068512" y="3421232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7DE0F9EC-CDA9-190B-8B20-01671258873A}"/>
              </a:ext>
            </a:extLst>
          </p:cNvPr>
          <p:cNvSpPr txBox="1"/>
          <p:nvPr/>
        </p:nvSpPr>
        <p:spPr>
          <a:xfrm>
            <a:off x="4194603" y="3403114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가입고객력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사각형: 둥근 모서리 80">
            <a:extLst>
              <a:ext uri="{FF2B5EF4-FFF2-40B4-BE49-F238E27FC236}">
                <a16:creationId xmlns:a16="http://schemas.microsoft.com/office/drawing/2014/main" id="{1CF3C92B-B14A-0D44-658F-A3A2B96B435E}"/>
              </a:ext>
            </a:extLst>
          </p:cNvPr>
          <p:cNvSpPr/>
          <p:nvPr/>
        </p:nvSpPr>
        <p:spPr>
          <a:xfrm>
            <a:off x="7230610" y="3376481"/>
            <a:ext cx="294029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ko-KR" altLang="en-US" sz="9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사각형: 둥근 모서리 88">
            <a:extLst>
              <a:ext uri="{FF2B5EF4-FFF2-40B4-BE49-F238E27FC236}">
                <a16:creationId xmlns:a16="http://schemas.microsoft.com/office/drawing/2014/main" id="{7328D457-B781-E70E-57E7-BEFBDDFDB688}"/>
              </a:ext>
            </a:extLst>
          </p:cNvPr>
          <p:cNvSpPr/>
          <p:nvPr/>
        </p:nvSpPr>
        <p:spPr>
          <a:xfrm>
            <a:off x="5094155" y="3376481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Open External">
            <a:extLst>
              <a:ext uri="{FF2B5EF4-FFF2-40B4-BE49-F238E27FC236}">
                <a16:creationId xmlns:a16="http://schemas.microsoft.com/office/drawing/2014/main" id="{F28770F4-EE26-882D-E8FD-B447DA7493B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36740" y="3421232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EF842A05-82A3-D98D-D8BB-A468F0ABCACB}"/>
              </a:ext>
            </a:extLst>
          </p:cNvPr>
          <p:cNvSpPr txBox="1"/>
          <p:nvPr/>
        </p:nvSpPr>
        <p:spPr>
          <a:xfrm>
            <a:off x="5262831" y="3403114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구매반품입력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E5BD5EA2-CE5D-6D24-6831-EAF4BDE3AE18}"/>
              </a:ext>
            </a:extLst>
          </p:cNvPr>
          <p:cNvSpPr txBox="1"/>
          <p:nvPr/>
        </p:nvSpPr>
        <p:spPr>
          <a:xfrm>
            <a:off x="5805649" y="3394291"/>
            <a:ext cx="32667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en-US" altLang="ko-KR" sz="700" b="0"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Left Click">
            <a:extLst>
              <a:ext uri="{FF2B5EF4-FFF2-40B4-BE49-F238E27FC236}">
                <a16:creationId xmlns:a16="http://schemas.microsoft.com/office/drawing/2014/main" id="{8F16E97D-42D9-9279-5FB5-45C6D58194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3599" y="3540926"/>
            <a:ext cx="142875" cy="163513"/>
          </a:xfrm>
          <a:custGeom>
            <a:avLst/>
            <a:gdLst>
              <a:gd name="T0" fmla="*/ 3 w 586"/>
              <a:gd name="T1" fmla="*/ 225 h 667"/>
              <a:gd name="T2" fmla="*/ 146 w 586"/>
              <a:gd name="T3" fmla="*/ 0 h 667"/>
              <a:gd name="T4" fmla="*/ 106 w 586"/>
              <a:gd name="T5" fmla="*/ 427 h 667"/>
              <a:gd name="T6" fmla="*/ 586 w 586"/>
              <a:gd name="T7" fmla="*/ 280 h 667"/>
              <a:gd name="T8" fmla="*/ 170 w 586"/>
              <a:gd name="T9" fmla="*/ 49 h 667"/>
              <a:gd name="T10" fmla="*/ 84 w 586"/>
              <a:gd name="T11" fmla="*/ 230 h 667"/>
              <a:gd name="T12" fmla="*/ 332 w 586"/>
              <a:gd name="T13" fmla="*/ 68 h 667"/>
              <a:gd name="T14" fmla="*/ 319 w 586"/>
              <a:gd name="T15" fmla="*/ 94 h 667"/>
              <a:gd name="T16" fmla="*/ 332 w 586"/>
              <a:gd name="T17" fmla="*/ 160 h 667"/>
              <a:gd name="T18" fmla="*/ 332 w 586"/>
              <a:gd name="T19" fmla="*/ 187 h 667"/>
              <a:gd name="T20" fmla="*/ 332 w 586"/>
              <a:gd name="T21" fmla="*/ 240 h 667"/>
              <a:gd name="T22" fmla="*/ 332 w 586"/>
              <a:gd name="T23" fmla="*/ 267 h 667"/>
              <a:gd name="T24" fmla="*/ 319 w 586"/>
              <a:gd name="T25" fmla="*/ 334 h 667"/>
              <a:gd name="T26" fmla="*/ 172 w 586"/>
              <a:gd name="T27" fmla="*/ 347 h 667"/>
              <a:gd name="T28" fmla="*/ 146 w 586"/>
              <a:gd name="T29" fmla="*/ 294 h 667"/>
              <a:gd name="T30" fmla="*/ 140 w 586"/>
              <a:gd name="T31" fmla="*/ 225 h 667"/>
              <a:gd name="T32" fmla="*/ 159 w 586"/>
              <a:gd name="T33" fmla="*/ 176 h 667"/>
              <a:gd name="T34" fmla="*/ 172 w 586"/>
              <a:gd name="T35" fmla="*/ 160 h 667"/>
              <a:gd name="T36" fmla="*/ 252 w 586"/>
              <a:gd name="T37" fmla="*/ 107 h 667"/>
              <a:gd name="T38" fmla="*/ 332 w 586"/>
              <a:gd name="T39" fmla="*/ 68 h 667"/>
              <a:gd name="T40" fmla="*/ 172 w 586"/>
              <a:gd name="T41" fmla="*/ 320 h 667"/>
              <a:gd name="T42" fmla="*/ 252 w 586"/>
              <a:gd name="T43" fmla="*/ 347 h 667"/>
              <a:gd name="T44" fmla="*/ 239 w 586"/>
              <a:gd name="T45" fmla="*/ 334 h 667"/>
              <a:gd name="T46" fmla="*/ 559 w 586"/>
              <a:gd name="T47" fmla="*/ 280 h 667"/>
              <a:gd name="T48" fmla="*/ 359 w 586"/>
              <a:gd name="T49" fmla="*/ 68 h 667"/>
              <a:gd name="T50" fmla="*/ 212 w 586"/>
              <a:gd name="T51" fmla="*/ 147 h 667"/>
              <a:gd name="T52" fmla="*/ 292 w 586"/>
              <a:gd name="T53" fmla="*/ 120 h 667"/>
              <a:gd name="T54" fmla="*/ 306 w 586"/>
              <a:gd name="T55" fmla="*/ 134 h 667"/>
              <a:gd name="T56" fmla="*/ 239 w 586"/>
              <a:gd name="T57" fmla="*/ 174 h 667"/>
              <a:gd name="T58" fmla="*/ 252 w 586"/>
              <a:gd name="T59" fmla="*/ 160 h 667"/>
              <a:gd name="T60" fmla="*/ 212 w 586"/>
              <a:gd name="T61" fmla="*/ 227 h 667"/>
              <a:gd name="T62" fmla="*/ 292 w 586"/>
              <a:gd name="T63" fmla="*/ 200 h 667"/>
              <a:gd name="T64" fmla="*/ 306 w 586"/>
              <a:gd name="T65" fmla="*/ 214 h 667"/>
              <a:gd name="T66" fmla="*/ 159 w 586"/>
              <a:gd name="T67" fmla="*/ 254 h 667"/>
              <a:gd name="T68" fmla="*/ 172 w 586"/>
              <a:gd name="T69" fmla="*/ 240 h 667"/>
              <a:gd name="T70" fmla="*/ 252 w 586"/>
              <a:gd name="T71" fmla="*/ 267 h 667"/>
              <a:gd name="T72" fmla="*/ 212 w 586"/>
              <a:gd name="T73" fmla="*/ 280 h 667"/>
              <a:gd name="T74" fmla="*/ 226 w 586"/>
              <a:gd name="T75" fmla="*/ 294 h 667"/>
              <a:gd name="T76" fmla="*/ 279 w 586"/>
              <a:gd name="T77" fmla="*/ 294 h 667"/>
              <a:gd name="T78" fmla="*/ 292 w 586"/>
              <a:gd name="T79" fmla="*/ 280 h 667"/>
              <a:gd name="T80" fmla="*/ 349 w 586"/>
              <a:gd name="T81" fmla="*/ 374 h 667"/>
              <a:gd name="T82" fmla="*/ 346 w 586"/>
              <a:gd name="T83" fmla="*/ 64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86" h="667">
                <a:moveTo>
                  <a:pt x="146" y="0"/>
                </a:moveTo>
                <a:cubicBezTo>
                  <a:pt x="143" y="0"/>
                  <a:pt x="140" y="1"/>
                  <a:pt x="138" y="3"/>
                </a:cubicBezTo>
                <a:cubicBezTo>
                  <a:pt x="67" y="56"/>
                  <a:pt x="18" y="134"/>
                  <a:pt x="3" y="225"/>
                </a:cubicBezTo>
                <a:cubicBezTo>
                  <a:pt x="0" y="243"/>
                  <a:pt x="27" y="247"/>
                  <a:pt x="30" y="229"/>
                </a:cubicBezTo>
                <a:cubicBezTo>
                  <a:pt x="43" y="146"/>
                  <a:pt x="89" y="73"/>
                  <a:pt x="154" y="24"/>
                </a:cubicBezTo>
                <a:cubicBezTo>
                  <a:pt x="164" y="17"/>
                  <a:pt x="159" y="0"/>
                  <a:pt x="146" y="0"/>
                </a:cubicBezTo>
                <a:close/>
                <a:moveTo>
                  <a:pt x="343" y="40"/>
                </a:moveTo>
                <a:cubicBezTo>
                  <a:pt x="212" y="42"/>
                  <a:pt x="106" y="149"/>
                  <a:pt x="106" y="280"/>
                </a:cubicBezTo>
                <a:cubicBezTo>
                  <a:pt x="105" y="329"/>
                  <a:pt x="106" y="378"/>
                  <a:pt x="106" y="427"/>
                </a:cubicBezTo>
                <a:cubicBezTo>
                  <a:pt x="106" y="559"/>
                  <a:pt x="213" y="667"/>
                  <a:pt x="346" y="667"/>
                </a:cubicBezTo>
                <a:cubicBezTo>
                  <a:pt x="478" y="667"/>
                  <a:pt x="586" y="559"/>
                  <a:pt x="586" y="427"/>
                </a:cubicBezTo>
                <a:cubicBezTo>
                  <a:pt x="586" y="378"/>
                  <a:pt x="586" y="329"/>
                  <a:pt x="586" y="280"/>
                </a:cubicBezTo>
                <a:cubicBezTo>
                  <a:pt x="586" y="149"/>
                  <a:pt x="479" y="42"/>
                  <a:pt x="348" y="40"/>
                </a:cubicBezTo>
                <a:lnTo>
                  <a:pt x="343" y="40"/>
                </a:lnTo>
                <a:close/>
                <a:moveTo>
                  <a:pt x="170" y="49"/>
                </a:moveTo>
                <a:cubicBezTo>
                  <a:pt x="167" y="49"/>
                  <a:pt x="164" y="50"/>
                  <a:pt x="161" y="52"/>
                </a:cubicBezTo>
                <a:cubicBezTo>
                  <a:pt x="109" y="95"/>
                  <a:pt x="71" y="155"/>
                  <a:pt x="58" y="224"/>
                </a:cubicBezTo>
                <a:cubicBezTo>
                  <a:pt x="54" y="242"/>
                  <a:pt x="80" y="247"/>
                  <a:pt x="84" y="230"/>
                </a:cubicBezTo>
                <a:cubicBezTo>
                  <a:pt x="96" y="167"/>
                  <a:pt x="130" y="111"/>
                  <a:pt x="178" y="73"/>
                </a:cubicBezTo>
                <a:cubicBezTo>
                  <a:pt x="188" y="65"/>
                  <a:pt x="183" y="49"/>
                  <a:pt x="170" y="49"/>
                </a:cubicBezTo>
                <a:close/>
                <a:moveTo>
                  <a:pt x="332" y="68"/>
                </a:moveTo>
                <a:lnTo>
                  <a:pt x="332" y="80"/>
                </a:lnTo>
                <a:lnTo>
                  <a:pt x="332" y="80"/>
                </a:lnTo>
                <a:cubicBezTo>
                  <a:pt x="325" y="80"/>
                  <a:pt x="319" y="86"/>
                  <a:pt x="319" y="94"/>
                </a:cubicBezTo>
                <a:cubicBezTo>
                  <a:pt x="319" y="101"/>
                  <a:pt x="325" y="107"/>
                  <a:pt x="332" y="107"/>
                </a:cubicBezTo>
                <a:lnTo>
                  <a:pt x="332" y="107"/>
                </a:lnTo>
                <a:lnTo>
                  <a:pt x="332" y="160"/>
                </a:lnTo>
                <a:lnTo>
                  <a:pt x="332" y="160"/>
                </a:lnTo>
                <a:cubicBezTo>
                  <a:pt x="325" y="160"/>
                  <a:pt x="319" y="166"/>
                  <a:pt x="319" y="174"/>
                </a:cubicBezTo>
                <a:cubicBezTo>
                  <a:pt x="319" y="181"/>
                  <a:pt x="325" y="187"/>
                  <a:pt x="332" y="187"/>
                </a:cubicBezTo>
                <a:lnTo>
                  <a:pt x="332" y="187"/>
                </a:lnTo>
                <a:lnTo>
                  <a:pt x="332" y="240"/>
                </a:lnTo>
                <a:lnTo>
                  <a:pt x="332" y="240"/>
                </a:lnTo>
                <a:cubicBezTo>
                  <a:pt x="325" y="240"/>
                  <a:pt x="319" y="246"/>
                  <a:pt x="319" y="254"/>
                </a:cubicBezTo>
                <a:cubicBezTo>
                  <a:pt x="319" y="261"/>
                  <a:pt x="325" y="267"/>
                  <a:pt x="332" y="267"/>
                </a:cubicBezTo>
                <a:lnTo>
                  <a:pt x="332" y="267"/>
                </a:lnTo>
                <a:lnTo>
                  <a:pt x="332" y="320"/>
                </a:lnTo>
                <a:lnTo>
                  <a:pt x="332" y="320"/>
                </a:lnTo>
                <a:cubicBezTo>
                  <a:pt x="325" y="320"/>
                  <a:pt x="319" y="326"/>
                  <a:pt x="319" y="334"/>
                </a:cubicBezTo>
                <a:cubicBezTo>
                  <a:pt x="319" y="341"/>
                  <a:pt x="325" y="347"/>
                  <a:pt x="332" y="347"/>
                </a:cubicBezTo>
                <a:lnTo>
                  <a:pt x="252" y="347"/>
                </a:lnTo>
                <a:lnTo>
                  <a:pt x="172" y="347"/>
                </a:lnTo>
                <a:lnTo>
                  <a:pt x="132" y="347"/>
                </a:lnTo>
                <a:lnTo>
                  <a:pt x="132" y="307"/>
                </a:lnTo>
                <a:cubicBezTo>
                  <a:pt x="142" y="305"/>
                  <a:pt x="146" y="300"/>
                  <a:pt x="146" y="294"/>
                </a:cubicBezTo>
                <a:cubicBezTo>
                  <a:pt x="146" y="286"/>
                  <a:pt x="140" y="280"/>
                  <a:pt x="132" y="280"/>
                </a:cubicBezTo>
                <a:cubicBezTo>
                  <a:pt x="133" y="261"/>
                  <a:pt x="135" y="241"/>
                  <a:pt x="140" y="225"/>
                </a:cubicBezTo>
                <a:lnTo>
                  <a:pt x="140" y="225"/>
                </a:lnTo>
                <a:cubicBezTo>
                  <a:pt x="143" y="222"/>
                  <a:pt x="146" y="218"/>
                  <a:pt x="146" y="214"/>
                </a:cubicBezTo>
                <a:cubicBezTo>
                  <a:pt x="146" y="212"/>
                  <a:pt x="145" y="210"/>
                  <a:pt x="145" y="209"/>
                </a:cubicBezTo>
                <a:cubicBezTo>
                  <a:pt x="149" y="198"/>
                  <a:pt x="153" y="187"/>
                  <a:pt x="159" y="176"/>
                </a:cubicBezTo>
                <a:cubicBezTo>
                  <a:pt x="160" y="183"/>
                  <a:pt x="166" y="187"/>
                  <a:pt x="172" y="187"/>
                </a:cubicBezTo>
                <a:cubicBezTo>
                  <a:pt x="180" y="187"/>
                  <a:pt x="186" y="181"/>
                  <a:pt x="186" y="174"/>
                </a:cubicBezTo>
                <a:cubicBezTo>
                  <a:pt x="186" y="166"/>
                  <a:pt x="180" y="160"/>
                  <a:pt x="172" y="160"/>
                </a:cubicBezTo>
                <a:cubicBezTo>
                  <a:pt x="171" y="160"/>
                  <a:pt x="170" y="161"/>
                  <a:pt x="169" y="161"/>
                </a:cubicBezTo>
                <a:cubicBezTo>
                  <a:pt x="187" y="134"/>
                  <a:pt x="211" y="112"/>
                  <a:pt x="239" y="96"/>
                </a:cubicBezTo>
                <a:cubicBezTo>
                  <a:pt x="240" y="102"/>
                  <a:pt x="246" y="107"/>
                  <a:pt x="252" y="107"/>
                </a:cubicBezTo>
                <a:cubicBezTo>
                  <a:pt x="260" y="107"/>
                  <a:pt x="266" y="101"/>
                  <a:pt x="266" y="94"/>
                </a:cubicBezTo>
                <a:cubicBezTo>
                  <a:pt x="266" y="90"/>
                  <a:pt x="264" y="87"/>
                  <a:pt x="262" y="84"/>
                </a:cubicBezTo>
                <a:cubicBezTo>
                  <a:pt x="283" y="75"/>
                  <a:pt x="307" y="69"/>
                  <a:pt x="332" y="68"/>
                </a:cubicBezTo>
                <a:close/>
                <a:moveTo>
                  <a:pt x="172" y="347"/>
                </a:moveTo>
                <a:cubicBezTo>
                  <a:pt x="180" y="347"/>
                  <a:pt x="186" y="341"/>
                  <a:pt x="186" y="334"/>
                </a:cubicBezTo>
                <a:cubicBezTo>
                  <a:pt x="186" y="326"/>
                  <a:pt x="180" y="320"/>
                  <a:pt x="172" y="320"/>
                </a:cubicBezTo>
                <a:cubicBezTo>
                  <a:pt x="165" y="320"/>
                  <a:pt x="159" y="326"/>
                  <a:pt x="159" y="334"/>
                </a:cubicBezTo>
                <a:cubicBezTo>
                  <a:pt x="159" y="341"/>
                  <a:pt x="165" y="347"/>
                  <a:pt x="172" y="347"/>
                </a:cubicBezTo>
                <a:close/>
                <a:moveTo>
                  <a:pt x="252" y="347"/>
                </a:moveTo>
                <a:cubicBezTo>
                  <a:pt x="260" y="347"/>
                  <a:pt x="266" y="341"/>
                  <a:pt x="266" y="334"/>
                </a:cubicBezTo>
                <a:cubicBezTo>
                  <a:pt x="266" y="326"/>
                  <a:pt x="260" y="320"/>
                  <a:pt x="252" y="320"/>
                </a:cubicBezTo>
                <a:cubicBezTo>
                  <a:pt x="245" y="320"/>
                  <a:pt x="239" y="326"/>
                  <a:pt x="239" y="334"/>
                </a:cubicBezTo>
                <a:cubicBezTo>
                  <a:pt x="239" y="341"/>
                  <a:pt x="245" y="347"/>
                  <a:pt x="252" y="347"/>
                </a:cubicBezTo>
                <a:close/>
                <a:moveTo>
                  <a:pt x="359" y="68"/>
                </a:moveTo>
                <a:cubicBezTo>
                  <a:pt x="471" y="75"/>
                  <a:pt x="559" y="167"/>
                  <a:pt x="559" y="280"/>
                </a:cubicBezTo>
                <a:lnTo>
                  <a:pt x="559" y="347"/>
                </a:lnTo>
                <a:lnTo>
                  <a:pt x="359" y="347"/>
                </a:lnTo>
                <a:lnTo>
                  <a:pt x="359" y="68"/>
                </a:lnTo>
                <a:close/>
                <a:moveTo>
                  <a:pt x="212" y="120"/>
                </a:moveTo>
                <a:cubicBezTo>
                  <a:pt x="205" y="120"/>
                  <a:pt x="199" y="126"/>
                  <a:pt x="199" y="134"/>
                </a:cubicBezTo>
                <a:cubicBezTo>
                  <a:pt x="199" y="141"/>
                  <a:pt x="205" y="147"/>
                  <a:pt x="212" y="147"/>
                </a:cubicBezTo>
                <a:cubicBezTo>
                  <a:pt x="220" y="147"/>
                  <a:pt x="226" y="141"/>
                  <a:pt x="226" y="134"/>
                </a:cubicBezTo>
                <a:cubicBezTo>
                  <a:pt x="226" y="126"/>
                  <a:pt x="220" y="120"/>
                  <a:pt x="212" y="120"/>
                </a:cubicBezTo>
                <a:close/>
                <a:moveTo>
                  <a:pt x="292" y="120"/>
                </a:moveTo>
                <a:cubicBezTo>
                  <a:pt x="285" y="120"/>
                  <a:pt x="279" y="126"/>
                  <a:pt x="279" y="134"/>
                </a:cubicBezTo>
                <a:cubicBezTo>
                  <a:pt x="279" y="141"/>
                  <a:pt x="285" y="147"/>
                  <a:pt x="292" y="147"/>
                </a:cubicBezTo>
                <a:cubicBezTo>
                  <a:pt x="300" y="147"/>
                  <a:pt x="306" y="141"/>
                  <a:pt x="306" y="134"/>
                </a:cubicBezTo>
                <a:cubicBezTo>
                  <a:pt x="306" y="126"/>
                  <a:pt x="300" y="120"/>
                  <a:pt x="292" y="120"/>
                </a:cubicBezTo>
                <a:close/>
                <a:moveTo>
                  <a:pt x="252" y="160"/>
                </a:moveTo>
                <a:cubicBezTo>
                  <a:pt x="245" y="160"/>
                  <a:pt x="239" y="166"/>
                  <a:pt x="239" y="174"/>
                </a:cubicBezTo>
                <a:cubicBezTo>
                  <a:pt x="239" y="181"/>
                  <a:pt x="245" y="187"/>
                  <a:pt x="252" y="187"/>
                </a:cubicBezTo>
                <a:cubicBezTo>
                  <a:pt x="260" y="187"/>
                  <a:pt x="266" y="181"/>
                  <a:pt x="266" y="174"/>
                </a:cubicBezTo>
                <a:cubicBezTo>
                  <a:pt x="266" y="166"/>
                  <a:pt x="260" y="160"/>
                  <a:pt x="252" y="160"/>
                </a:cubicBezTo>
                <a:close/>
                <a:moveTo>
                  <a:pt x="212" y="200"/>
                </a:moveTo>
                <a:cubicBezTo>
                  <a:pt x="205" y="200"/>
                  <a:pt x="199" y="206"/>
                  <a:pt x="199" y="214"/>
                </a:cubicBezTo>
                <a:cubicBezTo>
                  <a:pt x="199" y="221"/>
                  <a:pt x="205" y="227"/>
                  <a:pt x="212" y="227"/>
                </a:cubicBezTo>
                <a:cubicBezTo>
                  <a:pt x="220" y="227"/>
                  <a:pt x="226" y="221"/>
                  <a:pt x="226" y="214"/>
                </a:cubicBezTo>
                <a:cubicBezTo>
                  <a:pt x="226" y="206"/>
                  <a:pt x="220" y="200"/>
                  <a:pt x="212" y="200"/>
                </a:cubicBezTo>
                <a:close/>
                <a:moveTo>
                  <a:pt x="292" y="200"/>
                </a:moveTo>
                <a:cubicBezTo>
                  <a:pt x="285" y="200"/>
                  <a:pt x="279" y="206"/>
                  <a:pt x="279" y="214"/>
                </a:cubicBezTo>
                <a:cubicBezTo>
                  <a:pt x="279" y="221"/>
                  <a:pt x="285" y="227"/>
                  <a:pt x="292" y="227"/>
                </a:cubicBezTo>
                <a:cubicBezTo>
                  <a:pt x="300" y="227"/>
                  <a:pt x="306" y="221"/>
                  <a:pt x="306" y="214"/>
                </a:cubicBezTo>
                <a:cubicBezTo>
                  <a:pt x="306" y="206"/>
                  <a:pt x="300" y="200"/>
                  <a:pt x="292" y="200"/>
                </a:cubicBezTo>
                <a:close/>
                <a:moveTo>
                  <a:pt x="172" y="240"/>
                </a:moveTo>
                <a:cubicBezTo>
                  <a:pt x="165" y="240"/>
                  <a:pt x="159" y="246"/>
                  <a:pt x="159" y="254"/>
                </a:cubicBezTo>
                <a:cubicBezTo>
                  <a:pt x="159" y="261"/>
                  <a:pt x="165" y="267"/>
                  <a:pt x="172" y="267"/>
                </a:cubicBezTo>
                <a:cubicBezTo>
                  <a:pt x="180" y="267"/>
                  <a:pt x="186" y="261"/>
                  <a:pt x="186" y="254"/>
                </a:cubicBezTo>
                <a:cubicBezTo>
                  <a:pt x="186" y="246"/>
                  <a:pt x="180" y="240"/>
                  <a:pt x="172" y="240"/>
                </a:cubicBezTo>
                <a:close/>
                <a:moveTo>
                  <a:pt x="252" y="240"/>
                </a:moveTo>
                <a:cubicBezTo>
                  <a:pt x="245" y="240"/>
                  <a:pt x="239" y="246"/>
                  <a:pt x="239" y="254"/>
                </a:cubicBezTo>
                <a:cubicBezTo>
                  <a:pt x="239" y="261"/>
                  <a:pt x="245" y="267"/>
                  <a:pt x="252" y="267"/>
                </a:cubicBezTo>
                <a:cubicBezTo>
                  <a:pt x="260" y="267"/>
                  <a:pt x="266" y="261"/>
                  <a:pt x="266" y="254"/>
                </a:cubicBezTo>
                <a:cubicBezTo>
                  <a:pt x="266" y="246"/>
                  <a:pt x="260" y="240"/>
                  <a:pt x="252" y="240"/>
                </a:cubicBezTo>
                <a:close/>
                <a:moveTo>
                  <a:pt x="212" y="280"/>
                </a:moveTo>
                <a:cubicBezTo>
                  <a:pt x="205" y="280"/>
                  <a:pt x="199" y="286"/>
                  <a:pt x="199" y="294"/>
                </a:cubicBezTo>
                <a:cubicBezTo>
                  <a:pt x="199" y="301"/>
                  <a:pt x="205" y="307"/>
                  <a:pt x="212" y="307"/>
                </a:cubicBezTo>
                <a:cubicBezTo>
                  <a:pt x="220" y="307"/>
                  <a:pt x="226" y="301"/>
                  <a:pt x="226" y="294"/>
                </a:cubicBezTo>
                <a:cubicBezTo>
                  <a:pt x="226" y="286"/>
                  <a:pt x="220" y="280"/>
                  <a:pt x="212" y="280"/>
                </a:cubicBezTo>
                <a:close/>
                <a:moveTo>
                  <a:pt x="292" y="280"/>
                </a:moveTo>
                <a:cubicBezTo>
                  <a:pt x="285" y="280"/>
                  <a:pt x="279" y="286"/>
                  <a:pt x="279" y="294"/>
                </a:cubicBezTo>
                <a:cubicBezTo>
                  <a:pt x="279" y="301"/>
                  <a:pt x="285" y="307"/>
                  <a:pt x="292" y="307"/>
                </a:cubicBezTo>
                <a:cubicBezTo>
                  <a:pt x="300" y="307"/>
                  <a:pt x="306" y="301"/>
                  <a:pt x="306" y="294"/>
                </a:cubicBezTo>
                <a:cubicBezTo>
                  <a:pt x="306" y="286"/>
                  <a:pt x="300" y="280"/>
                  <a:pt x="292" y="280"/>
                </a:cubicBezTo>
                <a:close/>
                <a:moveTo>
                  <a:pt x="132" y="374"/>
                </a:moveTo>
                <a:lnTo>
                  <a:pt x="342" y="374"/>
                </a:lnTo>
                <a:cubicBezTo>
                  <a:pt x="345" y="374"/>
                  <a:pt x="347" y="374"/>
                  <a:pt x="349" y="374"/>
                </a:cubicBezTo>
                <a:lnTo>
                  <a:pt x="559" y="374"/>
                </a:lnTo>
                <a:lnTo>
                  <a:pt x="559" y="427"/>
                </a:lnTo>
                <a:cubicBezTo>
                  <a:pt x="559" y="545"/>
                  <a:pt x="464" y="640"/>
                  <a:pt x="346" y="640"/>
                </a:cubicBezTo>
                <a:cubicBezTo>
                  <a:pt x="228" y="640"/>
                  <a:pt x="132" y="545"/>
                  <a:pt x="132" y="427"/>
                </a:cubicBezTo>
                <a:lnTo>
                  <a:pt x="132" y="37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E9977A23-0DDD-DBE7-168F-8B2FAFB1C821}"/>
              </a:ext>
            </a:extLst>
          </p:cNvPr>
          <p:cNvSpPr/>
          <p:nvPr/>
        </p:nvSpPr>
        <p:spPr>
          <a:xfrm>
            <a:off x="815272" y="1992539"/>
            <a:ext cx="8211845" cy="37508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EC6A7637-9002-C3F0-9EBF-E1AB11CD33F2}"/>
              </a:ext>
            </a:extLst>
          </p:cNvPr>
          <p:cNvSpPr/>
          <p:nvPr/>
        </p:nvSpPr>
        <p:spPr>
          <a:xfrm>
            <a:off x="827264" y="2058030"/>
            <a:ext cx="1056443" cy="258704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3020000020004" pitchFamily="34" charset="-127"/>
              </a:rPr>
              <a:t>강원랜드 로고</a:t>
            </a: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E91A1A72-6B1C-9F27-2EB6-9D4CBE50B16C}"/>
              </a:ext>
            </a:extLst>
          </p:cNvPr>
          <p:cNvSpPr/>
          <p:nvPr/>
        </p:nvSpPr>
        <p:spPr>
          <a:xfrm>
            <a:off x="1889471" y="2053959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Open External">
            <a:extLst>
              <a:ext uri="{FF2B5EF4-FFF2-40B4-BE49-F238E27FC236}">
                <a16:creationId xmlns:a16="http://schemas.microsoft.com/office/drawing/2014/main" id="{21D958CD-AFE0-B6BA-E635-4719D23C92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932056" y="2098710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2D29A9E-B8C2-93A3-0957-8C942F35B484}"/>
              </a:ext>
            </a:extLst>
          </p:cNvPr>
          <p:cNvSpPr txBox="1"/>
          <p:nvPr/>
        </p:nvSpPr>
        <p:spPr>
          <a:xfrm>
            <a:off x="2058147" y="2080592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채권상계처리</a:t>
            </a:r>
          </a:p>
        </p:txBody>
      </p:sp>
      <p:sp>
        <p:nvSpPr>
          <p:cNvPr id="38" name="사각형: 둥근 모서리 37">
            <a:extLst>
              <a:ext uri="{FF2B5EF4-FFF2-40B4-BE49-F238E27FC236}">
                <a16:creationId xmlns:a16="http://schemas.microsoft.com/office/drawing/2014/main" id="{4DA68A4F-EC3A-3C87-379F-029C22BF4AE8}"/>
              </a:ext>
            </a:extLst>
          </p:cNvPr>
          <p:cNvSpPr/>
          <p:nvPr/>
        </p:nvSpPr>
        <p:spPr>
          <a:xfrm>
            <a:off x="6162383" y="2053959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0" name="Open External">
            <a:extLst>
              <a:ext uri="{FF2B5EF4-FFF2-40B4-BE49-F238E27FC236}">
                <a16:creationId xmlns:a16="http://schemas.microsoft.com/office/drawing/2014/main" id="{F26C65A3-FBA5-ECF4-BF0E-EEB778BAC3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04968" y="2098710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rgbClr val="2EA5A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1C6586EC-5934-FDBA-A508-10C51D0B74D9}"/>
              </a:ext>
            </a:extLst>
          </p:cNvPr>
          <p:cNvSpPr txBox="1"/>
          <p:nvPr/>
        </p:nvSpPr>
        <p:spPr>
          <a:xfrm>
            <a:off x="6331059" y="2080592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가수금정산</a:t>
            </a:r>
          </a:p>
        </p:txBody>
      </p:sp>
      <p:sp>
        <p:nvSpPr>
          <p:cNvPr id="51" name="사각형: 둥근 모서리 50">
            <a:extLst>
              <a:ext uri="{FF2B5EF4-FFF2-40B4-BE49-F238E27FC236}">
                <a16:creationId xmlns:a16="http://schemas.microsoft.com/office/drawing/2014/main" id="{ED64420D-2D5F-9739-4B6A-169DAA0F45C1}"/>
              </a:ext>
            </a:extLst>
          </p:cNvPr>
          <p:cNvSpPr/>
          <p:nvPr/>
        </p:nvSpPr>
        <p:spPr>
          <a:xfrm>
            <a:off x="2957699" y="2053959"/>
            <a:ext cx="1020932" cy="239697"/>
          </a:xfrm>
          <a:prstGeom prst="roundRect">
            <a:avLst/>
          </a:prstGeom>
          <a:solidFill>
            <a:schemeClr val="bg1"/>
          </a:solidFill>
          <a:ln w="1270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Open External">
            <a:extLst>
              <a:ext uri="{FF2B5EF4-FFF2-40B4-BE49-F238E27FC236}">
                <a16:creationId xmlns:a16="http://schemas.microsoft.com/office/drawing/2014/main" id="{4CFC1F70-240C-106F-C151-180B6336635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00284" y="2098710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FFA99541-AC7F-4BE5-EF11-BC3C391BE683}"/>
              </a:ext>
            </a:extLst>
          </p:cNvPr>
          <p:cNvSpPr txBox="1"/>
          <p:nvPr/>
        </p:nvSpPr>
        <p:spPr>
          <a:xfrm>
            <a:off x="3126375" y="2080592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선수금정산</a:t>
            </a:r>
          </a:p>
        </p:txBody>
      </p:sp>
      <p:sp>
        <p:nvSpPr>
          <p:cNvPr id="55" name="사각형: 둥근 모서리 54">
            <a:extLst>
              <a:ext uri="{FF2B5EF4-FFF2-40B4-BE49-F238E27FC236}">
                <a16:creationId xmlns:a16="http://schemas.microsoft.com/office/drawing/2014/main" id="{D6421341-764B-42F4-B0EB-21509056FFFD}"/>
              </a:ext>
            </a:extLst>
          </p:cNvPr>
          <p:cNvSpPr/>
          <p:nvPr/>
        </p:nvSpPr>
        <p:spPr>
          <a:xfrm>
            <a:off x="4025927" y="2053959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Open External">
            <a:extLst>
              <a:ext uri="{FF2B5EF4-FFF2-40B4-BE49-F238E27FC236}">
                <a16:creationId xmlns:a16="http://schemas.microsoft.com/office/drawing/2014/main" id="{C38FFF40-9D3A-35F1-BF76-062D565A9DB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068512" y="2098710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EC3B734-1DCA-7EFD-3A73-D5D7F40E4D67}"/>
              </a:ext>
            </a:extLst>
          </p:cNvPr>
          <p:cNvSpPr txBox="1"/>
          <p:nvPr/>
        </p:nvSpPr>
        <p:spPr>
          <a:xfrm>
            <a:off x="4194603" y="2080592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가입고객력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2" name="사각형: 둥근 모서리 61">
            <a:extLst>
              <a:ext uri="{FF2B5EF4-FFF2-40B4-BE49-F238E27FC236}">
                <a16:creationId xmlns:a16="http://schemas.microsoft.com/office/drawing/2014/main" id="{72753A4D-CE48-823C-BEA6-2A261CD7ACE8}"/>
              </a:ext>
            </a:extLst>
          </p:cNvPr>
          <p:cNvSpPr/>
          <p:nvPr/>
        </p:nvSpPr>
        <p:spPr>
          <a:xfrm>
            <a:off x="7230610" y="2053959"/>
            <a:ext cx="294029" cy="23969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ko-KR" altLang="en-US" sz="9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사각형: 둥근 모서리 58">
            <a:extLst>
              <a:ext uri="{FF2B5EF4-FFF2-40B4-BE49-F238E27FC236}">
                <a16:creationId xmlns:a16="http://schemas.microsoft.com/office/drawing/2014/main" id="{74B87FF2-9B42-E1E3-75CA-438B5BF117A1}"/>
              </a:ext>
            </a:extLst>
          </p:cNvPr>
          <p:cNvSpPr/>
          <p:nvPr/>
        </p:nvSpPr>
        <p:spPr>
          <a:xfrm>
            <a:off x="5094155" y="2053959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Open External">
            <a:extLst>
              <a:ext uri="{FF2B5EF4-FFF2-40B4-BE49-F238E27FC236}">
                <a16:creationId xmlns:a16="http://schemas.microsoft.com/office/drawing/2014/main" id="{E786811E-C044-A9DE-3E62-74B3FAC2E66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36740" y="2098710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505D6DC-D114-DB68-CE0C-4E28EE0BDEE2}"/>
              </a:ext>
            </a:extLst>
          </p:cNvPr>
          <p:cNvSpPr txBox="1"/>
          <p:nvPr/>
        </p:nvSpPr>
        <p:spPr>
          <a:xfrm>
            <a:off x="5262831" y="2080592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구매반품입력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B0BB7FCA-7471-C489-69BF-DBD8340AC727}"/>
              </a:ext>
            </a:extLst>
          </p:cNvPr>
          <p:cNvSpPr txBox="1"/>
          <p:nvPr/>
        </p:nvSpPr>
        <p:spPr>
          <a:xfrm>
            <a:off x="3778254" y="2085608"/>
            <a:ext cx="32667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A03DAE97-9DA9-58F7-E130-5C54158F026D}"/>
              </a:ext>
            </a:extLst>
          </p:cNvPr>
          <p:cNvSpPr/>
          <p:nvPr/>
        </p:nvSpPr>
        <p:spPr>
          <a:xfrm>
            <a:off x="815272" y="4375990"/>
            <a:ext cx="8211845" cy="375082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10B2F72E-22F2-057E-BCFB-56F524D73E11}"/>
              </a:ext>
            </a:extLst>
          </p:cNvPr>
          <p:cNvSpPr/>
          <p:nvPr/>
        </p:nvSpPr>
        <p:spPr>
          <a:xfrm>
            <a:off x="827264" y="4441481"/>
            <a:ext cx="1056443" cy="258704"/>
          </a:xfrm>
          <a:prstGeom prst="rect">
            <a:avLst/>
          </a:pr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900" b="1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3020000020004" pitchFamily="34" charset="-127"/>
              </a:rPr>
              <a:t>강원랜드 로고</a:t>
            </a:r>
          </a:p>
        </p:txBody>
      </p:sp>
      <p:sp>
        <p:nvSpPr>
          <p:cNvPr id="113" name="사각형: 둥근 모서리 112">
            <a:extLst>
              <a:ext uri="{FF2B5EF4-FFF2-40B4-BE49-F238E27FC236}">
                <a16:creationId xmlns:a16="http://schemas.microsoft.com/office/drawing/2014/main" id="{E08E7511-43F5-AE67-D0A8-272F6924BD8D}"/>
              </a:ext>
            </a:extLst>
          </p:cNvPr>
          <p:cNvSpPr/>
          <p:nvPr/>
        </p:nvSpPr>
        <p:spPr>
          <a:xfrm>
            <a:off x="1889471" y="4437410"/>
            <a:ext cx="1020932" cy="23969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Open External">
            <a:extLst>
              <a:ext uri="{FF2B5EF4-FFF2-40B4-BE49-F238E27FC236}">
                <a16:creationId xmlns:a16="http://schemas.microsoft.com/office/drawing/2014/main" id="{96FD134A-0E0A-74AD-DAB6-0837EECE5B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932056" y="4482161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165F92FC-B240-C655-8283-1189B3AD0CB2}"/>
              </a:ext>
            </a:extLst>
          </p:cNvPr>
          <p:cNvSpPr txBox="1"/>
          <p:nvPr/>
        </p:nvSpPr>
        <p:spPr>
          <a:xfrm>
            <a:off x="2058147" y="4464043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채권상계처리</a:t>
            </a:r>
          </a:p>
        </p:txBody>
      </p:sp>
      <p:sp>
        <p:nvSpPr>
          <p:cNvPr id="117" name="사각형: 둥근 모서리 116">
            <a:extLst>
              <a:ext uri="{FF2B5EF4-FFF2-40B4-BE49-F238E27FC236}">
                <a16:creationId xmlns:a16="http://schemas.microsoft.com/office/drawing/2014/main" id="{5DA1AFDD-6821-4BAB-89A8-58CBAE2EA6A1}"/>
              </a:ext>
            </a:extLst>
          </p:cNvPr>
          <p:cNvSpPr/>
          <p:nvPr/>
        </p:nvSpPr>
        <p:spPr>
          <a:xfrm>
            <a:off x="6162383" y="4437410"/>
            <a:ext cx="1020932" cy="239697"/>
          </a:xfrm>
          <a:prstGeom prst="roundRect">
            <a:avLst/>
          </a:prstGeom>
          <a:noFill/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Open External">
            <a:extLst>
              <a:ext uri="{FF2B5EF4-FFF2-40B4-BE49-F238E27FC236}">
                <a16:creationId xmlns:a16="http://schemas.microsoft.com/office/drawing/2014/main" id="{6D435C96-1182-F8FB-1845-C4DE15B13FB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04968" y="4482161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noFill/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31E36A5B-961A-AA28-D46F-85F80A0608A5}"/>
              </a:ext>
            </a:extLst>
          </p:cNvPr>
          <p:cNvSpPr txBox="1"/>
          <p:nvPr/>
        </p:nvSpPr>
        <p:spPr>
          <a:xfrm>
            <a:off x="6331059" y="4464043"/>
            <a:ext cx="736846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가수금정산</a:t>
            </a:r>
          </a:p>
        </p:txBody>
      </p:sp>
      <p:sp>
        <p:nvSpPr>
          <p:cNvPr id="121" name="사각형: 둥근 모서리 120">
            <a:extLst>
              <a:ext uri="{FF2B5EF4-FFF2-40B4-BE49-F238E27FC236}">
                <a16:creationId xmlns:a16="http://schemas.microsoft.com/office/drawing/2014/main" id="{D26C1026-A679-8447-C244-FA0743E6651A}"/>
              </a:ext>
            </a:extLst>
          </p:cNvPr>
          <p:cNvSpPr/>
          <p:nvPr/>
        </p:nvSpPr>
        <p:spPr>
          <a:xfrm>
            <a:off x="2957699" y="4437410"/>
            <a:ext cx="1020932" cy="23969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Open External">
            <a:extLst>
              <a:ext uri="{FF2B5EF4-FFF2-40B4-BE49-F238E27FC236}">
                <a16:creationId xmlns:a16="http://schemas.microsoft.com/office/drawing/2014/main" id="{7ED22742-D622-EDF7-FF06-9BAB61EBFD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000284" y="4482161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782924EE-99FA-A3F8-1F7E-847AB93433EA}"/>
              </a:ext>
            </a:extLst>
          </p:cNvPr>
          <p:cNvSpPr txBox="1"/>
          <p:nvPr/>
        </p:nvSpPr>
        <p:spPr>
          <a:xfrm>
            <a:off x="3126375" y="4464043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선수금정산</a:t>
            </a:r>
          </a:p>
        </p:txBody>
      </p:sp>
      <p:sp>
        <p:nvSpPr>
          <p:cNvPr id="125" name="사각형: 둥근 모서리 124">
            <a:extLst>
              <a:ext uri="{FF2B5EF4-FFF2-40B4-BE49-F238E27FC236}">
                <a16:creationId xmlns:a16="http://schemas.microsoft.com/office/drawing/2014/main" id="{2CB993DE-125A-18B2-0D77-750C84198FD0}"/>
              </a:ext>
            </a:extLst>
          </p:cNvPr>
          <p:cNvSpPr/>
          <p:nvPr/>
        </p:nvSpPr>
        <p:spPr>
          <a:xfrm>
            <a:off x="4025927" y="4437410"/>
            <a:ext cx="1020932" cy="23969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Open External">
            <a:extLst>
              <a:ext uri="{FF2B5EF4-FFF2-40B4-BE49-F238E27FC236}">
                <a16:creationId xmlns:a16="http://schemas.microsoft.com/office/drawing/2014/main" id="{03909E11-4BC3-3244-BCAF-FF066CE895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068512" y="4482161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9B0FC3FF-9F8E-E3AF-03CC-40DABD646D7A}"/>
              </a:ext>
            </a:extLst>
          </p:cNvPr>
          <p:cNvSpPr txBox="1"/>
          <p:nvPr/>
        </p:nvSpPr>
        <p:spPr>
          <a:xfrm>
            <a:off x="4194603" y="4464043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가입고객력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8" name="사각형: 둥근 모서리 127">
            <a:extLst>
              <a:ext uri="{FF2B5EF4-FFF2-40B4-BE49-F238E27FC236}">
                <a16:creationId xmlns:a16="http://schemas.microsoft.com/office/drawing/2014/main" id="{24307F27-6220-C190-F57F-E0342429F9C1}"/>
              </a:ext>
            </a:extLst>
          </p:cNvPr>
          <p:cNvSpPr/>
          <p:nvPr/>
        </p:nvSpPr>
        <p:spPr>
          <a:xfrm>
            <a:off x="7230610" y="4437410"/>
            <a:ext cx="294029" cy="23969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ko-KR" altLang="en-US" sz="9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0" name="타원 129">
            <a:extLst>
              <a:ext uri="{FF2B5EF4-FFF2-40B4-BE49-F238E27FC236}">
                <a16:creationId xmlns:a16="http://schemas.microsoft.com/office/drawing/2014/main" id="{2087764E-883A-6DCE-D6E7-46555008ABEC}"/>
              </a:ext>
            </a:extLst>
          </p:cNvPr>
          <p:cNvSpPr/>
          <p:nvPr/>
        </p:nvSpPr>
        <p:spPr>
          <a:xfrm>
            <a:off x="8739993" y="4478786"/>
            <a:ext cx="157074" cy="165031"/>
          </a:xfrm>
          <a:prstGeom prst="ellipse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User">
            <a:extLst>
              <a:ext uri="{FF2B5EF4-FFF2-40B4-BE49-F238E27FC236}">
                <a16:creationId xmlns:a16="http://schemas.microsoft.com/office/drawing/2014/main" id="{132A5D82-0EAF-185E-30DF-5F28984A8A12}"/>
              </a:ext>
            </a:extLst>
          </p:cNvPr>
          <p:cNvSpPr>
            <a:spLocks noChangeAspect="1"/>
          </p:cNvSpPr>
          <p:nvPr/>
        </p:nvSpPr>
        <p:spPr bwMode="auto">
          <a:xfrm>
            <a:off x="8772076" y="4503415"/>
            <a:ext cx="92906" cy="115773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2" name="Bell">
            <a:extLst>
              <a:ext uri="{FF2B5EF4-FFF2-40B4-BE49-F238E27FC236}">
                <a16:creationId xmlns:a16="http://schemas.microsoft.com/office/drawing/2014/main" id="{6DF169CE-9009-8C4D-7795-43F0E4E97F0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31054" y="4479545"/>
            <a:ext cx="136525" cy="163513"/>
          </a:xfrm>
          <a:custGeom>
            <a:avLst/>
            <a:gdLst>
              <a:gd name="T0" fmla="*/ 280 w 560"/>
              <a:gd name="T1" fmla="*/ 0 h 666"/>
              <a:gd name="T2" fmla="*/ 227 w 560"/>
              <a:gd name="T3" fmla="*/ 53 h 666"/>
              <a:gd name="T4" fmla="*/ 230 w 560"/>
              <a:gd name="T5" fmla="*/ 72 h 666"/>
              <a:gd name="T6" fmla="*/ 107 w 560"/>
              <a:gd name="T7" fmla="*/ 240 h 666"/>
              <a:gd name="T8" fmla="*/ 57 w 560"/>
              <a:gd name="T9" fmla="*/ 418 h 666"/>
              <a:gd name="T10" fmla="*/ 22 w 560"/>
              <a:gd name="T11" fmla="*/ 448 h 666"/>
              <a:gd name="T12" fmla="*/ 8 w 560"/>
              <a:gd name="T13" fmla="*/ 460 h 666"/>
              <a:gd name="T14" fmla="*/ 0 w 560"/>
              <a:gd name="T15" fmla="*/ 480 h 666"/>
              <a:gd name="T16" fmla="*/ 27 w 560"/>
              <a:gd name="T17" fmla="*/ 524 h 666"/>
              <a:gd name="T18" fmla="*/ 89 w 560"/>
              <a:gd name="T19" fmla="*/ 546 h 666"/>
              <a:gd name="T20" fmla="*/ 205 w 560"/>
              <a:gd name="T21" fmla="*/ 558 h 666"/>
              <a:gd name="T22" fmla="*/ 200 w 560"/>
              <a:gd name="T23" fmla="*/ 586 h 666"/>
              <a:gd name="T24" fmla="*/ 280 w 560"/>
              <a:gd name="T25" fmla="*/ 666 h 666"/>
              <a:gd name="T26" fmla="*/ 360 w 560"/>
              <a:gd name="T27" fmla="*/ 586 h 666"/>
              <a:gd name="T28" fmla="*/ 355 w 560"/>
              <a:gd name="T29" fmla="*/ 558 h 666"/>
              <a:gd name="T30" fmla="*/ 471 w 560"/>
              <a:gd name="T31" fmla="*/ 546 h 666"/>
              <a:gd name="T32" fmla="*/ 533 w 560"/>
              <a:gd name="T33" fmla="*/ 524 h 666"/>
              <a:gd name="T34" fmla="*/ 560 w 560"/>
              <a:gd name="T35" fmla="*/ 480 h 666"/>
              <a:gd name="T36" fmla="*/ 552 w 560"/>
              <a:gd name="T37" fmla="*/ 460 h 666"/>
              <a:gd name="T38" fmla="*/ 538 w 560"/>
              <a:gd name="T39" fmla="*/ 448 h 666"/>
              <a:gd name="T40" fmla="*/ 503 w 560"/>
              <a:gd name="T41" fmla="*/ 418 h 666"/>
              <a:gd name="T42" fmla="*/ 453 w 560"/>
              <a:gd name="T43" fmla="*/ 240 h 666"/>
              <a:gd name="T44" fmla="*/ 329 w 560"/>
              <a:gd name="T45" fmla="*/ 72 h 666"/>
              <a:gd name="T46" fmla="*/ 333 w 560"/>
              <a:gd name="T47" fmla="*/ 53 h 666"/>
              <a:gd name="T48" fmla="*/ 280 w 560"/>
              <a:gd name="T49" fmla="*/ 0 h 666"/>
              <a:gd name="T50" fmla="*/ 280 w 560"/>
              <a:gd name="T51" fmla="*/ 26 h 666"/>
              <a:gd name="T52" fmla="*/ 307 w 560"/>
              <a:gd name="T53" fmla="*/ 53 h 666"/>
              <a:gd name="T54" fmla="*/ 280 w 560"/>
              <a:gd name="T55" fmla="*/ 80 h 666"/>
              <a:gd name="T56" fmla="*/ 253 w 560"/>
              <a:gd name="T57" fmla="*/ 53 h 666"/>
              <a:gd name="T58" fmla="*/ 280 w 560"/>
              <a:gd name="T59" fmla="*/ 26 h 666"/>
              <a:gd name="T60" fmla="*/ 248 w 560"/>
              <a:gd name="T61" fmla="*/ 96 h 666"/>
              <a:gd name="T62" fmla="*/ 280 w 560"/>
              <a:gd name="T63" fmla="*/ 106 h 666"/>
              <a:gd name="T64" fmla="*/ 311 w 560"/>
              <a:gd name="T65" fmla="*/ 96 h 666"/>
              <a:gd name="T66" fmla="*/ 427 w 560"/>
              <a:gd name="T67" fmla="*/ 240 h 666"/>
              <a:gd name="T68" fmla="*/ 483 w 560"/>
              <a:gd name="T69" fmla="*/ 436 h 666"/>
              <a:gd name="T70" fmla="*/ 522 w 560"/>
              <a:gd name="T71" fmla="*/ 469 h 666"/>
              <a:gd name="T72" fmla="*/ 533 w 560"/>
              <a:gd name="T73" fmla="*/ 480 h 666"/>
              <a:gd name="T74" fmla="*/ 518 w 560"/>
              <a:gd name="T75" fmla="*/ 501 h 666"/>
              <a:gd name="T76" fmla="*/ 466 w 560"/>
              <a:gd name="T77" fmla="*/ 520 h 666"/>
              <a:gd name="T78" fmla="*/ 280 w 560"/>
              <a:gd name="T79" fmla="*/ 533 h 666"/>
              <a:gd name="T80" fmla="*/ 94 w 560"/>
              <a:gd name="T81" fmla="*/ 520 h 666"/>
              <a:gd name="T82" fmla="*/ 41 w 560"/>
              <a:gd name="T83" fmla="*/ 501 h 666"/>
              <a:gd name="T84" fmla="*/ 27 w 560"/>
              <a:gd name="T85" fmla="*/ 480 h 666"/>
              <a:gd name="T86" fmla="*/ 38 w 560"/>
              <a:gd name="T87" fmla="*/ 469 h 666"/>
              <a:gd name="T88" fmla="*/ 76 w 560"/>
              <a:gd name="T89" fmla="*/ 436 h 666"/>
              <a:gd name="T90" fmla="*/ 133 w 560"/>
              <a:gd name="T91" fmla="*/ 240 h 666"/>
              <a:gd name="T92" fmla="*/ 248 w 560"/>
              <a:gd name="T93" fmla="*/ 96 h 666"/>
              <a:gd name="T94" fmla="*/ 234 w 560"/>
              <a:gd name="T95" fmla="*/ 559 h 666"/>
              <a:gd name="T96" fmla="*/ 280 w 560"/>
              <a:gd name="T97" fmla="*/ 560 h 666"/>
              <a:gd name="T98" fmla="*/ 326 w 560"/>
              <a:gd name="T99" fmla="*/ 559 h 666"/>
              <a:gd name="T100" fmla="*/ 333 w 560"/>
              <a:gd name="T101" fmla="*/ 586 h 666"/>
              <a:gd name="T102" fmla="*/ 280 w 560"/>
              <a:gd name="T103" fmla="*/ 640 h 666"/>
              <a:gd name="T104" fmla="*/ 227 w 560"/>
              <a:gd name="T105" fmla="*/ 586 h 666"/>
              <a:gd name="T106" fmla="*/ 234 w 560"/>
              <a:gd name="T107" fmla="*/ 55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60" h="666">
                <a:moveTo>
                  <a:pt x="280" y="0"/>
                </a:moveTo>
                <a:cubicBezTo>
                  <a:pt x="251" y="0"/>
                  <a:pt x="227" y="24"/>
                  <a:pt x="227" y="53"/>
                </a:cubicBezTo>
                <a:cubicBezTo>
                  <a:pt x="227" y="60"/>
                  <a:pt x="228" y="66"/>
                  <a:pt x="230" y="72"/>
                </a:cubicBezTo>
                <a:cubicBezTo>
                  <a:pt x="155" y="92"/>
                  <a:pt x="107" y="157"/>
                  <a:pt x="107" y="240"/>
                </a:cubicBezTo>
                <a:cubicBezTo>
                  <a:pt x="107" y="344"/>
                  <a:pt x="81" y="392"/>
                  <a:pt x="57" y="418"/>
                </a:cubicBezTo>
                <a:cubicBezTo>
                  <a:pt x="45" y="432"/>
                  <a:pt x="32" y="440"/>
                  <a:pt x="22" y="448"/>
                </a:cubicBezTo>
                <a:cubicBezTo>
                  <a:pt x="17" y="452"/>
                  <a:pt x="12" y="455"/>
                  <a:pt x="8" y="460"/>
                </a:cubicBezTo>
                <a:cubicBezTo>
                  <a:pt x="4" y="465"/>
                  <a:pt x="0" y="472"/>
                  <a:pt x="0" y="480"/>
                </a:cubicBezTo>
                <a:cubicBezTo>
                  <a:pt x="0" y="498"/>
                  <a:pt x="11" y="514"/>
                  <a:pt x="27" y="524"/>
                </a:cubicBezTo>
                <a:cubicBezTo>
                  <a:pt x="43" y="534"/>
                  <a:pt x="64" y="541"/>
                  <a:pt x="89" y="546"/>
                </a:cubicBezTo>
                <a:cubicBezTo>
                  <a:pt x="121" y="553"/>
                  <a:pt x="161" y="556"/>
                  <a:pt x="205" y="558"/>
                </a:cubicBezTo>
                <a:cubicBezTo>
                  <a:pt x="202" y="567"/>
                  <a:pt x="200" y="576"/>
                  <a:pt x="200" y="586"/>
                </a:cubicBezTo>
                <a:cubicBezTo>
                  <a:pt x="200" y="630"/>
                  <a:pt x="236" y="666"/>
                  <a:pt x="280" y="666"/>
                </a:cubicBezTo>
                <a:cubicBezTo>
                  <a:pt x="324" y="666"/>
                  <a:pt x="360" y="630"/>
                  <a:pt x="360" y="586"/>
                </a:cubicBezTo>
                <a:cubicBezTo>
                  <a:pt x="360" y="576"/>
                  <a:pt x="358" y="567"/>
                  <a:pt x="355" y="558"/>
                </a:cubicBezTo>
                <a:cubicBezTo>
                  <a:pt x="399" y="556"/>
                  <a:pt x="439" y="553"/>
                  <a:pt x="471" y="546"/>
                </a:cubicBezTo>
                <a:cubicBezTo>
                  <a:pt x="496" y="541"/>
                  <a:pt x="517" y="534"/>
                  <a:pt x="533" y="524"/>
                </a:cubicBezTo>
                <a:cubicBezTo>
                  <a:pt x="549" y="514"/>
                  <a:pt x="560" y="498"/>
                  <a:pt x="560" y="480"/>
                </a:cubicBezTo>
                <a:cubicBezTo>
                  <a:pt x="560" y="472"/>
                  <a:pt x="556" y="465"/>
                  <a:pt x="552" y="460"/>
                </a:cubicBezTo>
                <a:cubicBezTo>
                  <a:pt x="548" y="455"/>
                  <a:pt x="543" y="452"/>
                  <a:pt x="538" y="448"/>
                </a:cubicBezTo>
                <a:cubicBezTo>
                  <a:pt x="527" y="440"/>
                  <a:pt x="515" y="432"/>
                  <a:pt x="503" y="418"/>
                </a:cubicBezTo>
                <a:cubicBezTo>
                  <a:pt x="479" y="392"/>
                  <a:pt x="453" y="344"/>
                  <a:pt x="453" y="240"/>
                </a:cubicBezTo>
                <a:cubicBezTo>
                  <a:pt x="453" y="157"/>
                  <a:pt x="404" y="92"/>
                  <a:pt x="329" y="72"/>
                </a:cubicBezTo>
                <a:cubicBezTo>
                  <a:pt x="332" y="66"/>
                  <a:pt x="333" y="60"/>
                  <a:pt x="333" y="53"/>
                </a:cubicBezTo>
                <a:cubicBezTo>
                  <a:pt x="333" y="24"/>
                  <a:pt x="309" y="0"/>
                  <a:pt x="280" y="0"/>
                </a:cubicBezTo>
                <a:close/>
                <a:moveTo>
                  <a:pt x="280" y="26"/>
                </a:moveTo>
                <a:cubicBezTo>
                  <a:pt x="295" y="26"/>
                  <a:pt x="307" y="38"/>
                  <a:pt x="307" y="53"/>
                </a:cubicBezTo>
                <a:cubicBezTo>
                  <a:pt x="307" y="68"/>
                  <a:pt x="295" y="80"/>
                  <a:pt x="280" y="80"/>
                </a:cubicBezTo>
                <a:cubicBezTo>
                  <a:pt x="265" y="80"/>
                  <a:pt x="253" y="68"/>
                  <a:pt x="253" y="53"/>
                </a:cubicBezTo>
                <a:cubicBezTo>
                  <a:pt x="253" y="38"/>
                  <a:pt x="265" y="26"/>
                  <a:pt x="280" y="26"/>
                </a:cubicBezTo>
                <a:close/>
                <a:moveTo>
                  <a:pt x="248" y="96"/>
                </a:moveTo>
                <a:cubicBezTo>
                  <a:pt x="257" y="102"/>
                  <a:pt x="268" y="106"/>
                  <a:pt x="280" y="106"/>
                </a:cubicBezTo>
                <a:cubicBezTo>
                  <a:pt x="292" y="106"/>
                  <a:pt x="302" y="102"/>
                  <a:pt x="311" y="96"/>
                </a:cubicBezTo>
                <a:cubicBezTo>
                  <a:pt x="382" y="109"/>
                  <a:pt x="427" y="163"/>
                  <a:pt x="427" y="240"/>
                </a:cubicBezTo>
                <a:cubicBezTo>
                  <a:pt x="427" y="349"/>
                  <a:pt x="454" y="405"/>
                  <a:pt x="483" y="436"/>
                </a:cubicBezTo>
                <a:cubicBezTo>
                  <a:pt x="498" y="452"/>
                  <a:pt x="512" y="462"/>
                  <a:pt x="522" y="469"/>
                </a:cubicBezTo>
                <a:cubicBezTo>
                  <a:pt x="527" y="472"/>
                  <a:pt x="530" y="476"/>
                  <a:pt x="533" y="480"/>
                </a:cubicBezTo>
                <a:cubicBezTo>
                  <a:pt x="533" y="488"/>
                  <a:pt x="530" y="494"/>
                  <a:pt x="518" y="501"/>
                </a:cubicBezTo>
                <a:cubicBezTo>
                  <a:pt x="507" y="509"/>
                  <a:pt x="489" y="515"/>
                  <a:pt x="466" y="520"/>
                </a:cubicBezTo>
                <a:cubicBezTo>
                  <a:pt x="419" y="530"/>
                  <a:pt x="353" y="533"/>
                  <a:pt x="280" y="533"/>
                </a:cubicBezTo>
                <a:cubicBezTo>
                  <a:pt x="207" y="533"/>
                  <a:pt x="140" y="530"/>
                  <a:pt x="94" y="520"/>
                </a:cubicBezTo>
                <a:cubicBezTo>
                  <a:pt x="71" y="515"/>
                  <a:pt x="53" y="509"/>
                  <a:pt x="41" y="501"/>
                </a:cubicBezTo>
                <a:cubicBezTo>
                  <a:pt x="30" y="494"/>
                  <a:pt x="27" y="488"/>
                  <a:pt x="27" y="480"/>
                </a:cubicBezTo>
                <a:cubicBezTo>
                  <a:pt x="28" y="476"/>
                  <a:pt x="35" y="472"/>
                  <a:pt x="38" y="469"/>
                </a:cubicBezTo>
                <a:cubicBezTo>
                  <a:pt x="47" y="462"/>
                  <a:pt x="62" y="452"/>
                  <a:pt x="76" y="436"/>
                </a:cubicBezTo>
                <a:cubicBezTo>
                  <a:pt x="105" y="405"/>
                  <a:pt x="133" y="349"/>
                  <a:pt x="133" y="240"/>
                </a:cubicBezTo>
                <a:cubicBezTo>
                  <a:pt x="133" y="163"/>
                  <a:pt x="178" y="109"/>
                  <a:pt x="248" y="96"/>
                </a:cubicBezTo>
                <a:close/>
                <a:moveTo>
                  <a:pt x="234" y="559"/>
                </a:moveTo>
                <a:cubicBezTo>
                  <a:pt x="249" y="559"/>
                  <a:pt x="264" y="560"/>
                  <a:pt x="280" y="560"/>
                </a:cubicBezTo>
                <a:cubicBezTo>
                  <a:pt x="296" y="560"/>
                  <a:pt x="311" y="559"/>
                  <a:pt x="326" y="559"/>
                </a:cubicBezTo>
                <a:cubicBezTo>
                  <a:pt x="330" y="567"/>
                  <a:pt x="333" y="576"/>
                  <a:pt x="333" y="586"/>
                </a:cubicBezTo>
                <a:cubicBezTo>
                  <a:pt x="333" y="616"/>
                  <a:pt x="310" y="640"/>
                  <a:pt x="280" y="640"/>
                </a:cubicBezTo>
                <a:cubicBezTo>
                  <a:pt x="250" y="640"/>
                  <a:pt x="227" y="616"/>
                  <a:pt x="227" y="586"/>
                </a:cubicBezTo>
                <a:cubicBezTo>
                  <a:pt x="227" y="576"/>
                  <a:pt x="229" y="567"/>
                  <a:pt x="234" y="559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4" name="사각형: 둥근 모서리 133">
            <a:extLst>
              <a:ext uri="{FF2B5EF4-FFF2-40B4-BE49-F238E27FC236}">
                <a16:creationId xmlns:a16="http://schemas.microsoft.com/office/drawing/2014/main" id="{B79DD560-44BA-EC00-0911-A11B164675E3}"/>
              </a:ext>
            </a:extLst>
          </p:cNvPr>
          <p:cNvSpPr/>
          <p:nvPr/>
        </p:nvSpPr>
        <p:spPr>
          <a:xfrm>
            <a:off x="5094155" y="4437410"/>
            <a:ext cx="1020932" cy="23969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5" name="Open External">
            <a:extLst>
              <a:ext uri="{FF2B5EF4-FFF2-40B4-BE49-F238E27FC236}">
                <a16:creationId xmlns:a16="http://schemas.microsoft.com/office/drawing/2014/main" id="{B5E6835D-A8F4-8B39-D193-12C34181349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136740" y="4482161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BA84C279-6DC4-A45B-9599-A3C7ACDE5F8A}"/>
              </a:ext>
            </a:extLst>
          </p:cNvPr>
          <p:cNvSpPr txBox="1"/>
          <p:nvPr/>
        </p:nvSpPr>
        <p:spPr>
          <a:xfrm>
            <a:off x="5262831" y="4464043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구매반품입력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EBBF58CE-FC99-F302-2FB4-640259740BC0}"/>
              </a:ext>
            </a:extLst>
          </p:cNvPr>
          <p:cNvSpPr txBox="1"/>
          <p:nvPr/>
        </p:nvSpPr>
        <p:spPr>
          <a:xfrm>
            <a:off x="5805649" y="4455220"/>
            <a:ext cx="32667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en-US" altLang="ko-KR" sz="700" b="0"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49D49CDA-45CD-FF2A-FDEF-8178129A48BF}"/>
              </a:ext>
            </a:extLst>
          </p:cNvPr>
          <p:cNvSpPr/>
          <p:nvPr/>
        </p:nvSpPr>
        <p:spPr>
          <a:xfrm>
            <a:off x="2967390" y="1821319"/>
            <a:ext cx="1011241" cy="20062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선수금정산</a:t>
            </a: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9F000156-3EB1-2E43-A27D-C07B8721CCD7}"/>
              </a:ext>
            </a:extLst>
          </p:cNvPr>
          <p:cNvSpPr txBox="1"/>
          <p:nvPr/>
        </p:nvSpPr>
        <p:spPr>
          <a:xfrm>
            <a:off x="6081666" y="3795177"/>
            <a:ext cx="2173128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171450" indent="-171450">
              <a:buClrTx/>
              <a:buFont typeface="Arial" panose="020B0604020202020204" pitchFamily="34" charset="0"/>
              <a:buChar char="•"/>
            </a:pPr>
            <a:r>
              <a:rPr lang="ko-KR" altLang="en-US" sz="8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클릭시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BG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색상 강조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buClrTx/>
              <a:buFont typeface="Arial" panose="020B0604020202020204" pitchFamily="34" charset="0"/>
              <a:buChar char="•"/>
            </a:pPr>
            <a:r>
              <a:rPr lang="ko-KR" altLang="en-US" sz="8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클릭시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페이지 이동</a:t>
            </a:r>
          </a:p>
        </p:txBody>
      </p:sp>
      <p:sp>
        <p:nvSpPr>
          <p:cNvPr id="182" name="Open External">
            <a:extLst>
              <a:ext uri="{FF2B5EF4-FFF2-40B4-BE49-F238E27FC236}">
                <a16:creationId xmlns:a16="http://schemas.microsoft.com/office/drawing/2014/main" id="{67D887B4-2085-E6D9-A837-8F9443BB048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07324" y="3440999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rgbClr val="2EA5A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3" name="Open External">
            <a:extLst>
              <a:ext uri="{FF2B5EF4-FFF2-40B4-BE49-F238E27FC236}">
                <a16:creationId xmlns:a16="http://schemas.microsoft.com/office/drawing/2014/main" id="{EB3AA607-383F-6D5C-5F5A-BE6D39F75C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208804" y="4481165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rgbClr val="2EA5AD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4" name="말풍선: 사각형 183">
            <a:extLst>
              <a:ext uri="{FF2B5EF4-FFF2-40B4-BE49-F238E27FC236}">
                <a16:creationId xmlns:a16="http://schemas.microsoft.com/office/drawing/2014/main" id="{55B5D1DF-27A5-F51D-4BDC-11DC7199BC41}"/>
              </a:ext>
            </a:extLst>
          </p:cNvPr>
          <p:cNvSpPr/>
          <p:nvPr/>
        </p:nvSpPr>
        <p:spPr>
          <a:xfrm>
            <a:off x="6871316" y="4738526"/>
            <a:ext cx="1784411" cy="1260289"/>
          </a:xfrm>
          <a:prstGeom prst="wedgeRectCallout">
            <a:avLst>
              <a:gd name="adj1" fmla="val -21184"/>
              <a:gd name="adj2" fmla="val -59791"/>
            </a:avLst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5" name="Open External">
            <a:extLst>
              <a:ext uri="{FF2B5EF4-FFF2-40B4-BE49-F238E27FC236}">
                <a16:creationId xmlns:a16="http://schemas.microsoft.com/office/drawing/2014/main" id="{B20DCF20-C756-CBB5-F27B-9CEC6DEE5B6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7091" y="4865492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6" name="TextBox 185">
            <a:extLst>
              <a:ext uri="{FF2B5EF4-FFF2-40B4-BE49-F238E27FC236}">
                <a16:creationId xmlns:a16="http://schemas.microsoft.com/office/drawing/2014/main" id="{0F2BBC26-5F48-4125-6B1C-F0FB6998A5BC}"/>
              </a:ext>
            </a:extLst>
          </p:cNvPr>
          <p:cNvSpPr txBox="1"/>
          <p:nvPr/>
        </p:nvSpPr>
        <p:spPr>
          <a:xfrm>
            <a:off x="6999399" y="4796243"/>
            <a:ext cx="938387" cy="120257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구매입고관리</a:t>
            </a:r>
            <a:endParaRPr lang="en-US" altLang="ko-KR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구매입고처리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구매반품입력</a:t>
            </a:r>
            <a:endParaRPr lang="en-US" altLang="ko-KR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구매입고현황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구매반품현황</a:t>
            </a:r>
            <a:endParaRPr lang="en-US" altLang="ko-KR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구매납기준수현황</a:t>
            </a:r>
            <a:endParaRPr lang="en-US" altLang="ko-KR" sz="70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공급사재고현황</a:t>
            </a:r>
          </a:p>
        </p:txBody>
      </p:sp>
      <p:sp>
        <p:nvSpPr>
          <p:cNvPr id="187" name="Open External">
            <a:extLst>
              <a:ext uri="{FF2B5EF4-FFF2-40B4-BE49-F238E27FC236}">
                <a16:creationId xmlns:a16="http://schemas.microsoft.com/office/drawing/2014/main" id="{63382F94-2372-0154-7351-D4ED4AE9096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7091" y="5026112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8" name="Open External">
            <a:extLst>
              <a:ext uri="{FF2B5EF4-FFF2-40B4-BE49-F238E27FC236}">
                <a16:creationId xmlns:a16="http://schemas.microsoft.com/office/drawing/2014/main" id="{64927418-8219-C880-2CB8-93C3824293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7091" y="5186732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9" name="Open External">
            <a:extLst>
              <a:ext uri="{FF2B5EF4-FFF2-40B4-BE49-F238E27FC236}">
                <a16:creationId xmlns:a16="http://schemas.microsoft.com/office/drawing/2014/main" id="{5BB5CBCB-D53D-F224-E2E9-527477B4213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7091" y="5347352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0" name="Open External">
            <a:extLst>
              <a:ext uri="{FF2B5EF4-FFF2-40B4-BE49-F238E27FC236}">
                <a16:creationId xmlns:a16="http://schemas.microsoft.com/office/drawing/2014/main" id="{12EF25F4-51A3-D7D5-4AB0-F49197F8FBD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7091" y="5507972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1" name="Open External">
            <a:extLst>
              <a:ext uri="{FF2B5EF4-FFF2-40B4-BE49-F238E27FC236}">
                <a16:creationId xmlns:a16="http://schemas.microsoft.com/office/drawing/2014/main" id="{64E79B90-6EC4-69F2-17CF-A02A557E681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7091" y="5668592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2" name="Open External">
            <a:extLst>
              <a:ext uri="{FF2B5EF4-FFF2-40B4-BE49-F238E27FC236}">
                <a16:creationId xmlns:a16="http://schemas.microsoft.com/office/drawing/2014/main" id="{86FC1CF4-F32C-1439-213D-F4BE18602A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57091" y="5829213"/>
            <a:ext cx="94723" cy="95651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3" name="TextBox 192">
            <a:extLst>
              <a:ext uri="{FF2B5EF4-FFF2-40B4-BE49-F238E27FC236}">
                <a16:creationId xmlns:a16="http://schemas.microsoft.com/office/drawing/2014/main" id="{B9DA7073-774E-860D-B7F4-390B39396666}"/>
              </a:ext>
            </a:extLst>
          </p:cNvPr>
          <p:cNvSpPr txBox="1"/>
          <p:nvPr/>
        </p:nvSpPr>
        <p:spPr>
          <a:xfrm>
            <a:off x="8296716" y="4793095"/>
            <a:ext cx="192323" cy="120257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7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×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F7DCC54B-3878-51D7-672E-6519C18F954C}"/>
              </a:ext>
            </a:extLst>
          </p:cNvPr>
          <p:cNvSpPr/>
          <p:nvPr/>
        </p:nvSpPr>
        <p:spPr>
          <a:xfrm>
            <a:off x="6862439" y="5158187"/>
            <a:ext cx="1658099" cy="178584"/>
          </a:xfrm>
          <a:prstGeom prst="rect">
            <a:avLst/>
          </a:prstGeom>
          <a:solidFill>
            <a:srgbClr val="2EA5AD">
              <a:alpha val="20000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5" name="TextBox 194">
            <a:extLst>
              <a:ext uri="{FF2B5EF4-FFF2-40B4-BE49-F238E27FC236}">
                <a16:creationId xmlns:a16="http://schemas.microsoft.com/office/drawing/2014/main" id="{5B8F680E-FF89-C681-43FD-6B2970D156F3}"/>
              </a:ext>
            </a:extLst>
          </p:cNvPr>
          <p:cNvSpPr txBox="1"/>
          <p:nvPr/>
        </p:nvSpPr>
        <p:spPr>
          <a:xfrm>
            <a:off x="6162383" y="6105220"/>
            <a:ext cx="294353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171450" indent="-171450">
              <a:buClrTx/>
              <a:buFont typeface="Arial" panose="020B0604020202020204" pitchFamily="34" charset="0"/>
              <a:buChar char="•"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더보기는 </a:t>
            </a:r>
            <a:r>
              <a:rPr lang="ko-KR" altLang="en-US" sz="8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드롭다운으로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개 이상일 경우 스크롤 적용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직사각형 202">
            <a:extLst>
              <a:ext uri="{FF2B5EF4-FFF2-40B4-BE49-F238E27FC236}">
                <a16:creationId xmlns:a16="http://schemas.microsoft.com/office/drawing/2014/main" id="{8B048D8A-C0D3-FD91-3C44-9EF9866B4F23}"/>
              </a:ext>
            </a:extLst>
          </p:cNvPr>
          <p:cNvSpPr/>
          <p:nvPr/>
        </p:nvSpPr>
        <p:spPr>
          <a:xfrm>
            <a:off x="8523303" y="4738526"/>
            <a:ext cx="132425" cy="126029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4" name="직사각형 203">
            <a:extLst>
              <a:ext uri="{FF2B5EF4-FFF2-40B4-BE49-F238E27FC236}">
                <a16:creationId xmlns:a16="http://schemas.microsoft.com/office/drawing/2014/main" id="{9C31F14B-3CE7-2E6A-2CE7-FE2145D32F8F}"/>
              </a:ext>
            </a:extLst>
          </p:cNvPr>
          <p:cNvSpPr/>
          <p:nvPr/>
        </p:nvSpPr>
        <p:spPr>
          <a:xfrm>
            <a:off x="8526463" y="4881502"/>
            <a:ext cx="127085" cy="754602"/>
          </a:xfrm>
          <a:prstGeom prst="rect">
            <a:avLst/>
          </a:prstGeom>
          <a:solidFill>
            <a:schemeClr val="bg1">
              <a:lumMod val="65000"/>
            </a:schemeClr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C55F53A4-66FB-034E-A15B-7E8010753439}"/>
              </a:ext>
            </a:extLst>
          </p:cNvPr>
          <p:cNvSpPr/>
          <p:nvPr/>
        </p:nvSpPr>
        <p:spPr>
          <a:xfrm>
            <a:off x="8523302" y="4742178"/>
            <a:ext cx="132425" cy="102689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</a:p>
        </p:txBody>
      </p:sp>
      <p:sp>
        <p:nvSpPr>
          <p:cNvPr id="207" name="직사각형 206">
            <a:extLst>
              <a:ext uri="{FF2B5EF4-FFF2-40B4-BE49-F238E27FC236}">
                <a16:creationId xmlns:a16="http://schemas.microsoft.com/office/drawing/2014/main" id="{20E2AFF3-F2A5-228A-B041-4646409FB902}"/>
              </a:ext>
            </a:extLst>
          </p:cNvPr>
          <p:cNvSpPr/>
          <p:nvPr/>
        </p:nvSpPr>
        <p:spPr>
          <a:xfrm flipV="1">
            <a:off x="8524348" y="5896789"/>
            <a:ext cx="132425" cy="102689"/>
          </a:xfrm>
          <a:prstGeom prst="rect">
            <a:avLst/>
          </a:prstGeom>
          <a:noFill/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6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</a:p>
        </p:txBody>
      </p:sp>
      <p:sp>
        <p:nvSpPr>
          <p:cNvPr id="208" name="텍스트 개체 틀 9">
            <a:extLst>
              <a:ext uri="{FF2B5EF4-FFF2-40B4-BE49-F238E27FC236}">
                <a16:creationId xmlns:a16="http://schemas.microsoft.com/office/drawing/2014/main" id="{03BA98A6-8265-9784-F47B-6626621A3118}"/>
              </a:ext>
            </a:extLst>
          </p:cNvPr>
          <p:cNvSpPr txBox="1">
            <a:spLocks/>
          </p:cNvSpPr>
          <p:nvPr/>
        </p:nvSpPr>
        <p:spPr>
          <a:xfrm>
            <a:off x="414440" y="1649352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Tab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 마우스 오버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(Over)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하는 경우   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9" name="텍스트 개체 틀 9">
            <a:extLst>
              <a:ext uri="{FF2B5EF4-FFF2-40B4-BE49-F238E27FC236}">
                <a16:creationId xmlns:a16="http://schemas.microsoft.com/office/drawing/2014/main" id="{75C730A7-DAFF-786A-52E7-A59C7BCD4C46}"/>
              </a:ext>
            </a:extLst>
          </p:cNvPr>
          <p:cNvSpPr txBox="1">
            <a:spLocks/>
          </p:cNvSpPr>
          <p:nvPr/>
        </p:nvSpPr>
        <p:spPr>
          <a:xfrm>
            <a:off x="414440" y="2956260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Tab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을 클릭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(Click)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하는 경우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0" name="텍스트 개체 틀 9">
            <a:extLst>
              <a:ext uri="{FF2B5EF4-FFF2-40B4-BE49-F238E27FC236}">
                <a16:creationId xmlns:a16="http://schemas.microsoft.com/office/drawing/2014/main" id="{D58D4F6B-2B47-E6E8-4BBF-120B08715D02}"/>
              </a:ext>
            </a:extLst>
          </p:cNvPr>
          <p:cNvSpPr txBox="1">
            <a:spLocks/>
          </p:cNvSpPr>
          <p:nvPr/>
        </p:nvSpPr>
        <p:spPr>
          <a:xfrm>
            <a:off x="414440" y="4031386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③ 더 보기 드롭다운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(Drop-down)</a:t>
            </a:r>
          </a:p>
        </p:txBody>
      </p:sp>
      <p:sp>
        <p:nvSpPr>
          <p:cNvPr id="211" name="TextBox 210">
            <a:extLst>
              <a:ext uri="{FF2B5EF4-FFF2-40B4-BE49-F238E27FC236}">
                <a16:creationId xmlns:a16="http://schemas.microsoft.com/office/drawing/2014/main" id="{E7FB7FC2-1EAC-29FC-585A-0386C0CBEA16}"/>
              </a:ext>
            </a:extLst>
          </p:cNvPr>
          <p:cNvSpPr txBox="1"/>
          <p:nvPr/>
        </p:nvSpPr>
        <p:spPr>
          <a:xfrm>
            <a:off x="2898521" y="2415631"/>
            <a:ext cx="2173128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171450" indent="-171450">
              <a:buClrTx/>
              <a:buFont typeface="Arial" panose="020B0604020202020204" pitchFamily="34" charset="0"/>
              <a:buChar char="•"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마우스오버시 테두리 강조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171450" indent="-171450">
              <a:buClrTx/>
              <a:buFont typeface="Arial" panose="020B0604020202020204" pitchFamily="34" charset="0"/>
              <a:buChar char="•"/>
            </a:pP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버튼 생성 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클릭 시 해당 메뉴 삭제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  <a:p>
            <a:pPr marL="171450" indent="-171450">
              <a:buClrTx/>
              <a:buFont typeface="Arial" panose="020B0604020202020204" pitchFamily="34" charset="0"/>
              <a:buChar char="•"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브라우저 기본 팁 적용</a:t>
            </a:r>
          </a:p>
        </p:txBody>
      </p:sp>
      <p:sp>
        <p:nvSpPr>
          <p:cNvPr id="212" name="TextBox 211">
            <a:extLst>
              <a:ext uri="{FF2B5EF4-FFF2-40B4-BE49-F238E27FC236}">
                <a16:creationId xmlns:a16="http://schemas.microsoft.com/office/drawing/2014/main" id="{6FE08989-739E-9C3B-A4CC-E47CA6B44E29}"/>
              </a:ext>
            </a:extLst>
          </p:cNvPr>
          <p:cNvSpPr txBox="1"/>
          <p:nvPr/>
        </p:nvSpPr>
        <p:spPr>
          <a:xfrm>
            <a:off x="6096751" y="2434579"/>
            <a:ext cx="217312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171450" indent="-171450">
              <a:buClrTx/>
              <a:buFont typeface="Arial" panose="020B0604020202020204" pitchFamily="34" charset="0"/>
              <a:buChar char="•"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현재 열고 있는 업무화면 메뉴 표시</a:t>
            </a:r>
          </a:p>
        </p:txBody>
      </p:sp>
      <p:cxnSp>
        <p:nvCxnSpPr>
          <p:cNvPr id="219" name="직선 화살표 연결선 218">
            <a:extLst>
              <a:ext uri="{FF2B5EF4-FFF2-40B4-BE49-F238E27FC236}">
                <a16:creationId xmlns:a16="http://schemas.microsoft.com/office/drawing/2014/main" id="{C23C51FE-2D14-D9BC-E65D-769E0F553E93}"/>
              </a:ext>
            </a:extLst>
          </p:cNvPr>
          <p:cNvCxnSpPr/>
          <p:nvPr/>
        </p:nvCxnSpPr>
        <p:spPr bwMode="auto">
          <a:xfrm flipH="1" flipV="1">
            <a:off x="6960093" y="2317076"/>
            <a:ext cx="88777" cy="14204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220" name="직선 화살표 연결선 219">
            <a:extLst>
              <a:ext uri="{FF2B5EF4-FFF2-40B4-BE49-F238E27FC236}">
                <a16:creationId xmlns:a16="http://schemas.microsoft.com/office/drawing/2014/main" id="{879F318A-FCCB-1952-12FF-4FAF421124F6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2967390" y="2343474"/>
            <a:ext cx="158985" cy="12424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223" name="직선 화살표 연결선 222">
            <a:extLst>
              <a:ext uri="{FF2B5EF4-FFF2-40B4-BE49-F238E27FC236}">
                <a16:creationId xmlns:a16="http://schemas.microsoft.com/office/drawing/2014/main" id="{049AADE9-CEBB-5B48-9424-B0C21EEE78D2}"/>
              </a:ext>
            </a:extLst>
          </p:cNvPr>
          <p:cNvCxnSpPr/>
          <p:nvPr/>
        </p:nvCxnSpPr>
        <p:spPr bwMode="auto">
          <a:xfrm flipH="1" flipV="1">
            <a:off x="6508812" y="3632450"/>
            <a:ext cx="88777" cy="14204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pic>
        <p:nvPicPr>
          <p:cNvPr id="225" name="그림 224">
            <a:extLst>
              <a:ext uri="{FF2B5EF4-FFF2-40B4-BE49-F238E27FC236}">
                <a16:creationId xmlns:a16="http://schemas.microsoft.com/office/drawing/2014/main" id="{BE36E0BD-5645-7E39-9524-BC3BD814498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646487" y="5855230"/>
            <a:ext cx="176799" cy="225572"/>
          </a:xfrm>
          <a:prstGeom prst="rect">
            <a:avLst/>
          </a:prstGeom>
        </p:spPr>
      </p:pic>
      <p:sp>
        <p:nvSpPr>
          <p:cNvPr id="227" name="텍스트 개체 틀 9">
            <a:extLst>
              <a:ext uri="{FF2B5EF4-FFF2-40B4-BE49-F238E27FC236}">
                <a16:creationId xmlns:a16="http://schemas.microsoft.com/office/drawing/2014/main" id="{780DE406-3AFB-D0D2-DC28-792695FCB20E}"/>
              </a:ext>
            </a:extLst>
          </p:cNvPr>
          <p:cNvSpPr txBox="1">
            <a:spLocks/>
          </p:cNvSpPr>
          <p:nvPr/>
        </p:nvSpPr>
        <p:spPr>
          <a:xfrm>
            <a:off x="427375" y="1299122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3.6.2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헤더 메뉴 탭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Display">
            <a:extLst>
              <a:ext uri="{FF2B5EF4-FFF2-40B4-BE49-F238E27FC236}">
                <a16:creationId xmlns:a16="http://schemas.microsoft.com/office/drawing/2014/main" id="{B395CD0D-E5D1-03CA-F0FD-365D292A39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93695" y="4478029"/>
            <a:ext cx="175995" cy="165030"/>
          </a:xfrm>
          <a:custGeom>
            <a:avLst/>
            <a:gdLst>
              <a:gd name="T0" fmla="*/ 27 w 667"/>
              <a:gd name="T1" fmla="*/ 0 h 640"/>
              <a:gd name="T2" fmla="*/ 0 w 667"/>
              <a:gd name="T3" fmla="*/ 26 h 640"/>
              <a:gd name="T4" fmla="*/ 0 w 667"/>
              <a:gd name="T5" fmla="*/ 506 h 640"/>
              <a:gd name="T6" fmla="*/ 27 w 667"/>
              <a:gd name="T7" fmla="*/ 533 h 640"/>
              <a:gd name="T8" fmla="*/ 253 w 667"/>
              <a:gd name="T9" fmla="*/ 533 h 640"/>
              <a:gd name="T10" fmla="*/ 253 w 667"/>
              <a:gd name="T11" fmla="*/ 560 h 640"/>
              <a:gd name="T12" fmla="*/ 198 w 667"/>
              <a:gd name="T13" fmla="*/ 560 h 640"/>
              <a:gd name="T14" fmla="*/ 160 w 667"/>
              <a:gd name="T15" fmla="*/ 600 h 640"/>
              <a:gd name="T16" fmla="*/ 160 w 667"/>
              <a:gd name="T17" fmla="*/ 640 h 640"/>
              <a:gd name="T18" fmla="*/ 507 w 667"/>
              <a:gd name="T19" fmla="*/ 640 h 640"/>
              <a:gd name="T20" fmla="*/ 507 w 667"/>
              <a:gd name="T21" fmla="*/ 600 h 640"/>
              <a:gd name="T22" fmla="*/ 468 w 667"/>
              <a:gd name="T23" fmla="*/ 560 h 640"/>
              <a:gd name="T24" fmla="*/ 413 w 667"/>
              <a:gd name="T25" fmla="*/ 560 h 640"/>
              <a:gd name="T26" fmla="*/ 413 w 667"/>
              <a:gd name="T27" fmla="*/ 533 h 640"/>
              <a:gd name="T28" fmla="*/ 640 w 667"/>
              <a:gd name="T29" fmla="*/ 533 h 640"/>
              <a:gd name="T30" fmla="*/ 667 w 667"/>
              <a:gd name="T31" fmla="*/ 506 h 640"/>
              <a:gd name="T32" fmla="*/ 667 w 667"/>
              <a:gd name="T33" fmla="*/ 26 h 640"/>
              <a:gd name="T34" fmla="*/ 640 w 667"/>
              <a:gd name="T35" fmla="*/ 0 h 640"/>
              <a:gd name="T36" fmla="*/ 27 w 667"/>
              <a:gd name="T37" fmla="*/ 0 h 640"/>
              <a:gd name="T38" fmla="*/ 27 w 667"/>
              <a:gd name="T39" fmla="*/ 26 h 640"/>
              <a:gd name="T40" fmla="*/ 640 w 667"/>
              <a:gd name="T41" fmla="*/ 26 h 640"/>
              <a:gd name="T42" fmla="*/ 640 w 667"/>
              <a:gd name="T43" fmla="*/ 506 h 640"/>
              <a:gd name="T44" fmla="*/ 27 w 667"/>
              <a:gd name="T45" fmla="*/ 506 h 640"/>
              <a:gd name="T46" fmla="*/ 27 w 667"/>
              <a:gd name="T47" fmla="*/ 26 h 640"/>
              <a:gd name="T48" fmla="*/ 80 w 667"/>
              <a:gd name="T49" fmla="*/ 53 h 640"/>
              <a:gd name="T50" fmla="*/ 53 w 667"/>
              <a:gd name="T51" fmla="*/ 80 h 640"/>
              <a:gd name="T52" fmla="*/ 53 w 667"/>
              <a:gd name="T53" fmla="*/ 400 h 640"/>
              <a:gd name="T54" fmla="*/ 80 w 667"/>
              <a:gd name="T55" fmla="*/ 426 h 640"/>
              <a:gd name="T56" fmla="*/ 587 w 667"/>
              <a:gd name="T57" fmla="*/ 426 h 640"/>
              <a:gd name="T58" fmla="*/ 613 w 667"/>
              <a:gd name="T59" fmla="*/ 400 h 640"/>
              <a:gd name="T60" fmla="*/ 613 w 667"/>
              <a:gd name="T61" fmla="*/ 80 h 640"/>
              <a:gd name="T62" fmla="*/ 587 w 667"/>
              <a:gd name="T63" fmla="*/ 53 h 640"/>
              <a:gd name="T64" fmla="*/ 80 w 667"/>
              <a:gd name="T65" fmla="*/ 53 h 640"/>
              <a:gd name="T66" fmla="*/ 80 w 667"/>
              <a:gd name="T67" fmla="*/ 80 h 640"/>
              <a:gd name="T68" fmla="*/ 587 w 667"/>
              <a:gd name="T69" fmla="*/ 80 h 640"/>
              <a:gd name="T70" fmla="*/ 587 w 667"/>
              <a:gd name="T71" fmla="*/ 400 h 640"/>
              <a:gd name="T72" fmla="*/ 80 w 667"/>
              <a:gd name="T73" fmla="*/ 400 h 640"/>
              <a:gd name="T74" fmla="*/ 80 w 667"/>
              <a:gd name="T75" fmla="*/ 80 h 640"/>
              <a:gd name="T76" fmla="*/ 573 w 667"/>
              <a:gd name="T77" fmla="*/ 440 h 640"/>
              <a:gd name="T78" fmla="*/ 547 w 667"/>
              <a:gd name="T79" fmla="*/ 466 h 640"/>
              <a:gd name="T80" fmla="*/ 573 w 667"/>
              <a:gd name="T81" fmla="*/ 493 h 640"/>
              <a:gd name="T82" fmla="*/ 600 w 667"/>
              <a:gd name="T83" fmla="*/ 466 h 640"/>
              <a:gd name="T84" fmla="*/ 573 w 667"/>
              <a:gd name="T85" fmla="*/ 440 h 640"/>
              <a:gd name="T86" fmla="*/ 280 w 667"/>
              <a:gd name="T87" fmla="*/ 533 h 640"/>
              <a:gd name="T88" fmla="*/ 387 w 667"/>
              <a:gd name="T89" fmla="*/ 533 h 640"/>
              <a:gd name="T90" fmla="*/ 387 w 667"/>
              <a:gd name="T91" fmla="*/ 560 h 640"/>
              <a:gd name="T92" fmla="*/ 280 w 667"/>
              <a:gd name="T93" fmla="*/ 560 h 640"/>
              <a:gd name="T94" fmla="*/ 280 w 667"/>
              <a:gd name="T95" fmla="*/ 533 h 640"/>
              <a:gd name="T96" fmla="*/ 198 w 667"/>
              <a:gd name="T97" fmla="*/ 586 h 640"/>
              <a:gd name="T98" fmla="*/ 468 w 667"/>
              <a:gd name="T99" fmla="*/ 586 h 640"/>
              <a:gd name="T100" fmla="*/ 480 w 667"/>
              <a:gd name="T101" fmla="*/ 600 h 640"/>
              <a:gd name="T102" fmla="*/ 480 w 667"/>
              <a:gd name="T103" fmla="*/ 613 h 640"/>
              <a:gd name="T104" fmla="*/ 187 w 667"/>
              <a:gd name="T105" fmla="*/ 613 h 640"/>
              <a:gd name="T106" fmla="*/ 187 w 667"/>
              <a:gd name="T107" fmla="*/ 600 h 640"/>
              <a:gd name="T108" fmla="*/ 198 w 667"/>
              <a:gd name="T109" fmla="*/ 586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7" h="640">
                <a:moveTo>
                  <a:pt x="27" y="0"/>
                </a:moveTo>
                <a:cubicBezTo>
                  <a:pt x="12" y="0"/>
                  <a:pt x="0" y="12"/>
                  <a:pt x="0" y="26"/>
                </a:cubicBezTo>
                <a:lnTo>
                  <a:pt x="0" y="506"/>
                </a:lnTo>
                <a:cubicBezTo>
                  <a:pt x="0" y="521"/>
                  <a:pt x="12" y="533"/>
                  <a:pt x="27" y="533"/>
                </a:cubicBezTo>
                <a:lnTo>
                  <a:pt x="253" y="533"/>
                </a:lnTo>
                <a:lnTo>
                  <a:pt x="253" y="560"/>
                </a:lnTo>
                <a:lnTo>
                  <a:pt x="198" y="560"/>
                </a:lnTo>
                <a:cubicBezTo>
                  <a:pt x="177" y="560"/>
                  <a:pt x="160" y="578"/>
                  <a:pt x="160" y="600"/>
                </a:cubicBezTo>
                <a:lnTo>
                  <a:pt x="160" y="640"/>
                </a:lnTo>
                <a:lnTo>
                  <a:pt x="507" y="640"/>
                </a:lnTo>
                <a:lnTo>
                  <a:pt x="507" y="600"/>
                </a:lnTo>
                <a:cubicBezTo>
                  <a:pt x="507" y="578"/>
                  <a:pt x="490" y="560"/>
                  <a:pt x="468" y="560"/>
                </a:cubicBezTo>
                <a:lnTo>
                  <a:pt x="413" y="560"/>
                </a:lnTo>
                <a:lnTo>
                  <a:pt x="413" y="533"/>
                </a:lnTo>
                <a:lnTo>
                  <a:pt x="640" y="533"/>
                </a:lnTo>
                <a:cubicBezTo>
                  <a:pt x="654" y="533"/>
                  <a:pt x="667" y="521"/>
                  <a:pt x="667" y="506"/>
                </a:cubicBezTo>
                <a:lnTo>
                  <a:pt x="667" y="26"/>
                </a:lnTo>
                <a:cubicBezTo>
                  <a:pt x="667" y="12"/>
                  <a:pt x="654" y="0"/>
                  <a:pt x="640" y="0"/>
                </a:cubicBezTo>
                <a:lnTo>
                  <a:pt x="27" y="0"/>
                </a:lnTo>
                <a:close/>
                <a:moveTo>
                  <a:pt x="27" y="26"/>
                </a:moveTo>
                <a:lnTo>
                  <a:pt x="640" y="26"/>
                </a:lnTo>
                <a:lnTo>
                  <a:pt x="640" y="506"/>
                </a:lnTo>
                <a:cubicBezTo>
                  <a:pt x="435" y="506"/>
                  <a:pt x="231" y="506"/>
                  <a:pt x="27" y="506"/>
                </a:cubicBezTo>
                <a:lnTo>
                  <a:pt x="27" y="26"/>
                </a:lnTo>
                <a:close/>
                <a:moveTo>
                  <a:pt x="80" y="53"/>
                </a:moveTo>
                <a:cubicBezTo>
                  <a:pt x="65" y="53"/>
                  <a:pt x="53" y="65"/>
                  <a:pt x="53" y="80"/>
                </a:cubicBezTo>
                <a:lnTo>
                  <a:pt x="53" y="400"/>
                </a:lnTo>
                <a:cubicBezTo>
                  <a:pt x="53" y="414"/>
                  <a:pt x="65" y="426"/>
                  <a:pt x="80" y="426"/>
                </a:cubicBezTo>
                <a:lnTo>
                  <a:pt x="587" y="426"/>
                </a:lnTo>
                <a:cubicBezTo>
                  <a:pt x="601" y="426"/>
                  <a:pt x="613" y="414"/>
                  <a:pt x="613" y="400"/>
                </a:cubicBezTo>
                <a:lnTo>
                  <a:pt x="613" y="80"/>
                </a:lnTo>
                <a:cubicBezTo>
                  <a:pt x="613" y="65"/>
                  <a:pt x="601" y="53"/>
                  <a:pt x="587" y="53"/>
                </a:cubicBezTo>
                <a:lnTo>
                  <a:pt x="80" y="53"/>
                </a:lnTo>
                <a:close/>
                <a:moveTo>
                  <a:pt x="80" y="80"/>
                </a:moveTo>
                <a:lnTo>
                  <a:pt x="587" y="80"/>
                </a:lnTo>
                <a:lnTo>
                  <a:pt x="587" y="400"/>
                </a:lnTo>
                <a:lnTo>
                  <a:pt x="80" y="400"/>
                </a:lnTo>
                <a:lnTo>
                  <a:pt x="80" y="80"/>
                </a:lnTo>
                <a:close/>
                <a:moveTo>
                  <a:pt x="573" y="440"/>
                </a:moveTo>
                <a:cubicBezTo>
                  <a:pt x="558" y="440"/>
                  <a:pt x="547" y="452"/>
                  <a:pt x="547" y="466"/>
                </a:cubicBezTo>
                <a:cubicBezTo>
                  <a:pt x="547" y="481"/>
                  <a:pt x="558" y="493"/>
                  <a:pt x="573" y="493"/>
                </a:cubicBezTo>
                <a:cubicBezTo>
                  <a:pt x="588" y="493"/>
                  <a:pt x="600" y="481"/>
                  <a:pt x="600" y="466"/>
                </a:cubicBezTo>
                <a:cubicBezTo>
                  <a:pt x="600" y="452"/>
                  <a:pt x="588" y="440"/>
                  <a:pt x="573" y="440"/>
                </a:cubicBezTo>
                <a:close/>
                <a:moveTo>
                  <a:pt x="280" y="533"/>
                </a:moveTo>
                <a:lnTo>
                  <a:pt x="387" y="533"/>
                </a:lnTo>
                <a:lnTo>
                  <a:pt x="387" y="560"/>
                </a:lnTo>
                <a:lnTo>
                  <a:pt x="280" y="560"/>
                </a:lnTo>
                <a:lnTo>
                  <a:pt x="280" y="533"/>
                </a:lnTo>
                <a:close/>
                <a:moveTo>
                  <a:pt x="198" y="586"/>
                </a:moveTo>
                <a:cubicBezTo>
                  <a:pt x="288" y="587"/>
                  <a:pt x="378" y="586"/>
                  <a:pt x="468" y="586"/>
                </a:cubicBezTo>
                <a:cubicBezTo>
                  <a:pt x="474" y="586"/>
                  <a:pt x="480" y="592"/>
                  <a:pt x="480" y="600"/>
                </a:cubicBezTo>
                <a:lnTo>
                  <a:pt x="480" y="613"/>
                </a:lnTo>
                <a:lnTo>
                  <a:pt x="187" y="613"/>
                </a:lnTo>
                <a:lnTo>
                  <a:pt x="187" y="600"/>
                </a:lnTo>
                <a:cubicBezTo>
                  <a:pt x="187" y="592"/>
                  <a:pt x="192" y="586"/>
                  <a:pt x="198" y="586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6DEA6763-41A0-85A1-588D-7CA480438732}"/>
              </a:ext>
            </a:extLst>
          </p:cNvPr>
          <p:cNvSpPr txBox="1"/>
          <p:nvPr/>
        </p:nvSpPr>
        <p:spPr>
          <a:xfrm>
            <a:off x="8292179" y="4441186"/>
            <a:ext cx="175992" cy="215444"/>
          </a:xfrm>
          <a:prstGeom prst="rect">
            <a:avLst/>
          </a:prstGeom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8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타원 13">
            <a:extLst>
              <a:ext uri="{FF2B5EF4-FFF2-40B4-BE49-F238E27FC236}">
                <a16:creationId xmlns:a16="http://schemas.microsoft.com/office/drawing/2014/main" id="{16782A1B-A28A-BBA6-B138-47940C9E3587}"/>
              </a:ext>
            </a:extLst>
          </p:cNvPr>
          <p:cNvSpPr/>
          <p:nvPr/>
        </p:nvSpPr>
        <p:spPr>
          <a:xfrm>
            <a:off x="8739993" y="3422344"/>
            <a:ext cx="157074" cy="165031"/>
          </a:xfrm>
          <a:prstGeom prst="ellipse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User">
            <a:extLst>
              <a:ext uri="{FF2B5EF4-FFF2-40B4-BE49-F238E27FC236}">
                <a16:creationId xmlns:a16="http://schemas.microsoft.com/office/drawing/2014/main" id="{FC6993A3-66BA-1A44-73CC-8EBA48201D33}"/>
              </a:ext>
            </a:extLst>
          </p:cNvPr>
          <p:cNvSpPr>
            <a:spLocks noChangeAspect="1"/>
          </p:cNvSpPr>
          <p:nvPr/>
        </p:nvSpPr>
        <p:spPr bwMode="auto">
          <a:xfrm>
            <a:off x="8772076" y="3446973"/>
            <a:ext cx="92906" cy="115773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7" name="Bell">
            <a:extLst>
              <a:ext uri="{FF2B5EF4-FFF2-40B4-BE49-F238E27FC236}">
                <a16:creationId xmlns:a16="http://schemas.microsoft.com/office/drawing/2014/main" id="{F782DD3D-3729-FE71-86A0-93E41F15D68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31054" y="3423103"/>
            <a:ext cx="136525" cy="163513"/>
          </a:xfrm>
          <a:custGeom>
            <a:avLst/>
            <a:gdLst>
              <a:gd name="T0" fmla="*/ 280 w 560"/>
              <a:gd name="T1" fmla="*/ 0 h 666"/>
              <a:gd name="T2" fmla="*/ 227 w 560"/>
              <a:gd name="T3" fmla="*/ 53 h 666"/>
              <a:gd name="T4" fmla="*/ 230 w 560"/>
              <a:gd name="T5" fmla="*/ 72 h 666"/>
              <a:gd name="T6" fmla="*/ 107 w 560"/>
              <a:gd name="T7" fmla="*/ 240 h 666"/>
              <a:gd name="T8" fmla="*/ 57 w 560"/>
              <a:gd name="T9" fmla="*/ 418 h 666"/>
              <a:gd name="T10" fmla="*/ 22 w 560"/>
              <a:gd name="T11" fmla="*/ 448 h 666"/>
              <a:gd name="T12" fmla="*/ 8 w 560"/>
              <a:gd name="T13" fmla="*/ 460 h 666"/>
              <a:gd name="T14" fmla="*/ 0 w 560"/>
              <a:gd name="T15" fmla="*/ 480 h 666"/>
              <a:gd name="T16" fmla="*/ 27 w 560"/>
              <a:gd name="T17" fmla="*/ 524 h 666"/>
              <a:gd name="T18" fmla="*/ 89 w 560"/>
              <a:gd name="T19" fmla="*/ 546 h 666"/>
              <a:gd name="T20" fmla="*/ 205 w 560"/>
              <a:gd name="T21" fmla="*/ 558 h 666"/>
              <a:gd name="T22" fmla="*/ 200 w 560"/>
              <a:gd name="T23" fmla="*/ 586 h 666"/>
              <a:gd name="T24" fmla="*/ 280 w 560"/>
              <a:gd name="T25" fmla="*/ 666 h 666"/>
              <a:gd name="T26" fmla="*/ 360 w 560"/>
              <a:gd name="T27" fmla="*/ 586 h 666"/>
              <a:gd name="T28" fmla="*/ 355 w 560"/>
              <a:gd name="T29" fmla="*/ 558 h 666"/>
              <a:gd name="T30" fmla="*/ 471 w 560"/>
              <a:gd name="T31" fmla="*/ 546 h 666"/>
              <a:gd name="T32" fmla="*/ 533 w 560"/>
              <a:gd name="T33" fmla="*/ 524 h 666"/>
              <a:gd name="T34" fmla="*/ 560 w 560"/>
              <a:gd name="T35" fmla="*/ 480 h 666"/>
              <a:gd name="T36" fmla="*/ 552 w 560"/>
              <a:gd name="T37" fmla="*/ 460 h 666"/>
              <a:gd name="T38" fmla="*/ 538 w 560"/>
              <a:gd name="T39" fmla="*/ 448 h 666"/>
              <a:gd name="T40" fmla="*/ 503 w 560"/>
              <a:gd name="T41" fmla="*/ 418 h 666"/>
              <a:gd name="T42" fmla="*/ 453 w 560"/>
              <a:gd name="T43" fmla="*/ 240 h 666"/>
              <a:gd name="T44" fmla="*/ 329 w 560"/>
              <a:gd name="T45" fmla="*/ 72 h 666"/>
              <a:gd name="T46" fmla="*/ 333 w 560"/>
              <a:gd name="T47" fmla="*/ 53 h 666"/>
              <a:gd name="T48" fmla="*/ 280 w 560"/>
              <a:gd name="T49" fmla="*/ 0 h 666"/>
              <a:gd name="T50" fmla="*/ 280 w 560"/>
              <a:gd name="T51" fmla="*/ 26 h 666"/>
              <a:gd name="T52" fmla="*/ 307 w 560"/>
              <a:gd name="T53" fmla="*/ 53 h 666"/>
              <a:gd name="T54" fmla="*/ 280 w 560"/>
              <a:gd name="T55" fmla="*/ 80 h 666"/>
              <a:gd name="T56" fmla="*/ 253 w 560"/>
              <a:gd name="T57" fmla="*/ 53 h 666"/>
              <a:gd name="T58" fmla="*/ 280 w 560"/>
              <a:gd name="T59" fmla="*/ 26 h 666"/>
              <a:gd name="T60" fmla="*/ 248 w 560"/>
              <a:gd name="T61" fmla="*/ 96 h 666"/>
              <a:gd name="T62" fmla="*/ 280 w 560"/>
              <a:gd name="T63" fmla="*/ 106 h 666"/>
              <a:gd name="T64" fmla="*/ 311 w 560"/>
              <a:gd name="T65" fmla="*/ 96 h 666"/>
              <a:gd name="T66" fmla="*/ 427 w 560"/>
              <a:gd name="T67" fmla="*/ 240 h 666"/>
              <a:gd name="T68" fmla="*/ 483 w 560"/>
              <a:gd name="T69" fmla="*/ 436 h 666"/>
              <a:gd name="T70" fmla="*/ 522 w 560"/>
              <a:gd name="T71" fmla="*/ 469 h 666"/>
              <a:gd name="T72" fmla="*/ 533 w 560"/>
              <a:gd name="T73" fmla="*/ 480 h 666"/>
              <a:gd name="T74" fmla="*/ 518 w 560"/>
              <a:gd name="T75" fmla="*/ 501 h 666"/>
              <a:gd name="T76" fmla="*/ 466 w 560"/>
              <a:gd name="T77" fmla="*/ 520 h 666"/>
              <a:gd name="T78" fmla="*/ 280 w 560"/>
              <a:gd name="T79" fmla="*/ 533 h 666"/>
              <a:gd name="T80" fmla="*/ 94 w 560"/>
              <a:gd name="T81" fmla="*/ 520 h 666"/>
              <a:gd name="T82" fmla="*/ 41 w 560"/>
              <a:gd name="T83" fmla="*/ 501 h 666"/>
              <a:gd name="T84" fmla="*/ 27 w 560"/>
              <a:gd name="T85" fmla="*/ 480 h 666"/>
              <a:gd name="T86" fmla="*/ 38 w 560"/>
              <a:gd name="T87" fmla="*/ 469 h 666"/>
              <a:gd name="T88" fmla="*/ 76 w 560"/>
              <a:gd name="T89" fmla="*/ 436 h 666"/>
              <a:gd name="T90" fmla="*/ 133 w 560"/>
              <a:gd name="T91" fmla="*/ 240 h 666"/>
              <a:gd name="T92" fmla="*/ 248 w 560"/>
              <a:gd name="T93" fmla="*/ 96 h 666"/>
              <a:gd name="T94" fmla="*/ 234 w 560"/>
              <a:gd name="T95" fmla="*/ 559 h 666"/>
              <a:gd name="T96" fmla="*/ 280 w 560"/>
              <a:gd name="T97" fmla="*/ 560 h 666"/>
              <a:gd name="T98" fmla="*/ 326 w 560"/>
              <a:gd name="T99" fmla="*/ 559 h 666"/>
              <a:gd name="T100" fmla="*/ 333 w 560"/>
              <a:gd name="T101" fmla="*/ 586 h 666"/>
              <a:gd name="T102" fmla="*/ 280 w 560"/>
              <a:gd name="T103" fmla="*/ 640 h 666"/>
              <a:gd name="T104" fmla="*/ 227 w 560"/>
              <a:gd name="T105" fmla="*/ 586 h 666"/>
              <a:gd name="T106" fmla="*/ 234 w 560"/>
              <a:gd name="T107" fmla="*/ 55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60" h="666">
                <a:moveTo>
                  <a:pt x="280" y="0"/>
                </a:moveTo>
                <a:cubicBezTo>
                  <a:pt x="251" y="0"/>
                  <a:pt x="227" y="24"/>
                  <a:pt x="227" y="53"/>
                </a:cubicBezTo>
                <a:cubicBezTo>
                  <a:pt x="227" y="60"/>
                  <a:pt x="228" y="66"/>
                  <a:pt x="230" y="72"/>
                </a:cubicBezTo>
                <a:cubicBezTo>
                  <a:pt x="155" y="92"/>
                  <a:pt x="107" y="157"/>
                  <a:pt x="107" y="240"/>
                </a:cubicBezTo>
                <a:cubicBezTo>
                  <a:pt x="107" y="344"/>
                  <a:pt x="81" y="392"/>
                  <a:pt x="57" y="418"/>
                </a:cubicBezTo>
                <a:cubicBezTo>
                  <a:pt x="45" y="432"/>
                  <a:pt x="32" y="440"/>
                  <a:pt x="22" y="448"/>
                </a:cubicBezTo>
                <a:cubicBezTo>
                  <a:pt x="17" y="452"/>
                  <a:pt x="12" y="455"/>
                  <a:pt x="8" y="460"/>
                </a:cubicBezTo>
                <a:cubicBezTo>
                  <a:pt x="4" y="465"/>
                  <a:pt x="0" y="472"/>
                  <a:pt x="0" y="480"/>
                </a:cubicBezTo>
                <a:cubicBezTo>
                  <a:pt x="0" y="498"/>
                  <a:pt x="11" y="514"/>
                  <a:pt x="27" y="524"/>
                </a:cubicBezTo>
                <a:cubicBezTo>
                  <a:pt x="43" y="534"/>
                  <a:pt x="64" y="541"/>
                  <a:pt x="89" y="546"/>
                </a:cubicBezTo>
                <a:cubicBezTo>
                  <a:pt x="121" y="553"/>
                  <a:pt x="161" y="556"/>
                  <a:pt x="205" y="558"/>
                </a:cubicBezTo>
                <a:cubicBezTo>
                  <a:pt x="202" y="567"/>
                  <a:pt x="200" y="576"/>
                  <a:pt x="200" y="586"/>
                </a:cubicBezTo>
                <a:cubicBezTo>
                  <a:pt x="200" y="630"/>
                  <a:pt x="236" y="666"/>
                  <a:pt x="280" y="666"/>
                </a:cubicBezTo>
                <a:cubicBezTo>
                  <a:pt x="324" y="666"/>
                  <a:pt x="360" y="630"/>
                  <a:pt x="360" y="586"/>
                </a:cubicBezTo>
                <a:cubicBezTo>
                  <a:pt x="360" y="576"/>
                  <a:pt x="358" y="567"/>
                  <a:pt x="355" y="558"/>
                </a:cubicBezTo>
                <a:cubicBezTo>
                  <a:pt x="399" y="556"/>
                  <a:pt x="439" y="553"/>
                  <a:pt x="471" y="546"/>
                </a:cubicBezTo>
                <a:cubicBezTo>
                  <a:pt x="496" y="541"/>
                  <a:pt x="517" y="534"/>
                  <a:pt x="533" y="524"/>
                </a:cubicBezTo>
                <a:cubicBezTo>
                  <a:pt x="549" y="514"/>
                  <a:pt x="560" y="498"/>
                  <a:pt x="560" y="480"/>
                </a:cubicBezTo>
                <a:cubicBezTo>
                  <a:pt x="560" y="472"/>
                  <a:pt x="556" y="465"/>
                  <a:pt x="552" y="460"/>
                </a:cubicBezTo>
                <a:cubicBezTo>
                  <a:pt x="548" y="455"/>
                  <a:pt x="543" y="452"/>
                  <a:pt x="538" y="448"/>
                </a:cubicBezTo>
                <a:cubicBezTo>
                  <a:pt x="527" y="440"/>
                  <a:pt x="515" y="432"/>
                  <a:pt x="503" y="418"/>
                </a:cubicBezTo>
                <a:cubicBezTo>
                  <a:pt x="479" y="392"/>
                  <a:pt x="453" y="344"/>
                  <a:pt x="453" y="240"/>
                </a:cubicBezTo>
                <a:cubicBezTo>
                  <a:pt x="453" y="157"/>
                  <a:pt x="404" y="92"/>
                  <a:pt x="329" y="72"/>
                </a:cubicBezTo>
                <a:cubicBezTo>
                  <a:pt x="332" y="66"/>
                  <a:pt x="333" y="60"/>
                  <a:pt x="333" y="53"/>
                </a:cubicBezTo>
                <a:cubicBezTo>
                  <a:pt x="333" y="24"/>
                  <a:pt x="309" y="0"/>
                  <a:pt x="280" y="0"/>
                </a:cubicBezTo>
                <a:close/>
                <a:moveTo>
                  <a:pt x="280" y="26"/>
                </a:moveTo>
                <a:cubicBezTo>
                  <a:pt x="295" y="26"/>
                  <a:pt x="307" y="38"/>
                  <a:pt x="307" y="53"/>
                </a:cubicBezTo>
                <a:cubicBezTo>
                  <a:pt x="307" y="68"/>
                  <a:pt x="295" y="80"/>
                  <a:pt x="280" y="80"/>
                </a:cubicBezTo>
                <a:cubicBezTo>
                  <a:pt x="265" y="80"/>
                  <a:pt x="253" y="68"/>
                  <a:pt x="253" y="53"/>
                </a:cubicBezTo>
                <a:cubicBezTo>
                  <a:pt x="253" y="38"/>
                  <a:pt x="265" y="26"/>
                  <a:pt x="280" y="26"/>
                </a:cubicBezTo>
                <a:close/>
                <a:moveTo>
                  <a:pt x="248" y="96"/>
                </a:moveTo>
                <a:cubicBezTo>
                  <a:pt x="257" y="102"/>
                  <a:pt x="268" y="106"/>
                  <a:pt x="280" y="106"/>
                </a:cubicBezTo>
                <a:cubicBezTo>
                  <a:pt x="292" y="106"/>
                  <a:pt x="302" y="102"/>
                  <a:pt x="311" y="96"/>
                </a:cubicBezTo>
                <a:cubicBezTo>
                  <a:pt x="382" y="109"/>
                  <a:pt x="427" y="163"/>
                  <a:pt x="427" y="240"/>
                </a:cubicBezTo>
                <a:cubicBezTo>
                  <a:pt x="427" y="349"/>
                  <a:pt x="454" y="405"/>
                  <a:pt x="483" y="436"/>
                </a:cubicBezTo>
                <a:cubicBezTo>
                  <a:pt x="498" y="452"/>
                  <a:pt x="512" y="462"/>
                  <a:pt x="522" y="469"/>
                </a:cubicBezTo>
                <a:cubicBezTo>
                  <a:pt x="527" y="472"/>
                  <a:pt x="530" y="476"/>
                  <a:pt x="533" y="480"/>
                </a:cubicBezTo>
                <a:cubicBezTo>
                  <a:pt x="533" y="488"/>
                  <a:pt x="530" y="494"/>
                  <a:pt x="518" y="501"/>
                </a:cubicBezTo>
                <a:cubicBezTo>
                  <a:pt x="507" y="509"/>
                  <a:pt x="489" y="515"/>
                  <a:pt x="466" y="520"/>
                </a:cubicBezTo>
                <a:cubicBezTo>
                  <a:pt x="419" y="530"/>
                  <a:pt x="353" y="533"/>
                  <a:pt x="280" y="533"/>
                </a:cubicBezTo>
                <a:cubicBezTo>
                  <a:pt x="207" y="533"/>
                  <a:pt x="140" y="530"/>
                  <a:pt x="94" y="520"/>
                </a:cubicBezTo>
                <a:cubicBezTo>
                  <a:pt x="71" y="515"/>
                  <a:pt x="53" y="509"/>
                  <a:pt x="41" y="501"/>
                </a:cubicBezTo>
                <a:cubicBezTo>
                  <a:pt x="30" y="494"/>
                  <a:pt x="27" y="488"/>
                  <a:pt x="27" y="480"/>
                </a:cubicBezTo>
                <a:cubicBezTo>
                  <a:pt x="28" y="476"/>
                  <a:pt x="35" y="472"/>
                  <a:pt x="38" y="469"/>
                </a:cubicBezTo>
                <a:cubicBezTo>
                  <a:pt x="47" y="462"/>
                  <a:pt x="62" y="452"/>
                  <a:pt x="76" y="436"/>
                </a:cubicBezTo>
                <a:cubicBezTo>
                  <a:pt x="105" y="405"/>
                  <a:pt x="133" y="349"/>
                  <a:pt x="133" y="240"/>
                </a:cubicBezTo>
                <a:cubicBezTo>
                  <a:pt x="133" y="163"/>
                  <a:pt x="178" y="109"/>
                  <a:pt x="248" y="96"/>
                </a:cubicBezTo>
                <a:close/>
                <a:moveTo>
                  <a:pt x="234" y="559"/>
                </a:moveTo>
                <a:cubicBezTo>
                  <a:pt x="249" y="559"/>
                  <a:pt x="264" y="560"/>
                  <a:pt x="280" y="560"/>
                </a:cubicBezTo>
                <a:cubicBezTo>
                  <a:pt x="296" y="560"/>
                  <a:pt x="311" y="559"/>
                  <a:pt x="326" y="559"/>
                </a:cubicBezTo>
                <a:cubicBezTo>
                  <a:pt x="330" y="567"/>
                  <a:pt x="333" y="576"/>
                  <a:pt x="333" y="586"/>
                </a:cubicBezTo>
                <a:cubicBezTo>
                  <a:pt x="333" y="616"/>
                  <a:pt x="310" y="640"/>
                  <a:pt x="280" y="640"/>
                </a:cubicBezTo>
                <a:cubicBezTo>
                  <a:pt x="250" y="640"/>
                  <a:pt x="227" y="616"/>
                  <a:pt x="227" y="586"/>
                </a:cubicBezTo>
                <a:cubicBezTo>
                  <a:pt x="227" y="576"/>
                  <a:pt x="229" y="567"/>
                  <a:pt x="234" y="559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2" name="Display">
            <a:extLst>
              <a:ext uri="{FF2B5EF4-FFF2-40B4-BE49-F238E27FC236}">
                <a16:creationId xmlns:a16="http://schemas.microsoft.com/office/drawing/2014/main" id="{3D4FDD85-D8EC-0B16-322C-D7B218C6C59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93695" y="3421587"/>
            <a:ext cx="175995" cy="165030"/>
          </a:xfrm>
          <a:custGeom>
            <a:avLst/>
            <a:gdLst>
              <a:gd name="T0" fmla="*/ 27 w 667"/>
              <a:gd name="T1" fmla="*/ 0 h 640"/>
              <a:gd name="T2" fmla="*/ 0 w 667"/>
              <a:gd name="T3" fmla="*/ 26 h 640"/>
              <a:gd name="T4" fmla="*/ 0 w 667"/>
              <a:gd name="T5" fmla="*/ 506 h 640"/>
              <a:gd name="T6" fmla="*/ 27 w 667"/>
              <a:gd name="T7" fmla="*/ 533 h 640"/>
              <a:gd name="T8" fmla="*/ 253 w 667"/>
              <a:gd name="T9" fmla="*/ 533 h 640"/>
              <a:gd name="T10" fmla="*/ 253 w 667"/>
              <a:gd name="T11" fmla="*/ 560 h 640"/>
              <a:gd name="T12" fmla="*/ 198 w 667"/>
              <a:gd name="T13" fmla="*/ 560 h 640"/>
              <a:gd name="T14" fmla="*/ 160 w 667"/>
              <a:gd name="T15" fmla="*/ 600 h 640"/>
              <a:gd name="T16" fmla="*/ 160 w 667"/>
              <a:gd name="T17" fmla="*/ 640 h 640"/>
              <a:gd name="T18" fmla="*/ 507 w 667"/>
              <a:gd name="T19" fmla="*/ 640 h 640"/>
              <a:gd name="T20" fmla="*/ 507 w 667"/>
              <a:gd name="T21" fmla="*/ 600 h 640"/>
              <a:gd name="T22" fmla="*/ 468 w 667"/>
              <a:gd name="T23" fmla="*/ 560 h 640"/>
              <a:gd name="T24" fmla="*/ 413 w 667"/>
              <a:gd name="T25" fmla="*/ 560 h 640"/>
              <a:gd name="T26" fmla="*/ 413 w 667"/>
              <a:gd name="T27" fmla="*/ 533 h 640"/>
              <a:gd name="T28" fmla="*/ 640 w 667"/>
              <a:gd name="T29" fmla="*/ 533 h 640"/>
              <a:gd name="T30" fmla="*/ 667 w 667"/>
              <a:gd name="T31" fmla="*/ 506 h 640"/>
              <a:gd name="T32" fmla="*/ 667 w 667"/>
              <a:gd name="T33" fmla="*/ 26 h 640"/>
              <a:gd name="T34" fmla="*/ 640 w 667"/>
              <a:gd name="T35" fmla="*/ 0 h 640"/>
              <a:gd name="T36" fmla="*/ 27 w 667"/>
              <a:gd name="T37" fmla="*/ 0 h 640"/>
              <a:gd name="T38" fmla="*/ 27 w 667"/>
              <a:gd name="T39" fmla="*/ 26 h 640"/>
              <a:gd name="T40" fmla="*/ 640 w 667"/>
              <a:gd name="T41" fmla="*/ 26 h 640"/>
              <a:gd name="T42" fmla="*/ 640 w 667"/>
              <a:gd name="T43" fmla="*/ 506 h 640"/>
              <a:gd name="T44" fmla="*/ 27 w 667"/>
              <a:gd name="T45" fmla="*/ 506 h 640"/>
              <a:gd name="T46" fmla="*/ 27 w 667"/>
              <a:gd name="T47" fmla="*/ 26 h 640"/>
              <a:gd name="T48" fmla="*/ 80 w 667"/>
              <a:gd name="T49" fmla="*/ 53 h 640"/>
              <a:gd name="T50" fmla="*/ 53 w 667"/>
              <a:gd name="T51" fmla="*/ 80 h 640"/>
              <a:gd name="T52" fmla="*/ 53 w 667"/>
              <a:gd name="T53" fmla="*/ 400 h 640"/>
              <a:gd name="T54" fmla="*/ 80 w 667"/>
              <a:gd name="T55" fmla="*/ 426 h 640"/>
              <a:gd name="T56" fmla="*/ 587 w 667"/>
              <a:gd name="T57" fmla="*/ 426 h 640"/>
              <a:gd name="T58" fmla="*/ 613 w 667"/>
              <a:gd name="T59" fmla="*/ 400 h 640"/>
              <a:gd name="T60" fmla="*/ 613 w 667"/>
              <a:gd name="T61" fmla="*/ 80 h 640"/>
              <a:gd name="T62" fmla="*/ 587 w 667"/>
              <a:gd name="T63" fmla="*/ 53 h 640"/>
              <a:gd name="T64" fmla="*/ 80 w 667"/>
              <a:gd name="T65" fmla="*/ 53 h 640"/>
              <a:gd name="T66" fmla="*/ 80 w 667"/>
              <a:gd name="T67" fmla="*/ 80 h 640"/>
              <a:gd name="T68" fmla="*/ 587 w 667"/>
              <a:gd name="T69" fmla="*/ 80 h 640"/>
              <a:gd name="T70" fmla="*/ 587 w 667"/>
              <a:gd name="T71" fmla="*/ 400 h 640"/>
              <a:gd name="T72" fmla="*/ 80 w 667"/>
              <a:gd name="T73" fmla="*/ 400 h 640"/>
              <a:gd name="T74" fmla="*/ 80 w 667"/>
              <a:gd name="T75" fmla="*/ 80 h 640"/>
              <a:gd name="T76" fmla="*/ 573 w 667"/>
              <a:gd name="T77" fmla="*/ 440 h 640"/>
              <a:gd name="T78" fmla="*/ 547 w 667"/>
              <a:gd name="T79" fmla="*/ 466 h 640"/>
              <a:gd name="T80" fmla="*/ 573 w 667"/>
              <a:gd name="T81" fmla="*/ 493 h 640"/>
              <a:gd name="T82" fmla="*/ 600 w 667"/>
              <a:gd name="T83" fmla="*/ 466 h 640"/>
              <a:gd name="T84" fmla="*/ 573 w 667"/>
              <a:gd name="T85" fmla="*/ 440 h 640"/>
              <a:gd name="T86" fmla="*/ 280 w 667"/>
              <a:gd name="T87" fmla="*/ 533 h 640"/>
              <a:gd name="T88" fmla="*/ 387 w 667"/>
              <a:gd name="T89" fmla="*/ 533 h 640"/>
              <a:gd name="T90" fmla="*/ 387 w 667"/>
              <a:gd name="T91" fmla="*/ 560 h 640"/>
              <a:gd name="T92" fmla="*/ 280 w 667"/>
              <a:gd name="T93" fmla="*/ 560 h 640"/>
              <a:gd name="T94" fmla="*/ 280 w 667"/>
              <a:gd name="T95" fmla="*/ 533 h 640"/>
              <a:gd name="T96" fmla="*/ 198 w 667"/>
              <a:gd name="T97" fmla="*/ 586 h 640"/>
              <a:gd name="T98" fmla="*/ 468 w 667"/>
              <a:gd name="T99" fmla="*/ 586 h 640"/>
              <a:gd name="T100" fmla="*/ 480 w 667"/>
              <a:gd name="T101" fmla="*/ 600 h 640"/>
              <a:gd name="T102" fmla="*/ 480 w 667"/>
              <a:gd name="T103" fmla="*/ 613 h 640"/>
              <a:gd name="T104" fmla="*/ 187 w 667"/>
              <a:gd name="T105" fmla="*/ 613 h 640"/>
              <a:gd name="T106" fmla="*/ 187 w 667"/>
              <a:gd name="T107" fmla="*/ 600 h 640"/>
              <a:gd name="T108" fmla="*/ 198 w 667"/>
              <a:gd name="T109" fmla="*/ 586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7" h="640">
                <a:moveTo>
                  <a:pt x="27" y="0"/>
                </a:moveTo>
                <a:cubicBezTo>
                  <a:pt x="12" y="0"/>
                  <a:pt x="0" y="12"/>
                  <a:pt x="0" y="26"/>
                </a:cubicBezTo>
                <a:lnTo>
                  <a:pt x="0" y="506"/>
                </a:lnTo>
                <a:cubicBezTo>
                  <a:pt x="0" y="521"/>
                  <a:pt x="12" y="533"/>
                  <a:pt x="27" y="533"/>
                </a:cubicBezTo>
                <a:lnTo>
                  <a:pt x="253" y="533"/>
                </a:lnTo>
                <a:lnTo>
                  <a:pt x="253" y="560"/>
                </a:lnTo>
                <a:lnTo>
                  <a:pt x="198" y="560"/>
                </a:lnTo>
                <a:cubicBezTo>
                  <a:pt x="177" y="560"/>
                  <a:pt x="160" y="578"/>
                  <a:pt x="160" y="600"/>
                </a:cubicBezTo>
                <a:lnTo>
                  <a:pt x="160" y="640"/>
                </a:lnTo>
                <a:lnTo>
                  <a:pt x="507" y="640"/>
                </a:lnTo>
                <a:lnTo>
                  <a:pt x="507" y="600"/>
                </a:lnTo>
                <a:cubicBezTo>
                  <a:pt x="507" y="578"/>
                  <a:pt x="490" y="560"/>
                  <a:pt x="468" y="560"/>
                </a:cubicBezTo>
                <a:lnTo>
                  <a:pt x="413" y="560"/>
                </a:lnTo>
                <a:lnTo>
                  <a:pt x="413" y="533"/>
                </a:lnTo>
                <a:lnTo>
                  <a:pt x="640" y="533"/>
                </a:lnTo>
                <a:cubicBezTo>
                  <a:pt x="654" y="533"/>
                  <a:pt x="667" y="521"/>
                  <a:pt x="667" y="506"/>
                </a:cubicBezTo>
                <a:lnTo>
                  <a:pt x="667" y="26"/>
                </a:lnTo>
                <a:cubicBezTo>
                  <a:pt x="667" y="12"/>
                  <a:pt x="654" y="0"/>
                  <a:pt x="640" y="0"/>
                </a:cubicBezTo>
                <a:lnTo>
                  <a:pt x="27" y="0"/>
                </a:lnTo>
                <a:close/>
                <a:moveTo>
                  <a:pt x="27" y="26"/>
                </a:moveTo>
                <a:lnTo>
                  <a:pt x="640" y="26"/>
                </a:lnTo>
                <a:lnTo>
                  <a:pt x="640" y="506"/>
                </a:lnTo>
                <a:cubicBezTo>
                  <a:pt x="435" y="506"/>
                  <a:pt x="231" y="506"/>
                  <a:pt x="27" y="506"/>
                </a:cubicBezTo>
                <a:lnTo>
                  <a:pt x="27" y="26"/>
                </a:lnTo>
                <a:close/>
                <a:moveTo>
                  <a:pt x="80" y="53"/>
                </a:moveTo>
                <a:cubicBezTo>
                  <a:pt x="65" y="53"/>
                  <a:pt x="53" y="65"/>
                  <a:pt x="53" y="80"/>
                </a:cubicBezTo>
                <a:lnTo>
                  <a:pt x="53" y="400"/>
                </a:lnTo>
                <a:cubicBezTo>
                  <a:pt x="53" y="414"/>
                  <a:pt x="65" y="426"/>
                  <a:pt x="80" y="426"/>
                </a:cubicBezTo>
                <a:lnTo>
                  <a:pt x="587" y="426"/>
                </a:lnTo>
                <a:cubicBezTo>
                  <a:pt x="601" y="426"/>
                  <a:pt x="613" y="414"/>
                  <a:pt x="613" y="400"/>
                </a:cubicBezTo>
                <a:lnTo>
                  <a:pt x="613" y="80"/>
                </a:lnTo>
                <a:cubicBezTo>
                  <a:pt x="613" y="65"/>
                  <a:pt x="601" y="53"/>
                  <a:pt x="587" y="53"/>
                </a:cubicBezTo>
                <a:lnTo>
                  <a:pt x="80" y="53"/>
                </a:lnTo>
                <a:close/>
                <a:moveTo>
                  <a:pt x="80" y="80"/>
                </a:moveTo>
                <a:lnTo>
                  <a:pt x="587" y="80"/>
                </a:lnTo>
                <a:lnTo>
                  <a:pt x="587" y="400"/>
                </a:lnTo>
                <a:lnTo>
                  <a:pt x="80" y="400"/>
                </a:lnTo>
                <a:lnTo>
                  <a:pt x="80" y="80"/>
                </a:lnTo>
                <a:close/>
                <a:moveTo>
                  <a:pt x="573" y="440"/>
                </a:moveTo>
                <a:cubicBezTo>
                  <a:pt x="558" y="440"/>
                  <a:pt x="547" y="452"/>
                  <a:pt x="547" y="466"/>
                </a:cubicBezTo>
                <a:cubicBezTo>
                  <a:pt x="547" y="481"/>
                  <a:pt x="558" y="493"/>
                  <a:pt x="573" y="493"/>
                </a:cubicBezTo>
                <a:cubicBezTo>
                  <a:pt x="588" y="493"/>
                  <a:pt x="600" y="481"/>
                  <a:pt x="600" y="466"/>
                </a:cubicBezTo>
                <a:cubicBezTo>
                  <a:pt x="600" y="452"/>
                  <a:pt x="588" y="440"/>
                  <a:pt x="573" y="440"/>
                </a:cubicBezTo>
                <a:close/>
                <a:moveTo>
                  <a:pt x="280" y="533"/>
                </a:moveTo>
                <a:lnTo>
                  <a:pt x="387" y="533"/>
                </a:lnTo>
                <a:lnTo>
                  <a:pt x="387" y="560"/>
                </a:lnTo>
                <a:lnTo>
                  <a:pt x="280" y="560"/>
                </a:lnTo>
                <a:lnTo>
                  <a:pt x="280" y="533"/>
                </a:lnTo>
                <a:close/>
                <a:moveTo>
                  <a:pt x="198" y="586"/>
                </a:moveTo>
                <a:cubicBezTo>
                  <a:pt x="288" y="587"/>
                  <a:pt x="378" y="586"/>
                  <a:pt x="468" y="586"/>
                </a:cubicBezTo>
                <a:cubicBezTo>
                  <a:pt x="474" y="586"/>
                  <a:pt x="480" y="592"/>
                  <a:pt x="480" y="600"/>
                </a:cubicBezTo>
                <a:lnTo>
                  <a:pt x="480" y="613"/>
                </a:lnTo>
                <a:lnTo>
                  <a:pt x="187" y="613"/>
                </a:lnTo>
                <a:lnTo>
                  <a:pt x="187" y="600"/>
                </a:lnTo>
                <a:cubicBezTo>
                  <a:pt x="187" y="592"/>
                  <a:pt x="192" y="586"/>
                  <a:pt x="198" y="586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29CDAD7C-0E32-463B-322C-4C81D4407DC6}"/>
              </a:ext>
            </a:extLst>
          </p:cNvPr>
          <p:cNvSpPr txBox="1"/>
          <p:nvPr/>
        </p:nvSpPr>
        <p:spPr>
          <a:xfrm>
            <a:off x="8292179" y="3384744"/>
            <a:ext cx="175992" cy="215444"/>
          </a:xfrm>
          <a:prstGeom prst="rect">
            <a:avLst/>
          </a:prstGeom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8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타원 25">
            <a:extLst>
              <a:ext uri="{FF2B5EF4-FFF2-40B4-BE49-F238E27FC236}">
                <a16:creationId xmlns:a16="http://schemas.microsoft.com/office/drawing/2014/main" id="{E2D91E2A-CFF0-3E60-34D1-A25AD00E6978}"/>
              </a:ext>
            </a:extLst>
          </p:cNvPr>
          <p:cNvSpPr/>
          <p:nvPr/>
        </p:nvSpPr>
        <p:spPr>
          <a:xfrm>
            <a:off x="8736282" y="2106557"/>
            <a:ext cx="157074" cy="165031"/>
          </a:xfrm>
          <a:prstGeom prst="ellipse">
            <a:avLst/>
          </a:prstGeom>
          <a:solidFill>
            <a:schemeClr val="bg1">
              <a:lumMod val="75000"/>
            </a:schemeClr>
          </a:solidFill>
          <a:ln w="635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User">
            <a:extLst>
              <a:ext uri="{FF2B5EF4-FFF2-40B4-BE49-F238E27FC236}">
                <a16:creationId xmlns:a16="http://schemas.microsoft.com/office/drawing/2014/main" id="{F3D1C2AD-A87C-1560-F781-E6C1E227FCA2}"/>
              </a:ext>
            </a:extLst>
          </p:cNvPr>
          <p:cNvSpPr>
            <a:spLocks noChangeAspect="1"/>
          </p:cNvSpPr>
          <p:nvPr/>
        </p:nvSpPr>
        <p:spPr bwMode="auto">
          <a:xfrm>
            <a:off x="8768365" y="2131186"/>
            <a:ext cx="92906" cy="115773"/>
          </a:xfrm>
          <a:custGeom>
            <a:avLst/>
            <a:gdLst>
              <a:gd name="T0" fmla="*/ 597 w 1194"/>
              <a:gd name="T1" fmla="*/ 0 h 1411"/>
              <a:gd name="T2" fmla="*/ 271 w 1194"/>
              <a:gd name="T3" fmla="*/ 325 h 1411"/>
              <a:gd name="T4" fmla="*/ 434 w 1194"/>
              <a:gd name="T5" fmla="*/ 695 h 1411"/>
              <a:gd name="T6" fmla="*/ 434 w 1194"/>
              <a:gd name="T7" fmla="*/ 771 h 1411"/>
              <a:gd name="T8" fmla="*/ 385 w 1194"/>
              <a:gd name="T9" fmla="*/ 836 h 1411"/>
              <a:gd name="T10" fmla="*/ 0 w 1194"/>
              <a:gd name="T11" fmla="*/ 1124 h 1411"/>
              <a:gd name="T12" fmla="*/ 0 w 1194"/>
              <a:gd name="T13" fmla="*/ 1221 h 1411"/>
              <a:gd name="T14" fmla="*/ 597 w 1194"/>
              <a:gd name="T15" fmla="*/ 1411 h 1411"/>
              <a:gd name="T16" fmla="*/ 1194 w 1194"/>
              <a:gd name="T17" fmla="*/ 1221 h 1411"/>
              <a:gd name="T18" fmla="*/ 1194 w 1194"/>
              <a:gd name="T19" fmla="*/ 1124 h 1411"/>
              <a:gd name="T20" fmla="*/ 809 w 1194"/>
              <a:gd name="T21" fmla="*/ 836 h 1411"/>
              <a:gd name="T22" fmla="*/ 760 w 1194"/>
              <a:gd name="T23" fmla="*/ 771 h 1411"/>
              <a:gd name="T24" fmla="*/ 760 w 1194"/>
              <a:gd name="T25" fmla="*/ 695 h 1411"/>
              <a:gd name="T26" fmla="*/ 923 w 1194"/>
              <a:gd name="T27" fmla="*/ 325 h 1411"/>
              <a:gd name="T28" fmla="*/ 597 w 1194"/>
              <a:gd name="T29" fmla="*/ 0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94" h="1411">
                <a:moveTo>
                  <a:pt x="597" y="0"/>
                </a:moveTo>
                <a:cubicBezTo>
                  <a:pt x="418" y="0"/>
                  <a:pt x="271" y="113"/>
                  <a:pt x="271" y="325"/>
                </a:cubicBezTo>
                <a:cubicBezTo>
                  <a:pt x="271" y="467"/>
                  <a:pt x="337" y="613"/>
                  <a:pt x="434" y="695"/>
                </a:cubicBezTo>
                <a:lnTo>
                  <a:pt x="434" y="771"/>
                </a:lnTo>
                <a:cubicBezTo>
                  <a:pt x="434" y="804"/>
                  <a:pt x="412" y="830"/>
                  <a:pt x="385" y="836"/>
                </a:cubicBezTo>
                <a:cubicBezTo>
                  <a:pt x="173" y="901"/>
                  <a:pt x="0" y="1043"/>
                  <a:pt x="0" y="1124"/>
                </a:cubicBezTo>
                <a:lnTo>
                  <a:pt x="0" y="1221"/>
                </a:lnTo>
                <a:cubicBezTo>
                  <a:pt x="0" y="1324"/>
                  <a:pt x="266" y="1411"/>
                  <a:pt x="597" y="1411"/>
                </a:cubicBezTo>
                <a:cubicBezTo>
                  <a:pt x="928" y="1411"/>
                  <a:pt x="1194" y="1324"/>
                  <a:pt x="1194" y="1221"/>
                </a:cubicBezTo>
                <a:lnTo>
                  <a:pt x="1194" y="1124"/>
                </a:lnTo>
                <a:cubicBezTo>
                  <a:pt x="1194" y="1048"/>
                  <a:pt x="1026" y="901"/>
                  <a:pt x="809" y="836"/>
                </a:cubicBezTo>
                <a:cubicBezTo>
                  <a:pt x="782" y="830"/>
                  <a:pt x="760" y="798"/>
                  <a:pt x="760" y="771"/>
                </a:cubicBezTo>
                <a:lnTo>
                  <a:pt x="760" y="695"/>
                </a:lnTo>
                <a:cubicBezTo>
                  <a:pt x="857" y="613"/>
                  <a:pt x="923" y="467"/>
                  <a:pt x="923" y="325"/>
                </a:cubicBezTo>
                <a:cubicBezTo>
                  <a:pt x="923" y="113"/>
                  <a:pt x="776" y="0"/>
                  <a:pt x="597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8" name="Bell">
            <a:extLst>
              <a:ext uri="{FF2B5EF4-FFF2-40B4-BE49-F238E27FC236}">
                <a16:creationId xmlns:a16="http://schemas.microsoft.com/office/drawing/2014/main" id="{DD883BAD-9ED8-7008-D206-5935B1313B8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27343" y="2107316"/>
            <a:ext cx="136525" cy="163513"/>
          </a:xfrm>
          <a:custGeom>
            <a:avLst/>
            <a:gdLst>
              <a:gd name="T0" fmla="*/ 280 w 560"/>
              <a:gd name="T1" fmla="*/ 0 h 666"/>
              <a:gd name="T2" fmla="*/ 227 w 560"/>
              <a:gd name="T3" fmla="*/ 53 h 666"/>
              <a:gd name="T4" fmla="*/ 230 w 560"/>
              <a:gd name="T5" fmla="*/ 72 h 666"/>
              <a:gd name="T6" fmla="*/ 107 w 560"/>
              <a:gd name="T7" fmla="*/ 240 h 666"/>
              <a:gd name="T8" fmla="*/ 57 w 560"/>
              <a:gd name="T9" fmla="*/ 418 h 666"/>
              <a:gd name="T10" fmla="*/ 22 w 560"/>
              <a:gd name="T11" fmla="*/ 448 h 666"/>
              <a:gd name="T12" fmla="*/ 8 w 560"/>
              <a:gd name="T13" fmla="*/ 460 h 666"/>
              <a:gd name="T14" fmla="*/ 0 w 560"/>
              <a:gd name="T15" fmla="*/ 480 h 666"/>
              <a:gd name="T16" fmla="*/ 27 w 560"/>
              <a:gd name="T17" fmla="*/ 524 h 666"/>
              <a:gd name="T18" fmla="*/ 89 w 560"/>
              <a:gd name="T19" fmla="*/ 546 h 666"/>
              <a:gd name="T20" fmla="*/ 205 w 560"/>
              <a:gd name="T21" fmla="*/ 558 h 666"/>
              <a:gd name="T22" fmla="*/ 200 w 560"/>
              <a:gd name="T23" fmla="*/ 586 h 666"/>
              <a:gd name="T24" fmla="*/ 280 w 560"/>
              <a:gd name="T25" fmla="*/ 666 h 666"/>
              <a:gd name="T26" fmla="*/ 360 w 560"/>
              <a:gd name="T27" fmla="*/ 586 h 666"/>
              <a:gd name="T28" fmla="*/ 355 w 560"/>
              <a:gd name="T29" fmla="*/ 558 h 666"/>
              <a:gd name="T30" fmla="*/ 471 w 560"/>
              <a:gd name="T31" fmla="*/ 546 h 666"/>
              <a:gd name="T32" fmla="*/ 533 w 560"/>
              <a:gd name="T33" fmla="*/ 524 h 666"/>
              <a:gd name="T34" fmla="*/ 560 w 560"/>
              <a:gd name="T35" fmla="*/ 480 h 666"/>
              <a:gd name="T36" fmla="*/ 552 w 560"/>
              <a:gd name="T37" fmla="*/ 460 h 666"/>
              <a:gd name="T38" fmla="*/ 538 w 560"/>
              <a:gd name="T39" fmla="*/ 448 h 666"/>
              <a:gd name="T40" fmla="*/ 503 w 560"/>
              <a:gd name="T41" fmla="*/ 418 h 666"/>
              <a:gd name="T42" fmla="*/ 453 w 560"/>
              <a:gd name="T43" fmla="*/ 240 h 666"/>
              <a:gd name="T44" fmla="*/ 329 w 560"/>
              <a:gd name="T45" fmla="*/ 72 h 666"/>
              <a:gd name="T46" fmla="*/ 333 w 560"/>
              <a:gd name="T47" fmla="*/ 53 h 666"/>
              <a:gd name="T48" fmla="*/ 280 w 560"/>
              <a:gd name="T49" fmla="*/ 0 h 666"/>
              <a:gd name="T50" fmla="*/ 280 w 560"/>
              <a:gd name="T51" fmla="*/ 26 h 666"/>
              <a:gd name="T52" fmla="*/ 307 w 560"/>
              <a:gd name="T53" fmla="*/ 53 h 666"/>
              <a:gd name="T54" fmla="*/ 280 w 560"/>
              <a:gd name="T55" fmla="*/ 80 h 666"/>
              <a:gd name="T56" fmla="*/ 253 w 560"/>
              <a:gd name="T57" fmla="*/ 53 h 666"/>
              <a:gd name="T58" fmla="*/ 280 w 560"/>
              <a:gd name="T59" fmla="*/ 26 h 666"/>
              <a:gd name="T60" fmla="*/ 248 w 560"/>
              <a:gd name="T61" fmla="*/ 96 h 666"/>
              <a:gd name="T62" fmla="*/ 280 w 560"/>
              <a:gd name="T63" fmla="*/ 106 h 666"/>
              <a:gd name="T64" fmla="*/ 311 w 560"/>
              <a:gd name="T65" fmla="*/ 96 h 666"/>
              <a:gd name="T66" fmla="*/ 427 w 560"/>
              <a:gd name="T67" fmla="*/ 240 h 666"/>
              <a:gd name="T68" fmla="*/ 483 w 560"/>
              <a:gd name="T69" fmla="*/ 436 h 666"/>
              <a:gd name="T70" fmla="*/ 522 w 560"/>
              <a:gd name="T71" fmla="*/ 469 h 666"/>
              <a:gd name="T72" fmla="*/ 533 w 560"/>
              <a:gd name="T73" fmla="*/ 480 h 666"/>
              <a:gd name="T74" fmla="*/ 518 w 560"/>
              <a:gd name="T75" fmla="*/ 501 h 666"/>
              <a:gd name="T76" fmla="*/ 466 w 560"/>
              <a:gd name="T77" fmla="*/ 520 h 666"/>
              <a:gd name="T78" fmla="*/ 280 w 560"/>
              <a:gd name="T79" fmla="*/ 533 h 666"/>
              <a:gd name="T80" fmla="*/ 94 w 560"/>
              <a:gd name="T81" fmla="*/ 520 h 666"/>
              <a:gd name="T82" fmla="*/ 41 w 560"/>
              <a:gd name="T83" fmla="*/ 501 h 666"/>
              <a:gd name="T84" fmla="*/ 27 w 560"/>
              <a:gd name="T85" fmla="*/ 480 h 666"/>
              <a:gd name="T86" fmla="*/ 38 w 560"/>
              <a:gd name="T87" fmla="*/ 469 h 666"/>
              <a:gd name="T88" fmla="*/ 76 w 560"/>
              <a:gd name="T89" fmla="*/ 436 h 666"/>
              <a:gd name="T90" fmla="*/ 133 w 560"/>
              <a:gd name="T91" fmla="*/ 240 h 666"/>
              <a:gd name="T92" fmla="*/ 248 w 560"/>
              <a:gd name="T93" fmla="*/ 96 h 666"/>
              <a:gd name="T94" fmla="*/ 234 w 560"/>
              <a:gd name="T95" fmla="*/ 559 h 666"/>
              <a:gd name="T96" fmla="*/ 280 w 560"/>
              <a:gd name="T97" fmla="*/ 560 h 666"/>
              <a:gd name="T98" fmla="*/ 326 w 560"/>
              <a:gd name="T99" fmla="*/ 559 h 666"/>
              <a:gd name="T100" fmla="*/ 333 w 560"/>
              <a:gd name="T101" fmla="*/ 586 h 666"/>
              <a:gd name="T102" fmla="*/ 280 w 560"/>
              <a:gd name="T103" fmla="*/ 640 h 666"/>
              <a:gd name="T104" fmla="*/ 227 w 560"/>
              <a:gd name="T105" fmla="*/ 586 h 666"/>
              <a:gd name="T106" fmla="*/ 234 w 560"/>
              <a:gd name="T107" fmla="*/ 55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60" h="666">
                <a:moveTo>
                  <a:pt x="280" y="0"/>
                </a:moveTo>
                <a:cubicBezTo>
                  <a:pt x="251" y="0"/>
                  <a:pt x="227" y="24"/>
                  <a:pt x="227" y="53"/>
                </a:cubicBezTo>
                <a:cubicBezTo>
                  <a:pt x="227" y="60"/>
                  <a:pt x="228" y="66"/>
                  <a:pt x="230" y="72"/>
                </a:cubicBezTo>
                <a:cubicBezTo>
                  <a:pt x="155" y="92"/>
                  <a:pt x="107" y="157"/>
                  <a:pt x="107" y="240"/>
                </a:cubicBezTo>
                <a:cubicBezTo>
                  <a:pt x="107" y="344"/>
                  <a:pt x="81" y="392"/>
                  <a:pt x="57" y="418"/>
                </a:cubicBezTo>
                <a:cubicBezTo>
                  <a:pt x="45" y="432"/>
                  <a:pt x="32" y="440"/>
                  <a:pt x="22" y="448"/>
                </a:cubicBezTo>
                <a:cubicBezTo>
                  <a:pt x="17" y="452"/>
                  <a:pt x="12" y="455"/>
                  <a:pt x="8" y="460"/>
                </a:cubicBezTo>
                <a:cubicBezTo>
                  <a:pt x="4" y="465"/>
                  <a:pt x="0" y="472"/>
                  <a:pt x="0" y="480"/>
                </a:cubicBezTo>
                <a:cubicBezTo>
                  <a:pt x="0" y="498"/>
                  <a:pt x="11" y="514"/>
                  <a:pt x="27" y="524"/>
                </a:cubicBezTo>
                <a:cubicBezTo>
                  <a:pt x="43" y="534"/>
                  <a:pt x="64" y="541"/>
                  <a:pt x="89" y="546"/>
                </a:cubicBezTo>
                <a:cubicBezTo>
                  <a:pt x="121" y="553"/>
                  <a:pt x="161" y="556"/>
                  <a:pt x="205" y="558"/>
                </a:cubicBezTo>
                <a:cubicBezTo>
                  <a:pt x="202" y="567"/>
                  <a:pt x="200" y="576"/>
                  <a:pt x="200" y="586"/>
                </a:cubicBezTo>
                <a:cubicBezTo>
                  <a:pt x="200" y="630"/>
                  <a:pt x="236" y="666"/>
                  <a:pt x="280" y="666"/>
                </a:cubicBezTo>
                <a:cubicBezTo>
                  <a:pt x="324" y="666"/>
                  <a:pt x="360" y="630"/>
                  <a:pt x="360" y="586"/>
                </a:cubicBezTo>
                <a:cubicBezTo>
                  <a:pt x="360" y="576"/>
                  <a:pt x="358" y="567"/>
                  <a:pt x="355" y="558"/>
                </a:cubicBezTo>
                <a:cubicBezTo>
                  <a:pt x="399" y="556"/>
                  <a:pt x="439" y="553"/>
                  <a:pt x="471" y="546"/>
                </a:cubicBezTo>
                <a:cubicBezTo>
                  <a:pt x="496" y="541"/>
                  <a:pt x="517" y="534"/>
                  <a:pt x="533" y="524"/>
                </a:cubicBezTo>
                <a:cubicBezTo>
                  <a:pt x="549" y="514"/>
                  <a:pt x="560" y="498"/>
                  <a:pt x="560" y="480"/>
                </a:cubicBezTo>
                <a:cubicBezTo>
                  <a:pt x="560" y="472"/>
                  <a:pt x="556" y="465"/>
                  <a:pt x="552" y="460"/>
                </a:cubicBezTo>
                <a:cubicBezTo>
                  <a:pt x="548" y="455"/>
                  <a:pt x="543" y="452"/>
                  <a:pt x="538" y="448"/>
                </a:cubicBezTo>
                <a:cubicBezTo>
                  <a:pt x="527" y="440"/>
                  <a:pt x="515" y="432"/>
                  <a:pt x="503" y="418"/>
                </a:cubicBezTo>
                <a:cubicBezTo>
                  <a:pt x="479" y="392"/>
                  <a:pt x="453" y="344"/>
                  <a:pt x="453" y="240"/>
                </a:cubicBezTo>
                <a:cubicBezTo>
                  <a:pt x="453" y="157"/>
                  <a:pt x="404" y="92"/>
                  <a:pt x="329" y="72"/>
                </a:cubicBezTo>
                <a:cubicBezTo>
                  <a:pt x="332" y="66"/>
                  <a:pt x="333" y="60"/>
                  <a:pt x="333" y="53"/>
                </a:cubicBezTo>
                <a:cubicBezTo>
                  <a:pt x="333" y="24"/>
                  <a:pt x="309" y="0"/>
                  <a:pt x="280" y="0"/>
                </a:cubicBezTo>
                <a:close/>
                <a:moveTo>
                  <a:pt x="280" y="26"/>
                </a:moveTo>
                <a:cubicBezTo>
                  <a:pt x="295" y="26"/>
                  <a:pt x="307" y="38"/>
                  <a:pt x="307" y="53"/>
                </a:cubicBezTo>
                <a:cubicBezTo>
                  <a:pt x="307" y="68"/>
                  <a:pt x="295" y="80"/>
                  <a:pt x="280" y="80"/>
                </a:cubicBezTo>
                <a:cubicBezTo>
                  <a:pt x="265" y="80"/>
                  <a:pt x="253" y="68"/>
                  <a:pt x="253" y="53"/>
                </a:cubicBezTo>
                <a:cubicBezTo>
                  <a:pt x="253" y="38"/>
                  <a:pt x="265" y="26"/>
                  <a:pt x="280" y="26"/>
                </a:cubicBezTo>
                <a:close/>
                <a:moveTo>
                  <a:pt x="248" y="96"/>
                </a:moveTo>
                <a:cubicBezTo>
                  <a:pt x="257" y="102"/>
                  <a:pt x="268" y="106"/>
                  <a:pt x="280" y="106"/>
                </a:cubicBezTo>
                <a:cubicBezTo>
                  <a:pt x="292" y="106"/>
                  <a:pt x="302" y="102"/>
                  <a:pt x="311" y="96"/>
                </a:cubicBezTo>
                <a:cubicBezTo>
                  <a:pt x="382" y="109"/>
                  <a:pt x="427" y="163"/>
                  <a:pt x="427" y="240"/>
                </a:cubicBezTo>
                <a:cubicBezTo>
                  <a:pt x="427" y="349"/>
                  <a:pt x="454" y="405"/>
                  <a:pt x="483" y="436"/>
                </a:cubicBezTo>
                <a:cubicBezTo>
                  <a:pt x="498" y="452"/>
                  <a:pt x="512" y="462"/>
                  <a:pt x="522" y="469"/>
                </a:cubicBezTo>
                <a:cubicBezTo>
                  <a:pt x="527" y="472"/>
                  <a:pt x="530" y="476"/>
                  <a:pt x="533" y="480"/>
                </a:cubicBezTo>
                <a:cubicBezTo>
                  <a:pt x="533" y="488"/>
                  <a:pt x="530" y="494"/>
                  <a:pt x="518" y="501"/>
                </a:cubicBezTo>
                <a:cubicBezTo>
                  <a:pt x="507" y="509"/>
                  <a:pt x="489" y="515"/>
                  <a:pt x="466" y="520"/>
                </a:cubicBezTo>
                <a:cubicBezTo>
                  <a:pt x="419" y="530"/>
                  <a:pt x="353" y="533"/>
                  <a:pt x="280" y="533"/>
                </a:cubicBezTo>
                <a:cubicBezTo>
                  <a:pt x="207" y="533"/>
                  <a:pt x="140" y="530"/>
                  <a:pt x="94" y="520"/>
                </a:cubicBezTo>
                <a:cubicBezTo>
                  <a:pt x="71" y="515"/>
                  <a:pt x="53" y="509"/>
                  <a:pt x="41" y="501"/>
                </a:cubicBezTo>
                <a:cubicBezTo>
                  <a:pt x="30" y="494"/>
                  <a:pt x="27" y="488"/>
                  <a:pt x="27" y="480"/>
                </a:cubicBezTo>
                <a:cubicBezTo>
                  <a:pt x="28" y="476"/>
                  <a:pt x="35" y="472"/>
                  <a:pt x="38" y="469"/>
                </a:cubicBezTo>
                <a:cubicBezTo>
                  <a:pt x="47" y="462"/>
                  <a:pt x="62" y="452"/>
                  <a:pt x="76" y="436"/>
                </a:cubicBezTo>
                <a:cubicBezTo>
                  <a:pt x="105" y="405"/>
                  <a:pt x="133" y="349"/>
                  <a:pt x="133" y="240"/>
                </a:cubicBezTo>
                <a:cubicBezTo>
                  <a:pt x="133" y="163"/>
                  <a:pt x="178" y="109"/>
                  <a:pt x="248" y="96"/>
                </a:cubicBezTo>
                <a:close/>
                <a:moveTo>
                  <a:pt x="234" y="559"/>
                </a:moveTo>
                <a:cubicBezTo>
                  <a:pt x="249" y="559"/>
                  <a:pt x="264" y="560"/>
                  <a:pt x="280" y="560"/>
                </a:cubicBezTo>
                <a:cubicBezTo>
                  <a:pt x="296" y="560"/>
                  <a:pt x="311" y="559"/>
                  <a:pt x="326" y="559"/>
                </a:cubicBezTo>
                <a:cubicBezTo>
                  <a:pt x="330" y="567"/>
                  <a:pt x="333" y="576"/>
                  <a:pt x="333" y="586"/>
                </a:cubicBezTo>
                <a:cubicBezTo>
                  <a:pt x="333" y="616"/>
                  <a:pt x="310" y="640"/>
                  <a:pt x="280" y="640"/>
                </a:cubicBezTo>
                <a:cubicBezTo>
                  <a:pt x="250" y="640"/>
                  <a:pt x="227" y="616"/>
                  <a:pt x="227" y="586"/>
                </a:cubicBezTo>
                <a:cubicBezTo>
                  <a:pt x="227" y="576"/>
                  <a:pt x="229" y="567"/>
                  <a:pt x="234" y="559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0" name="Display">
            <a:extLst>
              <a:ext uri="{FF2B5EF4-FFF2-40B4-BE49-F238E27FC236}">
                <a16:creationId xmlns:a16="http://schemas.microsoft.com/office/drawing/2014/main" id="{20AD33DE-B2FB-C5FE-7801-67B6ADE8586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89984" y="2105800"/>
            <a:ext cx="175995" cy="165030"/>
          </a:xfrm>
          <a:custGeom>
            <a:avLst/>
            <a:gdLst>
              <a:gd name="T0" fmla="*/ 27 w 667"/>
              <a:gd name="T1" fmla="*/ 0 h 640"/>
              <a:gd name="T2" fmla="*/ 0 w 667"/>
              <a:gd name="T3" fmla="*/ 26 h 640"/>
              <a:gd name="T4" fmla="*/ 0 w 667"/>
              <a:gd name="T5" fmla="*/ 506 h 640"/>
              <a:gd name="T6" fmla="*/ 27 w 667"/>
              <a:gd name="T7" fmla="*/ 533 h 640"/>
              <a:gd name="T8" fmla="*/ 253 w 667"/>
              <a:gd name="T9" fmla="*/ 533 h 640"/>
              <a:gd name="T10" fmla="*/ 253 w 667"/>
              <a:gd name="T11" fmla="*/ 560 h 640"/>
              <a:gd name="T12" fmla="*/ 198 w 667"/>
              <a:gd name="T13" fmla="*/ 560 h 640"/>
              <a:gd name="T14" fmla="*/ 160 w 667"/>
              <a:gd name="T15" fmla="*/ 600 h 640"/>
              <a:gd name="T16" fmla="*/ 160 w 667"/>
              <a:gd name="T17" fmla="*/ 640 h 640"/>
              <a:gd name="T18" fmla="*/ 507 w 667"/>
              <a:gd name="T19" fmla="*/ 640 h 640"/>
              <a:gd name="T20" fmla="*/ 507 w 667"/>
              <a:gd name="T21" fmla="*/ 600 h 640"/>
              <a:gd name="T22" fmla="*/ 468 w 667"/>
              <a:gd name="T23" fmla="*/ 560 h 640"/>
              <a:gd name="T24" fmla="*/ 413 w 667"/>
              <a:gd name="T25" fmla="*/ 560 h 640"/>
              <a:gd name="T26" fmla="*/ 413 w 667"/>
              <a:gd name="T27" fmla="*/ 533 h 640"/>
              <a:gd name="T28" fmla="*/ 640 w 667"/>
              <a:gd name="T29" fmla="*/ 533 h 640"/>
              <a:gd name="T30" fmla="*/ 667 w 667"/>
              <a:gd name="T31" fmla="*/ 506 h 640"/>
              <a:gd name="T32" fmla="*/ 667 w 667"/>
              <a:gd name="T33" fmla="*/ 26 h 640"/>
              <a:gd name="T34" fmla="*/ 640 w 667"/>
              <a:gd name="T35" fmla="*/ 0 h 640"/>
              <a:gd name="T36" fmla="*/ 27 w 667"/>
              <a:gd name="T37" fmla="*/ 0 h 640"/>
              <a:gd name="T38" fmla="*/ 27 w 667"/>
              <a:gd name="T39" fmla="*/ 26 h 640"/>
              <a:gd name="T40" fmla="*/ 640 w 667"/>
              <a:gd name="T41" fmla="*/ 26 h 640"/>
              <a:gd name="T42" fmla="*/ 640 w 667"/>
              <a:gd name="T43" fmla="*/ 506 h 640"/>
              <a:gd name="T44" fmla="*/ 27 w 667"/>
              <a:gd name="T45" fmla="*/ 506 h 640"/>
              <a:gd name="T46" fmla="*/ 27 w 667"/>
              <a:gd name="T47" fmla="*/ 26 h 640"/>
              <a:gd name="T48" fmla="*/ 80 w 667"/>
              <a:gd name="T49" fmla="*/ 53 h 640"/>
              <a:gd name="T50" fmla="*/ 53 w 667"/>
              <a:gd name="T51" fmla="*/ 80 h 640"/>
              <a:gd name="T52" fmla="*/ 53 w 667"/>
              <a:gd name="T53" fmla="*/ 400 h 640"/>
              <a:gd name="T54" fmla="*/ 80 w 667"/>
              <a:gd name="T55" fmla="*/ 426 h 640"/>
              <a:gd name="T56" fmla="*/ 587 w 667"/>
              <a:gd name="T57" fmla="*/ 426 h 640"/>
              <a:gd name="T58" fmla="*/ 613 w 667"/>
              <a:gd name="T59" fmla="*/ 400 h 640"/>
              <a:gd name="T60" fmla="*/ 613 w 667"/>
              <a:gd name="T61" fmla="*/ 80 h 640"/>
              <a:gd name="T62" fmla="*/ 587 w 667"/>
              <a:gd name="T63" fmla="*/ 53 h 640"/>
              <a:gd name="T64" fmla="*/ 80 w 667"/>
              <a:gd name="T65" fmla="*/ 53 h 640"/>
              <a:gd name="T66" fmla="*/ 80 w 667"/>
              <a:gd name="T67" fmla="*/ 80 h 640"/>
              <a:gd name="T68" fmla="*/ 587 w 667"/>
              <a:gd name="T69" fmla="*/ 80 h 640"/>
              <a:gd name="T70" fmla="*/ 587 w 667"/>
              <a:gd name="T71" fmla="*/ 400 h 640"/>
              <a:gd name="T72" fmla="*/ 80 w 667"/>
              <a:gd name="T73" fmla="*/ 400 h 640"/>
              <a:gd name="T74" fmla="*/ 80 w 667"/>
              <a:gd name="T75" fmla="*/ 80 h 640"/>
              <a:gd name="T76" fmla="*/ 573 w 667"/>
              <a:gd name="T77" fmla="*/ 440 h 640"/>
              <a:gd name="T78" fmla="*/ 547 w 667"/>
              <a:gd name="T79" fmla="*/ 466 h 640"/>
              <a:gd name="T80" fmla="*/ 573 w 667"/>
              <a:gd name="T81" fmla="*/ 493 h 640"/>
              <a:gd name="T82" fmla="*/ 600 w 667"/>
              <a:gd name="T83" fmla="*/ 466 h 640"/>
              <a:gd name="T84" fmla="*/ 573 w 667"/>
              <a:gd name="T85" fmla="*/ 440 h 640"/>
              <a:gd name="T86" fmla="*/ 280 w 667"/>
              <a:gd name="T87" fmla="*/ 533 h 640"/>
              <a:gd name="T88" fmla="*/ 387 w 667"/>
              <a:gd name="T89" fmla="*/ 533 h 640"/>
              <a:gd name="T90" fmla="*/ 387 w 667"/>
              <a:gd name="T91" fmla="*/ 560 h 640"/>
              <a:gd name="T92" fmla="*/ 280 w 667"/>
              <a:gd name="T93" fmla="*/ 560 h 640"/>
              <a:gd name="T94" fmla="*/ 280 w 667"/>
              <a:gd name="T95" fmla="*/ 533 h 640"/>
              <a:gd name="T96" fmla="*/ 198 w 667"/>
              <a:gd name="T97" fmla="*/ 586 h 640"/>
              <a:gd name="T98" fmla="*/ 468 w 667"/>
              <a:gd name="T99" fmla="*/ 586 h 640"/>
              <a:gd name="T100" fmla="*/ 480 w 667"/>
              <a:gd name="T101" fmla="*/ 600 h 640"/>
              <a:gd name="T102" fmla="*/ 480 w 667"/>
              <a:gd name="T103" fmla="*/ 613 h 640"/>
              <a:gd name="T104" fmla="*/ 187 w 667"/>
              <a:gd name="T105" fmla="*/ 613 h 640"/>
              <a:gd name="T106" fmla="*/ 187 w 667"/>
              <a:gd name="T107" fmla="*/ 600 h 640"/>
              <a:gd name="T108" fmla="*/ 198 w 667"/>
              <a:gd name="T109" fmla="*/ 586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7" h="640">
                <a:moveTo>
                  <a:pt x="27" y="0"/>
                </a:moveTo>
                <a:cubicBezTo>
                  <a:pt x="12" y="0"/>
                  <a:pt x="0" y="12"/>
                  <a:pt x="0" y="26"/>
                </a:cubicBezTo>
                <a:lnTo>
                  <a:pt x="0" y="506"/>
                </a:lnTo>
                <a:cubicBezTo>
                  <a:pt x="0" y="521"/>
                  <a:pt x="12" y="533"/>
                  <a:pt x="27" y="533"/>
                </a:cubicBezTo>
                <a:lnTo>
                  <a:pt x="253" y="533"/>
                </a:lnTo>
                <a:lnTo>
                  <a:pt x="253" y="560"/>
                </a:lnTo>
                <a:lnTo>
                  <a:pt x="198" y="560"/>
                </a:lnTo>
                <a:cubicBezTo>
                  <a:pt x="177" y="560"/>
                  <a:pt x="160" y="578"/>
                  <a:pt x="160" y="600"/>
                </a:cubicBezTo>
                <a:lnTo>
                  <a:pt x="160" y="640"/>
                </a:lnTo>
                <a:lnTo>
                  <a:pt x="507" y="640"/>
                </a:lnTo>
                <a:lnTo>
                  <a:pt x="507" y="600"/>
                </a:lnTo>
                <a:cubicBezTo>
                  <a:pt x="507" y="578"/>
                  <a:pt x="490" y="560"/>
                  <a:pt x="468" y="560"/>
                </a:cubicBezTo>
                <a:lnTo>
                  <a:pt x="413" y="560"/>
                </a:lnTo>
                <a:lnTo>
                  <a:pt x="413" y="533"/>
                </a:lnTo>
                <a:lnTo>
                  <a:pt x="640" y="533"/>
                </a:lnTo>
                <a:cubicBezTo>
                  <a:pt x="654" y="533"/>
                  <a:pt x="667" y="521"/>
                  <a:pt x="667" y="506"/>
                </a:cubicBezTo>
                <a:lnTo>
                  <a:pt x="667" y="26"/>
                </a:lnTo>
                <a:cubicBezTo>
                  <a:pt x="667" y="12"/>
                  <a:pt x="654" y="0"/>
                  <a:pt x="640" y="0"/>
                </a:cubicBezTo>
                <a:lnTo>
                  <a:pt x="27" y="0"/>
                </a:lnTo>
                <a:close/>
                <a:moveTo>
                  <a:pt x="27" y="26"/>
                </a:moveTo>
                <a:lnTo>
                  <a:pt x="640" y="26"/>
                </a:lnTo>
                <a:lnTo>
                  <a:pt x="640" y="506"/>
                </a:lnTo>
                <a:cubicBezTo>
                  <a:pt x="435" y="506"/>
                  <a:pt x="231" y="506"/>
                  <a:pt x="27" y="506"/>
                </a:cubicBezTo>
                <a:lnTo>
                  <a:pt x="27" y="26"/>
                </a:lnTo>
                <a:close/>
                <a:moveTo>
                  <a:pt x="80" y="53"/>
                </a:moveTo>
                <a:cubicBezTo>
                  <a:pt x="65" y="53"/>
                  <a:pt x="53" y="65"/>
                  <a:pt x="53" y="80"/>
                </a:cubicBezTo>
                <a:lnTo>
                  <a:pt x="53" y="400"/>
                </a:lnTo>
                <a:cubicBezTo>
                  <a:pt x="53" y="414"/>
                  <a:pt x="65" y="426"/>
                  <a:pt x="80" y="426"/>
                </a:cubicBezTo>
                <a:lnTo>
                  <a:pt x="587" y="426"/>
                </a:lnTo>
                <a:cubicBezTo>
                  <a:pt x="601" y="426"/>
                  <a:pt x="613" y="414"/>
                  <a:pt x="613" y="400"/>
                </a:cubicBezTo>
                <a:lnTo>
                  <a:pt x="613" y="80"/>
                </a:lnTo>
                <a:cubicBezTo>
                  <a:pt x="613" y="65"/>
                  <a:pt x="601" y="53"/>
                  <a:pt x="587" y="53"/>
                </a:cubicBezTo>
                <a:lnTo>
                  <a:pt x="80" y="53"/>
                </a:lnTo>
                <a:close/>
                <a:moveTo>
                  <a:pt x="80" y="80"/>
                </a:moveTo>
                <a:lnTo>
                  <a:pt x="587" y="80"/>
                </a:lnTo>
                <a:lnTo>
                  <a:pt x="587" y="400"/>
                </a:lnTo>
                <a:lnTo>
                  <a:pt x="80" y="400"/>
                </a:lnTo>
                <a:lnTo>
                  <a:pt x="80" y="80"/>
                </a:lnTo>
                <a:close/>
                <a:moveTo>
                  <a:pt x="573" y="440"/>
                </a:moveTo>
                <a:cubicBezTo>
                  <a:pt x="558" y="440"/>
                  <a:pt x="547" y="452"/>
                  <a:pt x="547" y="466"/>
                </a:cubicBezTo>
                <a:cubicBezTo>
                  <a:pt x="547" y="481"/>
                  <a:pt x="558" y="493"/>
                  <a:pt x="573" y="493"/>
                </a:cubicBezTo>
                <a:cubicBezTo>
                  <a:pt x="588" y="493"/>
                  <a:pt x="600" y="481"/>
                  <a:pt x="600" y="466"/>
                </a:cubicBezTo>
                <a:cubicBezTo>
                  <a:pt x="600" y="452"/>
                  <a:pt x="588" y="440"/>
                  <a:pt x="573" y="440"/>
                </a:cubicBezTo>
                <a:close/>
                <a:moveTo>
                  <a:pt x="280" y="533"/>
                </a:moveTo>
                <a:lnTo>
                  <a:pt x="387" y="533"/>
                </a:lnTo>
                <a:lnTo>
                  <a:pt x="387" y="560"/>
                </a:lnTo>
                <a:lnTo>
                  <a:pt x="280" y="560"/>
                </a:lnTo>
                <a:lnTo>
                  <a:pt x="280" y="533"/>
                </a:lnTo>
                <a:close/>
                <a:moveTo>
                  <a:pt x="198" y="586"/>
                </a:moveTo>
                <a:cubicBezTo>
                  <a:pt x="288" y="587"/>
                  <a:pt x="378" y="586"/>
                  <a:pt x="468" y="586"/>
                </a:cubicBezTo>
                <a:cubicBezTo>
                  <a:pt x="474" y="586"/>
                  <a:pt x="480" y="592"/>
                  <a:pt x="480" y="600"/>
                </a:cubicBezTo>
                <a:lnTo>
                  <a:pt x="480" y="613"/>
                </a:lnTo>
                <a:lnTo>
                  <a:pt x="187" y="613"/>
                </a:lnTo>
                <a:lnTo>
                  <a:pt x="187" y="600"/>
                </a:lnTo>
                <a:cubicBezTo>
                  <a:pt x="187" y="592"/>
                  <a:pt x="192" y="586"/>
                  <a:pt x="198" y="586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7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3FC62097-DC0B-35F2-A30C-DAE1576C42F9}"/>
              </a:ext>
            </a:extLst>
          </p:cNvPr>
          <p:cNvSpPr txBox="1"/>
          <p:nvPr/>
        </p:nvSpPr>
        <p:spPr>
          <a:xfrm>
            <a:off x="8288468" y="2068957"/>
            <a:ext cx="175992" cy="215444"/>
          </a:xfrm>
          <a:prstGeom prst="rect">
            <a:avLst/>
          </a:prstGeom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?</a:t>
            </a:r>
            <a:endParaRPr lang="ko-KR" altLang="en-US" sz="8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3575457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82083" y="330196"/>
            <a:ext cx="9223774" cy="326234"/>
          </a:xfrm>
        </p:spPr>
        <p:txBody>
          <a:bodyPr/>
          <a:lstStyle/>
          <a:p>
            <a:r>
              <a:rPr lang="ko-KR" altLang="en-US" dirty="0"/>
              <a:t>개정이력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pPr>
              <a:defRPr/>
            </a:pPr>
            <a:fld id="{161F61C0-2215-4557-9AEC-40913A79701B}" type="slidenum">
              <a:rPr lang="en-US" smtClean="0"/>
              <a:pPr>
                <a:defRPr/>
              </a:pPr>
              <a:t>2</a:t>
            </a:fld>
            <a:endParaRPr 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EA29180F-7E02-6DEF-AAD1-EA6B42FE351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4663444"/>
              </p:ext>
            </p:extLst>
          </p:nvPr>
        </p:nvGraphicFramePr>
        <p:xfrm>
          <a:off x="488950" y="892239"/>
          <a:ext cx="8893175" cy="5361057"/>
        </p:xfrm>
        <a:graphic>
          <a:graphicData uri="http://schemas.openxmlformats.org/drawingml/2006/table">
            <a:tbl>
              <a:tblPr/>
              <a:tblGrid>
                <a:gridCol w="4470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4714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029877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8090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68822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70132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버전</a:t>
                      </a:r>
                      <a:endParaRPr lang="ko-KR" altLang="en-US" sz="11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 일자</a:t>
                      </a:r>
                      <a:endParaRPr lang="ko-KR" altLang="en-US" sz="11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변경 내역</a:t>
                      </a:r>
                      <a:endParaRPr lang="ko-KR" altLang="en-US" sz="11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작성자</a:t>
                      </a:r>
                      <a:endParaRPr lang="ko-KR" altLang="en-US" sz="11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100" b="1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승인자</a:t>
                      </a:r>
                      <a:endParaRPr lang="ko-KR" altLang="en-US" sz="11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6736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0.1</a:t>
                      </a: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000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2024-06-15</a:t>
                      </a:r>
                      <a:endParaRPr 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초안 작성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10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이아진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859536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정영권</a:t>
                      </a:r>
                      <a:endParaRPr kumimoji="0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70132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0.2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2024-07-31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표준 정의 항목 정리</a:t>
                      </a: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이소윤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859536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정영권</a:t>
                      </a:r>
                      <a:endParaRPr kumimoji="0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70132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0.3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2024-08-14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목차 정리 및 화면 구성 예시 추가</a:t>
                      </a: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이소윤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859536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정영권</a:t>
                      </a:r>
                      <a:endParaRPr kumimoji="0" lang="ko-KR" altLang="en-US" sz="10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맑은 고딕"/>
                        <a:ea typeface="맑은 고딕"/>
                        <a:cs typeface="+mn-cs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402768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0.4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2024-08-22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b="1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리뷰 후 피드백 반영</a:t>
                      </a:r>
                      <a:endParaRPr lang="en-US" altLang="ko-KR" sz="1000" b="1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화면 단 분할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/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메뉴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Depth : 4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단계까지 추가 가능 코멘트</a:t>
                      </a:r>
                      <a:endParaRPr lang="en-US" altLang="ko-KR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just" defTabSz="859536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조회 컴포넌트 영역 내 조회버튼을 우측 상단 버튼그룹 영역으로 배치 이동</a:t>
                      </a:r>
                      <a:endParaRPr lang="en-US" altLang="ko-KR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  <a:p>
                      <a:pPr marL="0" marR="0" lvl="0" indent="0" algn="just" defTabSz="859536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멀티 첨부파일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정의 추가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(p.51)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3.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웹 에디터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항목 추가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(p.54)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4.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버튼 용도 설명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: CUD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버튼에 강조형 버튼 사용 정의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</a:p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5.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버튼 배치 방법 정의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(p.62)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6.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데이터 그리드 별도 색상 컬럼 정의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(p.70)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7.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데이터 그리드 필터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(p.71)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8. </a:t>
                      </a: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지시문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(REFER BOX)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(P.72)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9.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카드형 목록 정의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(P.74)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10.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차트 그리드 배치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(P.75)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11. </a:t>
                      </a: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페이징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수정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(P.82)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12.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상태 분류 및 표현방식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(P.84-96)</a:t>
                      </a:r>
                    </a:p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13.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표준서식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–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개인정보보호 방침 내 강원랜드 정책 적용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(RFP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개인정보보호 내역 반영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이소윤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정영권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70132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0.5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2024-08-23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스케줄러 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UI 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추가 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(P.76-84)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이소윤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10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정영권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70132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0.8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2024-11-14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문서 양식</a:t>
                      </a: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,</a:t>
                      </a:r>
                      <a:r>
                        <a:rPr lang="en-US" altLang="ko-KR" sz="1000" kern="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kern="0" spc="0" baseline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번호 정의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이소윤</a:t>
                      </a: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ko-KR" altLang="en-US" sz="1000" b="0" i="0" u="none" strike="noStrike" kern="0" cap="none" spc="0" normalizeH="0" baseline="0" noProof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맑은 고딕"/>
                          <a:ea typeface="맑은 고딕"/>
                          <a:cs typeface="+mn-cs"/>
                        </a:rPr>
                        <a:t>정영권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70132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0.9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2024-12-30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PI</a:t>
                      </a:r>
                      <a:r>
                        <a:rPr lang="ko-KR" altLang="en-US" sz="1000" kern="0" spc="0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검토</a:t>
                      </a: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이소윤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1000" kern="0" spc="0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정영권</a:t>
                      </a: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70132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72000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1000" kern="0" spc="0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15812" marR="15812" marT="15812" marB="15812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  <p:cxnSp>
        <p:nvCxnSpPr>
          <p:cNvPr id="6" name="직선 연결선 5"/>
          <p:cNvCxnSpPr/>
          <p:nvPr/>
        </p:nvCxnSpPr>
        <p:spPr bwMode="auto">
          <a:xfrm>
            <a:off x="416496" y="6362278"/>
            <a:ext cx="9070299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4811306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Rounded Rectangle 2">
            <a:extLst>
              <a:ext uri="{FF2B5EF4-FFF2-40B4-BE49-F238E27FC236}">
                <a16:creationId xmlns:a16="http://schemas.microsoft.com/office/drawing/2014/main" id="{0AED374B-49EA-56FB-84A8-7B46FF322CE7}"/>
              </a:ext>
            </a:extLst>
          </p:cNvPr>
          <p:cNvSpPr/>
          <p:nvPr/>
        </p:nvSpPr>
        <p:spPr>
          <a:xfrm>
            <a:off x="656912" y="3342917"/>
            <a:ext cx="8531476" cy="1280488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27" name="텍스트 개체 틀 9">
            <a:extLst>
              <a:ext uri="{FF2B5EF4-FFF2-40B4-BE49-F238E27FC236}">
                <a16:creationId xmlns:a16="http://schemas.microsoft.com/office/drawing/2014/main" id="{780DE406-3AFB-D0D2-DC28-792695FCB20E}"/>
              </a:ext>
            </a:extLst>
          </p:cNvPr>
          <p:cNvSpPr txBox="1">
            <a:spLocks/>
          </p:cNvSpPr>
          <p:nvPr/>
        </p:nvSpPr>
        <p:spPr>
          <a:xfrm>
            <a:off x="427375" y="1308000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3.6.3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헤더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아이콘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59F61479-25BA-3AD1-4771-E060AD8A7E7E}"/>
              </a:ext>
            </a:extLst>
          </p:cNvPr>
          <p:cNvSpPr txBox="1"/>
          <p:nvPr/>
        </p:nvSpPr>
        <p:spPr>
          <a:xfrm>
            <a:off x="1415079" y="3646118"/>
            <a:ext cx="787395" cy="24622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새 창 열기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855F884-25D7-8A1F-6AF6-FD27511A47BE}"/>
              </a:ext>
            </a:extLst>
          </p:cNvPr>
          <p:cNvSpPr txBox="1"/>
          <p:nvPr/>
        </p:nvSpPr>
        <p:spPr>
          <a:xfrm>
            <a:off x="4351324" y="3646118"/>
            <a:ext cx="742511" cy="24622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 메뉴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BC0CBBF6-D715-956B-9B60-41F516EC9112}"/>
              </a:ext>
            </a:extLst>
          </p:cNvPr>
          <p:cNvSpPr txBox="1"/>
          <p:nvPr/>
        </p:nvSpPr>
        <p:spPr>
          <a:xfrm>
            <a:off x="7061277" y="3646118"/>
            <a:ext cx="870751" cy="24622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프로세스 맵</a:t>
            </a:r>
          </a:p>
        </p:txBody>
      </p:sp>
      <p:sp>
        <p:nvSpPr>
          <p:cNvPr id="226" name="Open External">
            <a:extLst>
              <a:ext uri="{FF2B5EF4-FFF2-40B4-BE49-F238E27FC236}">
                <a16:creationId xmlns:a16="http://schemas.microsoft.com/office/drawing/2014/main" id="{631ABFF3-2652-9910-BEAB-7C85484B661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98556" y="3658912"/>
            <a:ext cx="218492" cy="22063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29" name="직사각형 228">
            <a:extLst>
              <a:ext uri="{FF2B5EF4-FFF2-40B4-BE49-F238E27FC236}">
                <a16:creationId xmlns:a16="http://schemas.microsoft.com/office/drawing/2014/main" id="{D836A498-F225-7DAF-0167-FB8AD979DFDB}"/>
              </a:ext>
            </a:extLst>
          </p:cNvPr>
          <p:cNvSpPr/>
          <p:nvPr/>
        </p:nvSpPr>
        <p:spPr>
          <a:xfrm>
            <a:off x="422274" y="1750166"/>
            <a:ext cx="8923339" cy="852622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다음에 표시되는 아이콘의 디자인은 화면설계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표시하기 위함 이며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실제 구현 시 적용 디자인은 디자인 스타일가이드 문서를 참고한다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 장표에 표시되지 않은 아이콘은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ERP 10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에서 확인하여 사용할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예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오류보고서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원격제어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워크플로우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미결건수알림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등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로고의 적용은 강원랜드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CI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정책에 따른다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230" name="File">
            <a:extLst>
              <a:ext uri="{FF2B5EF4-FFF2-40B4-BE49-F238E27FC236}">
                <a16:creationId xmlns:a16="http://schemas.microsoft.com/office/drawing/2014/main" id="{6EC6CB9B-7873-C5B4-B498-734E24CEFA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332356" y="3658352"/>
            <a:ext cx="158708" cy="221754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1" name="Flow Chart">
            <a:extLst>
              <a:ext uri="{FF2B5EF4-FFF2-40B4-BE49-F238E27FC236}">
                <a16:creationId xmlns:a16="http://schemas.microsoft.com/office/drawing/2014/main" id="{1EDDBADC-9926-304B-B7D0-68716C798AD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34128" y="3658913"/>
            <a:ext cx="236720" cy="220632"/>
          </a:xfrm>
          <a:custGeom>
            <a:avLst/>
            <a:gdLst>
              <a:gd name="T0" fmla="*/ 214 w 667"/>
              <a:gd name="T1" fmla="*/ 0 h 627"/>
              <a:gd name="T2" fmla="*/ 214 w 667"/>
              <a:gd name="T3" fmla="*/ 160 h 627"/>
              <a:gd name="T4" fmla="*/ 320 w 667"/>
              <a:gd name="T5" fmla="*/ 160 h 627"/>
              <a:gd name="T6" fmla="*/ 320 w 667"/>
              <a:gd name="T7" fmla="*/ 293 h 627"/>
              <a:gd name="T8" fmla="*/ 80 w 667"/>
              <a:gd name="T9" fmla="*/ 293 h 627"/>
              <a:gd name="T10" fmla="*/ 80 w 667"/>
              <a:gd name="T11" fmla="*/ 467 h 627"/>
              <a:gd name="T12" fmla="*/ 0 w 667"/>
              <a:gd name="T13" fmla="*/ 467 h 627"/>
              <a:gd name="T14" fmla="*/ 0 w 667"/>
              <a:gd name="T15" fmla="*/ 627 h 627"/>
              <a:gd name="T16" fmla="*/ 187 w 667"/>
              <a:gd name="T17" fmla="*/ 627 h 627"/>
              <a:gd name="T18" fmla="*/ 187 w 667"/>
              <a:gd name="T19" fmla="*/ 467 h 627"/>
              <a:gd name="T20" fmla="*/ 107 w 667"/>
              <a:gd name="T21" fmla="*/ 467 h 627"/>
              <a:gd name="T22" fmla="*/ 107 w 667"/>
              <a:gd name="T23" fmla="*/ 320 h 627"/>
              <a:gd name="T24" fmla="*/ 320 w 667"/>
              <a:gd name="T25" fmla="*/ 320 h 627"/>
              <a:gd name="T26" fmla="*/ 320 w 667"/>
              <a:gd name="T27" fmla="*/ 467 h 627"/>
              <a:gd name="T28" fmla="*/ 240 w 667"/>
              <a:gd name="T29" fmla="*/ 467 h 627"/>
              <a:gd name="T30" fmla="*/ 240 w 667"/>
              <a:gd name="T31" fmla="*/ 627 h 627"/>
              <a:gd name="T32" fmla="*/ 427 w 667"/>
              <a:gd name="T33" fmla="*/ 627 h 627"/>
              <a:gd name="T34" fmla="*/ 427 w 667"/>
              <a:gd name="T35" fmla="*/ 467 h 627"/>
              <a:gd name="T36" fmla="*/ 347 w 667"/>
              <a:gd name="T37" fmla="*/ 467 h 627"/>
              <a:gd name="T38" fmla="*/ 347 w 667"/>
              <a:gd name="T39" fmla="*/ 320 h 627"/>
              <a:gd name="T40" fmla="*/ 560 w 667"/>
              <a:gd name="T41" fmla="*/ 320 h 627"/>
              <a:gd name="T42" fmla="*/ 560 w 667"/>
              <a:gd name="T43" fmla="*/ 467 h 627"/>
              <a:gd name="T44" fmla="*/ 480 w 667"/>
              <a:gd name="T45" fmla="*/ 467 h 627"/>
              <a:gd name="T46" fmla="*/ 480 w 667"/>
              <a:gd name="T47" fmla="*/ 627 h 627"/>
              <a:gd name="T48" fmla="*/ 667 w 667"/>
              <a:gd name="T49" fmla="*/ 627 h 627"/>
              <a:gd name="T50" fmla="*/ 667 w 667"/>
              <a:gd name="T51" fmla="*/ 467 h 627"/>
              <a:gd name="T52" fmla="*/ 587 w 667"/>
              <a:gd name="T53" fmla="*/ 467 h 627"/>
              <a:gd name="T54" fmla="*/ 587 w 667"/>
              <a:gd name="T55" fmla="*/ 293 h 627"/>
              <a:gd name="T56" fmla="*/ 347 w 667"/>
              <a:gd name="T57" fmla="*/ 293 h 627"/>
              <a:gd name="T58" fmla="*/ 347 w 667"/>
              <a:gd name="T59" fmla="*/ 160 h 627"/>
              <a:gd name="T60" fmla="*/ 454 w 667"/>
              <a:gd name="T61" fmla="*/ 160 h 627"/>
              <a:gd name="T62" fmla="*/ 454 w 667"/>
              <a:gd name="T63" fmla="*/ 0 h 627"/>
              <a:gd name="T64" fmla="*/ 214 w 667"/>
              <a:gd name="T65" fmla="*/ 0 h 627"/>
              <a:gd name="T66" fmla="*/ 240 w 667"/>
              <a:gd name="T67" fmla="*/ 27 h 627"/>
              <a:gd name="T68" fmla="*/ 427 w 667"/>
              <a:gd name="T69" fmla="*/ 27 h 627"/>
              <a:gd name="T70" fmla="*/ 427 w 667"/>
              <a:gd name="T71" fmla="*/ 133 h 627"/>
              <a:gd name="T72" fmla="*/ 240 w 667"/>
              <a:gd name="T73" fmla="*/ 133 h 627"/>
              <a:gd name="T74" fmla="*/ 240 w 667"/>
              <a:gd name="T75" fmla="*/ 27 h 627"/>
              <a:gd name="T76" fmla="*/ 27 w 667"/>
              <a:gd name="T77" fmla="*/ 493 h 627"/>
              <a:gd name="T78" fmla="*/ 160 w 667"/>
              <a:gd name="T79" fmla="*/ 493 h 627"/>
              <a:gd name="T80" fmla="*/ 160 w 667"/>
              <a:gd name="T81" fmla="*/ 600 h 627"/>
              <a:gd name="T82" fmla="*/ 27 w 667"/>
              <a:gd name="T83" fmla="*/ 600 h 627"/>
              <a:gd name="T84" fmla="*/ 27 w 667"/>
              <a:gd name="T85" fmla="*/ 493 h 627"/>
              <a:gd name="T86" fmla="*/ 267 w 667"/>
              <a:gd name="T87" fmla="*/ 493 h 627"/>
              <a:gd name="T88" fmla="*/ 400 w 667"/>
              <a:gd name="T89" fmla="*/ 493 h 627"/>
              <a:gd name="T90" fmla="*/ 400 w 667"/>
              <a:gd name="T91" fmla="*/ 600 h 627"/>
              <a:gd name="T92" fmla="*/ 267 w 667"/>
              <a:gd name="T93" fmla="*/ 600 h 627"/>
              <a:gd name="T94" fmla="*/ 267 w 667"/>
              <a:gd name="T95" fmla="*/ 493 h 627"/>
              <a:gd name="T96" fmla="*/ 507 w 667"/>
              <a:gd name="T97" fmla="*/ 493 h 627"/>
              <a:gd name="T98" fmla="*/ 640 w 667"/>
              <a:gd name="T99" fmla="*/ 493 h 627"/>
              <a:gd name="T100" fmla="*/ 640 w 667"/>
              <a:gd name="T101" fmla="*/ 600 h 627"/>
              <a:gd name="T102" fmla="*/ 507 w 667"/>
              <a:gd name="T103" fmla="*/ 600 h 627"/>
              <a:gd name="T104" fmla="*/ 507 w 667"/>
              <a:gd name="T105" fmla="*/ 493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67" h="627">
                <a:moveTo>
                  <a:pt x="214" y="0"/>
                </a:moveTo>
                <a:lnTo>
                  <a:pt x="214" y="160"/>
                </a:lnTo>
                <a:lnTo>
                  <a:pt x="320" y="160"/>
                </a:lnTo>
                <a:lnTo>
                  <a:pt x="320" y="293"/>
                </a:lnTo>
                <a:lnTo>
                  <a:pt x="80" y="293"/>
                </a:lnTo>
                <a:lnTo>
                  <a:pt x="80" y="467"/>
                </a:lnTo>
                <a:lnTo>
                  <a:pt x="0" y="467"/>
                </a:lnTo>
                <a:lnTo>
                  <a:pt x="0" y="627"/>
                </a:lnTo>
                <a:lnTo>
                  <a:pt x="187" y="627"/>
                </a:lnTo>
                <a:lnTo>
                  <a:pt x="187" y="467"/>
                </a:lnTo>
                <a:lnTo>
                  <a:pt x="107" y="467"/>
                </a:lnTo>
                <a:lnTo>
                  <a:pt x="107" y="320"/>
                </a:lnTo>
                <a:lnTo>
                  <a:pt x="320" y="320"/>
                </a:lnTo>
                <a:lnTo>
                  <a:pt x="320" y="467"/>
                </a:lnTo>
                <a:lnTo>
                  <a:pt x="240" y="467"/>
                </a:lnTo>
                <a:lnTo>
                  <a:pt x="240" y="627"/>
                </a:lnTo>
                <a:lnTo>
                  <a:pt x="427" y="627"/>
                </a:lnTo>
                <a:lnTo>
                  <a:pt x="427" y="467"/>
                </a:lnTo>
                <a:lnTo>
                  <a:pt x="347" y="467"/>
                </a:lnTo>
                <a:lnTo>
                  <a:pt x="347" y="320"/>
                </a:lnTo>
                <a:lnTo>
                  <a:pt x="560" y="320"/>
                </a:lnTo>
                <a:lnTo>
                  <a:pt x="560" y="467"/>
                </a:lnTo>
                <a:lnTo>
                  <a:pt x="480" y="467"/>
                </a:lnTo>
                <a:lnTo>
                  <a:pt x="480" y="627"/>
                </a:lnTo>
                <a:lnTo>
                  <a:pt x="667" y="627"/>
                </a:lnTo>
                <a:lnTo>
                  <a:pt x="667" y="467"/>
                </a:lnTo>
                <a:lnTo>
                  <a:pt x="587" y="467"/>
                </a:lnTo>
                <a:lnTo>
                  <a:pt x="587" y="293"/>
                </a:lnTo>
                <a:lnTo>
                  <a:pt x="347" y="293"/>
                </a:lnTo>
                <a:lnTo>
                  <a:pt x="347" y="160"/>
                </a:lnTo>
                <a:lnTo>
                  <a:pt x="454" y="160"/>
                </a:lnTo>
                <a:lnTo>
                  <a:pt x="454" y="0"/>
                </a:lnTo>
                <a:lnTo>
                  <a:pt x="214" y="0"/>
                </a:lnTo>
                <a:close/>
                <a:moveTo>
                  <a:pt x="240" y="27"/>
                </a:moveTo>
                <a:lnTo>
                  <a:pt x="427" y="27"/>
                </a:lnTo>
                <a:lnTo>
                  <a:pt x="427" y="133"/>
                </a:lnTo>
                <a:cubicBezTo>
                  <a:pt x="365" y="133"/>
                  <a:pt x="303" y="133"/>
                  <a:pt x="240" y="133"/>
                </a:cubicBezTo>
                <a:lnTo>
                  <a:pt x="240" y="27"/>
                </a:lnTo>
                <a:close/>
                <a:moveTo>
                  <a:pt x="27" y="493"/>
                </a:moveTo>
                <a:cubicBezTo>
                  <a:pt x="72" y="493"/>
                  <a:pt x="116" y="493"/>
                  <a:pt x="160" y="493"/>
                </a:cubicBezTo>
                <a:lnTo>
                  <a:pt x="160" y="600"/>
                </a:lnTo>
                <a:lnTo>
                  <a:pt x="27" y="600"/>
                </a:lnTo>
                <a:lnTo>
                  <a:pt x="27" y="493"/>
                </a:lnTo>
                <a:close/>
                <a:moveTo>
                  <a:pt x="267" y="493"/>
                </a:moveTo>
                <a:cubicBezTo>
                  <a:pt x="312" y="493"/>
                  <a:pt x="356" y="493"/>
                  <a:pt x="400" y="493"/>
                </a:cubicBezTo>
                <a:lnTo>
                  <a:pt x="400" y="600"/>
                </a:lnTo>
                <a:lnTo>
                  <a:pt x="267" y="600"/>
                </a:lnTo>
                <a:lnTo>
                  <a:pt x="267" y="493"/>
                </a:lnTo>
                <a:close/>
                <a:moveTo>
                  <a:pt x="507" y="493"/>
                </a:moveTo>
                <a:cubicBezTo>
                  <a:pt x="552" y="493"/>
                  <a:pt x="596" y="493"/>
                  <a:pt x="640" y="493"/>
                </a:cubicBezTo>
                <a:lnTo>
                  <a:pt x="640" y="600"/>
                </a:lnTo>
                <a:lnTo>
                  <a:pt x="507" y="600"/>
                </a:lnTo>
                <a:lnTo>
                  <a:pt x="507" y="4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5" name="텍스트 개체 틀 9">
            <a:extLst>
              <a:ext uri="{FF2B5EF4-FFF2-40B4-BE49-F238E27FC236}">
                <a16:creationId xmlns:a16="http://schemas.microsoft.com/office/drawing/2014/main" id="{B25174F4-637A-45E7-6680-F95A2087C332}"/>
              </a:ext>
            </a:extLst>
          </p:cNvPr>
          <p:cNvSpPr txBox="1">
            <a:spLocks/>
          </p:cNvSpPr>
          <p:nvPr/>
        </p:nvSpPr>
        <p:spPr>
          <a:xfrm>
            <a:off x="414440" y="2874473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탭 메뉴 내 아이콘 표시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6" name="텍스트 개체 틀 9">
            <a:extLst>
              <a:ext uri="{FF2B5EF4-FFF2-40B4-BE49-F238E27FC236}">
                <a16:creationId xmlns:a16="http://schemas.microsoft.com/office/drawing/2014/main" id="{666E7488-2DEF-9F8D-BF66-4CDF08C9421C}"/>
              </a:ext>
            </a:extLst>
          </p:cNvPr>
          <p:cNvSpPr txBox="1">
            <a:spLocks/>
          </p:cNvSpPr>
          <p:nvPr/>
        </p:nvSpPr>
        <p:spPr>
          <a:xfrm>
            <a:off x="414440" y="4917427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유틸리티 영역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4AF28CC3-67F8-2C9D-6EDE-B5B7AEC606B7}"/>
              </a:ext>
            </a:extLst>
          </p:cNvPr>
          <p:cNvGrpSpPr/>
          <p:nvPr/>
        </p:nvGrpSpPr>
        <p:grpSpPr>
          <a:xfrm>
            <a:off x="3507642" y="3342916"/>
            <a:ext cx="2846291" cy="1274055"/>
            <a:chOff x="3507642" y="3342917"/>
            <a:chExt cx="2846291" cy="852622"/>
          </a:xfrm>
        </p:grpSpPr>
        <p:cxnSp>
          <p:nvCxnSpPr>
            <p:cNvPr id="241" name="직선 연결선 240">
              <a:extLst>
                <a:ext uri="{FF2B5EF4-FFF2-40B4-BE49-F238E27FC236}">
                  <a16:creationId xmlns:a16="http://schemas.microsoft.com/office/drawing/2014/main" id="{1C01A798-5590-4632-B747-6C22680B1C9E}"/>
                </a:ext>
              </a:extLst>
            </p:cNvPr>
            <p:cNvCxnSpPr/>
            <p:nvPr/>
          </p:nvCxnSpPr>
          <p:spPr bwMode="auto">
            <a:xfrm>
              <a:off x="3507642" y="3342917"/>
              <a:ext cx="0" cy="8526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42" name="직선 연결선 241">
              <a:extLst>
                <a:ext uri="{FF2B5EF4-FFF2-40B4-BE49-F238E27FC236}">
                  <a16:creationId xmlns:a16="http://schemas.microsoft.com/office/drawing/2014/main" id="{9C5C4FC1-D8E9-6C7D-38CF-268BAE993F11}"/>
                </a:ext>
              </a:extLst>
            </p:cNvPr>
            <p:cNvCxnSpPr/>
            <p:nvPr/>
          </p:nvCxnSpPr>
          <p:spPr bwMode="auto">
            <a:xfrm>
              <a:off x="6353933" y="3342917"/>
              <a:ext cx="0" cy="8526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46" name="Rounded Rectangle 2">
            <a:extLst>
              <a:ext uri="{FF2B5EF4-FFF2-40B4-BE49-F238E27FC236}">
                <a16:creationId xmlns:a16="http://schemas.microsoft.com/office/drawing/2014/main" id="{BC40B25F-6EA7-A5A2-CE34-C85646A957AA}"/>
              </a:ext>
            </a:extLst>
          </p:cNvPr>
          <p:cNvSpPr/>
          <p:nvPr/>
        </p:nvSpPr>
        <p:spPr>
          <a:xfrm>
            <a:off x="656912" y="5363206"/>
            <a:ext cx="8531476" cy="85262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247" name="TextBox 246">
            <a:extLst>
              <a:ext uri="{FF2B5EF4-FFF2-40B4-BE49-F238E27FC236}">
                <a16:creationId xmlns:a16="http://schemas.microsoft.com/office/drawing/2014/main" id="{770F3856-3CBC-BF44-6852-D70178C9AF48}"/>
              </a:ext>
            </a:extLst>
          </p:cNvPr>
          <p:cNvSpPr txBox="1"/>
          <p:nvPr/>
        </p:nvSpPr>
        <p:spPr>
          <a:xfrm>
            <a:off x="1148747" y="5675585"/>
            <a:ext cx="1383712" cy="24622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온라인 고객지원센터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8" name="TextBox 247">
            <a:extLst>
              <a:ext uri="{FF2B5EF4-FFF2-40B4-BE49-F238E27FC236}">
                <a16:creationId xmlns:a16="http://schemas.microsoft.com/office/drawing/2014/main" id="{D4B8CC93-F23B-F7A3-C753-03EA38655D21}"/>
              </a:ext>
            </a:extLst>
          </p:cNvPr>
          <p:cNvSpPr txBox="1"/>
          <p:nvPr/>
        </p:nvSpPr>
        <p:spPr>
          <a:xfrm>
            <a:off x="4351324" y="5675585"/>
            <a:ext cx="742511" cy="24622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통합 알림</a:t>
            </a:r>
          </a:p>
        </p:txBody>
      </p:sp>
      <p:sp>
        <p:nvSpPr>
          <p:cNvPr id="249" name="TextBox 248">
            <a:extLst>
              <a:ext uri="{FF2B5EF4-FFF2-40B4-BE49-F238E27FC236}">
                <a16:creationId xmlns:a16="http://schemas.microsoft.com/office/drawing/2014/main" id="{3DC45936-50B8-45F4-994A-FEB1EE96AF52}"/>
              </a:ext>
            </a:extLst>
          </p:cNvPr>
          <p:cNvSpPr txBox="1"/>
          <p:nvPr/>
        </p:nvSpPr>
        <p:spPr>
          <a:xfrm>
            <a:off x="7167811" y="5675585"/>
            <a:ext cx="569387" cy="24622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프로필</a:t>
            </a:r>
          </a:p>
        </p:txBody>
      </p:sp>
      <p:cxnSp>
        <p:nvCxnSpPr>
          <p:cNvPr id="253" name="직선 연결선 252">
            <a:extLst>
              <a:ext uri="{FF2B5EF4-FFF2-40B4-BE49-F238E27FC236}">
                <a16:creationId xmlns:a16="http://schemas.microsoft.com/office/drawing/2014/main" id="{E49143E5-6C4F-DFE7-6CB1-177AAD80C4F4}"/>
              </a:ext>
            </a:extLst>
          </p:cNvPr>
          <p:cNvCxnSpPr/>
          <p:nvPr/>
        </p:nvCxnSpPr>
        <p:spPr bwMode="auto">
          <a:xfrm>
            <a:off x="3507642" y="5363206"/>
            <a:ext cx="0" cy="85262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54" name="직선 연결선 253">
            <a:extLst>
              <a:ext uri="{FF2B5EF4-FFF2-40B4-BE49-F238E27FC236}">
                <a16:creationId xmlns:a16="http://schemas.microsoft.com/office/drawing/2014/main" id="{C92B92D7-B572-22A9-DAA8-3711C053E053}"/>
              </a:ext>
            </a:extLst>
          </p:cNvPr>
          <p:cNvCxnSpPr/>
          <p:nvPr/>
        </p:nvCxnSpPr>
        <p:spPr bwMode="auto">
          <a:xfrm>
            <a:off x="6353933" y="5363206"/>
            <a:ext cx="0" cy="85262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55" name="그룹 254">
            <a:extLst>
              <a:ext uri="{FF2B5EF4-FFF2-40B4-BE49-F238E27FC236}">
                <a16:creationId xmlns:a16="http://schemas.microsoft.com/office/drawing/2014/main" id="{2D8FD950-CA83-6418-28DC-7136BBA83ABC}"/>
              </a:ext>
            </a:extLst>
          </p:cNvPr>
          <p:cNvGrpSpPr/>
          <p:nvPr/>
        </p:nvGrpSpPr>
        <p:grpSpPr>
          <a:xfrm>
            <a:off x="8000021" y="5668717"/>
            <a:ext cx="226134" cy="246222"/>
            <a:chOff x="6107837" y="3941686"/>
            <a:chExt cx="230819" cy="230820"/>
          </a:xfrm>
        </p:grpSpPr>
        <p:sp>
          <p:nvSpPr>
            <p:cNvPr id="32" name="타원 31">
              <a:extLst>
                <a:ext uri="{FF2B5EF4-FFF2-40B4-BE49-F238E27FC236}">
                  <a16:creationId xmlns:a16="http://schemas.microsoft.com/office/drawing/2014/main" id="{B1C60F11-0E3F-66CF-4F2D-AB23CA789D97}"/>
                </a:ext>
              </a:extLst>
            </p:cNvPr>
            <p:cNvSpPr/>
            <p:nvPr/>
          </p:nvSpPr>
          <p:spPr>
            <a:xfrm>
              <a:off x="6107837" y="3941686"/>
              <a:ext cx="230819" cy="230820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 w="635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" name="User">
              <a:extLst>
                <a:ext uri="{FF2B5EF4-FFF2-40B4-BE49-F238E27FC236}">
                  <a16:creationId xmlns:a16="http://schemas.microsoft.com/office/drawing/2014/main" id="{0DE6AC70-93A0-5C7E-385B-D2E8316CBC2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154983" y="3976133"/>
              <a:ext cx="136525" cy="161925"/>
            </a:xfrm>
            <a:custGeom>
              <a:avLst/>
              <a:gdLst>
                <a:gd name="T0" fmla="*/ 597 w 1194"/>
                <a:gd name="T1" fmla="*/ 0 h 1411"/>
                <a:gd name="T2" fmla="*/ 271 w 1194"/>
                <a:gd name="T3" fmla="*/ 325 h 1411"/>
                <a:gd name="T4" fmla="*/ 434 w 1194"/>
                <a:gd name="T5" fmla="*/ 695 h 1411"/>
                <a:gd name="T6" fmla="*/ 434 w 1194"/>
                <a:gd name="T7" fmla="*/ 771 h 1411"/>
                <a:gd name="T8" fmla="*/ 385 w 1194"/>
                <a:gd name="T9" fmla="*/ 836 h 1411"/>
                <a:gd name="T10" fmla="*/ 0 w 1194"/>
                <a:gd name="T11" fmla="*/ 1124 h 1411"/>
                <a:gd name="T12" fmla="*/ 0 w 1194"/>
                <a:gd name="T13" fmla="*/ 1221 h 1411"/>
                <a:gd name="T14" fmla="*/ 597 w 1194"/>
                <a:gd name="T15" fmla="*/ 1411 h 1411"/>
                <a:gd name="T16" fmla="*/ 1194 w 1194"/>
                <a:gd name="T17" fmla="*/ 1221 h 1411"/>
                <a:gd name="T18" fmla="*/ 1194 w 1194"/>
                <a:gd name="T19" fmla="*/ 1124 h 1411"/>
                <a:gd name="T20" fmla="*/ 809 w 1194"/>
                <a:gd name="T21" fmla="*/ 836 h 1411"/>
                <a:gd name="T22" fmla="*/ 760 w 1194"/>
                <a:gd name="T23" fmla="*/ 771 h 1411"/>
                <a:gd name="T24" fmla="*/ 760 w 1194"/>
                <a:gd name="T25" fmla="*/ 695 h 1411"/>
                <a:gd name="T26" fmla="*/ 923 w 1194"/>
                <a:gd name="T27" fmla="*/ 325 h 1411"/>
                <a:gd name="T28" fmla="*/ 597 w 1194"/>
                <a:gd name="T29" fmla="*/ 0 h 1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4" h="1411">
                  <a:moveTo>
                    <a:pt x="597" y="0"/>
                  </a:moveTo>
                  <a:cubicBezTo>
                    <a:pt x="418" y="0"/>
                    <a:pt x="271" y="113"/>
                    <a:pt x="271" y="325"/>
                  </a:cubicBezTo>
                  <a:cubicBezTo>
                    <a:pt x="271" y="467"/>
                    <a:pt x="337" y="613"/>
                    <a:pt x="434" y="695"/>
                  </a:cubicBezTo>
                  <a:lnTo>
                    <a:pt x="434" y="771"/>
                  </a:lnTo>
                  <a:cubicBezTo>
                    <a:pt x="434" y="804"/>
                    <a:pt x="412" y="830"/>
                    <a:pt x="385" y="836"/>
                  </a:cubicBezTo>
                  <a:cubicBezTo>
                    <a:pt x="173" y="901"/>
                    <a:pt x="0" y="1043"/>
                    <a:pt x="0" y="1124"/>
                  </a:cubicBezTo>
                  <a:lnTo>
                    <a:pt x="0" y="1221"/>
                  </a:lnTo>
                  <a:cubicBezTo>
                    <a:pt x="0" y="1324"/>
                    <a:pt x="266" y="1411"/>
                    <a:pt x="597" y="1411"/>
                  </a:cubicBezTo>
                  <a:cubicBezTo>
                    <a:pt x="928" y="1411"/>
                    <a:pt x="1194" y="1324"/>
                    <a:pt x="1194" y="1221"/>
                  </a:cubicBezTo>
                  <a:lnTo>
                    <a:pt x="1194" y="1124"/>
                  </a:lnTo>
                  <a:cubicBezTo>
                    <a:pt x="1194" y="1048"/>
                    <a:pt x="1026" y="901"/>
                    <a:pt x="809" y="836"/>
                  </a:cubicBezTo>
                  <a:cubicBezTo>
                    <a:pt x="782" y="830"/>
                    <a:pt x="760" y="798"/>
                    <a:pt x="760" y="771"/>
                  </a:cubicBezTo>
                  <a:lnTo>
                    <a:pt x="760" y="695"/>
                  </a:lnTo>
                  <a:cubicBezTo>
                    <a:pt x="857" y="613"/>
                    <a:pt x="923" y="467"/>
                    <a:pt x="923" y="325"/>
                  </a:cubicBezTo>
                  <a:cubicBezTo>
                    <a:pt x="923" y="113"/>
                    <a:pt x="776" y="0"/>
                    <a:pt x="597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9" name="Bell">
            <a:extLst>
              <a:ext uri="{FF2B5EF4-FFF2-40B4-BE49-F238E27FC236}">
                <a16:creationId xmlns:a16="http://schemas.microsoft.com/office/drawing/2014/main" id="{D11EDDC9-86CF-CF0A-2B5C-6C40B9A8E7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238289" y="5682018"/>
            <a:ext cx="194841" cy="233355"/>
          </a:xfrm>
          <a:custGeom>
            <a:avLst/>
            <a:gdLst>
              <a:gd name="T0" fmla="*/ 280 w 560"/>
              <a:gd name="T1" fmla="*/ 0 h 666"/>
              <a:gd name="T2" fmla="*/ 227 w 560"/>
              <a:gd name="T3" fmla="*/ 53 h 666"/>
              <a:gd name="T4" fmla="*/ 230 w 560"/>
              <a:gd name="T5" fmla="*/ 72 h 666"/>
              <a:gd name="T6" fmla="*/ 107 w 560"/>
              <a:gd name="T7" fmla="*/ 240 h 666"/>
              <a:gd name="T8" fmla="*/ 57 w 560"/>
              <a:gd name="T9" fmla="*/ 418 h 666"/>
              <a:gd name="T10" fmla="*/ 22 w 560"/>
              <a:gd name="T11" fmla="*/ 448 h 666"/>
              <a:gd name="T12" fmla="*/ 8 w 560"/>
              <a:gd name="T13" fmla="*/ 460 h 666"/>
              <a:gd name="T14" fmla="*/ 0 w 560"/>
              <a:gd name="T15" fmla="*/ 480 h 666"/>
              <a:gd name="T16" fmla="*/ 27 w 560"/>
              <a:gd name="T17" fmla="*/ 524 h 666"/>
              <a:gd name="T18" fmla="*/ 89 w 560"/>
              <a:gd name="T19" fmla="*/ 546 h 666"/>
              <a:gd name="T20" fmla="*/ 205 w 560"/>
              <a:gd name="T21" fmla="*/ 558 h 666"/>
              <a:gd name="T22" fmla="*/ 200 w 560"/>
              <a:gd name="T23" fmla="*/ 586 h 666"/>
              <a:gd name="T24" fmla="*/ 280 w 560"/>
              <a:gd name="T25" fmla="*/ 666 h 666"/>
              <a:gd name="T26" fmla="*/ 360 w 560"/>
              <a:gd name="T27" fmla="*/ 586 h 666"/>
              <a:gd name="T28" fmla="*/ 355 w 560"/>
              <a:gd name="T29" fmla="*/ 558 h 666"/>
              <a:gd name="T30" fmla="*/ 471 w 560"/>
              <a:gd name="T31" fmla="*/ 546 h 666"/>
              <a:gd name="T32" fmla="*/ 533 w 560"/>
              <a:gd name="T33" fmla="*/ 524 h 666"/>
              <a:gd name="T34" fmla="*/ 560 w 560"/>
              <a:gd name="T35" fmla="*/ 480 h 666"/>
              <a:gd name="T36" fmla="*/ 552 w 560"/>
              <a:gd name="T37" fmla="*/ 460 h 666"/>
              <a:gd name="T38" fmla="*/ 538 w 560"/>
              <a:gd name="T39" fmla="*/ 448 h 666"/>
              <a:gd name="T40" fmla="*/ 503 w 560"/>
              <a:gd name="T41" fmla="*/ 418 h 666"/>
              <a:gd name="T42" fmla="*/ 453 w 560"/>
              <a:gd name="T43" fmla="*/ 240 h 666"/>
              <a:gd name="T44" fmla="*/ 329 w 560"/>
              <a:gd name="T45" fmla="*/ 72 h 666"/>
              <a:gd name="T46" fmla="*/ 333 w 560"/>
              <a:gd name="T47" fmla="*/ 53 h 666"/>
              <a:gd name="T48" fmla="*/ 280 w 560"/>
              <a:gd name="T49" fmla="*/ 0 h 666"/>
              <a:gd name="T50" fmla="*/ 280 w 560"/>
              <a:gd name="T51" fmla="*/ 26 h 666"/>
              <a:gd name="T52" fmla="*/ 307 w 560"/>
              <a:gd name="T53" fmla="*/ 53 h 666"/>
              <a:gd name="T54" fmla="*/ 280 w 560"/>
              <a:gd name="T55" fmla="*/ 80 h 666"/>
              <a:gd name="T56" fmla="*/ 253 w 560"/>
              <a:gd name="T57" fmla="*/ 53 h 666"/>
              <a:gd name="T58" fmla="*/ 280 w 560"/>
              <a:gd name="T59" fmla="*/ 26 h 666"/>
              <a:gd name="T60" fmla="*/ 248 w 560"/>
              <a:gd name="T61" fmla="*/ 96 h 666"/>
              <a:gd name="T62" fmla="*/ 280 w 560"/>
              <a:gd name="T63" fmla="*/ 106 h 666"/>
              <a:gd name="T64" fmla="*/ 311 w 560"/>
              <a:gd name="T65" fmla="*/ 96 h 666"/>
              <a:gd name="T66" fmla="*/ 427 w 560"/>
              <a:gd name="T67" fmla="*/ 240 h 666"/>
              <a:gd name="T68" fmla="*/ 483 w 560"/>
              <a:gd name="T69" fmla="*/ 436 h 666"/>
              <a:gd name="T70" fmla="*/ 522 w 560"/>
              <a:gd name="T71" fmla="*/ 469 h 666"/>
              <a:gd name="T72" fmla="*/ 533 w 560"/>
              <a:gd name="T73" fmla="*/ 480 h 666"/>
              <a:gd name="T74" fmla="*/ 518 w 560"/>
              <a:gd name="T75" fmla="*/ 501 h 666"/>
              <a:gd name="T76" fmla="*/ 466 w 560"/>
              <a:gd name="T77" fmla="*/ 520 h 666"/>
              <a:gd name="T78" fmla="*/ 280 w 560"/>
              <a:gd name="T79" fmla="*/ 533 h 666"/>
              <a:gd name="T80" fmla="*/ 94 w 560"/>
              <a:gd name="T81" fmla="*/ 520 h 666"/>
              <a:gd name="T82" fmla="*/ 41 w 560"/>
              <a:gd name="T83" fmla="*/ 501 h 666"/>
              <a:gd name="T84" fmla="*/ 27 w 560"/>
              <a:gd name="T85" fmla="*/ 480 h 666"/>
              <a:gd name="T86" fmla="*/ 38 w 560"/>
              <a:gd name="T87" fmla="*/ 469 h 666"/>
              <a:gd name="T88" fmla="*/ 76 w 560"/>
              <a:gd name="T89" fmla="*/ 436 h 666"/>
              <a:gd name="T90" fmla="*/ 133 w 560"/>
              <a:gd name="T91" fmla="*/ 240 h 666"/>
              <a:gd name="T92" fmla="*/ 248 w 560"/>
              <a:gd name="T93" fmla="*/ 96 h 666"/>
              <a:gd name="T94" fmla="*/ 234 w 560"/>
              <a:gd name="T95" fmla="*/ 559 h 666"/>
              <a:gd name="T96" fmla="*/ 280 w 560"/>
              <a:gd name="T97" fmla="*/ 560 h 666"/>
              <a:gd name="T98" fmla="*/ 326 w 560"/>
              <a:gd name="T99" fmla="*/ 559 h 666"/>
              <a:gd name="T100" fmla="*/ 333 w 560"/>
              <a:gd name="T101" fmla="*/ 586 h 666"/>
              <a:gd name="T102" fmla="*/ 280 w 560"/>
              <a:gd name="T103" fmla="*/ 640 h 666"/>
              <a:gd name="T104" fmla="*/ 227 w 560"/>
              <a:gd name="T105" fmla="*/ 586 h 666"/>
              <a:gd name="T106" fmla="*/ 234 w 560"/>
              <a:gd name="T107" fmla="*/ 55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60" h="666">
                <a:moveTo>
                  <a:pt x="280" y="0"/>
                </a:moveTo>
                <a:cubicBezTo>
                  <a:pt x="251" y="0"/>
                  <a:pt x="227" y="24"/>
                  <a:pt x="227" y="53"/>
                </a:cubicBezTo>
                <a:cubicBezTo>
                  <a:pt x="227" y="60"/>
                  <a:pt x="228" y="66"/>
                  <a:pt x="230" y="72"/>
                </a:cubicBezTo>
                <a:cubicBezTo>
                  <a:pt x="155" y="92"/>
                  <a:pt x="107" y="157"/>
                  <a:pt x="107" y="240"/>
                </a:cubicBezTo>
                <a:cubicBezTo>
                  <a:pt x="107" y="344"/>
                  <a:pt x="81" y="392"/>
                  <a:pt x="57" y="418"/>
                </a:cubicBezTo>
                <a:cubicBezTo>
                  <a:pt x="45" y="432"/>
                  <a:pt x="32" y="440"/>
                  <a:pt x="22" y="448"/>
                </a:cubicBezTo>
                <a:cubicBezTo>
                  <a:pt x="17" y="452"/>
                  <a:pt x="12" y="455"/>
                  <a:pt x="8" y="460"/>
                </a:cubicBezTo>
                <a:cubicBezTo>
                  <a:pt x="4" y="465"/>
                  <a:pt x="0" y="472"/>
                  <a:pt x="0" y="480"/>
                </a:cubicBezTo>
                <a:cubicBezTo>
                  <a:pt x="0" y="498"/>
                  <a:pt x="11" y="514"/>
                  <a:pt x="27" y="524"/>
                </a:cubicBezTo>
                <a:cubicBezTo>
                  <a:pt x="43" y="534"/>
                  <a:pt x="64" y="541"/>
                  <a:pt x="89" y="546"/>
                </a:cubicBezTo>
                <a:cubicBezTo>
                  <a:pt x="121" y="553"/>
                  <a:pt x="161" y="556"/>
                  <a:pt x="205" y="558"/>
                </a:cubicBezTo>
                <a:cubicBezTo>
                  <a:pt x="202" y="567"/>
                  <a:pt x="200" y="576"/>
                  <a:pt x="200" y="586"/>
                </a:cubicBezTo>
                <a:cubicBezTo>
                  <a:pt x="200" y="630"/>
                  <a:pt x="236" y="666"/>
                  <a:pt x="280" y="666"/>
                </a:cubicBezTo>
                <a:cubicBezTo>
                  <a:pt x="324" y="666"/>
                  <a:pt x="360" y="630"/>
                  <a:pt x="360" y="586"/>
                </a:cubicBezTo>
                <a:cubicBezTo>
                  <a:pt x="360" y="576"/>
                  <a:pt x="358" y="567"/>
                  <a:pt x="355" y="558"/>
                </a:cubicBezTo>
                <a:cubicBezTo>
                  <a:pt x="399" y="556"/>
                  <a:pt x="439" y="553"/>
                  <a:pt x="471" y="546"/>
                </a:cubicBezTo>
                <a:cubicBezTo>
                  <a:pt x="496" y="541"/>
                  <a:pt x="517" y="534"/>
                  <a:pt x="533" y="524"/>
                </a:cubicBezTo>
                <a:cubicBezTo>
                  <a:pt x="549" y="514"/>
                  <a:pt x="560" y="498"/>
                  <a:pt x="560" y="480"/>
                </a:cubicBezTo>
                <a:cubicBezTo>
                  <a:pt x="560" y="472"/>
                  <a:pt x="556" y="465"/>
                  <a:pt x="552" y="460"/>
                </a:cubicBezTo>
                <a:cubicBezTo>
                  <a:pt x="548" y="455"/>
                  <a:pt x="543" y="452"/>
                  <a:pt x="538" y="448"/>
                </a:cubicBezTo>
                <a:cubicBezTo>
                  <a:pt x="527" y="440"/>
                  <a:pt x="515" y="432"/>
                  <a:pt x="503" y="418"/>
                </a:cubicBezTo>
                <a:cubicBezTo>
                  <a:pt x="479" y="392"/>
                  <a:pt x="453" y="344"/>
                  <a:pt x="453" y="240"/>
                </a:cubicBezTo>
                <a:cubicBezTo>
                  <a:pt x="453" y="157"/>
                  <a:pt x="404" y="92"/>
                  <a:pt x="329" y="72"/>
                </a:cubicBezTo>
                <a:cubicBezTo>
                  <a:pt x="332" y="66"/>
                  <a:pt x="333" y="60"/>
                  <a:pt x="333" y="53"/>
                </a:cubicBezTo>
                <a:cubicBezTo>
                  <a:pt x="333" y="24"/>
                  <a:pt x="309" y="0"/>
                  <a:pt x="280" y="0"/>
                </a:cubicBezTo>
                <a:close/>
                <a:moveTo>
                  <a:pt x="280" y="26"/>
                </a:moveTo>
                <a:cubicBezTo>
                  <a:pt x="295" y="26"/>
                  <a:pt x="307" y="38"/>
                  <a:pt x="307" y="53"/>
                </a:cubicBezTo>
                <a:cubicBezTo>
                  <a:pt x="307" y="68"/>
                  <a:pt x="295" y="80"/>
                  <a:pt x="280" y="80"/>
                </a:cubicBezTo>
                <a:cubicBezTo>
                  <a:pt x="265" y="80"/>
                  <a:pt x="253" y="68"/>
                  <a:pt x="253" y="53"/>
                </a:cubicBezTo>
                <a:cubicBezTo>
                  <a:pt x="253" y="38"/>
                  <a:pt x="265" y="26"/>
                  <a:pt x="280" y="26"/>
                </a:cubicBezTo>
                <a:close/>
                <a:moveTo>
                  <a:pt x="248" y="96"/>
                </a:moveTo>
                <a:cubicBezTo>
                  <a:pt x="257" y="102"/>
                  <a:pt x="268" y="106"/>
                  <a:pt x="280" y="106"/>
                </a:cubicBezTo>
                <a:cubicBezTo>
                  <a:pt x="292" y="106"/>
                  <a:pt x="302" y="102"/>
                  <a:pt x="311" y="96"/>
                </a:cubicBezTo>
                <a:cubicBezTo>
                  <a:pt x="382" y="109"/>
                  <a:pt x="427" y="163"/>
                  <a:pt x="427" y="240"/>
                </a:cubicBezTo>
                <a:cubicBezTo>
                  <a:pt x="427" y="349"/>
                  <a:pt x="454" y="405"/>
                  <a:pt x="483" y="436"/>
                </a:cubicBezTo>
                <a:cubicBezTo>
                  <a:pt x="498" y="452"/>
                  <a:pt x="512" y="462"/>
                  <a:pt x="522" y="469"/>
                </a:cubicBezTo>
                <a:cubicBezTo>
                  <a:pt x="527" y="472"/>
                  <a:pt x="530" y="476"/>
                  <a:pt x="533" y="480"/>
                </a:cubicBezTo>
                <a:cubicBezTo>
                  <a:pt x="533" y="488"/>
                  <a:pt x="530" y="494"/>
                  <a:pt x="518" y="501"/>
                </a:cubicBezTo>
                <a:cubicBezTo>
                  <a:pt x="507" y="509"/>
                  <a:pt x="489" y="515"/>
                  <a:pt x="466" y="520"/>
                </a:cubicBezTo>
                <a:cubicBezTo>
                  <a:pt x="419" y="530"/>
                  <a:pt x="353" y="533"/>
                  <a:pt x="280" y="533"/>
                </a:cubicBezTo>
                <a:cubicBezTo>
                  <a:pt x="207" y="533"/>
                  <a:pt x="140" y="530"/>
                  <a:pt x="94" y="520"/>
                </a:cubicBezTo>
                <a:cubicBezTo>
                  <a:pt x="71" y="515"/>
                  <a:pt x="53" y="509"/>
                  <a:pt x="41" y="501"/>
                </a:cubicBezTo>
                <a:cubicBezTo>
                  <a:pt x="30" y="494"/>
                  <a:pt x="27" y="488"/>
                  <a:pt x="27" y="480"/>
                </a:cubicBezTo>
                <a:cubicBezTo>
                  <a:pt x="28" y="476"/>
                  <a:pt x="35" y="472"/>
                  <a:pt x="38" y="469"/>
                </a:cubicBezTo>
                <a:cubicBezTo>
                  <a:pt x="47" y="462"/>
                  <a:pt x="62" y="452"/>
                  <a:pt x="76" y="436"/>
                </a:cubicBezTo>
                <a:cubicBezTo>
                  <a:pt x="105" y="405"/>
                  <a:pt x="133" y="349"/>
                  <a:pt x="133" y="240"/>
                </a:cubicBezTo>
                <a:cubicBezTo>
                  <a:pt x="133" y="163"/>
                  <a:pt x="178" y="109"/>
                  <a:pt x="248" y="96"/>
                </a:cubicBezTo>
                <a:close/>
                <a:moveTo>
                  <a:pt x="234" y="559"/>
                </a:moveTo>
                <a:cubicBezTo>
                  <a:pt x="249" y="559"/>
                  <a:pt x="264" y="560"/>
                  <a:pt x="280" y="560"/>
                </a:cubicBezTo>
                <a:cubicBezTo>
                  <a:pt x="296" y="560"/>
                  <a:pt x="311" y="559"/>
                  <a:pt x="326" y="559"/>
                </a:cubicBezTo>
                <a:cubicBezTo>
                  <a:pt x="330" y="567"/>
                  <a:pt x="333" y="576"/>
                  <a:pt x="333" y="586"/>
                </a:cubicBezTo>
                <a:cubicBezTo>
                  <a:pt x="333" y="616"/>
                  <a:pt x="310" y="640"/>
                  <a:pt x="280" y="640"/>
                </a:cubicBezTo>
                <a:cubicBezTo>
                  <a:pt x="250" y="640"/>
                  <a:pt x="227" y="616"/>
                  <a:pt x="227" y="586"/>
                </a:cubicBezTo>
                <a:cubicBezTo>
                  <a:pt x="227" y="576"/>
                  <a:pt x="229" y="567"/>
                  <a:pt x="234" y="559"/>
                </a:cubicBez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68" name="그룹 67">
            <a:extLst>
              <a:ext uri="{FF2B5EF4-FFF2-40B4-BE49-F238E27FC236}">
                <a16:creationId xmlns:a16="http://schemas.microsoft.com/office/drawing/2014/main" id="{D4449FFC-51FE-32FC-AD40-DEC469DAE4B5}"/>
              </a:ext>
            </a:extLst>
          </p:cNvPr>
          <p:cNvGrpSpPr/>
          <p:nvPr/>
        </p:nvGrpSpPr>
        <p:grpSpPr>
          <a:xfrm>
            <a:off x="2638512" y="5663794"/>
            <a:ext cx="237853" cy="246221"/>
            <a:chOff x="2638512" y="4838168"/>
            <a:chExt cx="237853" cy="246221"/>
          </a:xfrm>
        </p:grpSpPr>
        <p:sp>
          <p:nvSpPr>
            <p:cNvPr id="48" name="Display">
              <a:extLst>
                <a:ext uri="{FF2B5EF4-FFF2-40B4-BE49-F238E27FC236}">
                  <a16:creationId xmlns:a16="http://schemas.microsoft.com/office/drawing/2014/main" id="{F872C68E-C524-275E-D9B6-2D0D11CC8CC7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2651826" y="4868499"/>
              <a:ext cx="224539" cy="215819"/>
            </a:xfrm>
            <a:custGeom>
              <a:avLst/>
              <a:gdLst>
                <a:gd name="T0" fmla="*/ 27 w 667"/>
                <a:gd name="T1" fmla="*/ 0 h 640"/>
                <a:gd name="T2" fmla="*/ 0 w 667"/>
                <a:gd name="T3" fmla="*/ 26 h 640"/>
                <a:gd name="T4" fmla="*/ 0 w 667"/>
                <a:gd name="T5" fmla="*/ 506 h 640"/>
                <a:gd name="T6" fmla="*/ 27 w 667"/>
                <a:gd name="T7" fmla="*/ 533 h 640"/>
                <a:gd name="T8" fmla="*/ 253 w 667"/>
                <a:gd name="T9" fmla="*/ 533 h 640"/>
                <a:gd name="T10" fmla="*/ 253 w 667"/>
                <a:gd name="T11" fmla="*/ 560 h 640"/>
                <a:gd name="T12" fmla="*/ 198 w 667"/>
                <a:gd name="T13" fmla="*/ 560 h 640"/>
                <a:gd name="T14" fmla="*/ 160 w 667"/>
                <a:gd name="T15" fmla="*/ 600 h 640"/>
                <a:gd name="T16" fmla="*/ 160 w 667"/>
                <a:gd name="T17" fmla="*/ 640 h 640"/>
                <a:gd name="T18" fmla="*/ 507 w 667"/>
                <a:gd name="T19" fmla="*/ 640 h 640"/>
                <a:gd name="T20" fmla="*/ 507 w 667"/>
                <a:gd name="T21" fmla="*/ 600 h 640"/>
                <a:gd name="T22" fmla="*/ 468 w 667"/>
                <a:gd name="T23" fmla="*/ 560 h 640"/>
                <a:gd name="T24" fmla="*/ 413 w 667"/>
                <a:gd name="T25" fmla="*/ 560 h 640"/>
                <a:gd name="T26" fmla="*/ 413 w 667"/>
                <a:gd name="T27" fmla="*/ 533 h 640"/>
                <a:gd name="T28" fmla="*/ 640 w 667"/>
                <a:gd name="T29" fmla="*/ 533 h 640"/>
                <a:gd name="T30" fmla="*/ 667 w 667"/>
                <a:gd name="T31" fmla="*/ 506 h 640"/>
                <a:gd name="T32" fmla="*/ 667 w 667"/>
                <a:gd name="T33" fmla="*/ 26 h 640"/>
                <a:gd name="T34" fmla="*/ 640 w 667"/>
                <a:gd name="T35" fmla="*/ 0 h 640"/>
                <a:gd name="T36" fmla="*/ 27 w 667"/>
                <a:gd name="T37" fmla="*/ 0 h 640"/>
                <a:gd name="T38" fmla="*/ 27 w 667"/>
                <a:gd name="T39" fmla="*/ 26 h 640"/>
                <a:gd name="T40" fmla="*/ 640 w 667"/>
                <a:gd name="T41" fmla="*/ 26 h 640"/>
                <a:gd name="T42" fmla="*/ 640 w 667"/>
                <a:gd name="T43" fmla="*/ 506 h 640"/>
                <a:gd name="T44" fmla="*/ 27 w 667"/>
                <a:gd name="T45" fmla="*/ 506 h 640"/>
                <a:gd name="T46" fmla="*/ 27 w 667"/>
                <a:gd name="T47" fmla="*/ 26 h 640"/>
                <a:gd name="T48" fmla="*/ 80 w 667"/>
                <a:gd name="T49" fmla="*/ 53 h 640"/>
                <a:gd name="T50" fmla="*/ 53 w 667"/>
                <a:gd name="T51" fmla="*/ 80 h 640"/>
                <a:gd name="T52" fmla="*/ 53 w 667"/>
                <a:gd name="T53" fmla="*/ 400 h 640"/>
                <a:gd name="T54" fmla="*/ 80 w 667"/>
                <a:gd name="T55" fmla="*/ 426 h 640"/>
                <a:gd name="T56" fmla="*/ 587 w 667"/>
                <a:gd name="T57" fmla="*/ 426 h 640"/>
                <a:gd name="T58" fmla="*/ 613 w 667"/>
                <a:gd name="T59" fmla="*/ 400 h 640"/>
                <a:gd name="T60" fmla="*/ 613 w 667"/>
                <a:gd name="T61" fmla="*/ 80 h 640"/>
                <a:gd name="T62" fmla="*/ 587 w 667"/>
                <a:gd name="T63" fmla="*/ 53 h 640"/>
                <a:gd name="T64" fmla="*/ 80 w 667"/>
                <a:gd name="T65" fmla="*/ 53 h 640"/>
                <a:gd name="T66" fmla="*/ 80 w 667"/>
                <a:gd name="T67" fmla="*/ 80 h 640"/>
                <a:gd name="T68" fmla="*/ 587 w 667"/>
                <a:gd name="T69" fmla="*/ 80 h 640"/>
                <a:gd name="T70" fmla="*/ 587 w 667"/>
                <a:gd name="T71" fmla="*/ 400 h 640"/>
                <a:gd name="T72" fmla="*/ 80 w 667"/>
                <a:gd name="T73" fmla="*/ 400 h 640"/>
                <a:gd name="T74" fmla="*/ 80 w 667"/>
                <a:gd name="T75" fmla="*/ 80 h 640"/>
                <a:gd name="T76" fmla="*/ 573 w 667"/>
                <a:gd name="T77" fmla="*/ 440 h 640"/>
                <a:gd name="T78" fmla="*/ 547 w 667"/>
                <a:gd name="T79" fmla="*/ 466 h 640"/>
                <a:gd name="T80" fmla="*/ 573 w 667"/>
                <a:gd name="T81" fmla="*/ 493 h 640"/>
                <a:gd name="T82" fmla="*/ 600 w 667"/>
                <a:gd name="T83" fmla="*/ 466 h 640"/>
                <a:gd name="T84" fmla="*/ 573 w 667"/>
                <a:gd name="T85" fmla="*/ 440 h 640"/>
                <a:gd name="T86" fmla="*/ 280 w 667"/>
                <a:gd name="T87" fmla="*/ 533 h 640"/>
                <a:gd name="T88" fmla="*/ 387 w 667"/>
                <a:gd name="T89" fmla="*/ 533 h 640"/>
                <a:gd name="T90" fmla="*/ 387 w 667"/>
                <a:gd name="T91" fmla="*/ 560 h 640"/>
                <a:gd name="T92" fmla="*/ 280 w 667"/>
                <a:gd name="T93" fmla="*/ 560 h 640"/>
                <a:gd name="T94" fmla="*/ 280 w 667"/>
                <a:gd name="T95" fmla="*/ 533 h 640"/>
                <a:gd name="T96" fmla="*/ 198 w 667"/>
                <a:gd name="T97" fmla="*/ 586 h 640"/>
                <a:gd name="T98" fmla="*/ 468 w 667"/>
                <a:gd name="T99" fmla="*/ 586 h 640"/>
                <a:gd name="T100" fmla="*/ 480 w 667"/>
                <a:gd name="T101" fmla="*/ 600 h 640"/>
                <a:gd name="T102" fmla="*/ 480 w 667"/>
                <a:gd name="T103" fmla="*/ 613 h 640"/>
                <a:gd name="T104" fmla="*/ 187 w 667"/>
                <a:gd name="T105" fmla="*/ 613 h 640"/>
                <a:gd name="T106" fmla="*/ 187 w 667"/>
                <a:gd name="T107" fmla="*/ 600 h 640"/>
                <a:gd name="T108" fmla="*/ 198 w 667"/>
                <a:gd name="T109" fmla="*/ 5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7" h="640">
                  <a:moveTo>
                    <a:pt x="27" y="0"/>
                  </a:moveTo>
                  <a:cubicBezTo>
                    <a:pt x="12" y="0"/>
                    <a:pt x="0" y="12"/>
                    <a:pt x="0" y="26"/>
                  </a:cubicBezTo>
                  <a:lnTo>
                    <a:pt x="0" y="506"/>
                  </a:lnTo>
                  <a:cubicBezTo>
                    <a:pt x="0" y="521"/>
                    <a:pt x="12" y="533"/>
                    <a:pt x="27" y="533"/>
                  </a:cubicBezTo>
                  <a:lnTo>
                    <a:pt x="253" y="533"/>
                  </a:lnTo>
                  <a:lnTo>
                    <a:pt x="253" y="560"/>
                  </a:lnTo>
                  <a:lnTo>
                    <a:pt x="198" y="560"/>
                  </a:lnTo>
                  <a:cubicBezTo>
                    <a:pt x="177" y="560"/>
                    <a:pt x="160" y="578"/>
                    <a:pt x="160" y="600"/>
                  </a:cubicBezTo>
                  <a:lnTo>
                    <a:pt x="160" y="640"/>
                  </a:lnTo>
                  <a:lnTo>
                    <a:pt x="507" y="640"/>
                  </a:lnTo>
                  <a:lnTo>
                    <a:pt x="507" y="600"/>
                  </a:lnTo>
                  <a:cubicBezTo>
                    <a:pt x="507" y="578"/>
                    <a:pt x="490" y="560"/>
                    <a:pt x="468" y="560"/>
                  </a:cubicBezTo>
                  <a:lnTo>
                    <a:pt x="413" y="560"/>
                  </a:lnTo>
                  <a:lnTo>
                    <a:pt x="413" y="533"/>
                  </a:lnTo>
                  <a:lnTo>
                    <a:pt x="640" y="533"/>
                  </a:lnTo>
                  <a:cubicBezTo>
                    <a:pt x="654" y="533"/>
                    <a:pt x="667" y="521"/>
                    <a:pt x="667" y="506"/>
                  </a:cubicBezTo>
                  <a:lnTo>
                    <a:pt x="667" y="26"/>
                  </a:lnTo>
                  <a:cubicBezTo>
                    <a:pt x="667" y="12"/>
                    <a:pt x="654" y="0"/>
                    <a:pt x="640" y="0"/>
                  </a:cubicBezTo>
                  <a:lnTo>
                    <a:pt x="27" y="0"/>
                  </a:lnTo>
                  <a:close/>
                  <a:moveTo>
                    <a:pt x="27" y="26"/>
                  </a:moveTo>
                  <a:lnTo>
                    <a:pt x="640" y="26"/>
                  </a:lnTo>
                  <a:lnTo>
                    <a:pt x="640" y="506"/>
                  </a:lnTo>
                  <a:cubicBezTo>
                    <a:pt x="435" y="506"/>
                    <a:pt x="231" y="506"/>
                    <a:pt x="27" y="506"/>
                  </a:cubicBezTo>
                  <a:lnTo>
                    <a:pt x="27" y="26"/>
                  </a:lnTo>
                  <a:close/>
                  <a:moveTo>
                    <a:pt x="80" y="53"/>
                  </a:moveTo>
                  <a:cubicBezTo>
                    <a:pt x="65" y="53"/>
                    <a:pt x="53" y="65"/>
                    <a:pt x="53" y="80"/>
                  </a:cubicBezTo>
                  <a:lnTo>
                    <a:pt x="53" y="400"/>
                  </a:lnTo>
                  <a:cubicBezTo>
                    <a:pt x="53" y="414"/>
                    <a:pt x="65" y="426"/>
                    <a:pt x="80" y="426"/>
                  </a:cubicBezTo>
                  <a:lnTo>
                    <a:pt x="587" y="426"/>
                  </a:lnTo>
                  <a:cubicBezTo>
                    <a:pt x="601" y="426"/>
                    <a:pt x="613" y="414"/>
                    <a:pt x="613" y="400"/>
                  </a:cubicBezTo>
                  <a:lnTo>
                    <a:pt x="613" y="80"/>
                  </a:lnTo>
                  <a:cubicBezTo>
                    <a:pt x="613" y="65"/>
                    <a:pt x="601" y="53"/>
                    <a:pt x="587" y="53"/>
                  </a:cubicBezTo>
                  <a:lnTo>
                    <a:pt x="80" y="53"/>
                  </a:lnTo>
                  <a:close/>
                  <a:moveTo>
                    <a:pt x="80" y="80"/>
                  </a:moveTo>
                  <a:lnTo>
                    <a:pt x="587" y="80"/>
                  </a:lnTo>
                  <a:lnTo>
                    <a:pt x="587" y="400"/>
                  </a:lnTo>
                  <a:lnTo>
                    <a:pt x="80" y="400"/>
                  </a:lnTo>
                  <a:lnTo>
                    <a:pt x="80" y="80"/>
                  </a:lnTo>
                  <a:close/>
                  <a:moveTo>
                    <a:pt x="573" y="440"/>
                  </a:moveTo>
                  <a:cubicBezTo>
                    <a:pt x="558" y="440"/>
                    <a:pt x="547" y="452"/>
                    <a:pt x="547" y="466"/>
                  </a:cubicBezTo>
                  <a:cubicBezTo>
                    <a:pt x="547" y="481"/>
                    <a:pt x="558" y="493"/>
                    <a:pt x="573" y="493"/>
                  </a:cubicBezTo>
                  <a:cubicBezTo>
                    <a:pt x="588" y="493"/>
                    <a:pt x="600" y="481"/>
                    <a:pt x="600" y="466"/>
                  </a:cubicBezTo>
                  <a:cubicBezTo>
                    <a:pt x="600" y="452"/>
                    <a:pt x="588" y="440"/>
                    <a:pt x="573" y="440"/>
                  </a:cubicBezTo>
                  <a:close/>
                  <a:moveTo>
                    <a:pt x="280" y="533"/>
                  </a:moveTo>
                  <a:lnTo>
                    <a:pt x="387" y="533"/>
                  </a:lnTo>
                  <a:lnTo>
                    <a:pt x="387" y="560"/>
                  </a:lnTo>
                  <a:lnTo>
                    <a:pt x="280" y="560"/>
                  </a:lnTo>
                  <a:lnTo>
                    <a:pt x="280" y="533"/>
                  </a:lnTo>
                  <a:close/>
                  <a:moveTo>
                    <a:pt x="198" y="586"/>
                  </a:moveTo>
                  <a:cubicBezTo>
                    <a:pt x="288" y="587"/>
                    <a:pt x="378" y="586"/>
                    <a:pt x="468" y="586"/>
                  </a:cubicBezTo>
                  <a:cubicBezTo>
                    <a:pt x="474" y="586"/>
                    <a:pt x="480" y="592"/>
                    <a:pt x="480" y="600"/>
                  </a:cubicBezTo>
                  <a:lnTo>
                    <a:pt x="480" y="613"/>
                  </a:lnTo>
                  <a:lnTo>
                    <a:pt x="187" y="613"/>
                  </a:lnTo>
                  <a:lnTo>
                    <a:pt x="187" y="600"/>
                  </a:lnTo>
                  <a:cubicBezTo>
                    <a:pt x="187" y="592"/>
                    <a:pt x="192" y="586"/>
                    <a:pt x="198" y="586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C03320BC-46D0-75FE-4414-3E756C144817}"/>
                </a:ext>
              </a:extLst>
            </p:cNvPr>
            <p:cNvSpPr txBox="1"/>
            <p:nvPr/>
          </p:nvSpPr>
          <p:spPr>
            <a:xfrm>
              <a:off x="2638512" y="4838168"/>
              <a:ext cx="224535" cy="246221"/>
            </a:xfrm>
            <a:prstGeom prst="rect">
              <a:avLst/>
            </a:prstGeom>
            <a:ln>
              <a:noFill/>
            </a:ln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?</a:t>
              </a:r>
              <a:endPara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3" name="타원 72">
            <a:extLst>
              <a:ext uri="{FF2B5EF4-FFF2-40B4-BE49-F238E27FC236}">
                <a16:creationId xmlns:a16="http://schemas.microsoft.com/office/drawing/2014/main" id="{BF3C7097-7313-ABC7-2463-F44A2ACDC7A1}"/>
              </a:ext>
            </a:extLst>
          </p:cNvPr>
          <p:cNvSpPr/>
          <p:nvPr/>
        </p:nvSpPr>
        <p:spPr>
          <a:xfrm>
            <a:off x="5333882" y="5663794"/>
            <a:ext cx="195308" cy="142846"/>
          </a:xfrm>
          <a:prstGeom prst="ellipse">
            <a:avLst/>
          </a:prstGeom>
          <a:solidFill>
            <a:srgbClr val="FF000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18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사각형: 둥근 모서리 8">
            <a:extLst>
              <a:ext uri="{FF2B5EF4-FFF2-40B4-BE49-F238E27FC236}">
                <a16:creationId xmlns:a16="http://schemas.microsoft.com/office/drawing/2014/main" id="{124B87CA-66BC-D376-FE35-5E3ACA44C2A4}"/>
              </a:ext>
            </a:extLst>
          </p:cNvPr>
          <p:cNvSpPr/>
          <p:nvPr/>
        </p:nvSpPr>
        <p:spPr>
          <a:xfrm>
            <a:off x="1580947" y="4148339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Open External">
            <a:extLst>
              <a:ext uri="{FF2B5EF4-FFF2-40B4-BE49-F238E27FC236}">
                <a16:creationId xmlns:a16="http://schemas.microsoft.com/office/drawing/2014/main" id="{DD902901-0C44-0188-6AA6-B325AE6CF3A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23532" y="4193090"/>
            <a:ext cx="131513" cy="132802"/>
          </a:xfrm>
          <a:custGeom>
            <a:avLst/>
            <a:gdLst>
              <a:gd name="T0" fmla="*/ 445 w 666"/>
              <a:gd name="T1" fmla="*/ 0 h 666"/>
              <a:gd name="T2" fmla="*/ 433 w 666"/>
              <a:gd name="T3" fmla="*/ 14 h 666"/>
              <a:gd name="T4" fmla="*/ 447 w 666"/>
              <a:gd name="T5" fmla="*/ 26 h 666"/>
              <a:gd name="T6" fmla="*/ 621 w 666"/>
              <a:gd name="T7" fmla="*/ 26 h 666"/>
              <a:gd name="T8" fmla="*/ 342 w 666"/>
              <a:gd name="T9" fmla="*/ 305 h 666"/>
              <a:gd name="T10" fmla="*/ 342 w 666"/>
              <a:gd name="T11" fmla="*/ 324 h 666"/>
              <a:gd name="T12" fmla="*/ 361 w 666"/>
              <a:gd name="T13" fmla="*/ 324 h 666"/>
              <a:gd name="T14" fmla="*/ 640 w 666"/>
              <a:gd name="T15" fmla="*/ 45 h 666"/>
              <a:gd name="T16" fmla="*/ 640 w 666"/>
              <a:gd name="T17" fmla="*/ 218 h 666"/>
              <a:gd name="T18" fmla="*/ 653 w 666"/>
              <a:gd name="T19" fmla="*/ 232 h 666"/>
              <a:gd name="T20" fmla="*/ 666 w 666"/>
              <a:gd name="T21" fmla="*/ 218 h 666"/>
              <a:gd name="T22" fmla="*/ 666 w 666"/>
              <a:gd name="T23" fmla="*/ 0 h 666"/>
              <a:gd name="T24" fmla="*/ 445 w 666"/>
              <a:gd name="T25" fmla="*/ 0 h 666"/>
              <a:gd name="T26" fmla="*/ 27 w 666"/>
              <a:gd name="T27" fmla="*/ 119 h 666"/>
              <a:gd name="T28" fmla="*/ 0 w 666"/>
              <a:gd name="T29" fmla="*/ 146 h 666"/>
              <a:gd name="T30" fmla="*/ 0 w 666"/>
              <a:gd name="T31" fmla="*/ 639 h 666"/>
              <a:gd name="T32" fmla="*/ 27 w 666"/>
              <a:gd name="T33" fmla="*/ 666 h 666"/>
              <a:gd name="T34" fmla="*/ 520 w 666"/>
              <a:gd name="T35" fmla="*/ 666 h 666"/>
              <a:gd name="T36" fmla="*/ 547 w 666"/>
              <a:gd name="T37" fmla="*/ 639 h 666"/>
              <a:gd name="T38" fmla="*/ 547 w 666"/>
              <a:gd name="T39" fmla="*/ 226 h 666"/>
              <a:gd name="T40" fmla="*/ 533 w 666"/>
              <a:gd name="T41" fmla="*/ 212 h 666"/>
              <a:gd name="T42" fmla="*/ 520 w 666"/>
              <a:gd name="T43" fmla="*/ 226 h 666"/>
              <a:gd name="T44" fmla="*/ 520 w 666"/>
              <a:gd name="T45" fmla="*/ 639 h 666"/>
              <a:gd name="T46" fmla="*/ 27 w 666"/>
              <a:gd name="T47" fmla="*/ 639 h 666"/>
              <a:gd name="T48" fmla="*/ 27 w 666"/>
              <a:gd name="T49" fmla="*/ 146 h 666"/>
              <a:gd name="T50" fmla="*/ 440 w 666"/>
              <a:gd name="T51" fmla="*/ 146 h 666"/>
              <a:gd name="T52" fmla="*/ 453 w 666"/>
              <a:gd name="T53" fmla="*/ 133 h 666"/>
              <a:gd name="T54" fmla="*/ 440 w 666"/>
              <a:gd name="T55" fmla="*/ 119 h 666"/>
              <a:gd name="T56" fmla="*/ 27 w 666"/>
              <a:gd name="T57" fmla="*/ 119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6" h="666">
                <a:moveTo>
                  <a:pt x="445" y="0"/>
                </a:moveTo>
                <a:cubicBezTo>
                  <a:pt x="438" y="0"/>
                  <a:pt x="432" y="7"/>
                  <a:pt x="433" y="14"/>
                </a:cubicBezTo>
                <a:cubicBezTo>
                  <a:pt x="434" y="21"/>
                  <a:pt x="440" y="27"/>
                  <a:pt x="447" y="26"/>
                </a:cubicBezTo>
                <a:lnTo>
                  <a:pt x="621" y="26"/>
                </a:lnTo>
                <a:lnTo>
                  <a:pt x="342" y="305"/>
                </a:lnTo>
                <a:cubicBezTo>
                  <a:pt x="337" y="310"/>
                  <a:pt x="337" y="319"/>
                  <a:pt x="342" y="324"/>
                </a:cubicBezTo>
                <a:cubicBezTo>
                  <a:pt x="347" y="329"/>
                  <a:pt x="356" y="329"/>
                  <a:pt x="361" y="324"/>
                </a:cubicBezTo>
                <a:lnTo>
                  <a:pt x="640" y="45"/>
                </a:lnTo>
                <a:lnTo>
                  <a:pt x="640" y="218"/>
                </a:lnTo>
                <a:cubicBezTo>
                  <a:pt x="639" y="225"/>
                  <a:pt x="646" y="232"/>
                  <a:pt x="653" y="232"/>
                </a:cubicBezTo>
                <a:cubicBezTo>
                  <a:pt x="660" y="232"/>
                  <a:pt x="666" y="225"/>
                  <a:pt x="666" y="218"/>
                </a:cubicBezTo>
                <a:lnTo>
                  <a:pt x="666" y="0"/>
                </a:lnTo>
                <a:lnTo>
                  <a:pt x="445" y="0"/>
                </a:lnTo>
                <a:close/>
                <a:moveTo>
                  <a:pt x="27" y="119"/>
                </a:moveTo>
                <a:cubicBezTo>
                  <a:pt x="12" y="119"/>
                  <a:pt x="0" y="131"/>
                  <a:pt x="0" y="146"/>
                </a:cubicBezTo>
                <a:lnTo>
                  <a:pt x="0" y="639"/>
                </a:lnTo>
                <a:cubicBezTo>
                  <a:pt x="0" y="654"/>
                  <a:pt x="12" y="666"/>
                  <a:pt x="27" y="666"/>
                </a:cubicBezTo>
                <a:lnTo>
                  <a:pt x="520" y="666"/>
                </a:lnTo>
                <a:cubicBezTo>
                  <a:pt x="535" y="666"/>
                  <a:pt x="547" y="654"/>
                  <a:pt x="547" y="639"/>
                </a:cubicBezTo>
                <a:lnTo>
                  <a:pt x="547" y="226"/>
                </a:lnTo>
                <a:cubicBezTo>
                  <a:pt x="547" y="219"/>
                  <a:pt x="540" y="212"/>
                  <a:pt x="533" y="212"/>
                </a:cubicBezTo>
                <a:cubicBezTo>
                  <a:pt x="526" y="212"/>
                  <a:pt x="520" y="219"/>
                  <a:pt x="520" y="226"/>
                </a:cubicBezTo>
                <a:lnTo>
                  <a:pt x="520" y="639"/>
                </a:lnTo>
                <a:lnTo>
                  <a:pt x="27" y="639"/>
                </a:lnTo>
                <a:lnTo>
                  <a:pt x="27" y="146"/>
                </a:lnTo>
                <a:lnTo>
                  <a:pt x="440" y="146"/>
                </a:lnTo>
                <a:cubicBezTo>
                  <a:pt x="447" y="146"/>
                  <a:pt x="453" y="140"/>
                  <a:pt x="453" y="133"/>
                </a:cubicBezTo>
                <a:cubicBezTo>
                  <a:pt x="453" y="125"/>
                  <a:pt x="447" y="119"/>
                  <a:pt x="440" y="119"/>
                </a:cubicBezTo>
                <a:lnTo>
                  <a:pt x="27" y="119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ED91569-1332-5A6E-1E93-066A5895CD52}"/>
              </a:ext>
            </a:extLst>
          </p:cNvPr>
          <p:cNvSpPr txBox="1"/>
          <p:nvPr/>
        </p:nvSpPr>
        <p:spPr>
          <a:xfrm>
            <a:off x="1749623" y="4174972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채권상계처리</a:t>
            </a:r>
          </a:p>
        </p:txBody>
      </p:sp>
      <p:sp>
        <p:nvSpPr>
          <p:cNvPr id="15" name="사각형: 둥근 모서리 14">
            <a:extLst>
              <a:ext uri="{FF2B5EF4-FFF2-40B4-BE49-F238E27FC236}">
                <a16:creationId xmlns:a16="http://schemas.microsoft.com/office/drawing/2014/main" id="{63812DD5-8F53-CC48-A033-F524B3944526}"/>
              </a:ext>
            </a:extLst>
          </p:cNvPr>
          <p:cNvSpPr/>
          <p:nvPr/>
        </p:nvSpPr>
        <p:spPr>
          <a:xfrm>
            <a:off x="4442534" y="4155150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F04235E-548F-5076-28DE-E22A856B9748}"/>
              </a:ext>
            </a:extLst>
          </p:cNvPr>
          <p:cNvSpPr txBox="1"/>
          <p:nvPr/>
        </p:nvSpPr>
        <p:spPr>
          <a:xfrm>
            <a:off x="4611210" y="4181783"/>
            <a:ext cx="736846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 </a:t>
            </a: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메뉴명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사각형: 둥근 모서리 18">
            <a:extLst>
              <a:ext uri="{FF2B5EF4-FFF2-40B4-BE49-F238E27FC236}">
                <a16:creationId xmlns:a16="http://schemas.microsoft.com/office/drawing/2014/main" id="{D8CB4F9F-9D6A-F2DA-BD96-BC7D1FDBE101}"/>
              </a:ext>
            </a:extLst>
          </p:cNvPr>
          <p:cNvSpPr/>
          <p:nvPr/>
        </p:nvSpPr>
        <p:spPr>
          <a:xfrm>
            <a:off x="7213196" y="4155150"/>
            <a:ext cx="1020932" cy="239697"/>
          </a:xfrm>
          <a:prstGeom prst="roundRect">
            <a:avLst/>
          </a:prstGeom>
          <a:solidFill>
            <a:schemeClr val="bg1"/>
          </a:solidFill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1F907292-29E9-3F2A-93B8-6ADF345D7730}"/>
              </a:ext>
            </a:extLst>
          </p:cNvPr>
          <p:cNvSpPr txBox="1"/>
          <p:nvPr/>
        </p:nvSpPr>
        <p:spPr>
          <a:xfrm>
            <a:off x="7381871" y="4181783"/>
            <a:ext cx="844283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 err="1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프로세스맵</a:t>
            </a: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메뉴</a:t>
            </a:r>
          </a:p>
        </p:txBody>
      </p:sp>
      <p:sp>
        <p:nvSpPr>
          <p:cNvPr id="22" name="Flow Chart">
            <a:extLst>
              <a:ext uri="{FF2B5EF4-FFF2-40B4-BE49-F238E27FC236}">
                <a16:creationId xmlns:a16="http://schemas.microsoft.com/office/drawing/2014/main" id="{2E1CBE1F-8596-ACBD-3B0D-75944EDC434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94447" y="4214343"/>
            <a:ext cx="132657" cy="123641"/>
          </a:xfrm>
          <a:custGeom>
            <a:avLst/>
            <a:gdLst>
              <a:gd name="T0" fmla="*/ 214 w 667"/>
              <a:gd name="T1" fmla="*/ 0 h 627"/>
              <a:gd name="T2" fmla="*/ 214 w 667"/>
              <a:gd name="T3" fmla="*/ 160 h 627"/>
              <a:gd name="T4" fmla="*/ 320 w 667"/>
              <a:gd name="T5" fmla="*/ 160 h 627"/>
              <a:gd name="T6" fmla="*/ 320 w 667"/>
              <a:gd name="T7" fmla="*/ 293 h 627"/>
              <a:gd name="T8" fmla="*/ 80 w 667"/>
              <a:gd name="T9" fmla="*/ 293 h 627"/>
              <a:gd name="T10" fmla="*/ 80 w 667"/>
              <a:gd name="T11" fmla="*/ 467 h 627"/>
              <a:gd name="T12" fmla="*/ 0 w 667"/>
              <a:gd name="T13" fmla="*/ 467 h 627"/>
              <a:gd name="T14" fmla="*/ 0 w 667"/>
              <a:gd name="T15" fmla="*/ 627 h 627"/>
              <a:gd name="T16" fmla="*/ 187 w 667"/>
              <a:gd name="T17" fmla="*/ 627 h 627"/>
              <a:gd name="T18" fmla="*/ 187 w 667"/>
              <a:gd name="T19" fmla="*/ 467 h 627"/>
              <a:gd name="T20" fmla="*/ 107 w 667"/>
              <a:gd name="T21" fmla="*/ 467 h 627"/>
              <a:gd name="T22" fmla="*/ 107 w 667"/>
              <a:gd name="T23" fmla="*/ 320 h 627"/>
              <a:gd name="T24" fmla="*/ 320 w 667"/>
              <a:gd name="T25" fmla="*/ 320 h 627"/>
              <a:gd name="T26" fmla="*/ 320 w 667"/>
              <a:gd name="T27" fmla="*/ 467 h 627"/>
              <a:gd name="T28" fmla="*/ 240 w 667"/>
              <a:gd name="T29" fmla="*/ 467 h 627"/>
              <a:gd name="T30" fmla="*/ 240 w 667"/>
              <a:gd name="T31" fmla="*/ 627 h 627"/>
              <a:gd name="T32" fmla="*/ 427 w 667"/>
              <a:gd name="T33" fmla="*/ 627 h 627"/>
              <a:gd name="T34" fmla="*/ 427 w 667"/>
              <a:gd name="T35" fmla="*/ 467 h 627"/>
              <a:gd name="T36" fmla="*/ 347 w 667"/>
              <a:gd name="T37" fmla="*/ 467 h 627"/>
              <a:gd name="T38" fmla="*/ 347 w 667"/>
              <a:gd name="T39" fmla="*/ 320 h 627"/>
              <a:gd name="T40" fmla="*/ 560 w 667"/>
              <a:gd name="T41" fmla="*/ 320 h 627"/>
              <a:gd name="T42" fmla="*/ 560 w 667"/>
              <a:gd name="T43" fmla="*/ 467 h 627"/>
              <a:gd name="T44" fmla="*/ 480 w 667"/>
              <a:gd name="T45" fmla="*/ 467 h 627"/>
              <a:gd name="T46" fmla="*/ 480 w 667"/>
              <a:gd name="T47" fmla="*/ 627 h 627"/>
              <a:gd name="T48" fmla="*/ 667 w 667"/>
              <a:gd name="T49" fmla="*/ 627 h 627"/>
              <a:gd name="T50" fmla="*/ 667 w 667"/>
              <a:gd name="T51" fmla="*/ 467 h 627"/>
              <a:gd name="T52" fmla="*/ 587 w 667"/>
              <a:gd name="T53" fmla="*/ 467 h 627"/>
              <a:gd name="T54" fmla="*/ 587 w 667"/>
              <a:gd name="T55" fmla="*/ 293 h 627"/>
              <a:gd name="T56" fmla="*/ 347 w 667"/>
              <a:gd name="T57" fmla="*/ 293 h 627"/>
              <a:gd name="T58" fmla="*/ 347 w 667"/>
              <a:gd name="T59" fmla="*/ 160 h 627"/>
              <a:gd name="T60" fmla="*/ 454 w 667"/>
              <a:gd name="T61" fmla="*/ 160 h 627"/>
              <a:gd name="T62" fmla="*/ 454 w 667"/>
              <a:gd name="T63" fmla="*/ 0 h 627"/>
              <a:gd name="T64" fmla="*/ 214 w 667"/>
              <a:gd name="T65" fmla="*/ 0 h 627"/>
              <a:gd name="T66" fmla="*/ 240 w 667"/>
              <a:gd name="T67" fmla="*/ 27 h 627"/>
              <a:gd name="T68" fmla="*/ 427 w 667"/>
              <a:gd name="T69" fmla="*/ 27 h 627"/>
              <a:gd name="T70" fmla="*/ 427 w 667"/>
              <a:gd name="T71" fmla="*/ 133 h 627"/>
              <a:gd name="T72" fmla="*/ 240 w 667"/>
              <a:gd name="T73" fmla="*/ 133 h 627"/>
              <a:gd name="T74" fmla="*/ 240 w 667"/>
              <a:gd name="T75" fmla="*/ 27 h 627"/>
              <a:gd name="T76" fmla="*/ 27 w 667"/>
              <a:gd name="T77" fmla="*/ 493 h 627"/>
              <a:gd name="T78" fmla="*/ 160 w 667"/>
              <a:gd name="T79" fmla="*/ 493 h 627"/>
              <a:gd name="T80" fmla="*/ 160 w 667"/>
              <a:gd name="T81" fmla="*/ 600 h 627"/>
              <a:gd name="T82" fmla="*/ 27 w 667"/>
              <a:gd name="T83" fmla="*/ 600 h 627"/>
              <a:gd name="T84" fmla="*/ 27 w 667"/>
              <a:gd name="T85" fmla="*/ 493 h 627"/>
              <a:gd name="T86" fmla="*/ 267 w 667"/>
              <a:gd name="T87" fmla="*/ 493 h 627"/>
              <a:gd name="T88" fmla="*/ 400 w 667"/>
              <a:gd name="T89" fmla="*/ 493 h 627"/>
              <a:gd name="T90" fmla="*/ 400 w 667"/>
              <a:gd name="T91" fmla="*/ 600 h 627"/>
              <a:gd name="T92" fmla="*/ 267 w 667"/>
              <a:gd name="T93" fmla="*/ 600 h 627"/>
              <a:gd name="T94" fmla="*/ 267 w 667"/>
              <a:gd name="T95" fmla="*/ 493 h 627"/>
              <a:gd name="T96" fmla="*/ 507 w 667"/>
              <a:gd name="T97" fmla="*/ 493 h 627"/>
              <a:gd name="T98" fmla="*/ 640 w 667"/>
              <a:gd name="T99" fmla="*/ 493 h 627"/>
              <a:gd name="T100" fmla="*/ 640 w 667"/>
              <a:gd name="T101" fmla="*/ 600 h 627"/>
              <a:gd name="T102" fmla="*/ 507 w 667"/>
              <a:gd name="T103" fmla="*/ 600 h 627"/>
              <a:gd name="T104" fmla="*/ 507 w 667"/>
              <a:gd name="T105" fmla="*/ 493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67" h="627">
                <a:moveTo>
                  <a:pt x="214" y="0"/>
                </a:moveTo>
                <a:lnTo>
                  <a:pt x="214" y="160"/>
                </a:lnTo>
                <a:lnTo>
                  <a:pt x="320" y="160"/>
                </a:lnTo>
                <a:lnTo>
                  <a:pt x="320" y="293"/>
                </a:lnTo>
                <a:lnTo>
                  <a:pt x="80" y="293"/>
                </a:lnTo>
                <a:lnTo>
                  <a:pt x="80" y="467"/>
                </a:lnTo>
                <a:lnTo>
                  <a:pt x="0" y="467"/>
                </a:lnTo>
                <a:lnTo>
                  <a:pt x="0" y="627"/>
                </a:lnTo>
                <a:lnTo>
                  <a:pt x="187" y="627"/>
                </a:lnTo>
                <a:lnTo>
                  <a:pt x="187" y="467"/>
                </a:lnTo>
                <a:lnTo>
                  <a:pt x="107" y="467"/>
                </a:lnTo>
                <a:lnTo>
                  <a:pt x="107" y="320"/>
                </a:lnTo>
                <a:lnTo>
                  <a:pt x="320" y="320"/>
                </a:lnTo>
                <a:lnTo>
                  <a:pt x="320" y="467"/>
                </a:lnTo>
                <a:lnTo>
                  <a:pt x="240" y="467"/>
                </a:lnTo>
                <a:lnTo>
                  <a:pt x="240" y="627"/>
                </a:lnTo>
                <a:lnTo>
                  <a:pt x="427" y="627"/>
                </a:lnTo>
                <a:lnTo>
                  <a:pt x="427" y="467"/>
                </a:lnTo>
                <a:lnTo>
                  <a:pt x="347" y="467"/>
                </a:lnTo>
                <a:lnTo>
                  <a:pt x="347" y="320"/>
                </a:lnTo>
                <a:lnTo>
                  <a:pt x="560" y="320"/>
                </a:lnTo>
                <a:lnTo>
                  <a:pt x="560" y="467"/>
                </a:lnTo>
                <a:lnTo>
                  <a:pt x="480" y="467"/>
                </a:lnTo>
                <a:lnTo>
                  <a:pt x="480" y="627"/>
                </a:lnTo>
                <a:lnTo>
                  <a:pt x="667" y="627"/>
                </a:lnTo>
                <a:lnTo>
                  <a:pt x="667" y="467"/>
                </a:lnTo>
                <a:lnTo>
                  <a:pt x="587" y="467"/>
                </a:lnTo>
                <a:lnTo>
                  <a:pt x="587" y="293"/>
                </a:lnTo>
                <a:lnTo>
                  <a:pt x="347" y="293"/>
                </a:lnTo>
                <a:lnTo>
                  <a:pt x="347" y="160"/>
                </a:lnTo>
                <a:lnTo>
                  <a:pt x="454" y="160"/>
                </a:lnTo>
                <a:lnTo>
                  <a:pt x="454" y="0"/>
                </a:lnTo>
                <a:lnTo>
                  <a:pt x="214" y="0"/>
                </a:lnTo>
                <a:close/>
                <a:moveTo>
                  <a:pt x="240" y="27"/>
                </a:moveTo>
                <a:lnTo>
                  <a:pt x="427" y="27"/>
                </a:lnTo>
                <a:lnTo>
                  <a:pt x="427" y="133"/>
                </a:lnTo>
                <a:cubicBezTo>
                  <a:pt x="365" y="133"/>
                  <a:pt x="303" y="133"/>
                  <a:pt x="240" y="133"/>
                </a:cubicBezTo>
                <a:lnTo>
                  <a:pt x="240" y="27"/>
                </a:lnTo>
                <a:close/>
                <a:moveTo>
                  <a:pt x="27" y="493"/>
                </a:moveTo>
                <a:cubicBezTo>
                  <a:pt x="72" y="493"/>
                  <a:pt x="116" y="493"/>
                  <a:pt x="160" y="493"/>
                </a:cubicBezTo>
                <a:lnTo>
                  <a:pt x="160" y="600"/>
                </a:lnTo>
                <a:lnTo>
                  <a:pt x="27" y="600"/>
                </a:lnTo>
                <a:lnTo>
                  <a:pt x="27" y="493"/>
                </a:lnTo>
                <a:close/>
                <a:moveTo>
                  <a:pt x="267" y="493"/>
                </a:moveTo>
                <a:cubicBezTo>
                  <a:pt x="312" y="493"/>
                  <a:pt x="356" y="493"/>
                  <a:pt x="400" y="493"/>
                </a:cubicBezTo>
                <a:lnTo>
                  <a:pt x="400" y="600"/>
                </a:lnTo>
                <a:lnTo>
                  <a:pt x="267" y="600"/>
                </a:lnTo>
                <a:lnTo>
                  <a:pt x="267" y="493"/>
                </a:lnTo>
                <a:close/>
                <a:moveTo>
                  <a:pt x="507" y="493"/>
                </a:moveTo>
                <a:cubicBezTo>
                  <a:pt x="552" y="493"/>
                  <a:pt x="596" y="493"/>
                  <a:pt x="640" y="493"/>
                </a:cubicBezTo>
                <a:lnTo>
                  <a:pt x="640" y="600"/>
                </a:lnTo>
                <a:lnTo>
                  <a:pt x="507" y="600"/>
                </a:lnTo>
                <a:lnTo>
                  <a:pt x="507" y="4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4" name="File">
            <a:extLst>
              <a:ext uri="{FF2B5EF4-FFF2-40B4-BE49-F238E27FC236}">
                <a16:creationId xmlns:a16="http://schemas.microsoft.com/office/drawing/2014/main" id="{2D1A76C7-481F-4167-CB1B-B4685AA492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88017" y="4202963"/>
            <a:ext cx="101318" cy="141566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tx1">
              <a:lumMod val="50000"/>
              <a:lumOff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3544847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9">
            <a:extLst>
              <a:ext uri="{FF2B5EF4-FFF2-40B4-BE49-F238E27FC236}">
                <a16:creationId xmlns:a16="http://schemas.microsoft.com/office/drawing/2014/main" id="{FEA4D31A-3933-546F-DA7B-2BFB65BDE0C5}"/>
              </a:ext>
            </a:extLst>
          </p:cNvPr>
          <p:cNvSpPr txBox="1">
            <a:spLocks/>
          </p:cNvSpPr>
          <p:nvPr/>
        </p:nvSpPr>
        <p:spPr>
          <a:xfrm>
            <a:off x="422274" y="1649308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4.1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업무 영역 레이아웃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직사각형 47">
            <a:extLst>
              <a:ext uri="{FF2B5EF4-FFF2-40B4-BE49-F238E27FC236}">
                <a16:creationId xmlns:a16="http://schemas.microsoft.com/office/drawing/2014/main" id="{085E99D0-8D4F-31F0-A32E-AA74317DEFB6}"/>
              </a:ext>
            </a:extLst>
          </p:cNvPr>
          <p:cNvSpPr/>
          <p:nvPr/>
        </p:nvSpPr>
        <p:spPr>
          <a:xfrm>
            <a:off x="429459" y="2028321"/>
            <a:ext cx="8916153" cy="1135472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 화면은 타이틀 영역과 본문 영역으로 구성된다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본문 영역은 조회 조건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기준 정보 설정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영역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상위 정보 영역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상세 정보 영역으로 구성할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 화면 영역의 기본 구성 원칙은 사용자의 작업 순서를 고려하여 세부 요소들을 배치하는 것이다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 영역 내에서 스크롤은 가로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세로 모두 허용된다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grpSp>
        <p:nvGrpSpPr>
          <p:cNvPr id="75" name="그룹 74">
            <a:extLst>
              <a:ext uri="{FF2B5EF4-FFF2-40B4-BE49-F238E27FC236}">
                <a16:creationId xmlns:a16="http://schemas.microsoft.com/office/drawing/2014/main" id="{78A23FB6-1E29-28EA-74B8-F4138EEAFF83}"/>
              </a:ext>
            </a:extLst>
          </p:cNvPr>
          <p:cNvGrpSpPr/>
          <p:nvPr/>
        </p:nvGrpSpPr>
        <p:grpSpPr>
          <a:xfrm>
            <a:off x="847222" y="3280830"/>
            <a:ext cx="8342206" cy="2939893"/>
            <a:chOff x="834301" y="2165507"/>
            <a:chExt cx="8342206" cy="2939893"/>
          </a:xfrm>
        </p:grpSpPr>
        <p:sp>
          <p:nvSpPr>
            <p:cNvPr id="76" name="Rounded Rectangle 2">
              <a:extLst>
                <a:ext uri="{FF2B5EF4-FFF2-40B4-BE49-F238E27FC236}">
                  <a16:creationId xmlns:a16="http://schemas.microsoft.com/office/drawing/2014/main" id="{95106C26-7789-D085-39A5-5B948E57E85D}"/>
                </a:ext>
              </a:extLst>
            </p:cNvPr>
            <p:cNvSpPr/>
            <p:nvPr/>
          </p:nvSpPr>
          <p:spPr>
            <a:xfrm>
              <a:off x="2049780" y="2165507"/>
              <a:ext cx="5737860" cy="2939893"/>
            </a:xfrm>
            <a:prstGeom prst="roundRect">
              <a:avLst>
                <a:gd name="adj" fmla="val 1297"/>
              </a:avLst>
            </a:prstGeom>
            <a:solidFill>
              <a:schemeClr val="bg1"/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>
              <a:outerShdw blurRad="50800" dist="38100" dir="2700000" algn="tl" rotWithShape="0">
                <a:schemeClr val="bg1">
                  <a:lumMod val="75000"/>
                  <a:alpha val="40000"/>
                </a:schemeClr>
              </a:outerShdw>
            </a:effectLst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endParaRPr>
            </a:p>
          </p:txBody>
        </p:sp>
        <p:grpSp>
          <p:nvGrpSpPr>
            <p:cNvPr id="77" name="그룹 76">
              <a:extLst>
                <a:ext uri="{FF2B5EF4-FFF2-40B4-BE49-F238E27FC236}">
                  <a16:creationId xmlns:a16="http://schemas.microsoft.com/office/drawing/2014/main" id="{0CED6649-CAB4-D39A-0A2E-6BE157E7E991}"/>
                </a:ext>
              </a:extLst>
            </p:cNvPr>
            <p:cNvGrpSpPr/>
            <p:nvPr/>
          </p:nvGrpSpPr>
          <p:grpSpPr>
            <a:xfrm>
              <a:off x="834301" y="2233540"/>
              <a:ext cx="8342206" cy="2768179"/>
              <a:chOff x="1344738" y="2363391"/>
              <a:chExt cx="8342206" cy="2768179"/>
            </a:xfrm>
          </p:grpSpPr>
          <p:grpSp>
            <p:nvGrpSpPr>
              <p:cNvPr id="78" name="그룹 77">
                <a:extLst>
                  <a:ext uri="{FF2B5EF4-FFF2-40B4-BE49-F238E27FC236}">
                    <a16:creationId xmlns:a16="http://schemas.microsoft.com/office/drawing/2014/main" id="{7D551A56-432C-1374-C0FB-9FB14FA42745}"/>
                  </a:ext>
                </a:extLst>
              </p:cNvPr>
              <p:cNvGrpSpPr/>
              <p:nvPr/>
            </p:nvGrpSpPr>
            <p:grpSpPr>
              <a:xfrm>
                <a:off x="1344738" y="2363391"/>
                <a:ext cx="6855687" cy="2768179"/>
                <a:chOff x="754042" y="2451055"/>
                <a:chExt cx="6855687" cy="2768179"/>
              </a:xfrm>
            </p:grpSpPr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4F5DCE27-02E5-A48A-C8C8-45EDAB9A5F1F}"/>
                    </a:ext>
                  </a:extLst>
                </p:cNvPr>
                <p:cNvSpPr txBox="1"/>
                <p:nvPr/>
              </p:nvSpPr>
              <p:spPr>
                <a:xfrm>
                  <a:off x="754042" y="2451055"/>
                  <a:ext cx="1224693" cy="21544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80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1. </a:t>
                  </a:r>
                  <a:r>
                    <a:rPr lang="ko-KR" altLang="en-US" sz="80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타이틀 영역</a:t>
                  </a:r>
                </a:p>
              </p:txBody>
            </p:sp>
            <p:sp>
              <p:nvSpPr>
                <p:cNvPr id="83" name="TextBox 82">
                  <a:extLst>
                    <a:ext uri="{FF2B5EF4-FFF2-40B4-BE49-F238E27FC236}">
                      <a16:creationId xmlns:a16="http://schemas.microsoft.com/office/drawing/2014/main" id="{B770E604-41BF-9206-B926-6D9356E5D33C}"/>
                    </a:ext>
                  </a:extLst>
                </p:cNvPr>
                <p:cNvSpPr txBox="1"/>
                <p:nvPr/>
              </p:nvSpPr>
              <p:spPr>
                <a:xfrm>
                  <a:off x="754042" y="2684413"/>
                  <a:ext cx="1224693" cy="33855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2. </a:t>
                  </a:r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조회 조건 및</a:t>
                  </a:r>
                  <a:endPara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endParaRPr>
                </a:p>
                <a:p>
                  <a:r>
                    <a:rPr lang="ko-KR" altLang="en-US" sz="800" dirty="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   기준정보설정 영역</a:t>
                  </a:r>
                </a:p>
              </p:txBody>
            </p:sp>
            <p:sp>
              <p:nvSpPr>
                <p:cNvPr id="84" name="TextBox 83">
                  <a:extLst>
                    <a:ext uri="{FF2B5EF4-FFF2-40B4-BE49-F238E27FC236}">
                      <a16:creationId xmlns:a16="http://schemas.microsoft.com/office/drawing/2014/main" id="{8C832BCC-52D3-298F-0AB4-2CE5AF2AB548}"/>
                    </a:ext>
                  </a:extLst>
                </p:cNvPr>
                <p:cNvSpPr txBox="1"/>
                <p:nvPr/>
              </p:nvSpPr>
              <p:spPr>
                <a:xfrm>
                  <a:off x="754042" y="3356466"/>
                  <a:ext cx="1224693" cy="21544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80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3. </a:t>
                  </a:r>
                  <a:r>
                    <a:rPr lang="ko-KR" altLang="en-US" sz="80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상위 정보</a:t>
                  </a:r>
                </a:p>
              </p:txBody>
            </p:sp>
            <p:pic>
              <p:nvPicPr>
                <p:cNvPr id="85" name="그림 84">
                  <a:extLst>
                    <a:ext uri="{FF2B5EF4-FFF2-40B4-BE49-F238E27FC236}">
                      <a16:creationId xmlns:a16="http://schemas.microsoft.com/office/drawing/2014/main" id="{B827C058-7AC3-3530-2495-11F1AB21334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 rotWithShape="1"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13508" t="7311"/>
                <a:stretch/>
              </p:blipFill>
              <p:spPr>
                <a:xfrm>
                  <a:off x="2089321" y="2462328"/>
                  <a:ext cx="5520408" cy="2754407"/>
                </a:xfrm>
                <a:prstGeom prst="rect">
                  <a:avLst/>
                </a:prstGeom>
                <a:ln>
                  <a:noFill/>
                </a:ln>
              </p:spPr>
            </p:pic>
            <p:cxnSp>
              <p:nvCxnSpPr>
                <p:cNvPr id="86" name="직선 연결선 85">
                  <a:extLst>
                    <a:ext uri="{FF2B5EF4-FFF2-40B4-BE49-F238E27FC236}">
                      <a16:creationId xmlns:a16="http://schemas.microsoft.com/office/drawing/2014/main" id="{92281F75-44FD-07B5-7711-AAB96264088D}"/>
                    </a:ext>
                  </a:extLst>
                </p:cNvPr>
                <p:cNvCxnSpPr/>
                <p:nvPr/>
              </p:nvCxnSpPr>
              <p:spPr>
                <a:xfrm flipH="1">
                  <a:off x="813290" y="3048085"/>
                  <a:ext cx="1342209" cy="407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FF0000"/>
                  </a:solidFill>
                  <a:prstDash val="sysDash"/>
                  <a:headEnd type="none"/>
                  <a:tailEnd type="none"/>
                </a:ln>
                <a:effectLst/>
              </p:spPr>
            </p:cxnSp>
            <p:cxnSp>
              <p:nvCxnSpPr>
                <p:cNvPr id="87" name="직선 연결선 86">
                  <a:extLst>
                    <a:ext uri="{FF2B5EF4-FFF2-40B4-BE49-F238E27FC236}">
                      <a16:creationId xmlns:a16="http://schemas.microsoft.com/office/drawing/2014/main" id="{17EA3599-7565-1654-8C76-CBB5368DA04B}"/>
                    </a:ext>
                  </a:extLst>
                </p:cNvPr>
                <p:cNvCxnSpPr/>
                <p:nvPr/>
              </p:nvCxnSpPr>
              <p:spPr>
                <a:xfrm flipH="1">
                  <a:off x="813290" y="2643294"/>
                  <a:ext cx="1276032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FF0000"/>
                  </a:solidFill>
                  <a:prstDash val="sysDash"/>
                  <a:headEnd type="none"/>
                  <a:tailEnd type="none"/>
                </a:ln>
                <a:effectLst/>
              </p:spPr>
            </p:cxnSp>
            <p:cxnSp>
              <p:nvCxnSpPr>
                <p:cNvPr id="88" name="직선 연결선 87">
                  <a:extLst>
                    <a:ext uri="{FF2B5EF4-FFF2-40B4-BE49-F238E27FC236}">
                      <a16:creationId xmlns:a16="http://schemas.microsoft.com/office/drawing/2014/main" id="{3B74BAE4-9CCA-1852-7BCC-5CF2BABE303C}"/>
                    </a:ext>
                  </a:extLst>
                </p:cNvPr>
                <p:cNvCxnSpPr/>
                <p:nvPr/>
              </p:nvCxnSpPr>
              <p:spPr>
                <a:xfrm flipH="1">
                  <a:off x="813290" y="2462328"/>
                  <a:ext cx="1288993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FF0000"/>
                  </a:solidFill>
                  <a:prstDash val="sysDash"/>
                  <a:headEnd type="none"/>
                  <a:tailEnd type="none"/>
                </a:ln>
                <a:effectLst/>
              </p:spPr>
            </p:cxnSp>
            <p:cxnSp>
              <p:nvCxnSpPr>
                <p:cNvPr id="89" name="직선 연결선 88">
                  <a:extLst>
                    <a:ext uri="{FF2B5EF4-FFF2-40B4-BE49-F238E27FC236}">
                      <a16:creationId xmlns:a16="http://schemas.microsoft.com/office/drawing/2014/main" id="{A087F191-6A4B-1667-EA0B-A0ADFA5A54E9}"/>
                    </a:ext>
                  </a:extLst>
                </p:cNvPr>
                <p:cNvCxnSpPr/>
                <p:nvPr/>
              </p:nvCxnSpPr>
              <p:spPr>
                <a:xfrm flipH="1">
                  <a:off x="813290" y="3887656"/>
                  <a:ext cx="139446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FF0000"/>
                  </a:solidFill>
                  <a:prstDash val="sysDash"/>
                  <a:headEnd type="none"/>
                  <a:tailEnd type="none"/>
                </a:ln>
                <a:effectLst/>
              </p:spPr>
            </p:cxnSp>
            <p:cxnSp>
              <p:nvCxnSpPr>
                <p:cNvPr id="90" name="직선 연결선 89">
                  <a:extLst>
                    <a:ext uri="{FF2B5EF4-FFF2-40B4-BE49-F238E27FC236}">
                      <a16:creationId xmlns:a16="http://schemas.microsoft.com/office/drawing/2014/main" id="{A707BD90-BB53-7568-A342-97BE2397E9FD}"/>
                    </a:ext>
                  </a:extLst>
                </p:cNvPr>
                <p:cNvCxnSpPr/>
                <p:nvPr/>
              </p:nvCxnSpPr>
              <p:spPr>
                <a:xfrm flipH="1">
                  <a:off x="792439" y="5219234"/>
                  <a:ext cx="1394460" cy="0"/>
                </a:xfrm>
                <a:prstGeom prst="line">
                  <a:avLst/>
                </a:prstGeom>
                <a:noFill/>
                <a:ln w="6350" cap="flat" cmpd="sng" algn="ctr">
                  <a:solidFill>
                    <a:srgbClr val="FF0000"/>
                  </a:solidFill>
                  <a:prstDash val="sysDash"/>
                  <a:headEnd type="none"/>
                  <a:tailEnd type="none"/>
                </a:ln>
                <a:effectLst/>
              </p:spPr>
            </p:cxnSp>
            <p:sp>
              <p:nvSpPr>
                <p:cNvPr id="91" name="TextBox 90">
                  <a:extLst>
                    <a:ext uri="{FF2B5EF4-FFF2-40B4-BE49-F238E27FC236}">
                      <a16:creationId xmlns:a16="http://schemas.microsoft.com/office/drawing/2014/main" id="{16923174-704C-5725-6AF1-162A1A58CA41}"/>
                    </a:ext>
                  </a:extLst>
                </p:cNvPr>
                <p:cNvSpPr txBox="1"/>
                <p:nvPr/>
              </p:nvSpPr>
              <p:spPr>
                <a:xfrm>
                  <a:off x="754042" y="4501605"/>
                  <a:ext cx="1224693" cy="21544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altLang="ko-KR" sz="80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4. </a:t>
                  </a:r>
                  <a:r>
                    <a:rPr lang="ko-KR" altLang="en-US" sz="800">
                      <a:latin typeface="맑은 고딕" panose="020B0503020000020004" pitchFamily="50" charset="-127"/>
                      <a:ea typeface="맑은 고딕" panose="020B0503020000020004" pitchFamily="50" charset="-127"/>
                      <a:cs typeface="+mn-cs"/>
                    </a:rPr>
                    <a:t>상세정보</a:t>
                  </a:r>
                </a:p>
              </p:txBody>
            </p:sp>
          </p:grpSp>
          <p:sp>
            <p:nvSpPr>
              <p:cNvPr id="81" name="TextBox 80">
                <a:extLst>
                  <a:ext uri="{FF2B5EF4-FFF2-40B4-BE49-F238E27FC236}">
                    <a16:creationId xmlns:a16="http://schemas.microsoft.com/office/drawing/2014/main" id="{131AF917-B378-82FD-64FD-23B15E6921C3}"/>
                  </a:ext>
                </a:extLst>
              </p:cNvPr>
              <p:cNvSpPr txBox="1"/>
              <p:nvPr/>
            </p:nvSpPr>
            <p:spPr>
              <a:xfrm>
                <a:off x="8620144" y="3792562"/>
                <a:ext cx="10668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5. </a:t>
                </a:r>
                <a:r>
                  <a:rPr lang="ko-KR" altLang="en-US" sz="800" dirty="0"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스크롤 영역</a:t>
                </a:r>
              </a:p>
            </p:txBody>
          </p:sp>
        </p:grpSp>
      </p:grpSp>
      <p:sp>
        <p:nvSpPr>
          <p:cNvPr id="98" name="텍스트 개체 틀 9">
            <a:extLst>
              <a:ext uri="{FF2B5EF4-FFF2-40B4-BE49-F238E27FC236}">
                <a16:creationId xmlns:a16="http://schemas.microsoft.com/office/drawing/2014/main" id="{FF723D68-43E7-8F70-F9E0-1E5CC63E6A24}"/>
              </a:ext>
            </a:extLst>
          </p:cNvPr>
          <p:cNvSpPr txBox="1">
            <a:spLocks/>
          </p:cNvSpPr>
          <p:nvPr/>
        </p:nvSpPr>
        <p:spPr>
          <a:xfrm>
            <a:off x="422275" y="1252962"/>
            <a:ext cx="7218363" cy="33361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 </a:t>
            </a:r>
            <a:r>
              <a:rPr lang="ko-KR" altLang="en-US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업무 영역 화면 구성</a:t>
            </a:r>
            <a:endParaRPr lang="en-US" altLang="ko-KR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A00C602B-9E88-8354-5938-ED9BA6D6B4EC}"/>
              </a:ext>
            </a:extLst>
          </p:cNvPr>
          <p:cNvSpPr txBox="1"/>
          <p:nvPr/>
        </p:nvSpPr>
        <p:spPr>
          <a:xfrm>
            <a:off x="7676611" y="4369692"/>
            <a:ext cx="71278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스크롤</a:t>
            </a:r>
          </a:p>
        </p:txBody>
      </p:sp>
      <p:sp>
        <p:nvSpPr>
          <p:cNvPr id="9" name="오른쪽 대괄호 8">
            <a:extLst>
              <a:ext uri="{FF2B5EF4-FFF2-40B4-BE49-F238E27FC236}">
                <a16:creationId xmlns:a16="http://schemas.microsoft.com/office/drawing/2014/main" id="{097489AC-5430-4B72-3275-9048318751B0}"/>
              </a:ext>
            </a:extLst>
          </p:cNvPr>
          <p:cNvSpPr/>
          <p:nvPr/>
        </p:nvSpPr>
        <p:spPr bwMode="auto">
          <a:xfrm>
            <a:off x="7936637" y="3541102"/>
            <a:ext cx="342176" cy="2679621"/>
          </a:xfrm>
          <a:prstGeom prst="rightBracket">
            <a:avLst/>
          </a:prstGeom>
          <a:noFill/>
          <a:ln w="6350" cap="flat" cmpd="sng" algn="ctr">
            <a:solidFill>
              <a:srgbClr val="FF0000"/>
            </a:solidFill>
            <a:prstDash val="sysDash"/>
            <a:headEnd type="none"/>
            <a:tailEnd type="none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algn="ctr" defTabSz="785813" eaLnBrk="0" hangingPunct="0"/>
            <a:endParaRPr lang="ko-KR" altLang="en-US" sz="1000" dirty="0"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10" name="오른쪽 대괄호 9">
            <a:extLst>
              <a:ext uri="{FF2B5EF4-FFF2-40B4-BE49-F238E27FC236}">
                <a16:creationId xmlns:a16="http://schemas.microsoft.com/office/drawing/2014/main" id="{4AAF205D-02F7-F0E9-2B8D-24643043D9AA}"/>
              </a:ext>
            </a:extLst>
          </p:cNvPr>
          <p:cNvSpPr/>
          <p:nvPr/>
        </p:nvSpPr>
        <p:spPr bwMode="auto">
          <a:xfrm>
            <a:off x="7600765" y="4128508"/>
            <a:ext cx="237791" cy="673564"/>
          </a:xfrm>
          <a:prstGeom prst="rightBracket">
            <a:avLst/>
          </a:prstGeom>
          <a:noFill/>
          <a:ln w="6350" cap="flat" cmpd="sng" algn="ctr">
            <a:solidFill>
              <a:srgbClr val="FF0000"/>
            </a:solidFill>
            <a:prstDash val="sysDash"/>
            <a:headEnd type="none"/>
            <a:tailEnd type="none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algn="ctr" defTabSz="785813" eaLnBrk="0" hangingPunct="0"/>
            <a:endParaRPr lang="ko-KR" altLang="en-US" sz="1000" dirty="0">
              <a:latin typeface="Arial Narrow" pitchFamily="34" charset="0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45759753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Rounded Rectangle 2">
            <a:extLst>
              <a:ext uri="{FF2B5EF4-FFF2-40B4-BE49-F238E27FC236}">
                <a16:creationId xmlns:a16="http://schemas.microsoft.com/office/drawing/2014/main" id="{FD307D0D-8450-5B7B-156E-863C819815E2}"/>
              </a:ext>
            </a:extLst>
          </p:cNvPr>
          <p:cNvSpPr/>
          <p:nvPr/>
        </p:nvSpPr>
        <p:spPr>
          <a:xfrm>
            <a:off x="519318" y="4572421"/>
            <a:ext cx="8826294" cy="1641948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5" name="Rounded Rectangle 2">
            <a:extLst>
              <a:ext uri="{FF2B5EF4-FFF2-40B4-BE49-F238E27FC236}">
                <a16:creationId xmlns:a16="http://schemas.microsoft.com/office/drawing/2014/main" id="{CA470603-DADA-CDB0-404D-5D9E575D3B45}"/>
              </a:ext>
            </a:extLst>
          </p:cNvPr>
          <p:cNvSpPr/>
          <p:nvPr/>
        </p:nvSpPr>
        <p:spPr>
          <a:xfrm>
            <a:off x="519318" y="2015161"/>
            <a:ext cx="8826294" cy="1100434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7A49C2F4-36EE-20B6-4E2A-F75C163CD257}"/>
              </a:ext>
            </a:extLst>
          </p:cNvPr>
          <p:cNvSpPr/>
          <p:nvPr/>
        </p:nvSpPr>
        <p:spPr>
          <a:xfrm>
            <a:off x="635513" y="2636038"/>
            <a:ext cx="8417486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텍스트 개체 틀 9">
            <a:extLst>
              <a:ext uri="{FF2B5EF4-FFF2-40B4-BE49-F238E27FC236}">
                <a16:creationId xmlns:a16="http://schemas.microsoft.com/office/drawing/2014/main" id="{FEA4D31A-3933-546F-DA7B-2BFB65BDE0C5}"/>
              </a:ext>
            </a:extLst>
          </p:cNvPr>
          <p:cNvSpPr txBox="1">
            <a:spLocks/>
          </p:cNvSpPr>
          <p:nvPr/>
        </p:nvSpPr>
        <p:spPr>
          <a:xfrm>
            <a:off x="422274" y="1279437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4.2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업무 영역 공통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DFF2F39F-6239-DA69-D3B9-5DEB92608129}"/>
              </a:ext>
            </a:extLst>
          </p:cNvPr>
          <p:cNvSpPr txBox="1"/>
          <p:nvPr/>
        </p:nvSpPr>
        <p:spPr>
          <a:xfrm>
            <a:off x="815488" y="2673638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구매단가등록</a:t>
            </a:r>
          </a:p>
        </p:txBody>
      </p:sp>
      <p:sp>
        <p:nvSpPr>
          <p:cNvPr id="29" name="File">
            <a:extLst>
              <a:ext uri="{FF2B5EF4-FFF2-40B4-BE49-F238E27FC236}">
                <a16:creationId xmlns:a16="http://schemas.microsoft.com/office/drawing/2014/main" id="{81D03DFD-0E7D-C70D-9FA9-84CB6C1BB3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3397" y="2699665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3" name="Star">
            <a:extLst>
              <a:ext uri="{FF2B5EF4-FFF2-40B4-BE49-F238E27FC236}">
                <a16:creationId xmlns:a16="http://schemas.microsoft.com/office/drawing/2014/main" id="{1954146F-8085-6285-29D2-4BBBDBC457B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796723" y="270385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4" name="Save">
            <a:extLst>
              <a:ext uri="{FF2B5EF4-FFF2-40B4-BE49-F238E27FC236}">
                <a16:creationId xmlns:a16="http://schemas.microsoft.com/office/drawing/2014/main" id="{541C1CA5-FD29-A9F3-7418-9511EE21C1F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499895" y="270385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5" name="Printer">
            <a:extLst>
              <a:ext uri="{FF2B5EF4-FFF2-40B4-BE49-F238E27FC236}">
                <a16:creationId xmlns:a16="http://schemas.microsoft.com/office/drawing/2014/main" id="{B66A8153-E08D-7F62-5D25-6275D33BDC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01480" y="270385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6" name="Trash">
            <a:extLst>
              <a:ext uri="{FF2B5EF4-FFF2-40B4-BE49-F238E27FC236}">
                <a16:creationId xmlns:a16="http://schemas.microsoft.com/office/drawing/2014/main" id="{CF01C2FF-D72E-43BB-DCD4-CEB2BD79BB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30053" y="270385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8" name="View File">
            <a:extLst>
              <a:ext uri="{FF2B5EF4-FFF2-40B4-BE49-F238E27FC236}">
                <a16:creationId xmlns:a16="http://schemas.microsoft.com/office/drawing/2014/main" id="{C79ADFE9-9B42-83BC-EEFA-590BF5387BF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45926" y="270544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1" name="Globe">
            <a:extLst>
              <a:ext uri="{FF2B5EF4-FFF2-40B4-BE49-F238E27FC236}">
                <a16:creationId xmlns:a16="http://schemas.microsoft.com/office/drawing/2014/main" id="{9323A525-FEE1-978E-DF52-CEE1EEBC476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075115" y="270385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2" name="Info">
            <a:extLst>
              <a:ext uri="{FF2B5EF4-FFF2-40B4-BE49-F238E27FC236}">
                <a16:creationId xmlns:a16="http://schemas.microsoft.com/office/drawing/2014/main" id="{B7CDC938-6CDE-4324-B237-BE90AC8FED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78288" y="270385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0" name="Add">
            <a:extLst>
              <a:ext uri="{FF2B5EF4-FFF2-40B4-BE49-F238E27FC236}">
                <a16:creationId xmlns:a16="http://schemas.microsoft.com/office/drawing/2014/main" id="{02D34677-27F1-5D5F-3CE2-B5EC7023CD88}"/>
              </a:ext>
            </a:extLst>
          </p:cNvPr>
          <p:cNvSpPr>
            <a:spLocks noChangeAspect="1"/>
          </p:cNvSpPr>
          <p:nvPr/>
        </p:nvSpPr>
        <p:spPr bwMode="auto">
          <a:xfrm>
            <a:off x="7404571" y="275048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F84131B5-EE3A-8D3E-1FF4-83A7307BB206}"/>
              </a:ext>
            </a:extLst>
          </p:cNvPr>
          <p:cNvSpPr/>
          <p:nvPr/>
        </p:nvSpPr>
        <p:spPr>
          <a:xfrm>
            <a:off x="7373530" y="271394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BFA53C5E-1C98-59AB-E05B-35F74C84174B}"/>
              </a:ext>
            </a:extLst>
          </p:cNvPr>
          <p:cNvSpPr/>
          <p:nvPr/>
        </p:nvSpPr>
        <p:spPr>
          <a:xfrm>
            <a:off x="429459" y="3747481"/>
            <a:ext cx="8916153" cy="670440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 기능 아이콘은 로그다운로드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네트워크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간트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계산기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다국어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결재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미결건수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삭제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인쇄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저장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즐겨찾기 등으로 해당 업무 화면이 필요로 하는 용도에 따라 선택하여 노출한다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 기능 아이콘은 해당 화면 전체를 제어하는 기능일 경우에 한해 배치한다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cxnSp>
        <p:nvCxnSpPr>
          <p:cNvPr id="66" name="직선 연결선 65">
            <a:extLst>
              <a:ext uri="{FF2B5EF4-FFF2-40B4-BE49-F238E27FC236}">
                <a16:creationId xmlns:a16="http://schemas.microsoft.com/office/drawing/2014/main" id="{92023079-4F3C-3B8B-1C78-77157BE8CBD7}"/>
              </a:ext>
            </a:extLst>
          </p:cNvPr>
          <p:cNvCxnSpPr/>
          <p:nvPr/>
        </p:nvCxnSpPr>
        <p:spPr bwMode="auto">
          <a:xfrm>
            <a:off x="647644" y="2500354"/>
            <a:ext cx="1527039" cy="0"/>
          </a:xfrm>
          <a:prstGeom prst="line">
            <a:avLst/>
          </a:prstGeom>
          <a:solidFill>
            <a:schemeClr val="accent1"/>
          </a:solidFill>
          <a:ln w="158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67" name="직선 연결선 66">
            <a:extLst>
              <a:ext uri="{FF2B5EF4-FFF2-40B4-BE49-F238E27FC236}">
                <a16:creationId xmlns:a16="http://schemas.microsoft.com/office/drawing/2014/main" id="{FD7A3E2A-B88F-3FA7-C449-1959A8A9CFAB}"/>
              </a:ext>
            </a:extLst>
          </p:cNvPr>
          <p:cNvCxnSpPr/>
          <p:nvPr/>
        </p:nvCxnSpPr>
        <p:spPr bwMode="auto">
          <a:xfrm>
            <a:off x="639331" y="2410373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9" name="TextBox 68">
            <a:extLst>
              <a:ext uri="{FF2B5EF4-FFF2-40B4-BE49-F238E27FC236}">
                <a16:creationId xmlns:a16="http://schemas.microsoft.com/office/drawing/2014/main" id="{69293C1E-6E1C-48E0-2F8F-FFA76919D11F}"/>
              </a:ext>
            </a:extLst>
          </p:cNvPr>
          <p:cNvSpPr txBox="1"/>
          <p:nvPr/>
        </p:nvSpPr>
        <p:spPr>
          <a:xfrm>
            <a:off x="645442" y="2190637"/>
            <a:ext cx="148162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타이틀 영역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좌측 정렬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0" name="직선 연결선 69">
            <a:extLst>
              <a:ext uri="{FF2B5EF4-FFF2-40B4-BE49-F238E27FC236}">
                <a16:creationId xmlns:a16="http://schemas.microsoft.com/office/drawing/2014/main" id="{DDAD1F51-9A1D-46F1-8EF3-68D41A72573F}"/>
              </a:ext>
            </a:extLst>
          </p:cNvPr>
          <p:cNvCxnSpPr>
            <a:cxnSpLocks/>
          </p:cNvCxnSpPr>
          <p:nvPr/>
        </p:nvCxnSpPr>
        <p:spPr bwMode="auto">
          <a:xfrm>
            <a:off x="2174683" y="2500354"/>
            <a:ext cx="6878316" cy="0"/>
          </a:xfrm>
          <a:prstGeom prst="line">
            <a:avLst/>
          </a:prstGeom>
          <a:solidFill>
            <a:schemeClr val="accent1"/>
          </a:solidFill>
          <a:ln w="158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72" name="직선 연결선 71">
            <a:extLst>
              <a:ext uri="{FF2B5EF4-FFF2-40B4-BE49-F238E27FC236}">
                <a16:creationId xmlns:a16="http://schemas.microsoft.com/office/drawing/2014/main" id="{4A9DCBD5-9C55-8BF9-8354-12815655B2D6}"/>
              </a:ext>
            </a:extLst>
          </p:cNvPr>
          <p:cNvCxnSpPr/>
          <p:nvPr/>
        </p:nvCxnSpPr>
        <p:spPr bwMode="auto">
          <a:xfrm>
            <a:off x="6772668" y="2410373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3" name="TextBox 72">
            <a:extLst>
              <a:ext uri="{FF2B5EF4-FFF2-40B4-BE49-F238E27FC236}">
                <a16:creationId xmlns:a16="http://schemas.microsoft.com/office/drawing/2014/main" id="{68014D2A-F2E0-4DF4-7469-BAB7DCB67C80}"/>
              </a:ext>
            </a:extLst>
          </p:cNvPr>
          <p:cNvSpPr txBox="1"/>
          <p:nvPr/>
        </p:nvSpPr>
        <p:spPr>
          <a:xfrm>
            <a:off x="6772669" y="2215716"/>
            <a:ext cx="2278125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화면 기능 아이콘 영역 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우측 정렬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5" name="직선 연결선 74">
            <a:extLst>
              <a:ext uri="{FF2B5EF4-FFF2-40B4-BE49-F238E27FC236}">
                <a16:creationId xmlns:a16="http://schemas.microsoft.com/office/drawing/2014/main" id="{96C3A081-103F-588E-A09B-7CF7FE429932}"/>
              </a:ext>
            </a:extLst>
          </p:cNvPr>
          <p:cNvCxnSpPr/>
          <p:nvPr/>
        </p:nvCxnSpPr>
        <p:spPr bwMode="auto">
          <a:xfrm>
            <a:off x="9050794" y="2412233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7049DD5-477C-0906-27C4-70469A174F6B}"/>
              </a:ext>
            </a:extLst>
          </p:cNvPr>
          <p:cNvSpPr txBox="1">
            <a:spLocks/>
          </p:cNvSpPr>
          <p:nvPr/>
        </p:nvSpPr>
        <p:spPr>
          <a:xfrm>
            <a:off x="423318" y="3442643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4.2.2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 기능 버튼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0626B57-8DCC-B8EE-A684-C4E3C7169E17}"/>
              </a:ext>
            </a:extLst>
          </p:cNvPr>
          <p:cNvSpPr/>
          <p:nvPr/>
        </p:nvSpPr>
        <p:spPr>
          <a:xfrm>
            <a:off x="2237174" y="4740608"/>
            <a:ext cx="6825754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Star">
            <a:extLst>
              <a:ext uri="{FF2B5EF4-FFF2-40B4-BE49-F238E27FC236}">
                <a16:creationId xmlns:a16="http://schemas.microsoft.com/office/drawing/2014/main" id="{F6596D22-FE35-E2EC-6919-30F518741C8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06652" y="4808426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" name="Save">
            <a:extLst>
              <a:ext uri="{FF2B5EF4-FFF2-40B4-BE49-F238E27FC236}">
                <a16:creationId xmlns:a16="http://schemas.microsoft.com/office/drawing/2014/main" id="{50CAA5EC-E0E0-61A8-55FC-3C817E4DE0C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09824" y="4808426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" name="Printer">
            <a:extLst>
              <a:ext uri="{FF2B5EF4-FFF2-40B4-BE49-F238E27FC236}">
                <a16:creationId xmlns:a16="http://schemas.microsoft.com/office/drawing/2014/main" id="{5A5F0B0C-8D3D-ECE0-E11A-9D43F2CCDC2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11409" y="4808426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Trash">
            <a:extLst>
              <a:ext uri="{FF2B5EF4-FFF2-40B4-BE49-F238E27FC236}">
                <a16:creationId xmlns:a16="http://schemas.microsoft.com/office/drawing/2014/main" id="{D4902B02-2EED-9DE8-60D9-3E9035DA84F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39982" y="4808426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" name="View File">
            <a:extLst>
              <a:ext uri="{FF2B5EF4-FFF2-40B4-BE49-F238E27FC236}">
                <a16:creationId xmlns:a16="http://schemas.microsoft.com/office/drawing/2014/main" id="{2E1B9ACD-7CE5-F68C-EAF4-41C7A80770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55855" y="4810013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" name="Globe">
            <a:extLst>
              <a:ext uri="{FF2B5EF4-FFF2-40B4-BE49-F238E27FC236}">
                <a16:creationId xmlns:a16="http://schemas.microsoft.com/office/drawing/2014/main" id="{68CD1650-0B08-1745-DF3D-15FDD9848C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085044" y="4808426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" name="Add">
            <a:extLst>
              <a:ext uri="{FF2B5EF4-FFF2-40B4-BE49-F238E27FC236}">
                <a16:creationId xmlns:a16="http://schemas.microsoft.com/office/drawing/2014/main" id="{D559617D-5DF5-0968-E386-9B6458BF70B4}"/>
              </a:ext>
            </a:extLst>
          </p:cNvPr>
          <p:cNvSpPr>
            <a:spLocks noChangeAspect="1"/>
          </p:cNvSpPr>
          <p:nvPr/>
        </p:nvSpPr>
        <p:spPr bwMode="auto">
          <a:xfrm>
            <a:off x="7414500" y="4855053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23C410AE-9A60-6D76-4421-72799BFCC3D2}"/>
              </a:ext>
            </a:extLst>
          </p:cNvPr>
          <p:cNvSpPr/>
          <p:nvPr/>
        </p:nvSpPr>
        <p:spPr>
          <a:xfrm>
            <a:off x="7383459" y="4818512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" name="Info">
            <a:extLst>
              <a:ext uri="{FF2B5EF4-FFF2-40B4-BE49-F238E27FC236}">
                <a16:creationId xmlns:a16="http://schemas.microsoft.com/office/drawing/2014/main" id="{74A53771-C5CC-4053-A7DF-DC0341B5148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8217" y="4808426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71FC995-A749-E4F8-95F6-59B1470E0BED}"/>
              </a:ext>
            </a:extLst>
          </p:cNvPr>
          <p:cNvSpPr/>
          <p:nvPr/>
        </p:nvSpPr>
        <p:spPr>
          <a:xfrm>
            <a:off x="2237174" y="5250417"/>
            <a:ext cx="6825754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Star">
            <a:extLst>
              <a:ext uri="{FF2B5EF4-FFF2-40B4-BE49-F238E27FC236}">
                <a16:creationId xmlns:a16="http://schemas.microsoft.com/office/drawing/2014/main" id="{E623E4A4-EC08-C5C5-960E-208F5BF44C8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06652" y="5318235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7" name="Save">
            <a:extLst>
              <a:ext uri="{FF2B5EF4-FFF2-40B4-BE49-F238E27FC236}">
                <a16:creationId xmlns:a16="http://schemas.microsoft.com/office/drawing/2014/main" id="{54AFBB13-151E-656B-A203-B812043171B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09824" y="5318235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9" name="Printer">
            <a:extLst>
              <a:ext uri="{FF2B5EF4-FFF2-40B4-BE49-F238E27FC236}">
                <a16:creationId xmlns:a16="http://schemas.microsoft.com/office/drawing/2014/main" id="{5DEE21D7-CCA7-AE49-27E1-C67F322AF18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11409" y="5318235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4" name="Trash">
            <a:extLst>
              <a:ext uri="{FF2B5EF4-FFF2-40B4-BE49-F238E27FC236}">
                <a16:creationId xmlns:a16="http://schemas.microsoft.com/office/drawing/2014/main" id="{979919C6-0304-0F2A-CE69-92E069602AC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39982" y="5318235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5" name="View File">
            <a:extLst>
              <a:ext uri="{FF2B5EF4-FFF2-40B4-BE49-F238E27FC236}">
                <a16:creationId xmlns:a16="http://schemas.microsoft.com/office/drawing/2014/main" id="{CF2767CC-28E2-42D1-B128-53198FEF752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55855" y="5319822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47" name="Globe">
            <a:extLst>
              <a:ext uri="{FF2B5EF4-FFF2-40B4-BE49-F238E27FC236}">
                <a16:creationId xmlns:a16="http://schemas.microsoft.com/office/drawing/2014/main" id="{ED9B616A-7F2C-5922-AA8F-A44ECF6CF6B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085044" y="5318235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4" name="Add">
            <a:extLst>
              <a:ext uri="{FF2B5EF4-FFF2-40B4-BE49-F238E27FC236}">
                <a16:creationId xmlns:a16="http://schemas.microsoft.com/office/drawing/2014/main" id="{F4C3E604-ACA4-E526-C46E-88D134BC9D93}"/>
              </a:ext>
            </a:extLst>
          </p:cNvPr>
          <p:cNvSpPr>
            <a:spLocks noChangeAspect="1"/>
          </p:cNvSpPr>
          <p:nvPr/>
        </p:nvSpPr>
        <p:spPr bwMode="auto">
          <a:xfrm>
            <a:off x="7414500" y="5364862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5" name="직사각형 54">
            <a:extLst>
              <a:ext uri="{FF2B5EF4-FFF2-40B4-BE49-F238E27FC236}">
                <a16:creationId xmlns:a16="http://schemas.microsoft.com/office/drawing/2014/main" id="{9487CB3C-A48D-2B26-DC83-F55A2FF994F8}"/>
              </a:ext>
            </a:extLst>
          </p:cNvPr>
          <p:cNvSpPr/>
          <p:nvPr/>
        </p:nvSpPr>
        <p:spPr>
          <a:xfrm>
            <a:off x="7383459" y="5328321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사각형: 둥근 모서리 55">
            <a:extLst>
              <a:ext uri="{FF2B5EF4-FFF2-40B4-BE49-F238E27FC236}">
                <a16:creationId xmlns:a16="http://schemas.microsoft.com/office/drawing/2014/main" id="{E0C6995D-98E8-7EB7-A2E9-98EC550969E7}"/>
              </a:ext>
            </a:extLst>
          </p:cNvPr>
          <p:cNvSpPr/>
          <p:nvPr/>
        </p:nvSpPr>
        <p:spPr>
          <a:xfrm>
            <a:off x="6753410" y="5287161"/>
            <a:ext cx="239291" cy="219321"/>
          </a:xfrm>
          <a:prstGeom prst="roundRect">
            <a:avLst/>
          </a:prstGeom>
          <a:solidFill>
            <a:schemeClr val="accent5">
              <a:lumMod val="7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Info">
            <a:extLst>
              <a:ext uri="{FF2B5EF4-FFF2-40B4-BE49-F238E27FC236}">
                <a16:creationId xmlns:a16="http://schemas.microsoft.com/office/drawing/2014/main" id="{7B9D81C5-1083-77CD-1468-09B94CCD6B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8217" y="5318235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A7572DAC-123E-2986-02D9-CCF71D6EE0A9}"/>
              </a:ext>
            </a:extLst>
          </p:cNvPr>
          <p:cNvSpPr/>
          <p:nvPr/>
        </p:nvSpPr>
        <p:spPr>
          <a:xfrm>
            <a:off x="2237174" y="5760226"/>
            <a:ext cx="6825754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Star">
            <a:extLst>
              <a:ext uri="{FF2B5EF4-FFF2-40B4-BE49-F238E27FC236}">
                <a16:creationId xmlns:a16="http://schemas.microsoft.com/office/drawing/2014/main" id="{B8A8DC2E-F24A-EFAC-322E-159AE629394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06652" y="5828044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2" name="Save">
            <a:extLst>
              <a:ext uri="{FF2B5EF4-FFF2-40B4-BE49-F238E27FC236}">
                <a16:creationId xmlns:a16="http://schemas.microsoft.com/office/drawing/2014/main" id="{24DC2252-EB0A-58BF-A2B9-37E16C281E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09824" y="5828044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3" name="Printer">
            <a:extLst>
              <a:ext uri="{FF2B5EF4-FFF2-40B4-BE49-F238E27FC236}">
                <a16:creationId xmlns:a16="http://schemas.microsoft.com/office/drawing/2014/main" id="{8C4B8391-1D6F-D475-59D8-93A485E5A52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11409" y="5828044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4" name="Trash">
            <a:extLst>
              <a:ext uri="{FF2B5EF4-FFF2-40B4-BE49-F238E27FC236}">
                <a16:creationId xmlns:a16="http://schemas.microsoft.com/office/drawing/2014/main" id="{17F0109B-380A-8879-E1D4-EEDC4570F21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939982" y="5828044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8" name="View File">
            <a:extLst>
              <a:ext uri="{FF2B5EF4-FFF2-40B4-BE49-F238E27FC236}">
                <a16:creationId xmlns:a16="http://schemas.microsoft.com/office/drawing/2014/main" id="{3793E480-C5FC-E54E-3361-5D0DAB76C2B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55855" y="5829631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1" name="Globe">
            <a:extLst>
              <a:ext uri="{FF2B5EF4-FFF2-40B4-BE49-F238E27FC236}">
                <a16:creationId xmlns:a16="http://schemas.microsoft.com/office/drawing/2014/main" id="{F18B3814-7DAE-E17B-D267-5072677C5A9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085044" y="5828044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4" name="Add">
            <a:extLst>
              <a:ext uri="{FF2B5EF4-FFF2-40B4-BE49-F238E27FC236}">
                <a16:creationId xmlns:a16="http://schemas.microsoft.com/office/drawing/2014/main" id="{5B8F7381-447D-D329-7C99-C39C75B3A042}"/>
              </a:ext>
            </a:extLst>
          </p:cNvPr>
          <p:cNvSpPr>
            <a:spLocks noChangeAspect="1"/>
          </p:cNvSpPr>
          <p:nvPr/>
        </p:nvSpPr>
        <p:spPr bwMode="auto">
          <a:xfrm>
            <a:off x="7414500" y="5874671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6" name="직사각형 75">
            <a:extLst>
              <a:ext uri="{FF2B5EF4-FFF2-40B4-BE49-F238E27FC236}">
                <a16:creationId xmlns:a16="http://schemas.microsoft.com/office/drawing/2014/main" id="{5364E471-D7CF-BD1E-3BAA-96A27E41E63E}"/>
              </a:ext>
            </a:extLst>
          </p:cNvPr>
          <p:cNvSpPr/>
          <p:nvPr/>
        </p:nvSpPr>
        <p:spPr>
          <a:xfrm>
            <a:off x="7383459" y="5838130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Info">
            <a:extLst>
              <a:ext uri="{FF2B5EF4-FFF2-40B4-BE49-F238E27FC236}">
                <a16:creationId xmlns:a16="http://schemas.microsoft.com/office/drawing/2014/main" id="{8C7F3E89-CFCD-197F-3FDC-287F53684C0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788217" y="5828044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1" name="타원 80">
            <a:extLst>
              <a:ext uri="{FF2B5EF4-FFF2-40B4-BE49-F238E27FC236}">
                <a16:creationId xmlns:a16="http://schemas.microsoft.com/office/drawing/2014/main" id="{DDB3CD3A-16B5-B247-12FC-D5BE46578A8A}"/>
              </a:ext>
            </a:extLst>
          </p:cNvPr>
          <p:cNvSpPr/>
          <p:nvPr/>
        </p:nvSpPr>
        <p:spPr>
          <a:xfrm>
            <a:off x="6693647" y="5207658"/>
            <a:ext cx="370541" cy="364565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noFill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타원 81">
            <a:extLst>
              <a:ext uri="{FF2B5EF4-FFF2-40B4-BE49-F238E27FC236}">
                <a16:creationId xmlns:a16="http://schemas.microsoft.com/office/drawing/2014/main" id="{8E7A204E-1CC1-A6A9-F6E0-514CE61DC090}"/>
              </a:ext>
            </a:extLst>
          </p:cNvPr>
          <p:cNvSpPr/>
          <p:nvPr/>
        </p:nvSpPr>
        <p:spPr>
          <a:xfrm>
            <a:off x="6983709" y="5726723"/>
            <a:ext cx="370541" cy="364565"/>
          </a:xfrm>
          <a:prstGeom prst="ellipse">
            <a:avLst/>
          </a:prstGeom>
          <a:noFill/>
          <a:ln w="127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noFill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텍스트 개체 틀 9">
            <a:extLst>
              <a:ext uri="{FF2B5EF4-FFF2-40B4-BE49-F238E27FC236}">
                <a16:creationId xmlns:a16="http://schemas.microsoft.com/office/drawing/2014/main" id="{34A95D44-6545-26EB-5037-D1A41A664F96}"/>
              </a:ext>
            </a:extLst>
          </p:cNvPr>
          <p:cNvSpPr txBox="1">
            <a:spLocks/>
          </p:cNvSpPr>
          <p:nvPr/>
        </p:nvSpPr>
        <p:spPr>
          <a:xfrm>
            <a:off x="712861" y="4759891"/>
            <a:ext cx="1523967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 상태 </a:t>
            </a:r>
            <a:r>
              <a:rPr lang="en-US" altLang="ko-KR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(normal)</a:t>
            </a:r>
          </a:p>
        </p:txBody>
      </p:sp>
      <p:sp>
        <p:nvSpPr>
          <p:cNvPr id="84" name="텍스트 개체 틀 9">
            <a:extLst>
              <a:ext uri="{FF2B5EF4-FFF2-40B4-BE49-F238E27FC236}">
                <a16:creationId xmlns:a16="http://schemas.microsoft.com/office/drawing/2014/main" id="{811BA944-C16E-24DF-0C78-6505B813603D}"/>
              </a:ext>
            </a:extLst>
          </p:cNvPr>
          <p:cNvSpPr txBox="1">
            <a:spLocks/>
          </p:cNvSpPr>
          <p:nvPr/>
        </p:nvSpPr>
        <p:spPr>
          <a:xfrm>
            <a:off x="712861" y="5269291"/>
            <a:ext cx="1523967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마우스 오버 </a:t>
            </a:r>
            <a:r>
              <a:rPr lang="en-US" altLang="ko-KR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(over)</a:t>
            </a:r>
          </a:p>
        </p:txBody>
      </p:sp>
      <p:sp>
        <p:nvSpPr>
          <p:cNvPr id="85" name="텍스트 개체 틀 9">
            <a:extLst>
              <a:ext uri="{FF2B5EF4-FFF2-40B4-BE49-F238E27FC236}">
                <a16:creationId xmlns:a16="http://schemas.microsoft.com/office/drawing/2014/main" id="{CA2494C0-7790-180C-19E8-236498AB5561}"/>
              </a:ext>
            </a:extLst>
          </p:cNvPr>
          <p:cNvSpPr txBox="1">
            <a:spLocks/>
          </p:cNvSpPr>
          <p:nvPr/>
        </p:nvSpPr>
        <p:spPr>
          <a:xfrm>
            <a:off x="712861" y="5788225"/>
            <a:ext cx="1523967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 불가 </a:t>
            </a:r>
            <a:r>
              <a:rPr lang="en-US" altLang="ko-KR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(disable)</a:t>
            </a: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7F735CBC-AE82-4219-5520-1355D51FCE30}"/>
              </a:ext>
            </a:extLst>
          </p:cNvPr>
          <p:cNvSpPr txBox="1"/>
          <p:nvPr/>
        </p:nvSpPr>
        <p:spPr>
          <a:xfrm>
            <a:off x="2437341" y="4779090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타이틀</a:t>
            </a:r>
          </a:p>
        </p:txBody>
      </p:sp>
      <p:sp>
        <p:nvSpPr>
          <p:cNvPr id="87" name="File">
            <a:extLst>
              <a:ext uri="{FF2B5EF4-FFF2-40B4-BE49-F238E27FC236}">
                <a16:creationId xmlns:a16="http://schemas.microsoft.com/office/drawing/2014/main" id="{05864F32-06C3-AD9A-8A74-238866401EC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65250" y="4805117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8226BF3E-695F-EEF4-0692-FB56AC59EBA3}"/>
              </a:ext>
            </a:extLst>
          </p:cNvPr>
          <p:cNvSpPr txBox="1"/>
          <p:nvPr/>
        </p:nvSpPr>
        <p:spPr>
          <a:xfrm>
            <a:off x="2437341" y="5286598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타이틀</a:t>
            </a:r>
          </a:p>
        </p:txBody>
      </p:sp>
      <p:sp>
        <p:nvSpPr>
          <p:cNvPr id="90" name="File">
            <a:extLst>
              <a:ext uri="{FF2B5EF4-FFF2-40B4-BE49-F238E27FC236}">
                <a16:creationId xmlns:a16="http://schemas.microsoft.com/office/drawing/2014/main" id="{19B8D2C6-1D45-A5E1-9DA1-2F8B6E34C75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65250" y="5312625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7CD9B251-54FB-2124-99E0-DE27BA2144F0}"/>
              </a:ext>
            </a:extLst>
          </p:cNvPr>
          <p:cNvSpPr txBox="1"/>
          <p:nvPr/>
        </p:nvSpPr>
        <p:spPr>
          <a:xfrm>
            <a:off x="2437341" y="5802981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타이틀</a:t>
            </a:r>
            <a:endParaRPr lang="ko-KR" altLang="en-US" sz="9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3" name="File">
            <a:extLst>
              <a:ext uri="{FF2B5EF4-FFF2-40B4-BE49-F238E27FC236}">
                <a16:creationId xmlns:a16="http://schemas.microsoft.com/office/drawing/2014/main" id="{07E98B9B-5F8C-4C04-D86C-7FF82A0FFEE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365250" y="5829008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solidFill>
                <a:schemeClr val="bg1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8" name="텍스트 개체 틀 9">
            <a:extLst>
              <a:ext uri="{FF2B5EF4-FFF2-40B4-BE49-F238E27FC236}">
                <a16:creationId xmlns:a16="http://schemas.microsoft.com/office/drawing/2014/main" id="{BA07D1E7-3B1C-CD2A-B3B0-0097E52A6996}"/>
              </a:ext>
            </a:extLst>
          </p:cNvPr>
          <p:cNvSpPr txBox="1">
            <a:spLocks/>
          </p:cNvSpPr>
          <p:nvPr/>
        </p:nvSpPr>
        <p:spPr>
          <a:xfrm>
            <a:off x="424797" y="1677464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4.2.1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업무 공통 구성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79901974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/>
          <p:cNvSpPr txBox="1">
            <a:spLocks/>
          </p:cNvSpPr>
          <p:nvPr/>
        </p:nvSpPr>
        <p:spPr>
          <a:xfrm>
            <a:off x="422275" y="1654334"/>
            <a:ext cx="8923338" cy="258705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4.3.1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업무 화면의 종류</a:t>
            </a:r>
          </a:p>
        </p:txBody>
      </p:sp>
      <p:sp>
        <p:nvSpPr>
          <p:cNvPr id="4" name="텍스트 개체 틀 10"/>
          <p:cNvSpPr txBox="1">
            <a:spLocks/>
          </p:cNvSpPr>
          <p:nvPr/>
        </p:nvSpPr>
        <p:spPr>
          <a:xfrm>
            <a:off x="431585" y="2038051"/>
            <a:ext cx="8914028" cy="603549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ko-KR" altLang="en-US" dirty="0"/>
              <a:t>메뉴로 접근된 화면에서 직접 </a:t>
            </a:r>
            <a:r>
              <a:rPr lang="en-US" altLang="ko-KR" dirty="0"/>
              <a:t>CURD </a:t>
            </a:r>
            <a:r>
              <a:rPr lang="ko-KR" altLang="en-US" dirty="0"/>
              <a:t>업무를 처리하는 형태의 업무 화면을 </a:t>
            </a:r>
            <a:r>
              <a:rPr lang="en-US" altLang="ko-KR" dirty="0"/>
              <a:t>‘Single</a:t>
            </a:r>
            <a:r>
              <a:rPr lang="ko-KR" altLang="en-US" dirty="0"/>
              <a:t>화면</a:t>
            </a:r>
            <a:r>
              <a:rPr lang="en-US" altLang="ko-KR" dirty="0"/>
              <a:t>‘</a:t>
            </a:r>
            <a:r>
              <a:rPr lang="ko-KR" altLang="en-US" dirty="0"/>
              <a:t>이라</a:t>
            </a:r>
            <a:r>
              <a:rPr lang="en-US" altLang="ko-KR" dirty="0"/>
              <a:t> </a:t>
            </a:r>
            <a:r>
              <a:rPr lang="ko-KR" altLang="en-US" dirty="0"/>
              <a:t>부르기도 한다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메뉴로 접근된 화면 중 상위 화면</a:t>
            </a:r>
            <a:r>
              <a:rPr lang="en-US" altLang="ko-KR" dirty="0"/>
              <a:t>(Master)</a:t>
            </a:r>
            <a:r>
              <a:rPr lang="ko-KR" altLang="en-US" dirty="0"/>
              <a:t>과 종속 화면</a:t>
            </a:r>
            <a:r>
              <a:rPr lang="en-US" altLang="ko-KR" dirty="0"/>
              <a:t>(Detail)</a:t>
            </a:r>
            <a:r>
              <a:rPr lang="ko-KR" altLang="en-US" dirty="0"/>
              <a:t>을 통해 </a:t>
            </a:r>
            <a:r>
              <a:rPr lang="en-US" altLang="ko-KR" dirty="0"/>
              <a:t>CRUD </a:t>
            </a:r>
            <a:r>
              <a:rPr lang="ko-KR" altLang="en-US" dirty="0"/>
              <a:t>업무를 처리하는 형태를 </a:t>
            </a:r>
            <a:r>
              <a:rPr lang="en-US" altLang="ko-KR" dirty="0"/>
              <a:t>‘Double</a:t>
            </a:r>
            <a:r>
              <a:rPr lang="ko-KR" altLang="en-US" dirty="0"/>
              <a:t>화면</a:t>
            </a:r>
            <a:r>
              <a:rPr lang="en-US" altLang="ko-KR" dirty="0"/>
              <a:t>‘</a:t>
            </a:r>
            <a:r>
              <a:rPr lang="ko-KR" altLang="en-US" dirty="0"/>
              <a:t>이라 부르기로 한다</a:t>
            </a:r>
            <a:r>
              <a:rPr lang="en-US" altLang="ko-KR" dirty="0"/>
              <a:t>.</a:t>
            </a:r>
          </a:p>
        </p:txBody>
      </p:sp>
      <p:sp>
        <p:nvSpPr>
          <p:cNvPr id="5" name="텍스트 개체 틀 10"/>
          <p:cNvSpPr txBox="1">
            <a:spLocks/>
          </p:cNvSpPr>
          <p:nvPr/>
        </p:nvSpPr>
        <p:spPr>
          <a:xfrm>
            <a:off x="5307571" y="4929500"/>
            <a:ext cx="1579590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ClrTx/>
              <a:buNone/>
            </a:pP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[Double </a:t>
            </a:r>
            <a:r>
              <a:rPr lang="ko-KR" altLang="en-US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예시</a:t>
            </a: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</p:txBody>
      </p:sp>
      <p:pic>
        <p:nvPicPr>
          <p:cNvPr id="12" name="그림 11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1561" t="5126" r="32407" b="11802"/>
          <a:stretch/>
        </p:blipFill>
        <p:spPr>
          <a:xfrm>
            <a:off x="1766267" y="2855786"/>
            <a:ext cx="2058249" cy="2024374"/>
          </a:xfrm>
          <a:prstGeom prst="rect">
            <a:avLst/>
          </a:prstGeom>
          <a:ln w="6350">
            <a:solidFill>
              <a:schemeClr val="bg1">
                <a:lumMod val="85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</p:pic>
      <p:pic>
        <p:nvPicPr>
          <p:cNvPr id="13" name="그림 1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16999" y="2855786"/>
            <a:ext cx="2956296" cy="2039230"/>
          </a:xfrm>
          <a:prstGeom prst="rect">
            <a:avLst/>
          </a:prstGeom>
          <a:ln w="6350">
            <a:solidFill>
              <a:schemeClr val="bg1">
                <a:lumMod val="85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</p:pic>
      <p:sp>
        <p:nvSpPr>
          <p:cNvPr id="25" name="직사각형 24"/>
          <p:cNvSpPr/>
          <p:nvPr/>
        </p:nvSpPr>
        <p:spPr>
          <a:xfrm>
            <a:off x="431585" y="5378405"/>
            <a:ext cx="8914028" cy="8089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lvl="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종속 화면을 갖는 상위 화면은 ‘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Master’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라고 명명하며 그에 종속된 화면은 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Detail’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이라고 부르기로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lvl="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Master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화면은 여러 개의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Detail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화면을 포함할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lvl="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Detail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화면은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Popup, Tab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또는 경우에 따라 화면 전환의 형태로 처리할 수도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7" name="텍스트 개체 틀 9">
            <a:extLst>
              <a:ext uri="{FF2B5EF4-FFF2-40B4-BE49-F238E27FC236}">
                <a16:creationId xmlns:a16="http://schemas.microsoft.com/office/drawing/2014/main" id="{AFDB7F7E-1EF2-4655-6FC8-5E7B643B8F51}"/>
              </a:ext>
            </a:extLst>
          </p:cNvPr>
          <p:cNvSpPr txBox="1">
            <a:spLocks/>
          </p:cNvSpPr>
          <p:nvPr/>
        </p:nvSpPr>
        <p:spPr>
          <a:xfrm>
            <a:off x="422274" y="1279437"/>
            <a:ext cx="8923338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4.3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업무 화면 구분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텍스트 개체 틀 10">
            <a:extLst>
              <a:ext uri="{FF2B5EF4-FFF2-40B4-BE49-F238E27FC236}">
                <a16:creationId xmlns:a16="http://schemas.microsoft.com/office/drawing/2014/main" id="{CE50F71B-C7E6-F13B-0635-DCF5D32578CC}"/>
              </a:ext>
            </a:extLst>
          </p:cNvPr>
          <p:cNvSpPr txBox="1">
            <a:spLocks/>
          </p:cNvSpPr>
          <p:nvPr/>
        </p:nvSpPr>
        <p:spPr>
          <a:xfrm>
            <a:off x="2010607" y="4937046"/>
            <a:ext cx="1579590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ClrTx/>
              <a:buNone/>
            </a:pP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[Single </a:t>
            </a:r>
            <a:r>
              <a:rPr lang="ko-KR" altLang="en-US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예시</a:t>
            </a:r>
            <a:r>
              <a:rPr lang="en-US" altLang="ko-KR" sz="100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153598946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텍스트 개체 틀 9"/>
          <p:cNvSpPr txBox="1">
            <a:spLocks/>
          </p:cNvSpPr>
          <p:nvPr/>
        </p:nvSpPr>
        <p:spPr>
          <a:xfrm>
            <a:off x="422275" y="1299861"/>
            <a:ext cx="7218363" cy="270679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1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4.3.2 </a:t>
            </a:r>
            <a:r>
              <a:rPr lang="ko-KR" altLang="en-US" dirty="0"/>
              <a:t>업무 화면의 정보 흐름</a:t>
            </a:r>
          </a:p>
        </p:txBody>
      </p:sp>
      <p:sp>
        <p:nvSpPr>
          <p:cNvPr id="17" name="직사각형 16"/>
          <p:cNvSpPr/>
          <p:nvPr/>
        </p:nvSpPr>
        <p:spPr bwMode="auto">
          <a:xfrm>
            <a:off x="722588" y="2803226"/>
            <a:ext cx="3716959" cy="2619442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19" name="직사각형 18"/>
          <p:cNvSpPr/>
          <p:nvPr/>
        </p:nvSpPr>
        <p:spPr bwMode="auto">
          <a:xfrm>
            <a:off x="781774" y="2855305"/>
            <a:ext cx="1773282" cy="58611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21" name="직사각형 20"/>
          <p:cNvSpPr/>
          <p:nvPr/>
        </p:nvSpPr>
        <p:spPr bwMode="auto">
          <a:xfrm>
            <a:off x="781774" y="4126594"/>
            <a:ext cx="3605633" cy="58611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22" name="직사각형 21"/>
          <p:cNvSpPr/>
          <p:nvPr/>
        </p:nvSpPr>
        <p:spPr bwMode="auto">
          <a:xfrm>
            <a:off x="2614125" y="2855305"/>
            <a:ext cx="1773282" cy="58611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24" name="직사각형 23"/>
          <p:cNvSpPr/>
          <p:nvPr/>
        </p:nvSpPr>
        <p:spPr bwMode="auto">
          <a:xfrm>
            <a:off x="781774" y="3490982"/>
            <a:ext cx="1773282" cy="58611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27" name="직사각형 26"/>
          <p:cNvSpPr/>
          <p:nvPr/>
        </p:nvSpPr>
        <p:spPr bwMode="auto">
          <a:xfrm>
            <a:off x="2614125" y="3490982"/>
            <a:ext cx="1773282" cy="58611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29" name="직사각형 28"/>
          <p:cNvSpPr/>
          <p:nvPr/>
        </p:nvSpPr>
        <p:spPr bwMode="auto">
          <a:xfrm>
            <a:off x="781774" y="4769269"/>
            <a:ext cx="3605633" cy="586110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9" name="타원 8"/>
          <p:cNvSpPr/>
          <p:nvPr/>
        </p:nvSpPr>
        <p:spPr>
          <a:xfrm>
            <a:off x="1574676" y="3054654"/>
            <a:ext cx="187478" cy="187478"/>
          </a:xfrm>
          <a:prstGeom prst="ellipse">
            <a:avLst/>
          </a:prstGeom>
          <a:solidFill>
            <a:srgbClr val="0E89F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 </a:t>
            </a:r>
            <a:endParaRPr lang="ko-KR" altLang="en-US" sz="900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0" name="타원 9"/>
          <p:cNvSpPr/>
          <p:nvPr/>
        </p:nvSpPr>
        <p:spPr>
          <a:xfrm>
            <a:off x="3407027" y="3054654"/>
            <a:ext cx="187478" cy="187478"/>
          </a:xfrm>
          <a:prstGeom prst="ellipse">
            <a:avLst/>
          </a:prstGeom>
          <a:solidFill>
            <a:srgbClr val="0E89F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 </a:t>
            </a:r>
            <a:endParaRPr lang="ko-KR" altLang="en-US" sz="900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3" name="타원 12"/>
          <p:cNvSpPr/>
          <p:nvPr/>
        </p:nvSpPr>
        <p:spPr>
          <a:xfrm>
            <a:off x="1574676" y="3691036"/>
            <a:ext cx="187478" cy="187478"/>
          </a:xfrm>
          <a:prstGeom prst="ellipse">
            <a:avLst/>
          </a:prstGeom>
          <a:solidFill>
            <a:srgbClr val="0E89F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3 </a:t>
            </a:r>
            <a:endParaRPr lang="ko-KR" altLang="en-US" sz="900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" name="타원 13"/>
          <p:cNvSpPr/>
          <p:nvPr/>
        </p:nvSpPr>
        <p:spPr>
          <a:xfrm>
            <a:off x="3407027" y="3691036"/>
            <a:ext cx="187478" cy="187478"/>
          </a:xfrm>
          <a:prstGeom prst="ellipse">
            <a:avLst/>
          </a:prstGeom>
          <a:solidFill>
            <a:srgbClr val="0E89F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4 </a:t>
            </a:r>
            <a:endParaRPr lang="ko-KR" altLang="en-US" sz="900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" name="타원 14"/>
          <p:cNvSpPr/>
          <p:nvPr/>
        </p:nvSpPr>
        <p:spPr>
          <a:xfrm>
            <a:off x="2487328" y="4325910"/>
            <a:ext cx="187478" cy="187478"/>
          </a:xfrm>
          <a:prstGeom prst="ellipse">
            <a:avLst/>
          </a:prstGeom>
          <a:solidFill>
            <a:srgbClr val="0E89F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5 </a:t>
            </a:r>
            <a:endParaRPr lang="ko-KR" altLang="en-US" sz="900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6" name="타원 15"/>
          <p:cNvSpPr/>
          <p:nvPr/>
        </p:nvSpPr>
        <p:spPr>
          <a:xfrm>
            <a:off x="2487328" y="4965788"/>
            <a:ext cx="187478" cy="187478"/>
          </a:xfrm>
          <a:prstGeom prst="ellipse">
            <a:avLst/>
          </a:prstGeom>
          <a:solidFill>
            <a:srgbClr val="0E89FA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6 </a:t>
            </a:r>
            <a:endParaRPr lang="ko-KR" altLang="en-US" sz="900" b="1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pic>
        <p:nvPicPr>
          <p:cNvPr id="32" name="그림 3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92545" y="2952586"/>
            <a:ext cx="4346672" cy="579091"/>
          </a:xfrm>
          <a:prstGeom prst="rect">
            <a:avLst/>
          </a:prstGeom>
        </p:spPr>
      </p:pic>
      <p:cxnSp>
        <p:nvCxnSpPr>
          <p:cNvPr id="33" name="직선 연결선 32"/>
          <p:cNvCxnSpPr/>
          <p:nvPr/>
        </p:nvCxnSpPr>
        <p:spPr bwMode="auto">
          <a:xfrm>
            <a:off x="4812244" y="2982243"/>
            <a:ext cx="4311942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직선 연결선 33"/>
          <p:cNvCxnSpPr/>
          <p:nvPr/>
        </p:nvCxnSpPr>
        <p:spPr bwMode="auto">
          <a:xfrm>
            <a:off x="4812244" y="3490373"/>
            <a:ext cx="4311942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" name="직선 연결선 34"/>
          <p:cNvCxnSpPr/>
          <p:nvPr/>
        </p:nvCxnSpPr>
        <p:spPr bwMode="auto">
          <a:xfrm>
            <a:off x="4812244" y="2982243"/>
            <a:ext cx="0" cy="50813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7" name="직선 화살표 연결선 36"/>
          <p:cNvCxnSpPr/>
          <p:nvPr/>
        </p:nvCxnSpPr>
        <p:spPr bwMode="auto">
          <a:xfrm>
            <a:off x="5392029" y="3114965"/>
            <a:ext cx="3587579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8" name="직선 화살표 연결선 37"/>
          <p:cNvCxnSpPr/>
          <p:nvPr/>
        </p:nvCxnSpPr>
        <p:spPr bwMode="auto">
          <a:xfrm flipH="1">
            <a:off x="5420862" y="3118831"/>
            <a:ext cx="3558746" cy="179322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9" name="직선 화살표 연결선 38"/>
          <p:cNvCxnSpPr/>
          <p:nvPr/>
        </p:nvCxnSpPr>
        <p:spPr bwMode="auto">
          <a:xfrm>
            <a:off x="5420862" y="3371626"/>
            <a:ext cx="3587579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grpSp>
        <p:nvGrpSpPr>
          <p:cNvPr id="40" name="그룹 39"/>
          <p:cNvGrpSpPr/>
          <p:nvPr/>
        </p:nvGrpSpPr>
        <p:grpSpPr>
          <a:xfrm>
            <a:off x="4812244" y="3759158"/>
            <a:ext cx="4677831" cy="1458679"/>
            <a:chOff x="5087847" y="3381183"/>
            <a:chExt cx="4677831" cy="1458679"/>
          </a:xfrm>
        </p:grpSpPr>
        <p:pic>
          <p:nvPicPr>
            <p:cNvPr id="41" name="그림 40"/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769" t="26426" r="31769" b="48698"/>
            <a:stretch/>
          </p:blipFill>
          <p:spPr>
            <a:xfrm>
              <a:off x="5087847" y="3410361"/>
              <a:ext cx="4677831" cy="1393685"/>
            </a:xfrm>
            <a:prstGeom prst="rect">
              <a:avLst/>
            </a:prstGeom>
          </p:spPr>
        </p:pic>
        <p:cxnSp>
          <p:nvCxnSpPr>
            <p:cNvPr id="42" name="직선 연결선 41"/>
            <p:cNvCxnSpPr/>
            <p:nvPr/>
          </p:nvCxnSpPr>
          <p:spPr bwMode="auto">
            <a:xfrm>
              <a:off x="5087847" y="3387272"/>
              <a:ext cx="4311942" cy="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" name="직선 연결선 42"/>
            <p:cNvCxnSpPr/>
            <p:nvPr/>
          </p:nvCxnSpPr>
          <p:spPr bwMode="auto">
            <a:xfrm>
              <a:off x="5087847" y="4839862"/>
              <a:ext cx="4311942" cy="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" name="직선 연결선 43"/>
            <p:cNvCxnSpPr/>
            <p:nvPr/>
          </p:nvCxnSpPr>
          <p:spPr bwMode="auto">
            <a:xfrm>
              <a:off x="5087847" y="3381183"/>
              <a:ext cx="0" cy="145326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" name="직선 화살표 연결선 44"/>
            <p:cNvCxnSpPr/>
            <p:nvPr/>
          </p:nvCxnSpPr>
          <p:spPr bwMode="auto">
            <a:xfrm>
              <a:off x="5348320" y="3477491"/>
              <a:ext cx="0" cy="128412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46" name="직선 화살표 연결선 45"/>
            <p:cNvCxnSpPr/>
            <p:nvPr/>
          </p:nvCxnSpPr>
          <p:spPr bwMode="auto">
            <a:xfrm flipV="1">
              <a:off x="5460545" y="3515053"/>
              <a:ext cx="2441164" cy="1202899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47" name="직선 화살표 연결선 46"/>
            <p:cNvCxnSpPr/>
            <p:nvPr/>
          </p:nvCxnSpPr>
          <p:spPr bwMode="auto">
            <a:xfrm>
              <a:off x="7902174" y="3477491"/>
              <a:ext cx="0" cy="128412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cxnSp>
        <p:nvCxnSpPr>
          <p:cNvPr id="49" name="직선 화살표 연결선 48"/>
          <p:cNvCxnSpPr/>
          <p:nvPr/>
        </p:nvCxnSpPr>
        <p:spPr bwMode="auto">
          <a:xfrm>
            <a:off x="907488" y="2970977"/>
            <a:ext cx="3350809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62" name="직선 화살표 연결선 61"/>
          <p:cNvCxnSpPr/>
          <p:nvPr/>
        </p:nvCxnSpPr>
        <p:spPr bwMode="auto">
          <a:xfrm>
            <a:off x="907488" y="5238225"/>
            <a:ext cx="3350809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63" name="직선 화살표 연결선 62"/>
          <p:cNvCxnSpPr/>
          <p:nvPr/>
        </p:nvCxnSpPr>
        <p:spPr bwMode="auto">
          <a:xfrm>
            <a:off x="914188" y="3054654"/>
            <a:ext cx="0" cy="2127367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65" name="직선 화살표 연결선 64"/>
          <p:cNvCxnSpPr/>
          <p:nvPr/>
        </p:nvCxnSpPr>
        <p:spPr bwMode="auto">
          <a:xfrm flipH="1">
            <a:off x="1042657" y="3171951"/>
            <a:ext cx="3093721" cy="1923976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D0BB8CF-F8E4-2B21-A8BD-67427CCDE5F6}"/>
              </a:ext>
            </a:extLst>
          </p:cNvPr>
          <p:cNvSpPr/>
          <p:nvPr/>
        </p:nvSpPr>
        <p:spPr>
          <a:xfrm>
            <a:off x="413397" y="1661863"/>
            <a:ext cx="8370589" cy="8089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정보를 화면에 배치 할 때 우선 순위에 따라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좌에서 우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상에서 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의 흐름으로 배치한다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 조건 정보의 경우 좌에서 우로 배치하여 다음 줄로 넘어가는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Z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자의 형태로 구성한다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 외 항목을 구성할 때는 좌에서 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상에서 하로 넘어가는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Z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자 형태로 구성한다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4741003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텍스트 개체 틀 9"/>
          <p:cNvSpPr txBox="1">
            <a:spLocks/>
          </p:cNvSpPr>
          <p:nvPr/>
        </p:nvSpPr>
        <p:spPr>
          <a:xfrm>
            <a:off x="422275" y="1299861"/>
            <a:ext cx="7218363" cy="270679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1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4.3.3 </a:t>
            </a:r>
            <a:r>
              <a:rPr lang="ko-KR" altLang="en-US" dirty="0"/>
              <a:t>업무 화면의 분할</a:t>
            </a:r>
          </a:p>
        </p:txBody>
      </p:sp>
      <p:sp>
        <p:nvSpPr>
          <p:cNvPr id="66" name="직사각형 65">
            <a:extLst>
              <a:ext uri="{FF2B5EF4-FFF2-40B4-BE49-F238E27FC236}">
                <a16:creationId xmlns:a16="http://schemas.microsoft.com/office/drawing/2014/main" id="{8D0BB8CF-F8E4-2B21-A8BD-67427CCDE5F6}"/>
              </a:ext>
            </a:extLst>
          </p:cNvPr>
          <p:cNvSpPr/>
          <p:nvPr/>
        </p:nvSpPr>
        <p:spPr>
          <a:xfrm>
            <a:off x="413397" y="1661863"/>
            <a:ext cx="8370589" cy="1218940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정보의 효율적인 관리와 가독성을 위해서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Grid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시스템을 적용하여 화면을 설계한다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Grid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는 크게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2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3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 분할을 사용한다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2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 분할을 기본으로 사용하며 필요시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 분할을 사용할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업무의 성격에 맞게 가로 분할과 세로 분할을 유동적으로 사용하며 단위 별 분할을 준수하여 설계한다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최대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 구성을 권장하나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표시해야 할 업무 항목이 많을 경우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4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단까지 구성할 수 있다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endParaRPr lang="en-US" altLang="ko-KR" sz="1000" b="1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grpSp>
        <p:nvGrpSpPr>
          <p:cNvPr id="123" name="그룹 122">
            <a:extLst>
              <a:ext uri="{FF2B5EF4-FFF2-40B4-BE49-F238E27FC236}">
                <a16:creationId xmlns:a16="http://schemas.microsoft.com/office/drawing/2014/main" id="{37B61169-473B-E9CD-EB81-42601F8EB9F7}"/>
              </a:ext>
            </a:extLst>
          </p:cNvPr>
          <p:cNvGrpSpPr/>
          <p:nvPr/>
        </p:nvGrpSpPr>
        <p:grpSpPr>
          <a:xfrm>
            <a:off x="417342" y="3507830"/>
            <a:ext cx="1768396" cy="1194217"/>
            <a:chOff x="523875" y="3019557"/>
            <a:chExt cx="1768396" cy="1194217"/>
          </a:xfrm>
        </p:grpSpPr>
        <p:sp>
          <p:nvSpPr>
            <p:cNvPr id="26" name="직사각형 25">
              <a:extLst>
                <a:ext uri="{FF2B5EF4-FFF2-40B4-BE49-F238E27FC236}">
                  <a16:creationId xmlns:a16="http://schemas.microsoft.com/office/drawing/2014/main" id="{1370BACF-04BC-8297-C105-C2CB1776A13E}"/>
                </a:ext>
              </a:extLst>
            </p:cNvPr>
            <p:cNvSpPr/>
            <p:nvPr/>
          </p:nvSpPr>
          <p:spPr bwMode="auto">
            <a:xfrm>
              <a:off x="623303" y="3212393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8" name="직사각형 27">
              <a:extLst>
                <a:ext uri="{FF2B5EF4-FFF2-40B4-BE49-F238E27FC236}">
                  <a16:creationId xmlns:a16="http://schemas.microsoft.com/office/drawing/2014/main" id="{90C9ED10-49C5-0BBD-4189-7DE8A4F4D3C5}"/>
                </a:ext>
              </a:extLst>
            </p:cNvPr>
            <p:cNvSpPr/>
            <p:nvPr/>
          </p:nvSpPr>
          <p:spPr bwMode="auto">
            <a:xfrm>
              <a:off x="678936" y="3268026"/>
              <a:ext cx="1557704" cy="890117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E55C3EB-F0C3-AF21-7507-D61A0579B120}"/>
                </a:ext>
              </a:extLst>
            </p:cNvPr>
            <p:cNvSpPr txBox="1"/>
            <p:nvPr/>
          </p:nvSpPr>
          <p:spPr>
            <a:xfrm>
              <a:off x="523875" y="3019557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</a:t>
              </a:r>
            </a:p>
          </p:txBody>
        </p: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EADC6B23-AC23-0708-69E9-76A3F8C6DEB2}"/>
              </a:ext>
            </a:extLst>
          </p:cNvPr>
          <p:cNvGrpSpPr/>
          <p:nvPr/>
        </p:nvGrpSpPr>
        <p:grpSpPr>
          <a:xfrm>
            <a:off x="417342" y="5082097"/>
            <a:ext cx="1768396" cy="1191173"/>
            <a:chOff x="523875" y="4739423"/>
            <a:chExt cx="1768396" cy="1191173"/>
          </a:xfrm>
        </p:grpSpPr>
        <p:sp>
          <p:nvSpPr>
            <p:cNvPr id="3" name="직사각형 2">
              <a:extLst>
                <a:ext uri="{FF2B5EF4-FFF2-40B4-BE49-F238E27FC236}">
                  <a16:creationId xmlns:a16="http://schemas.microsoft.com/office/drawing/2014/main" id="{34A87706-4B13-CFE4-674F-D7456F29AC29}"/>
                </a:ext>
              </a:extLst>
            </p:cNvPr>
            <p:cNvSpPr/>
            <p:nvPr/>
          </p:nvSpPr>
          <p:spPr bwMode="auto">
            <a:xfrm>
              <a:off x="623303" y="4929215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5" name="직사각형 4">
              <a:extLst>
                <a:ext uri="{FF2B5EF4-FFF2-40B4-BE49-F238E27FC236}">
                  <a16:creationId xmlns:a16="http://schemas.microsoft.com/office/drawing/2014/main" id="{4CCA3799-27D3-312F-C4A0-CA6AFB5BA068}"/>
                </a:ext>
              </a:extLst>
            </p:cNvPr>
            <p:cNvSpPr/>
            <p:nvPr/>
          </p:nvSpPr>
          <p:spPr bwMode="auto">
            <a:xfrm>
              <a:off x="678936" y="4984848"/>
              <a:ext cx="1557704" cy="890117"/>
            </a:xfrm>
            <a:prstGeom prst="rect">
              <a:avLst/>
            </a:prstGeom>
            <a:solidFill>
              <a:srgbClr val="DEEBEB"/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68" name="TextBox 67">
              <a:extLst>
                <a:ext uri="{FF2B5EF4-FFF2-40B4-BE49-F238E27FC236}">
                  <a16:creationId xmlns:a16="http://schemas.microsoft.com/office/drawing/2014/main" id="{5407C818-7A1E-2585-03C3-84E61A5205D7}"/>
                </a:ext>
              </a:extLst>
            </p:cNvPr>
            <p:cNvSpPr txBox="1"/>
            <p:nvPr/>
          </p:nvSpPr>
          <p:spPr>
            <a:xfrm>
              <a:off x="523875" y="4739423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</a:t>
              </a:r>
              <a:r>
                <a:rPr kumimoji="0" lang="ko-KR" altLang="en-US" sz="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124" name="그룹 123">
            <a:extLst>
              <a:ext uri="{FF2B5EF4-FFF2-40B4-BE49-F238E27FC236}">
                <a16:creationId xmlns:a16="http://schemas.microsoft.com/office/drawing/2014/main" id="{AA8FD176-AB3D-A470-D636-48E0B9823653}"/>
              </a:ext>
            </a:extLst>
          </p:cNvPr>
          <p:cNvGrpSpPr/>
          <p:nvPr/>
        </p:nvGrpSpPr>
        <p:grpSpPr>
          <a:xfrm>
            <a:off x="2263156" y="3507830"/>
            <a:ext cx="1768992" cy="1194217"/>
            <a:chOff x="2362252" y="3019557"/>
            <a:chExt cx="1768992" cy="1194217"/>
          </a:xfrm>
        </p:grpSpPr>
        <p:sp>
          <p:nvSpPr>
            <p:cNvPr id="31" name="직사각형 30">
              <a:extLst>
                <a:ext uri="{FF2B5EF4-FFF2-40B4-BE49-F238E27FC236}">
                  <a16:creationId xmlns:a16="http://schemas.microsoft.com/office/drawing/2014/main" id="{A686E4E2-73E1-CEE1-394C-E73F5B4D97D2}"/>
                </a:ext>
              </a:extLst>
            </p:cNvPr>
            <p:cNvSpPr/>
            <p:nvPr/>
          </p:nvSpPr>
          <p:spPr bwMode="auto">
            <a:xfrm>
              <a:off x="2462276" y="3212393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6" name="직사각형 35">
              <a:extLst>
                <a:ext uri="{FF2B5EF4-FFF2-40B4-BE49-F238E27FC236}">
                  <a16:creationId xmlns:a16="http://schemas.microsoft.com/office/drawing/2014/main" id="{69422086-F8BF-DA8C-D205-03EE72241B1E}"/>
                </a:ext>
              </a:extLst>
            </p:cNvPr>
            <p:cNvSpPr/>
            <p:nvPr/>
          </p:nvSpPr>
          <p:spPr bwMode="auto">
            <a:xfrm>
              <a:off x="2517908" y="3268027"/>
              <a:ext cx="1557704" cy="890116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61D3A9D9-4D41-CCDB-95EC-07B83DABCADF}"/>
                </a:ext>
              </a:extLst>
            </p:cNvPr>
            <p:cNvSpPr txBox="1"/>
            <p:nvPr/>
          </p:nvSpPr>
          <p:spPr>
            <a:xfrm>
              <a:off x="2362252" y="3019557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2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</a:t>
              </a:r>
            </a:p>
          </p:txBody>
        </p:sp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049460B9-C271-5E34-537F-34C8191AFA88}"/>
              </a:ext>
            </a:extLst>
          </p:cNvPr>
          <p:cNvGrpSpPr/>
          <p:nvPr/>
        </p:nvGrpSpPr>
        <p:grpSpPr>
          <a:xfrm>
            <a:off x="4109566" y="3507830"/>
            <a:ext cx="1768139" cy="1194217"/>
            <a:chOff x="4517944" y="3019557"/>
            <a:chExt cx="1768139" cy="1194217"/>
          </a:xfrm>
        </p:grpSpPr>
        <p:sp>
          <p:nvSpPr>
            <p:cNvPr id="50" name="직사각형 49">
              <a:extLst>
                <a:ext uri="{FF2B5EF4-FFF2-40B4-BE49-F238E27FC236}">
                  <a16:creationId xmlns:a16="http://schemas.microsoft.com/office/drawing/2014/main" id="{7AFE2038-D7B0-3017-37F3-B992A72D50B4}"/>
                </a:ext>
              </a:extLst>
            </p:cNvPr>
            <p:cNvSpPr/>
            <p:nvPr/>
          </p:nvSpPr>
          <p:spPr bwMode="auto">
            <a:xfrm>
              <a:off x="4617115" y="3212393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cxnSp>
          <p:nvCxnSpPr>
            <p:cNvPr id="54" name="직선 연결선 53">
              <a:extLst>
                <a:ext uri="{FF2B5EF4-FFF2-40B4-BE49-F238E27FC236}">
                  <a16:creationId xmlns:a16="http://schemas.microsoft.com/office/drawing/2014/main" id="{7BFAD14C-091B-0EE9-D0B9-22FDECAD1A52}"/>
                </a:ext>
              </a:extLst>
            </p:cNvPr>
            <p:cNvCxnSpPr/>
            <p:nvPr/>
          </p:nvCxnSpPr>
          <p:spPr>
            <a:xfrm>
              <a:off x="4672748" y="3866237"/>
              <a:ext cx="1557704" cy="0"/>
            </a:xfrm>
            <a:prstGeom prst="line">
              <a:avLst/>
            </a:prstGeom>
            <a:noFill/>
            <a:ln w="9525" cap="flat" cmpd="sng" algn="ctr">
              <a:solidFill>
                <a:sysClr val="window" lastClr="FFFFFF">
                  <a:lumMod val="50000"/>
                </a:sysClr>
              </a:solidFill>
              <a:prstDash val="dash"/>
            </a:ln>
            <a:effectLst/>
          </p:spPr>
        </p:cxn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3D308D83-8A4D-40FF-324F-5F9B7676A84C}"/>
                </a:ext>
              </a:extLst>
            </p:cNvPr>
            <p:cNvSpPr txBox="1"/>
            <p:nvPr/>
          </p:nvSpPr>
          <p:spPr>
            <a:xfrm>
              <a:off x="4517944" y="3019557"/>
              <a:ext cx="34336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3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</a:t>
              </a:r>
            </a:p>
          </p:txBody>
        </p:sp>
        <p:sp>
          <p:nvSpPr>
            <p:cNvPr id="51" name="직사각형 50">
              <a:extLst>
                <a:ext uri="{FF2B5EF4-FFF2-40B4-BE49-F238E27FC236}">
                  <a16:creationId xmlns:a16="http://schemas.microsoft.com/office/drawing/2014/main" id="{49A6EEC5-C71D-73BF-DCD7-B2E6E5EE74B6}"/>
                </a:ext>
              </a:extLst>
            </p:cNvPr>
            <p:cNvSpPr/>
            <p:nvPr/>
          </p:nvSpPr>
          <p:spPr bwMode="auto">
            <a:xfrm>
              <a:off x="4672748" y="3268026"/>
              <a:ext cx="1557704" cy="890115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127" name="그룹 126">
            <a:extLst>
              <a:ext uri="{FF2B5EF4-FFF2-40B4-BE49-F238E27FC236}">
                <a16:creationId xmlns:a16="http://schemas.microsoft.com/office/drawing/2014/main" id="{A52D9BEA-8725-66A6-9FD5-C6B2ACDACAC8}"/>
              </a:ext>
            </a:extLst>
          </p:cNvPr>
          <p:cNvGrpSpPr/>
          <p:nvPr/>
        </p:nvGrpSpPr>
        <p:grpSpPr>
          <a:xfrm>
            <a:off x="2264597" y="5082097"/>
            <a:ext cx="1786748" cy="1191173"/>
            <a:chOff x="2344496" y="4747109"/>
            <a:chExt cx="1786748" cy="1191173"/>
          </a:xfrm>
        </p:grpSpPr>
        <p:sp>
          <p:nvSpPr>
            <p:cNvPr id="74" name="직사각형 73">
              <a:extLst>
                <a:ext uri="{FF2B5EF4-FFF2-40B4-BE49-F238E27FC236}">
                  <a16:creationId xmlns:a16="http://schemas.microsoft.com/office/drawing/2014/main" id="{371FF134-BB8F-FC62-7D77-1B8F047C0666}"/>
                </a:ext>
              </a:extLst>
            </p:cNvPr>
            <p:cNvSpPr/>
            <p:nvPr/>
          </p:nvSpPr>
          <p:spPr bwMode="auto">
            <a:xfrm>
              <a:off x="2462276" y="4936901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75" name="직사각형 74">
              <a:extLst>
                <a:ext uri="{FF2B5EF4-FFF2-40B4-BE49-F238E27FC236}">
                  <a16:creationId xmlns:a16="http://schemas.microsoft.com/office/drawing/2014/main" id="{DBCC1F4E-BDB7-0617-4563-87AF9F485E08}"/>
                </a:ext>
              </a:extLst>
            </p:cNvPr>
            <p:cNvSpPr/>
            <p:nvPr/>
          </p:nvSpPr>
          <p:spPr bwMode="auto">
            <a:xfrm>
              <a:off x="2517908" y="4992534"/>
              <a:ext cx="1547395" cy="890117"/>
            </a:xfrm>
            <a:prstGeom prst="rect">
              <a:avLst/>
            </a:prstGeom>
            <a:solidFill>
              <a:srgbClr val="DEEBEB"/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CD08A9EE-EEB9-40C1-FBB4-FEF7772734C3}"/>
                </a:ext>
              </a:extLst>
            </p:cNvPr>
            <p:cNvSpPr txBox="1"/>
            <p:nvPr/>
          </p:nvSpPr>
          <p:spPr>
            <a:xfrm>
              <a:off x="2344496" y="4747109"/>
              <a:ext cx="3802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2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</a:t>
              </a:r>
            </a:p>
          </p:txBody>
        </p:sp>
      </p:grp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20562EE7-A5D5-52BB-5E17-92ED0249D015}"/>
              </a:ext>
            </a:extLst>
          </p:cNvPr>
          <p:cNvGrpSpPr/>
          <p:nvPr/>
        </p:nvGrpSpPr>
        <p:grpSpPr>
          <a:xfrm>
            <a:off x="4128212" y="5090975"/>
            <a:ext cx="1786152" cy="1188130"/>
            <a:chOff x="4163721" y="4747857"/>
            <a:chExt cx="1786152" cy="1188130"/>
          </a:xfrm>
        </p:grpSpPr>
        <p:sp>
          <p:nvSpPr>
            <p:cNvPr id="58" name="직사각형 57">
              <a:extLst>
                <a:ext uri="{FF2B5EF4-FFF2-40B4-BE49-F238E27FC236}">
                  <a16:creationId xmlns:a16="http://schemas.microsoft.com/office/drawing/2014/main" id="{26556CB1-0828-F8A3-A4E9-3B73834192B8}"/>
                </a:ext>
              </a:extLst>
            </p:cNvPr>
            <p:cNvSpPr/>
            <p:nvPr/>
          </p:nvSpPr>
          <p:spPr bwMode="auto">
            <a:xfrm>
              <a:off x="4280905" y="4934606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614E017C-B908-A80E-DA39-97A138D0F0D4}"/>
                </a:ext>
              </a:extLst>
            </p:cNvPr>
            <p:cNvSpPr txBox="1"/>
            <p:nvPr/>
          </p:nvSpPr>
          <p:spPr>
            <a:xfrm>
              <a:off x="4163721" y="4747857"/>
              <a:ext cx="3802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2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</a:t>
              </a:r>
            </a:p>
          </p:txBody>
        </p:sp>
        <p:sp>
          <p:nvSpPr>
            <p:cNvPr id="108" name="직사각형 107">
              <a:extLst>
                <a:ext uri="{FF2B5EF4-FFF2-40B4-BE49-F238E27FC236}">
                  <a16:creationId xmlns:a16="http://schemas.microsoft.com/office/drawing/2014/main" id="{74F288AA-647B-E631-9572-9622647698E6}"/>
                </a:ext>
              </a:extLst>
            </p:cNvPr>
            <p:cNvSpPr/>
            <p:nvPr/>
          </p:nvSpPr>
          <p:spPr bwMode="auto">
            <a:xfrm>
              <a:off x="4336537" y="4993499"/>
              <a:ext cx="1560333" cy="890117"/>
            </a:xfrm>
            <a:prstGeom prst="rect">
              <a:avLst/>
            </a:prstGeom>
            <a:solidFill>
              <a:srgbClr val="DEEBEB"/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grpSp>
        <p:nvGrpSpPr>
          <p:cNvPr id="130" name="그룹 129">
            <a:extLst>
              <a:ext uri="{FF2B5EF4-FFF2-40B4-BE49-F238E27FC236}">
                <a16:creationId xmlns:a16="http://schemas.microsoft.com/office/drawing/2014/main" id="{9A1CE9C9-053C-91A1-A7B2-46EF41500BA1}"/>
              </a:ext>
            </a:extLst>
          </p:cNvPr>
          <p:cNvGrpSpPr/>
          <p:nvPr/>
        </p:nvGrpSpPr>
        <p:grpSpPr>
          <a:xfrm>
            <a:off x="7829554" y="5082097"/>
            <a:ext cx="1768139" cy="1191173"/>
            <a:chOff x="8468746" y="4691478"/>
            <a:chExt cx="1768139" cy="1191173"/>
          </a:xfrm>
        </p:grpSpPr>
        <p:sp>
          <p:nvSpPr>
            <p:cNvPr id="116" name="직사각형 115">
              <a:extLst>
                <a:ext uri="{FF2B5EF4-FFF2-40B4-BE49-F238E27FC236}">
                  <a16:creationId xmlns:a16="http://schemas.microsoft.com/office/drawing/2014/main" id="{D189D46D-AB61-152F-4F00-4563E8D5F44C}"/>
                </a:ext>
              </a:extLst>
            </p:cNvPr>
            <p:cNvSpPr/>
            <p:nvPr/>
          </p:nvSpPr>
          <p:spPr bwMode="auto">
            <a:xfrm>
              <a:off x="8567917" y="4881270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117" name="그룹 116">
              <a:extLst>
                <a:ext uri="{FF2B5EF4-FFF2-40B4-BE49-F238E27FC236}">
                  <a16:creationId xmlns:a16="http://schemas.microsoft.com/office/drawing/2014/main" id="{BB73CC8A-6A7F-8B40-E982-2A0FE9BA8191}"/>
                </a:ext>
              </a:extLst>
            </p:cNvPr>
            <p:cNvGrpSpPr/>
            <p:nvPr/>
          </p:nvGrpSpPr>
          <p:grpSpPr>
            <a:xfrm>
              <a:off x="8468746" y="4691478"/>
              <a:ext cx="1717012" cy="1135539"/>
              <a:chOff x="2993982" y="3952463"/>
              <a:chExt cx="1717012" cy="1135539"/>
            </a:xfrm>
          </p:grpSpPr>
          <p:sp>
            <p:nvSpPr>
              <p:cNvPr id="118" name="TextBox 117">
                <a:extLst>
                  <a:ext uri="{FF2B5EF4-FFF2-40B4-BE49-F238E27FC236}">
                    <a16:creationId xmlns:a16="http://schemas.microsoft.com/office/drawing/2014/main" id="{D25742CA-6233-CBD8-7F6A-FA6BDEE3C2EF}"/>
                  </a:ext>
                </a:extLst>
              </p:cNvPr>
              <p:cNvSpPr txBox="1"/>
              <p:nvPr/>
            </p:nvSpPr>
            <p:spPr>
              <a:xfrm>
                <a:off x="2993982" y="3952463"/>
                <a:ext cx="34336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3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단</a:t>
                </a:r>
              </a:p>
            </p:txBody>
          </p:sp>
          <p:sp>
            <p:nvSpPr>
              <p:cNvPr id="120" name="직사각형 119">
                <a:extLst>
                  <a:ext uri="{FF2B5EF4-FFF2-40B4-BE49-F238E27FC236}">
                    <a16:creationId xmlns:a16="http://schemas.microsoft.com/office/drawing/2014/main" id="{1825EB52-585A-118E-6C45-73B9517C16A4}"/>
                  </a:ext>
                </a:extLst>
              </p:cNvPr>
              <p:cNvSpPr/>
              <p:nvPr/>
            </p:nvSpPr>
            <p:spPr bwMode="auto">
              <a:xfrm>
                <a:off x="3148786" y="4197885"/>
                <a:ext cx="1562208" cy="890117"/>
              </a:xfrm>
              <a:prstGeom prst="rect">
                <a:avLst/>
              </a:prstGeom>
              <a:solidFill>
                <a:srgbClr val="DEEBEB"/>
              </a:solidFill>
              <a:ln w="3175" algn="ctr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algn="ctr" fontAlgn="auto"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</a:pPr>
                <a:endParaRPr lang="ko-KR" altLang="en-US" sz="800" kern="0" dirty="0">
                  <a:solidFill>
                    <a:prstClr val="white">
                      <a:lumMod val="50000"/>
                    </a:prstClr>
                  </a:solidFill>
                  <a:latin typeface="맑은 고딕"/>
                  <a:ea typeface="맑은 고딕"/>
                </a:endParaRPr>
              </a:p>
            </p:txBody>
          </p:sp>
        </p:grpSp>
      </p:grpSp>
      <p:sp>
        <p:nvSpPr>
          <p:cNvPr id="140" name="텍스트 개체 틀 9">
            <a:extLst>
              <a:ext uri="{FF2B5EF4-FFF2-40B4-BE49-F238E27FC236}">
                <a16:creationId xmlns:a16="http://schemas.microsoft.com/office/drawing/2014/main" id="{C7B24C15-6785-CF2F-61C1-E32A5C9D4DEB}"/>
              </a:ext>
            </a:extLst>
          </p:cNvPr>
          <p:cNvSpPr txBox="1">
            <a:spLocks/>
          </p:cNvSpPr>
          <p:nvPr/>
        </p:nvSpPr>
        <p:spPr>
          <a:xfrm>
            <a:off x="422275" y="2904425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기본 분할 화면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텍스트 개체 틀 9">
            <a:extLst>
              <a:ext uri="{FF2B5EF4-FFF2-40B4-BE49-F238E27FC236}">
                <a16:creationId xmlns:a16="http://schemas.microsoft.com/office/drawing/2014/main" id="{A030BBAF-27B7-1BCF-9394-4D6C67149239}"/>
              </a:ext>
            </a:extLst>
          </p:cNvPr>
          <p:cNvSpPr txBox="1">
            <a:spLocks/>
          </p:cNvSpPr>
          <p:nvPr/>
        </p:nvSpPr>
        <p:spPr>
          <a:xfrm>
            <a:off x="422275" y="4849724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세로 분할</a:t>
            </a:r>
            <a:endParaRPr lang="en-US" altLang="ko-KR" sz="900" b="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2" name="텍스트 개체 틀 9">
            <a:extLst>
              <a:ext uri="{FF2B5EF4-FFF2-40B4-BE49-F238E27FC236}">
                <a16:creationId xmlns:a16="http://schemas.microsoft.com/office/drawing/2014/main" id="{2409F1C2-DADE-662B-12F8-AB6401498645}"/>
              </a:ext>
            </a:extLst>
          </p:cNvPr>
          <p:cNvSpPr txBox="1">
            <a:spLocks/>
          </p:cNvSpPr>
          <p:nvPr/>
        </p:nvSpPr>
        <p:spPr>
          <a:xfrm>
            <a:off x="422275" y="3236533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가로 분할</a:t>
            </a:r>
            <a:endParaRPr lang="en-US" altLang="ko-KR" sz="900" b="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" name="직선 연결선 3">
            <a:extLst>
              <a:ext uri="{FF2B5EF4-FFF2-40B4-BE49-F238E27FC236}">
                <a16:creationId xmlns:a16="http://schemas.microsoft.com/office/drawing/2014/main" id="{3771CEBF-E05F-DD4F-3F67-95DDAAFB8AB8}"/>
              </a:ext>
            </a:extLst>
          </p:cNvPr>
          <p:cNvCxnSpPr>
            <a:cxnSpLocks/>
          </p:cNvCxnSpPr>
          <p:nvPr/>
        </p:nvCxnSpPr>
        <p:spPr bwMode="auto">
          <a:xfrm>
            <a:off x="2418812" y="4209671"/>
            <a:ext cx="1557704" cy="0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cxnSp>
        <p:nvCxnSpPr>
          <p:cNvPr id="7" name="직선 연결선 6">
            <a:extLst>
              <a:ext uri="{FF2B5EF4-FFF2-40B4-BE49-F238E27FC236}">
                <a16:creationId xmlns:a16="http://schemas.microsoft.com/office/drawing/2014/main" id="{AAD1B3B1-74B3-D8E3-A283-1B79366EC8FB}"/>
              </a:ext>
            </a:extLst>
          </p:cNvPr>
          <p:cNvCxnSpPr>
            <a:cxnSpLocks/>
          </p:cNvCxnSpPr>
          <p:nvPr/>
        </p:nvCxnSpPr>
        <p:spPr bwMode="auto">
          <a:xfrm>
            <a:off x="4274395" y="4040497"/>
            <a:ext cx="1557704" cy="0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cxnSp>
        <p:nvCxnSpPr>
          <p:cNvPr id="9" name="직선 연결선 8">
            <a:extLst>
              <a:ext uri="{FF2B5EF4-FFF2-40B4-BE49-F238E27FC236}">
                <a16:creationId xmlns:a16="http://schemas.microsoft.com/office/drawing/2014/main" id="{D90E1765-73B8-1276-60C2-8BFFF55C4347}"/>
              </a:ext>
            </a:extLst>
          </p:cNvPr>
          <p:cNvCxnSpPr>
            <a:cxnSpLocks/>
          </p:cNvCxnSpPr>
          <p:nvPr/>
        </p:nvCxnSpPr>
        <p:spPr bwMode="auto">
          <a:xfrm>
            <a:off x="4274395" y="4357145"/>
            <a:ext cx="1557704" cy="0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cxnSp>
        <p:nvCxnSpPr>
          <p:cNvPr id="11" name="직선 연결선 10">
            <a:extLst>
              <a:ext uri="{FF2B5EF4-FFF2-40B4-BE49-F238E27FC236}">
                <a16:creationId xmlns:a16="http://schemas.microsoft.com/office/drawing/2014/main" id="{F9A3FF57-83BB-CB38-B17D-30B1426E6456}"/>
              </a:ext>
            </a:extLst>
          </p:cNvPr>
          <p:cNvCxnSpPr>
            <a:cxnSpLocks/>
            <a:stCxn id="75" idx="2"/>
            <a:endCxn id="75" idx="0"/>
          </p:cNvCxnSpPr>
          <p:nvPr/>
        </p:nvCxnSpPr>
        <p:spPr bwMode="auto">
          <a:xfrm flipV="1">
            <a:off x="3211707" y="5327522"/>
            <a:ext cx="0" cy="890117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cxnSp>
        <p:nvCxnSpPr>
          <p:cNvPr id="15" name="직선 연결선 14">
            <a:extLst>
              <a:ext uri="{FF2B5EF4-FFF2-40B4-BE49-F238E27FC236}">
                <a16:creationId xmlns:a16="http://schemas.microsoft.com/office/drawing/2014/main" id="{2613B309-5F17-72D0-166F-1D2D1821BBCD}"/>
              </a:ext>
            </a:extLst>
          </p:cNvPr>
          <p:cNvCxnSpPr>
            <a:cxnSpLocks/>
          </p:cNvCxnSpPr>
          <p:nvPr/>
        </p:nvCxnSpPr>
        <p:spPr bwMode="auto">
          <a:xfrm flipV="1">
            <a:off x="4826440" y="5333270"/>
            <a:ext cx="0" cy="890117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369F86BA-D3BC-7A58-2C7A-206407769F26}"/>
              </a:ext>
            </a:extLst>
          </p:cNvPr>
          <p:cNvGrpSpPr/>
          <p:nvPr/>
        </p:nvGrpSpPr>
        <p:grpSpPr>
          <a:xfrm>
            <a:off x="5969996" y="5093850"/>
            <a:ext cx="1786152" cy="1188130"/>
            <a:chOff x="4163721" y="4747857"/>
            <a:chExt cx="1786152" cy="1188130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38693375-AA27-DC4F-6FAC-EC3A68DAAD6D}"/>
                </a:ext>
              </a:extLst>
            </p:cNvPr>
            <p:cNvSpPr/>
            <p:nvPr/>
          </p:nvSpPr>
          <p:spPr bwMode="auto">
            <a:xfrm>
              <a:off x="4280905" y="4934606"/>
              <a:ext cx="1668968" cy="1001381"/>
            </a:xfrm>
            <a:prstGeom prst="rect">
              <a:avLst/>
            </a:prstGeom>
            <a:solidFill>
              <a:sysClr val="window" lastClr="FFFFFF"/>
            </a:solidFill>
            <a:ln w="3175" algn="ctr">
              <a:solidFill>
                <a:sysClr val="windowText" lastClr="000000">
                  <a:lumMod val="50000"/>
                  <a:lumOff val="50000"/>
                </a:sysClr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55CE8938-B434-0F93-7A69-074F87BE1590}"/>
                </a:ext>
              </a:extLst>
            </p:cNvPr>
            <p:cNvSpPr txBox="1"/>
            <p:nvPr/>
          </p:nvSpPr>
          <p:spPr>
            <a:xfrm>
              <a:off x="4163721" y="4747857"/>
              <a:ext cx="38023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2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단</a:t>
              </a:r>
            </a:p>
          </p:txBody>
        </p:sp>
        <p:sp>
          <p:nvSpPr>
            <p:cNvPr id="24" name="직사각형 23">
              <a:extLst>
                <a:ext uri="{FF2B5EF4-FFF2-40B4-BE49-F238E27FC236}">
                  <a16:creationId xmlns:a16="http://schemas.microsoft.com/office/drawing/2014/main" id="{CBB2B5D9-82C0-144F-149F-A0C2578829CD}"/>
                </a:ext>
              </a:extLst>
            </p:cNvPr>
            <p:cNvSpPr/>
            <p:nvPr/>
          </p:nvSpPr>
          <p:spPr bwMode="auto">
            <a:xfrm>
              <a:off x="4336537" y="4993499"/>
              <a:ext cx="1560333" cy="890117"/>
            </a:xfrm>
            <a:prstGeom prst="rect">
              <a:avLst/>
            </a:prstGeom>
            <a:solidFill>
              <a:srgbClr val="DEEBEB"/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2D5786CF-721E-2A7F-4DD6-3CEACDA4EA0A}"/>
              </a:ext>
            </a:extLst>
          </p:cNvPr>
          <p:cNvCxnSpPr>
            <a:cxnSpLocks/>
          </p:cNvCxnSpPr>
          <p:nvPr/>
        </p:nvCxnSpPr>
        <p:spPr bwMode="auto">
          <a:xfrm flipV="1">
            <a:off x="7197316" y="5336145"/>
            <a:ext cx="0" cy="890117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5D4FFEF0-7E35-32FE-5701-77DC7E2EE4F4}"/>
              </a:ext>
            </a:extLst>
          </p:cNvPr>
          <p:cNvCxnSpPr>
            <a:cxnSpLocks/>
          </p:cNvCxnSpPr>
          <p:nvPr/>
        </p:nvCxnSpPr>
        <p:spPr bwMode="auto">
          <a:xfrm flipV="1">
            <a:off x="8504731" y="5327519"/>
            <a:ext cx="0" cy="890117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cxnSp>
        <p:nvCxnSpPr>
          <p:cNvPr id="29" name="직선 연결선 28">
            <a:extLst>
              <a:ext uri="{FF2B5EF4-FFF2-40B4-BE49-F238E27FC236}">
                <a16:creationId xmlns:a16="http://schemas.microsoft.com/office/drawing/2014/main" id="{2971DCFB-0E5E-C245-1C4A-49606691736B}"/>
              </a:ext>
            </a:extLst>
          </p:cNvPr>
          <p:cNvCxnSpPr>
            <a:cxnSpLocks/>
          </p:cNvCxnSpPr>
          <p:nvPr/>
        </p:nvCxnSpPr>
        <p:spPr bwMode="auto">
          <a:xfrm flipV="1">
            <a:off x="9027066" y="5327519"/>
            <a:ext cx="0" cy="890117"/>
          </a:xfrm>
          <a:prstGeom prst="line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prstDash val="dash"/>
            <a:round/>
            <a:headEnd/>
            <a:tailEnd/>
          </a:ln>
        </p:spPr>
      </p:cxnSp>
      <p:sp>
        <p:nvSpPr>
          <p:cNvPr id="2" name="TextBox 1">
            <a:extLst>
              <a:ext uri="{FF2B5EF4-FFF2-40B4-BE49-F238E27FC236}">
                <a16:creationId xmlns:a16="http://schemas.microsoft.com/office/drawing/2014/main" id="{9F993F91-111D-95E1-D1B9-9B41AFCBEC3B}"/>
              </a:ext>
            </a:extLst>
          </p:cNvPr>
          <p:cNvSpPr txBox="1"/>
          <p:nvPr/>
        </p:nvSpPr>
        <p:spPr>
          <a:xfrm>
            <a:off x="6719866" y="4436858"/>
            <a:ext cx="1551756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필요시 단 분할 추가 가능</a:t>
            </a:r>
          </a:p>
        </p:txBody>
      </p:sp>
      <p:cxnSp>
        <p:nvCxnSpPr>
          <p:cNvPr id="8" name="연결선: 꺾임 7">
            <a:extLst>
              <a:ext uri="{FF2B5EF4-FFF2-40B4-BE49-F238E27FC236}">
                <a16:creationId xmlns:a16="http://schemas.microsoft.com/office/drawing/2014/main" id="{DCAE6A1B-C889-FC24-35E1-6D6B0A32793E}"/>
              </a:ext>
            </a:extLst>
          </p:cNvPr>
          <p:cNvCxnSpPr>
            <a:cxnSpLocks/>
            <a:stCxn id="2" idx="1"/>
            <a:endCxn id="50" idx="3"/>
          </p:cNvCxnSpPr>
          <p:nvPr/>
        </p:nvCxnSpPr>
        <p:spPr bwMode="auto">
          <a:xfrm rot="10800000">
            <a:off x="5877706" y="4201358"/>
            <a:ext cx="842161" cy="350917"/>
          </a:xfrm>
          <a:prstGeom prst="bentConnector3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0" name="연결선: 꺾임 9">
            <a:extLst>
              <a:ext uri="{FF2B5EF4-FFF2-40B4-BE49-F238E27FC236}">
                <a16:creationId xmlns:a16="http://schemas.microsoft.com/office/drawing/2014/main" id="{E6CA6583-6611-BC0F-36FD-1453AAF6487F}"/>
              </a:ext>
            </a:extLst>
          </p:cNvPr>
          <p:cNvCxnSpPr>
            <a:cxnSpLocks/>
            <a:stCxn id="2" idx="3"/>
          </p:cNvCxnSpPr>
          <p:nvPr/>
        </p:nvCxnSpPr>
        <p:spPr bwMode="auto">
          <a:xfrm>
            <a:off x="8271622" y="4552274"/>
            <a:ext cx="491586" cy="644379"/>
          </a:xfrm>
          <a:prstGeom prst="bentConnector2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44962176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직사각형 80">
            <a:extLst>
              <a:ext uri="{FF2B5EF4-FFF2-40B4-BE49-F238E27FC236}">
                <a16:creationId xmlns:a16="http://schemas.microsoft.com/office/drawing/2014/main" id="{21E940CE-1C01-71FF-A4AE-7CA5F5975FEA}"/>
              </a:ext>
            </a:extLst>
          </p:cNvPr>
          <p:cNvSpPr/>
          <p:nvPr/>
        </p:nvSpPr>
        <p:spPr bwMode="auto">
          <a:xfrm>
            <a:off x="522299" y="2170919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3BB5F5E-0514-1D9A-142C-B2B0598D692D}"/>
              </a:ext>
            </a:extLst>
          </p:cNvPr>
          <p:cNvSpPr/>
          <p:nvPr/>
        </p:nvSpPr>
        <p:spPr bwMode="auto">
          <a:xfrm>
            <a:off x="577931" y="2226553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7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8F76F2E-3584-3D33-7977-1C1C978309F3}"/>
              </a:ext>
            </a:extLst>
          </p:cNvPr>
          <p:cNvSpPr txBox="1"/>
          <p:nvPr/>
        </p:nvSpPr>
        <p:spPr>
          <a:xfrm>
            <a:off x="422275" y="1978083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2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EA76677C-916B-C80A-78C7-15A217B40556}"/>
              </a:ext>
            </a:extLst>
          </p:cNvPr>
          <p:cNvSpPr/>
          <p:nvPr/>
        </p:nvSpPr>
        <p:spPr bwMode="auto">
          <a:xfrm>
            <a:off x="577931" y="2422835"/>
            <a:ext cx="1557704" cy="69414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86" name="직사각형 85">
            <a:extLst>
              <a:ext uri="{FF2B5EF4-FFF2-40B4-BE49-F238E27FC236}">
                <a16:creationId xmlns:a16="http://schemas.microsoft.com/office/drawing/2014/main" id="{421742A5-6712-A3A4-69CC-F7C2848A03D4}"/>
              </a:ext>
            </a:extLst>
          </p:cNvPr>
          <p:cNvSpPr/>
          <p:nvPr/>
        </p:nvSpPr>
        <p:spPr bwMode="auto">
          <a:xfrm>
            <a:off x="2395669" y="2178502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87955712-DA93-9981-4AC9-4418372A4B54}"/>
              </a:ext>
            </a:extLst>
          </p:cNvPr>
          <p:cNvSpPr/>
          <p:nvPr/>
        </p:nvSpPr>
        <p:spPr bwMode="auto">
          <a:xfrm>
            <a:off x="2451301" y="2234136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0AAE665E-F907-A01A-4FE7-C091CD5C28B9}"/>
              </a:ext>
            </a:extLst>
          </p:cNvPr>
          <p:cNvSpPr/>
          <p:nvPr/>
        </p:nvSpPr>
        <p:spPr bwMode="auto">
          <a:xfrm>
            <a:off x="3229449" y="2430418"/>
            <a:ext cx="779555" cy="69170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3E53B1E6-E025-002D-6E44-8009A5612975}"/>
              </a:ext>
            </a:extLst>
          </p:cNvPr>
          <p:cNvSpPr/>
          <p:nvPr/>
        </p:nvSpPr>
        <p:spPr bwMode="auto">
          <a:xfrm>
            <a:off x="2448673" y="2430418"/>
            <a:ext cx="780776" cy="6917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00" name="직사각형 99">
            <a:extLst>
              <a:ext uri="{FF2B5EF4-FFF2-40B4-BE49-F238E27FC236}">
                <a16:creationId xmlns:a16="http://schemas.microsoft.com/office/drawing/2014/main" id="{A45A5002-58B9-7699-4DB9-DD9D6079E99B}"/>
              </a:ext>
            </a:extLst>
          </p:cNvPr>
          <p:cNvSpPr/>
          <p:nvPr/>
        </p:nvSpPr>
        <p:spPr bwMode="auto">
          <a:xfrm>
            <a:off x="2392212" y="3493280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01" name="직사각형 100">
            <a:extLst>
              <a:ext uri="{FF2B5EF4-FFF2-40B4-BE49-F238E27FC236}">
                <a16:creationId xmlns:a16="http://schemas.microsoft.com/office/drawing/2014/main" id="{1EF8244C-CE6C-303F-7FFB-6AD0B13E3F7F}"/>
              </a:ext>
            </a:extLst>
          </p:cNvPr>
          <p:cNvSpPr/>
          <p:nvPr/>
        </p:nvSpPr>
        <p:spPr bwMode="auto">
          <a:xfrm>
            <a:off x="2447844" y="3548914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192E099C-1E91-DCB1-53F6-5C9C557887EA}"/>
              </a:ext>
            </a:extLst>
          </p:cNvPr>
          <p:cNvSpPr/>
          <p:nvPr/>
        </p:nvSpPr>
        <p:spPr bwMode="auto">
          <a:xfrm>
            <a:off x="2967874" y="4093915"/>
            <a:ext cx="1037674" cy="34298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35" name="텍스트 개체 틀 9">
            <a:extLst>
              <a:ext uri="{FF2B5EF4-FFF2-40B4-BE49-F238E27FC236}">
                <a16:creationId xmlns:a16="http://schemas.microsoft.com/office/drawing/2014/main" id="{50199A5F-B253-349A-9549-8E1F8C4F4DFE}"/>
              </a:ext>
            </a:extLst>
          </p:cNvPr>
          <p:cNvSpPr txBox="1">
            <a:spLocks/>
          </p:cNvSpPr>
          <p:nvPr/>
        </p:nvSpPr>
        <p:spPr>
          <a:xfrm>
            <a:off x="422275" y="1274538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가로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세로 분할 믹스 화면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8" name="직사각형 147">
            <a:extLst>
              <a:ext uri="{FF2B5EF4-FFF2-40B4-BE49-F238E27FC236}">
                <a16:creationId xmlns:a16="http://schemas.microsoft.com/office/drawing/2014/main" id="{9AA2BB95-C1AC-70DE-1904-1B479A46F2FE}"/>
              </a:ext>
            </a:extLst>
          </p:cNvPr>
          <p:cNvSpPr/>
          <p:nvPr/>
        </p:nvSpPr>
        <p:spPr bwMode="auto">
          <a:xfrm>
            <a:off x="523875" y="3489818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49" name="직사각형 148">
            <a:extLst>
              <a:ext uri="{FF2B5EF4-FFF2-40B4-BE49-F238E27FC236}">
                <a16:creationId xmlns:a16="http://schemas.microsoft.com/office/drawing/2014/main" id="{7D6EB1A6-4720-D5D2-C94E-003A2C818B17}"/>
              </a:ext>
            </a:extLst>
          </p:cNvPr>
          <p:cNvSpPr/>
          <p:nvPr/>
        </p:nvSpPr>
        <p:spPr bwMode="auto">
          <a:xfrm>
            <a:off x="579505" y="3545452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51" name="직사각형 150">
            <a:extLst>
              <a:ext uri="{FF2B5EF4-FFF2-40B4-BE49-F238E27FC236}">
                <a16:creationId xmlns:a16="http://schemas.microsoft.com/office/drawing/2014/main" id="{FC3A39AC-5E31-C4BC-0F50-0A16AAFD8906}"/>
              </a:ext>
            </a:extLst>
          </p:cNvPr>
          <p:cNvSpPr/>
          <p:nvPr/>
        </p:nvSpPr>
        <p:spPr bwMode="auto">
          <a:xfrm>
            <a:off x="576879" y="3741734"/>
            <a:ext cx="1034919" cy="6917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1F778C73-28C3-D7F1-DD5E-CAF63F56375E}"/>
              </a:ext>
            </a:extLst>
          </p:cNvPr>
          <p:cNvGrpSpPr/>
          <p:nvPr/>
        </p:nvGrpSpPr>
        <p:grpSpPr>
          <a:xfrm>
            <a:off x="1611798" y="3741736"/>
            <a:ext cx="525411" cy="691700"/>
            <a:chOff x="9036225" y="4941624"/>
            <a:chExt cx="525411" cy="745629"/>
          </a:xfrm>
        </p:grpSpPr>
        <p:sp>
          <p:nvSpPr>
            <p:cNvPr id="150" name="직사각형 149">
              <a:extLst>
                <a:ext uri="{FF2B5EF4-FFF2-40B4-BE49-F238E27FC236}">
                  <a16:creationId xmlns:a16="http://schemas.microsoft.com/office/drawing/2014/main" id="{CF390808-E676-4D60-E5DA-B2757326378B}"/>
                </a:ext>
              </a:extLst>
            </p:cNvPr>
            <p:cNvSpPr/>
            <p:nvPr/>
          </p:nvSpPr>
          <p:spPr bwMode="auto">
            <a:xfrm>
              <a:off x="9036225" y="4941624"/>
              <a:ext cx="525411" cy="380165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152" name="직사각형 151">
              <a:extLst>
                <a:ext uri="{FF2B5EF4-FFF2-40B4-BE49-F238E27FC236}">
                  <a16:creationId xmlns:a16="http://schemas.microsoft.com/office/drawing/2014/main" id="{654669DB-BD49-8FD7-A79B-266AC9645F1F}"/>
                </a:ext>
              </a:extLst>
            </p:cNvPr>
            <p:cNvSpPr/>
            <p:nvPr/>
          </p:nvSpPr>
          <p:spPr bwMode="auto">
            <a:xfrm>
              <a:off x="9036225" y="5307088"/>
              <a:ext cx="525411" cy="380165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sp>
        <p:nvSpPr>
          <p:cNvPr id="160" name="직사각형 159">
            <a:extLst>
              <a:ext uri="{FF2B5EF4-FFF2-40B4-BE49-F238E27FC236}">
                <a16:creationId xmlns:a16="http://schemas.microsoft.com/office/drawing/2014/main" id="{CCA9D73A-B451-9F09-D380-FE06E7BD1EF1}"/>
              </a:ext>
            </a:extLst>
          </p:cNvPr>
          <p:cNvSpPr/>
          <p:nvPr/>
        </p:nvSpPr>
        <p:spPr bwMode="auto">
          <a:xfrm>
            <a:off x="523785" y="4807967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F257397E-BB61-A52C-A843-44CDF033651B}"/>
              </a:ext>
            </a:extLst>
          </p:cNvPr>
          <p:cNvSpPr/>
          <p:nvPr/>
        </p:nvSpPr>
        <p:spPr bwMode="auto">
          <a:xfrm>
            <a:off x="579416" y="4863601"/>
            <a:ext cx="1557703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DFCA28DC-9B37-EF37-2FEC-649C2572FDE8}"/>
              </a:ext>
            </a:extLst>
          </p:cNvPr>
          <p:cNvSpPr/>
          <p:nvPr/>
        </p:nvSpPr>
        <p:spPr bwMode="auto">
          <a:xfrm>
            <a:off x="579414" y="5059883"/>
            <a:ext cx="510420" cy="69331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A13845B6-38CF-EFA2-EA6D-405935492FFE}"/>
              </a:ext>
            </a:extLst>
          </p:cNvPr>
          <p:cNvSpPr/>
          <p:nvPr/>
        </p:nvSpPr>
        <p:spPr bwMode="auto">
          <a:xfrm>
            <a:off x="1089836" y="5412209"/>
            <a:ext cx="656282" cy="3409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716D9B92-1DB3-FAB2-6B53-4C71A3E4E23D}"/>
              </a:ext>
            </a:extLst>
          </p:cNvPr>
          <p:cNvSpPr/>
          <p:nvPr/>
        </p:nvSpPr>
        <p:spPr bwMode="auto">
          <a:xfrm>
            <a:off x="1746118" y="5412209"/>
            <a:ext cx="391001" cy="34098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FFA87496-AF13-55EA-877F-0FD4CA2B506D}"/>
              </a:ext>
            </a:extLst>
          </p:cNvPr>
          <p:cNvSpPr/>
          <p:nvPr/>
        </p:nvSpPr>
        <p:spPr bwMode="auto">
          <a:xfrm>
            <a:off x="1089834" y="5059884"/>
            <a:ext cx="1047285" cy="35470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A147E6EA-5A78-2793-C3C8-CC91A6FBE189}"/>
              </a:ext>
            </a:extLst>
          </p:cNvPr>
          <p:cNvSpPr/>
          <p:nvPr/>
        </p:nvSpPr>
        <p:spPr bwMode="auto">
          <a:xfrm>
            <a:off x="4267463" y="2178502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78" name="직사각형 177">
            <a:extLst>
              <a:ext uri="{FF2B5EF4-FFF2-40B4-BE49-F238E27FC236}">
                <a16:creationId xmlns:a16="http://schemas.microsoft.com/office/drawing/2014/main" id="{10D4395E-8D75-BE1E-B9DC-9F34555BF43D}"/>
              </a:ext>
            </a:extLst>
          </p:cNvPr>
          <p:cNvSpPr/>
          <p:nvPr/>
        </p:nvSpPr>
        <p:spPr bwMode="auto">
          <a:xfrm>
            <a:off x="4319665" y="2234136"/>
            <a:ext cx="156113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79" name="직사각형 178">
            <a:extLst>
              <a:ext uri="{FF2B5EF4-FFF2-40B4-BE49-F238E27FC236}">
                <a16:creationId xmlns:a16="http://schemas.microsoft.com/office/drawing/2014/main" id="{7F8D7B26-B4A5-E99E-D9A5-6D427993B5CD}"/>
              </a:ext>
            </a:extLst>
          </p:cNvPr>
          <p:cNvSpPr/>
          <p:nvPr/>
        </p:nvSpPr>
        <p:spPr bwMode="auto">
          <a:xfrm>
            <a:off x="5355385" y="2430418"/>
            <a:ext cx="525413" cy="69170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78E215F9-56AC-EC0B-2945-C0CD81330C54}"/>
              </a:ext>
            </a:extLst>
          </p:cNvPr>
          <p:cNvSpPr/>
          <p:nvPr/>
        </p:nvSpPr>
        <p:spPr bwMode="auto">
          <a:xfrm>
            <a:off x="4320467" y="2430418"/>
            <a:ext cx="1034917" cy="6917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E9224690-5D3C-D423-8F8D-D1F5D53064AD}"/>
              </a:ext>
            </a:extLst>
          </p:cNvPr>
          <p:cNvSpPr/>
          <p:nvPr/>
        </p:nvSpPr>
        <p:spPr bwMode="auto">
          <a:xfrm>
            <a:off x="2388202" y="4805523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83" name="직사각형 182">
            <a:extLst>
              <a:ext uri="{FF2B5EF4-FFF2-40B4-BE49-F238E27FC236}">
                <a16:creationId xmlns:a16="http://schemas.microsoft.com/office/drawing/2014/main" id="{1216CDFE-FA38-FCFF-1377-66D24CC2250E}"/>
              </a:ext>
            </a:extLst>
          </p:cNvPr>
          <p:cNvSpPr/>
          <p:nvPr/>
        </p:nvSpPr>
        <p:spPr bwMode="auto">
          <a:xfrm>
            <a:off x="2443833" y="4861157"/>
            <a:ext cx="1557703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9BD8B642-B8A6-EE39-1598-863C024C5749}"/>
              </a:ext>
            </a:extLst>
          </p:cNvPr>
          <p:cNvSpPr/>
          <p:nvPr/>
        </p:nvSpPr>
        <p:spPr bwMode="auto">
          <a:xfrm>
            <a:off x="2443833" y="5057439"/>
            <a:ext cx="510418" cy="69331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85" name="직사각형 184">
            <a:extLst>
              <a:ext uri="{FF2B5EF4-FFF2-40B4-BE49-F238E27FC236}">
                <a16:creationId xmlns:a16="http://schemas.microsoft.com/office/drawing/2014/main" id="{BF4C982A-C0B7-4AE4-DECD-01E52439369B}"/>
              </a:ext>
            </a:extLst>
          </p:cNvPr>
          <p:cNvSpPr/>
          <p:nvPr/>
        </p:nvSpPr>
        <p:spPr bwMode="auto">
          <a:xfrm>
            <a:off x="2954253" y="5409765"/>
            <a:ext cx="391001" cy="34098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86" name="직사각형 185">
            <a:extLst>
              <a:ext uri="{FF2B5EF4-FFF2-40B4-BE49-F238E27FC236}">
                <a16:creationId xmlns:a16="http://schemas.microsoft.com/office/drawing/2014/main" id="{10AFCF9C-E932-AF20-0B5E-624F56438483}"/>
              </a:ext>
            </a:extLst>
          </p:cNvPr>
          <p:cNvSpPr/>
          <p:nvPr/>
        </p:nvSpPr>
        <p:spPr bwMode="auto">
          <a:xfrm>
            <a:off x="3345255" y="5409765"/>
            <a:ext cx="656282" cy="340989"/>
          </a:xfrm>
          <a:prstGeom prst="rect">
            <a:avLst/>
          </a:prstGeom>
          <a:solidFill>
            <a:schemeClr val="accent4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78B49968-B54E-61DC-1651-B2BBE22CB753}"/>
              </a:ext>
            </a:extLst>
          </p:cNvPr>
          <p:cNvSpPr/>
          <p:nvPr/>
        </p:nvSpPr>
        <p:spPr bwMode="auto">
          <a:xfrm>
            <a:off x="2954251" y="5057440"/>
            <a:ext cx="1047285" cy="35470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42" name="직사각형 241">
            <a:extLst>
              <a:ext uri="{FF2B5EF4-FFF2-40B4-BE49-F238E27FC236}">
                <a16:creationId xmlns:a16="http://schemas.microsoft.com/office/drawing/2014/main" id="{6E6654CF-D1C8-5E15-8E3C-8EBB6AC012E8}"/>
              </a:ext>
            </a:extLst>
          </p:cNvPr>
          <p:cNvSpPr/>
          <p:nvPr/>
        </p:nvSpPr>
        <p:spPr bwMode="auto">
          <a:xfrm>
            <a:off x="4270677" y="3486440"/>
            <a:ext cx="1662297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43" name="직사각형 242">
            <a:extLst>
              <a:ext uri="{FF2B5EF4-FFF2-40B4-BE49-F238E27FC236}">
                <a16:creationId xmlns:a16="http://schemas.microsoft.com/office/drawing/2014/main" id="{9D94522F-7AC7-A19A-2084-B584119BC5A5}"/>
              </a:ext>
            </a:extLst>
          </p:cNvPr>
          <p:cNvSpPr/>
          <p:nvPr/>
        </p:nvSpPr>
        <p:spPr bwMode="auto">
          <a:xfrm>
            <a:off x="4326309" y="3542074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247" name="그룹 246">
            <a:extLst>
              <a:ext uri="{FF2B5EF4-FFF2-40B4-BE49-F238E27FC236}">
                <a16:creationId xmlns:a16="http://schemas.microsoft.com/office/drawing/2014/main" id="{FE950F60-457C-4D63-5EEF-9620839651B7}"/>
              </a:ext>
            </a:extLst>
          </p:cNvPr>
          <p:cNvGrpSpPr/>
          <p:nvPr/>
        </p:nvGrpSpPr>
        <p:grpSpPr>
          <a:xfrm>
            <a:off x="4323681" y="3738357"/>
            <a:ext cx="1560331" cy="506794"/>
            <a:chOff x="8093607" y="2103241"/>
            <a:chExt cx="1560331" cy="691701"/>
          </a:xfrm>
        </p:grpSpPr>
        <p:sp>
          <p:nvSpPr>
            <p:cNvPr id="244" name="직사각형 243">
              <a:extLst>
                <a:ext uri="{FF2B5EF4-FFF2-40B4-BE49-F238E27FC236}">
                  <a16:creationId xmlns:a16="http://schemas.microsoft.com/office/drawing/2014/main" id="{E721549C-D048-BD5A-05F9-55A26F034442}"/>
                </a:ext>
              </a:extLst>
            </p:cNvPr>
            <p:cNvSpPr/>
            <p:nvPr/>
          </p:nvSpPr>
          <p:spPr bwMode="auto">
            <a:xfrm>
              <a:off x="8874383" y="2103241"/>
              <a:ext cx="779555" cy="691701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245" name="직사각형 244">
              <a:extLst>
                <a:ext uri="{FF2B5EF4-FFF2-40B4-BE49-F238E27FC236}">
                  <a16:creationId xmlns:a16="http://schemas.microsoft.com/office/drawing/2014/main" id="{3E0F3949-F100-33B3-DA84-8BE41076C4C9}"/>
                </a:ext>
              </a:extLst>
            </p:cNvPr>
            <p:cNvSpPr/>
            <p:nvPr/>
          </p:nvSpPr>
          <p:spPr bwMode="auto">
            <a:xfrm>
              <a:off x="8093607" y="2103241"/>
              <a:ext cx="780776" cy="691701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sp>
        <p:nvSpPr>
          <p:cNvPr id="246" name="직사각형 245">
            <a:extLst>
              <a:ext uri="{FF2B5EF4-FFF2-40B4-BE49-F238E27FC236}">
                <a16:creationId xmlns:a16="http://schemas.microsoft.com/office/drawing/2014/main" id="{1E91D47C-DD61-6C98-AF9F-F74F8F59AEA4}"/>
              </a:ext>
            </a:extLst>
          </p:cNvPr>
          <p:cNvSpPr/>
          <p:nvPr/>
        </p:nvSpPr>
        <p:spPr bwMode="auto">
          <a:xfrm>
            <a:off x="4326308" y="4240811"/>
            <a:ext cx="1557704" cy="18924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58" name="직사각형 257">
            <a:extLst>
              <a:ext uri="{FF2B5EF4-FFF2-40B4-BE49-F238E27FC236}">
                <a16:creationId xmlns:a16="http://schemas.microsoft.com/office/drawing/2014/main" id="{F88FC884-102F-D111-05AE-6F298EDEFD47}"/>
              </a:ext>
            </a:extLst>
          </p:cNvPr>
          <p:cNvSpPr/>
          <p:nvPr/>
        </p:nvSpPr>
        <p:spPr bwMode="auto">
          <a:xfrm>
            <a:off x="4286222" y="4807967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59" name="직사각형 258">
            <a:extLst>
              <a:ext uri="{FF2B5EF4-FFF2-40B4-BE49-F238E27FC236}">
                <a16:creationId xmlns:a16="http://schemas.microsoft.com/office/drawing/2014/main" id="{8BD82744-0750-0E79-0D10-CEF972591A3D}"/>
              </a:ext>
            </a:extLst>
          </p:cNvPr>
          <p:cNvSpPr/>
          <p:nvPr/>
        </p:nvSpPr>
        <p:spPr bwMode="auto">
          <a:xfrm>
            <a:off x="4341852" y="4863601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60" name="직사각형 259">
            <a:extLst>
              <a:ext uri="{FF2B5EF4-FFF2-40B4-BE49-F238E27FC236}">
                <a16:creationId xmlns:a16="http://schemas.microsoft.com/office/drawing/2014/main" id="{BD566D51-DD79-AF52-1135-FB9FB51FAE9C}"/>
              </a:ext>
            </a:extLst>
          </p:cNvPr>
          <p:cNvSpPr/>
          <p:nvPr/>
        </p:nvSpPr>
        <p:spPr bwMode="auto">
          <a:xfrm>
            <a:off x="4348104" y="5059883"/>
            <a:ext cx="1034919" cy="6917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265" name="그룹 264">
            <a:extLst>
              <a:ext uri="{FF2B5EF4-FFF2-40B4-BE49-F238E27FC236}">
                <a16:creationId xmlns:a16="http://schemas.microsoft.com/office/drawing/2014/main" id="{45761003-5907-2396-FA44-6C0200BC46BF}"/>
              </a:ext>
            </a:extLst>
          </p:cNvPr>
          <p:cNvGrpSpPr/>
          <p:nvPr/>
        </p:nvGrpSpPr>
        <p:grpSpPr>
          <a:xfrm>
            <a:off x="5374145" y="5059885"/>
            <a:ext cx="525411" cy="691699"/>
            <a:chOff x="11031995" y="2099657"/>
            <a:chExt cx="525411" cy="764047"/>
          </a:xfrm>
        </p:grpSpPr>
        <p:grpSp>
          <p:nvGrpSpPr>
            <p:cNvPr id="261" name="그룹 260">
              <a:extLst>
                <a:ext uri="{FF2B5EF4-FFF2-40B4-BE49-F238E27FC236}">
                  <a16:creationId xmlns:a16="http://schemas.microsoft.com/office/drawing/2014/main" id="{AA9DCB1C-1049-9311-F6ED-2246FDF652E9}"/>
                </a:ext>
              </a:extLst>
            </p:cNvPr>
            <p:cNvGrpSpPr/>
            <p:nvPr/>
          </p:nvGrpSpPr>
          <p:grpSpPr>
            <a:xfrm>
              <a:off x="11031995" y="2099657"/>
              <a:ext cx="525411" cy="506039"/>
              <a:chOff x="9036225" y="4941624"/>
              <a:chExt cx="525411" cy="745629"/>
            </a:xfrm>
          </p:grpSpPr>
          <p:sp>
            <p:nvSpPr>
              <p:cNvPr id="262" name="직사각형 261">
                <a:extLst>
                  <a:ext uri="{FF2B5EF4-FFF2-40B4-BE49-F238E27FC236}">
                    <a16:creationId xmlns:a16="http://schemas.microsoft.com/office/drawing/2014/main" id="{B117EEEF-4A3C-8083-C7AE-25AF73850A10}"/>
                  </a:ext>
                </a:extLst>
              </p:cNvPr>
              <p:cNvSpPr/>
              <p:nvPr/>
            </p:nvSpPr>
            <p:spPr bwMode="auto">
              <a:xfrm>
                <a:off x="9036225" y="4941624"/>
                <a:ext cx="525411" cy="380165"/>
              </a:xfrm>
              <a:prstGeom prst="rect">
                <a:avLst/>
              </a:prstGeom>
              <a:solidFill>
                <a:schemeClr val="accent3">
                  <a:lumMod val="20000"/>
                  <a:lumOff val="80000"/>
                </a:schemeClr>
              </a:solidFill>
              <a:ln w="3175" algn="ctr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algn="ctr" fontAlgn="auto"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</a:pPr>
                <a:endParaRPr lang="ko-KR" altLang="en-US" sz="800" kern="0" dirty="0">
                  <a:solidFill>
                    <a:prstClr val="white">
                      <a:lumMod val="50000"/>
                    </a:prstClr>
                  </a:solidFill>
                  <a:latin typeface="맑은 고딕"/>
                  <a:ea typeface="맑은 고딕"/>
                </a:endParaRPr>
              </a:p>
            </p:txBody>
          </p:sp>
          <p:sp>
            <p:nvSpPr>
              <p:cNvPr id="263" name="직사각형 262">
                <a:extLst>
                  <a:ext uri="{FF2B5EF4-FFF2-40B4-BE49-F238E27FC236}">
                    <a16:creationId xmlns:a16="http://schemas.microsoft.com/office/drawing/2014/main" id="{0D29CB86-E0DC-24E6-95A3-0E72BCD61754}"/>
                  </a:ext>
                </a:extLst>
              </p:cNvPr>
              <p:cNvSpPr/>
              <p:nvPr/>
            </p:nvSpPr>
            <p:spPr bwMode="auto">
              <a:xfrm>
                <a:off x="9036225" y="5307088"/>
                <a:ext cx="525411" cy="380165"/>
              </a:xfrm>
              <a:prstGeom prst="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 w="3175" algn="ctr">
                <a:solidFill>
                  <a:srgbClr val="808080"/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algn="ctr" fontAlgn="auto"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</a:pPr>
                <a:endParaRPr lang="ko-KR" altLang="en-US" sz="800" kern="0" dirty="0">
                  <a:solidFill>
                    <a:prstClr val="white">
                      <a:lumMod val="50000"/>
                    </a:prstClr>
                  </a:solidFill>
                  <a:latin typeface="맑은 고딕"/>
                  <a:ea typeface="맑은 고딕"/>
                </a:endParaRPr>
              </a:p>
            </p:txBody>
          </p:sp>
        </p:grpSp>
        <p:sp>
          <p:nvSpPr>
            <p:cNvPr id="264" name="직사각형 263">
              <a:extLst>
                <a:ext uri="{FF2B5EF4-FFF2-40B4-BE49-F238E27FC236}">
                  <a16:creationId xmlns:a16="http://schemas.microsoft.com/office/drawing/2014/main" id="{FA404FDD-BEBD-4D7D-1738-DE71DFAD07E0}"/>
                </a:ext>
              </a:extLst>
            </p:cNvPr>
            <p:cNvSpPr/>
            <p:nvPr/>
          </p:nvSpPr>
          <p:spPr bwMode="auto">
            <a:xfrm>
              <a:off x="11031995" y="2605696"/>
              <a:ext cx="525411" cy="258008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72436F8A-8A09-6849-A853-5989353AC49B}"/>
              </a:ext>
            </a:extLst>
          </p:cNvPr>
          <p:cNvSpPr txBox="1"/>
          <p:nvPr/>
        </p:nvSpPr>
        <p:spPr>
          <a:xfrm>
            <a:off x="2323716" y="1978083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3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470351F2-1901-A72A-7146-EF5F0118AD02}"/>
              </a:ext>
            </a:extLst>
          </p:cNvPr>
          <p:cNvSpPr txBox="1"/>
          <p:nvPr/>
        </p:nvSpPr>
        <p:spPr>
          <a:xfrm>
            <a:off x="4162406" y="1978083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3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8D3A5117-D6B0-F85E-6A79-BBB02AD6685F}"/>
              </a:ext>
            </a:extLst>
          </p:cNvPr>
          <p:cNvSpPr txBox="1"/>
          <p:nvPr/>
        </p:nvSpPr>
        <p:spPr>
          <a:xfrm>
            <a:off x="483327" y="3266329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2" name="직사각형 1">
            <a:extLst>
              <a:ext uri="{FF2B5EF4-FFF2-40B4-BE49-F238E27FC236}">
                <a16:creationId xmlns:a16="http://schemas.microsoft.com/office/drawing/2014/main" id="{6A1CC80B-AA60-3B82-A0C7-EF5203587D06}"/>
              </a:ext>
            </a:extLst>
          </p:cNvPr>
          <p:cNvSpPr/>
          <p:nvPr/>
        </p:nvSpPr>
        <p:spPr bwMode="auto">
          <a:xfrm>
            <a:off x="6139257" y="2189080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3538BE16-1D66-ECC9-0D18-038141028A50}"/>
              </a:ext>
            </a:extLst>
          </p:cNvPr>
          <p:cNvSpPr/>
          <p:nvPr/>
        </p:nvSpPr>
        <p:spPr bwMode="auto">
          <a:xfrm>
            <a:off x="6191459" y="2244714"/>
            <a:ext cx="156113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50E5ACC3-C68A-77E7-EA99-7C8522D6F15A}"/>
              </a:ext>
            </a:extLst>
          </p:cNvPr>
          <p:cNvSpPr/>
          <p:nvPr/>
        </p:nvSpPr>
        <p:spPr bwMode="auto">
          <a:xfrm>
            <a:off x="6708794" y="2440996"/>
            <a:ext cx="1043799" cy="691701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DF03C0A9-88CB-5A7C-2369-F7EFFFB4CDCB}"/>
              </a:ext>
            </a:extLst>
          </p:cNvPr>
          <p:cNvSpPr/>
          <p:nvPr/>
        </p:nvSpPr>
        <p:spPr bwMode="auto">
          <a:xfrm>
            <a:off x="6183383" y="2440996"/>
            <a:ext cx="525411" cy="6917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94D0A5E-785F-7A81-6AD2-12A65B635E63}"/>
              </a:ext>
            </a:extLst>
          </p:cNvPr>
          <p:cNvSpPr txBox="1"/>
          <p:nvPr/>
        </p:nvSpPr>
        <p:spPr>
          <a:xfrm>
            <a:off x="6044141" y="1978083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3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F3617C9-C0B7-6D71-6203-206DD2A0E58C}"/>
              </a:ext>
            </a:extLst>
          </p:cNvPr>
          <p:cNvSpPr txBox="1"/>
          <p:nvPr/>
        </p:nvSpPr>
        <p:spPr>
          <a:xfrm>
            <a:off x="2306686" y="3266146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F718BE8-38C0-52EE-5C09-F976B629D6FD}"/>
              </a:ext>
            </a:extLst>
          </p:cNvPr>
          <p:cNvSpPr txBox="1"/>
          <p:nvPr/>
        </p:nvSpPr>
        <p:spPr>
          <a:xfrm>
            <a:off x="4208127" y="3266146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0DD16F0-3811-FA96-8100-42CBD2FB3D28}"/>
              </a:ext>
            </a:extLst>
          </p:cNvPr>
          <p:cNvSpPr txBox="1"/>
          <p:nvPr/>
        </p:nvSpPr>
        <p:spPr>
          <a:xfrm>
            <a:off x="4206754" y="4582359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5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4E628E2-B336-31CB-C0AC-90EC2DB18B7D}"/>
              </a:ext>
            </a:extLst>
          </p:cNvPr>
          <p:cNvSpPr txBox="1"/>
          <p:nvPr/>
        </p:nvSpPr>
        <p:spPr>
          <a:xfrm>
            <a:off x="2323582" y="4583207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5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94C5CD5-EAAA-F016-943A-3D16C05D8027}"/>
              </a:ext>
            </a:extLst>
          </p:cNvPr>
          <p:cNvSpPr txBox="1"/>
          <p:nvPr/>
        </p:nvSpPr>
        <p:spPr>
          <a:xfrm>
            <a:off x="442740" y="4585651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5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7AF78490-997E-4A5B-E81B-CE773860815D}"/>
              </a:ext>
            </a:extLst>
          </p:cNvPr>
          <p:cNvSpPr/>
          <p:nvPr/>
        </p:nvSpPr>
        <p:spPr bwMode="auto">
          <a:xfrm>
            <a:off x="2967874" y="3745196"/>
            <a:ext cx="1037674" cy="352325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" name="텍스트 개체 틀 9">
            <a:extLst>
              <a:ext uri="{FF2B5EF4-FFF2-40B4-BE49-F238E27FC236}">
                <a16:creationId xmlns:a16="http://schemas.microsoft.com/office/drawing/2014/main" id="{202C4BA5-4ECD-A51F-4EAC-4DC7A8D543B3}"/>
              </a:ext>
            </a:extLst>
          </p:cNvPr>
          <p:cNvSpPr txBox="1">
            <a:spLocks/>
          </p:cNvSpPr>
          <p:nvPr/>
        </p:nvSpPr>
        <p:spPr>
          <a:xfrm>
            <a:off x="422275" y="1656303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세로 분할 기준</a:t>
            </a:r>
            <a:endParaRPr lang="en-US" altLang="ko-KR" sz="900" b="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279F5C17-19BB-01B8-74F0-DA0A68A256EA}"/>
              </a:ext>
            </a:extLst>
          </p:cNvPr>
          <p:cNvSpPr/>
          <p:nvPr/>
        </p:nvSpPr>
        <p:spPr bwMode="auto">
          <a:xfrm>
            <a:off x="2454094" y="3745196"/>
            <a:ext cx="525411" cy="69170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21201702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직사각형 80">
            <a:extLst>
              <a:ext uri="{FF2B5EF4-FFF2-40B4-BE49-F238E27FC236}">
                <a16:creationId xmlns:a16="http://schemas.microsoft.com/office/drawing/2014/main" id="{21E940CE-1C01-71FF-A4AE-7CA5F5975FEA}"/>
              </a:ext>
            </a:extLst>
          </p:cNvPr>
          <p:cNvSpPr/>
          <p:nvPr/>
        </p:nvSpPr>
        <p:spPr bwMode="auto">
          <a:xfrm>
            <a:off x="522299" y="1851325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13BB5F5E-0514-1D9A-142C-B2B0598D692D}"/>
              </a:ext>
            </a:extLst>
          </p:cNvPr>
          <p:cNvSpPr/>
          <p:nvPr/>
        </p:nvSpPr>
        <p:spPr bwMode="auto">
          <a:xfrm>
            <a:off x="577931" y="1906959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7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28F76F2E-3584-3D33-7977-1C1C978309F3}"/>
              </a:ext>
            </a:extLst>
          </p:cNvPr>
          <p:cNvSpPr txBox="1"/>
          <p:nvPr/>
        </p:nvSpPr>
        <p:spPr>
          <a:xfrm>
            <a:off x="422275" y="1658489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2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85" name="직사각형 84">
            <a:extLst>
              <a:ext uri="{FF2B5EF4-FFF2-40B4-BE49-F238E27FC236}">
                <a16:creationId xmlns:a16="http://schemas.microsoft.com/office/drawing/2014/main" id="{EA76677C-916B-C80A-78C7-15A217B40556}"/>
              </a:ext>
            </a:extLst>
          </p:cNvPr>
          <p:cNvSpPr/>
          <p:nvPr/>
        </p:nvSpPr>
        <p:spPr bwMode="auto">
          <a:xfrm>
            <a:off x="577931" y="2103241"/>
            <a:ext cx="1557704" cy="69414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CF589F5D-BA96-44C8-2721-4B0C0273EDC2}"/>
              </a:ext>
            </a:extLst>
          </p:cNvPr>
          <p:cNvSpPr/>
          <p:nvPr/>
        </p:nvSpPr>
        <p:spPr bwMode="auto">
          <a:xfrm>
            <a:off x="522299" y="3152442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B3208DAE-457E-41A0-D28C-7A6A6CB20E47}"/>
              </a:ext>
            </a:extLst>
          </p:cNvPr>
          <p:cNvSpPr/>
          <p:nvPr/>
        </p:nvSpPr>
        <p:spPr bwMode="auto">
          <a:xfrm>
            <a:off x="577931" y="3208076"/>
            <a:ext cx="1550883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2761FC4F-0537-C1D9-45BC-12E7D38EFE37}"/>
              </a:ext>
            </a:extLst>
          </p:cNvPr>
          <p:cNvSpPr/>
          <p:nvPr/>
        </p:nvSpPr>
        <p:spPr bwMode="auto">
          <a:xfrm>
            <a:off x="577931" y="3404357"/>
            <a:ext cx="1550884" cy="35104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80CAB140-B36B-D756-EC7E-F71BA8761542}"/>
              </a:ext>
            </a:extLst>
          </p:cNvPr>
          <p:cNvSpPr/>
          <p:nvPr/>
        </p:nvSpPr>
        <p:spPr bwMode="auto">
          <a:xfrm>
            <a:off x="577931" y="3750808"/>
            <a:ext cx="545593" cy="35104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38BAFAA0-EBB2-C46A-6C53-B6C3C2FC9A0F}"/>
              </a:ext>
            </a:extLst>
          </p:cNvPr>
          <p:cNvSpPr/>
          <p:nvPr/>
        </p:nvSpPr>
        <p:spPr bwMode="auto">
          <a:xfrm>
            <a:off x="1123525" y="3750808"/>
            <a:ext cx="1005290" cy="35104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2B274D53-4EC3-7319-7B8D-52669928E6D7}"/>
              </a:ext>
            </a:extLst>
          </p:cNvPr>
          <p:cNvSpPr/>
          <p:nvPr/>
        </p:nvSpPr>
        <p:spPr bwMode="auto">
          <a:xfrm>
            <a:off x="2394096" y="3152442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95" name="직사각형 194">
            <a:extLst>
              <a:ext uri="{FF2B5EF4-FFF2-40B4-BE49-F238E27FC236}">
                <a16:creationId xmlns:a16="http://schemas.microsoft.com/office/drawing/2014/main" id="{486F0994-6F00-4618-2315-5F85E7598FBF}"/>
              </a:ext>
            </a:extLst>
          </p:cNvPr>
          <p:cNvSpPr/>
          <p:nvPr/>
        </p:nvSpPr>
        <p:spPr bwMode="auto">
          <a:xfrm>
            <a:off x="2449728" y="3208076"/>
            <a:ext cx="1550883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6" name="직사각형 195">
            <a:extLst>
              <a:ext uri="{FF2B5EF4-FFF2-40B4-BE49-F238E27FC236}">
                <a16:creationId xmlns:a16="http://schemas.microsoft.com/office/drawing/2014/main" id="{4DDE1326-ACE3-4F4A-D1F6-76C21E7177A9}"/>
              </a:ext>
            </a:extLst>
          </p:cNvPr>
          <p:cNvSpPr/>
          <p:nvPr/>
        </p:nvSpPr>
        <p:spPr bwMode="auto">
          <a:xfrm>
            <a:off x="2449728" y="3404357"/>
            <a:ext cx="1550884" cy="35104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70A7C2C2-1107-6E59-C2D9-5879286CA64F}"/>
              </a:ext>
            </a:extLst>
          </p:cNvPr>
          <p:cNvSpPr/>
          <p:nvPr/>
        </p:nvSpPr>
        <p:spPr bwMode="auto">
          <a:xfrm>
            <a:off x="2449729" y="3750808"/>
            <a:ext cx="1013470" cy="35104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198" name="직사각형 197">
            <a:extLst>
              <a:ext uri="{FF2B5EF4-FFF2-40B4-BE49-F238E27FC236}">
                <a16:creationId xmlns:a16="http://schemas.microsoft.com/office/drawing/2014/main" id="{44629E82-A5E8-5C67-B7B7-FBE2B41EBC79}"/>
              </a:ext>
            </a:extLst>
          </p:cNvPr>
          <p:cNvSpPr/>
          <p:nvPr/>
        </p:nvSpPr>
        <p:spPr bwMode="auto">
          <a:xfrm>
            <a:off x="3463199" y="3750808"/>
            <a:ext cx="537413" cy="35104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09" name="직사각형 208">
            <a:extLst>
              <a:ext uri="{FF2B5EF4-FFF2-40B4-BE49-F238E27FC236}">
                <a16:creationId xmlns:a16="http://schemas.microsoft.com/office/drawing/2014/main" id="{587FBC16-3C6E-5433-9EC2-EC117A1AA34E}"/>
              </a:ext>
            </a:extLst>
          </p:cNvPr>
          <p:cNvSpPr/>
          <p:nvPr/>
        </p:nvSpPr>
        <p:spPr bwMode="auto">
          <a:xfrm>
            <a:off x="4298017" y="3153681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10" name="직사각형 209">
            <a:extLst>
              <a:ext uri="{FF2B5EF4-FFF2-40B4-BE49-F238E27FC236}">
                <a16:creationId xmlns:a16="http://schemas.microsoft.com/office/drawing/2014/main" id="{C3EFEA97-CF36-38AE-116E-9E36878B82C3}"/>
              </a:ext>
            </a:extLst>
          </p:cNvPr>
          <p:cNvSpPr/>
          <p:nvPr/>
        </p:nvSpPr>
        <p:spPr bwMode="auto">
          <a:xfrm>
            <a:off x="4353649" y="3209315"/>
            <a:ext cx="1550883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11" name="직사각형 210">
            <a:extLst>
              <a:ext uri="{FF2B5EF4-FFF2-40B4-BE49-F238E27FC236}">
                <a16:creationId xmlns:a16="http://schemas.microsoft.com/office/drawing/2014/main" id="{B310E162-1203-68C2-FE0B-ED86A7DA2094}"/>
              </a:ext>
            </a:extLst>
          </p:cNvPr>
          <p:cNvSpPr/>
          <p:nvPr/>
        </p:nvSpPr>
        <p:spPr bwMode="auto">
          <a:xfrm>
            <a:off x="4353649" y="3405596"/>
            <a:ext cx="1550884" cy="349803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F3A2B392-F1CE-D37F-476C-A0124762B2DE}"/>
              </a:ext>
            </a:extLst>
          </p:cNvPr>
          <p:cNvGrpSpPr/>
          <p:nvPr/>
        </p:nvGrpSpPr>
        <p:grpSpPr>
          <a:xfrm>
            <a:off x="4353650" y="3750805"/>
            <a:ext cx="1548418" cy="343405"/>
            <a:chOff x="8101609" y="6082445"/>
            <a:chExt cx="1497615" cy="351042"/>
          </a:xfrm>
        </p:grpSpPr>
        <p:sp>
          <p:nvSpPr>
            <p:cNvPr id="212" name="직사각형 211">
              <a:extLst>
                <a:ext uri="{FF2B5EF4-FFF2-40B4-BE49-F238E27FC236}">
                  <a16:creationId xmlns:a16="http://schemas.microsoft.com/office/drawing/2014/main" id="{AAEE129C-66BF-8AC1-26E4-8CB9BACDF52C}"/>
                </a:ext>
              </a:extLst>
            </p:cNvPr>
            <p:cNvSpPr/>
            <p:nvPr/>
          </p:nvSpPr>
          <p:spPr bwMode="auto">
            <a:xfrm>
              <a:off x="8101609" y="6082445"/>
              <a:ext cx="751213" cy="351042"/>
            </a:xfrm>
            <a:prstGeom prst="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214" name="직사각형 213">
              <a:extLst>
                <a:ext uri="{FF2B5EF4-FFF2-40B4-BE49-F238E27FC236}">
                  <a16:creationId xmlns:a16="http://schemas.microsoft.com/office/drawing/2014/main" id="{455A1C47-2905-0A50-3588-6A6A7FB80853}"/>
                </a:ext>
              </a:extLst>
            </p:cNvPr>
            <p:cNvSpPr/>
            <p:nvPr/>
          </p:nvSpPr>
          <p:spPr bwMode="auto">
            <a:xfrm>
              <a:off x="8848011" y="6082445"/>
              <a:ext cx="751213" cy="35104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sp>
        <p:nvSpPr>
          <p:cNvPr id="233" name="직사각형 232">
            <a:extLst>
              <a:ext uri="{FF2B5EF4-FFF2-40B4-BE49-F238E27FC236}">
                <a16:creationId xmlns:a16="http://schemas.microsoft.com/office/drawing/2014/main" id="{1905AE3D-1D6F-4B85-5D2A-DCDB8CA83667}"/>
              </a:ext>
            </a:extLst>
          </p:cNvPr>
          <p:cNvSpPr/>
          <p:nvPr/>
        </p:nvSpPr>
        <p:spPr bwMode="auto">
          <a:xfrm>
            <a:off x="6201938" y="3152442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28FD7319-F721-EA03-0DB3-E5D5A7373F7A}"/>
              </a:ext>
            </a:extLst>
          </p:cNvPr>
          <p:cNvSpPr/>
          <p:nvPr/>
        </p:nvSpPr>
        <p:spPr bwMode="auto">
          <a:xfrm>
            <a:off x="6257570" y="3208076"/>
            <a:ext cx="1550883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72282519-C501-4D7C-A2EE-85634E445900}"/>
              </a:ext>
            </a:extLst>
          </p:cNvPr>
          <p:cNvSpPr/>
          <p:nvPr/>
        </p:nvSpPr>
        <p:spPr bwMode="auto">
          <a:xfrm>
            <a:off x="6257570" y="3404357"/>
            <a:ext cx="1550884" cy="35104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36" name="직사각형 235">
            <a:extLst>
              <a:ext uri="{FF2B5EF4-FFF2-40B4-BE49-F238E27FC236}">
                <a16:creationId xmlns:a16="http://schemas.microsoft.com/office/drawing/2014/main" id="{F18E8880-0855-9C2B-B5C5-31C5D147F752}"/>
              </a:ext>
            </a:extLst>
          </p:cNvPr>
          <p:cNvSpPr/>
          <p:nvPr/>
        </p:nvSpPr>
        <p:spPr bwMode="auto">
          <a:xfrm>
            <a:off x="6257571" y="3750808"/>
            <a:ext cx="537413" cy="35104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241" name="그룹 240">
            <a:extLst>
              <a:ext uri="{FF2B5EF4-FFF2-40B4-BE49-F238E27FC236}">
                <a16:creationId xmlns:a16="http://schemas.microsoft.com/office/drawing/2014/main" id="{FFDF3370-DECC-A757-12C9-AB2BB5CE4AA5}"/>
              </a:ext>
            </a:extLst>
          </p:cNvPr>
          <p:cNvGrpSpPr/>
          <p:nvPr/>
        </p:nvGrpSpPr>
        <p:grpSpPr>
          <a:xfrm>
            <a:off x="6794985" y="3750808"/>
            <a:ext cx="1013470" cy="352225"/>
            <a:chOff x="7211155" y="6085645"/>
            <a:chExt cx="537413" cy="391124"/>
          </a:xfrm>
        </p:grpSpPr>
        <p:sp>
          <p:nvSpPr>
            <p:cNvPr id="237" name="직사각형 236">
              <a:extLst>
                <a:ext uri="{FF2B5EF4-FFF2-40B4-BE49-F238E27FC236}">
                  <a16:creationId xmlns:a16="http://schemas.microsoft.com/office/drawing/2014/main" id="{AF8D338D-BAEE-E580-71D2-989029849823}"/>
                </a:ext>
              </a:extLst>
            </p:cNvPr>
            <p:cNvSpPr/>
            <p:nvPr/>
          </p:nvSpPr>
          <p:spPr bwMode="auto">
            <a:xfrm>
              <a:off x="7211155" y="6085645"/>
              <a:ext cx="537413" cy="196282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239" name="직사각형 238">
              <a:extLst>
                <a:ext uri="{FF2B5EF4-FFF2-40B4-BE49-F238E27FC236}">
                  <a16:creationId xmlns:a16="http://schemas.microsoft.com/office/drawing/2014/main" id="{27B0B058-A8A5-AA6D-EF17-C9CA6E89B579}"/>
                </a:ext>
              </a:extLst>
            </p:cNvPr>
            <p:cNvSpPr/>
            <p:nvPr/>
          </p:nvSpPr>
          <p:spPr bwMode="auto">
            <a:xfrm>
              <a:off x="7211155" y="6280487"/>
              <a:ext cx="537413" cy="196282"/>
            </a:xfrm>
            <a:prstGeom prst="rect">
              <a:avLst/>
            </a:prstGeom>
            <a:solidFill>
              <a:schemeClr val="accent4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sp>
        <p:nvSpPr>
          <p:cNvPr id="271" name="TextBox 270">
            <a:extLst>
              <a:ext uri="{FF2B5EF4-FFF2-40B4-BE49-F238E27FC236}">
                <a16:creationId xmlns:a16="http://schemas.microsoft.com/office/drawing/2014/main" id="{72436F8A-8A09-6849-A853-5989353AC49B}"/>
              </a:ext>
            </a:extLst>
          </p:cNvPr>
          <p:cNvSpPr txBox="1"/>
          <p:nvPr/>
        </p:nvSpPr>
        <p:spPr>
          <a:xfrm>
            <a:off x="2323716" y="1658489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3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272" name="TextBox 271">
            <a:extLst>
              <a:ext uri="{FF2B5EF4-FFF2-40B4-BE49-F238E27FC236}">
                <a16:creationId xmlns:a16="http://schemas.microsoft.com/office/drawing/2014/main" id="{470351F2-1901-A72A-7146-EF5F0118AD02}"/>
              </a:ext>
            </a:extLst>
          </p:cNvPr>
          <p:cNvSpPr txBox="1"/>
          <p:nvPr/>
        </p:nvSpPr>
        <p:spPr>
          <a:xfrm>
            <a:off x="416219" y="4296799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kern="0" dirty="0">
                <a:solidFill>
                  <a:prstClr val="black"/>
                </a:solidFill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8D3A5117-D6B0-F85E-6A79-BBB02AD6685F}"/>
              </a:ext>
            </a:extLst>
          </p:cNvPr>
          <p:cNvSpPr txBox="1"/>
          <p:nvPr/>
        </p:nvSpPr>
        <p:spPr>
          <a:xfrm>
            <a:off x="4237384" y="4296799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94D0A5E-785F-7A81-6AD2-12A65B635E63}"/>
              </a:ext>
            </a:extLst>
          </p:cNvPr>
          <p:cNvSpPr txBox="1"/>
          <p:nvPr/>
        </p:nvSpPr>
        <p:spPr>
          <a:xfrm>
            <a:off x="2297954" y="4296799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ko-KR" sz="800" kern="0" dirty="0">
                <a:solidFill>
                  <a:prstClr val="black"/>
                </a:solidFill>
                <a:latin typeface="맑은 고딕"/>
                <a:ea typeface="맑은 고딕"/>
              </a:rPr>
              <a:t>4</a:t>
            </a:r>
            <a:r>
              <a:rPr lang="ko-KR" altLang="en-US" sz="800" kern="0" dirty="0">
                <a:solidFill>
                  <a:prstClr val="black"/>
                </a:solidFill>
                <a:latin typeface="맑은 고딕"/>
                <a:ea typeface="맑은 고딕"/>
              </a:rPr>
              <a:t>단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F3617C9-C0B7-6D71-6203-206DD2A0E58C}"/>
              </a:ext>
            </a:extLst>
          </p:cNvPr>
          <p:cNvSpPr txBox="1"/>
          <p:nvPr/>
        </p:nvSpPr>
        <p:spPr>
          <a:xfrm>
            <a:off x="438349" y="2928681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F718BE8-38C0-52EE-5C09-F976B629D6FD}"/>
              </a:ext>
            </a:extLst>
          </p:cNvPr>
          <p:cNvSpPr txBox="1"/>
          <p:nvPr/>
        </p:nvSpPr>
        <p:spPr>
          <a:xfrm>
            <a:off x="2339790" y="2928681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0DD16F0-3811-FA96-8100-42CBD2FB3D28}"/>
              </a:ext>
            </a:extLst>
          </p:cNvPr>
          <p:cNvSpPr txBox="1"/>
          <p:nvPr/>
        </p:nvSpPr>
        <p:spPr>
          <a:xfrm>
            <a:off x="4178480" y="2928681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4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94C5CD5-EAAA-F016-943A-3D16C05D8027}"/>
              </a:ext>
            </a:extLst>
          </p:cNvPr>
          <p:cNvSpPr txBox="1"/>
          <p:nvPr/>
        </p:nvSpPr>
        <p:spPr>
          <a:xfrm>
            <a:off x="6060215" y="2928681"/>
            <a:ext cx="343364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5</a:t>
            </a:r>
            <a:r>
              <a: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단</a:t>
            </a:r>
          </a:p>
        </p:txBody>
      </p:sp>
      <p:sp>
        <p:nvSpPr>
          <p:cNvPr id="18" name="텍스트 개체 틀 9">
            <a:extLst>
              <a:ext uri="{FF2B5EF4-FFF2-40B4-BE49-F238E27FC236}">
                <a16:creationId xmlns:a16="http://schemas.microsoft.com/office/drawing/2014/main" id="{31664588-3D64-8136-F15D-A68C5C289AD3}"/>
              </a:ext>
            </a:extLst>
          </p:cNvPr>
          <p:cNvSpPr txBox="1">
            <a:spLocks/>
          </p:cNvSpPr>
          <p:nvPr/>
        </p:nvSpPr>
        <p:spPr>
          <a:xfrm>
            <a:off x="422275" y="1256809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가로 분할 가준</a:t>
            </a:r>
            <a:endParaRPr lang="en-US" altLang="ko-KR" sz="900" b="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C78F15EC-002B-8BA2-7559-43E4424CCF3A}"/>
              </a:ext>
            </a:extLst>
          </p:cNvPr>
          <p:cNvSpPr/>
          <p:nvPr/>
        </p:nvSpPr>
        <p:spPr bwMode="auto">
          <a:xfrm>
            <a:off x="2394064" y="1858906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4F459D16-4508-C35C-566C-95B693B5E704}"/>
              </a:ext>
            </a:extLst>
          </p:cNvPr>
          <p:cNvSpPr/>
          <p:nvPr/>
        </p:nvSpPr>
        <p:spPr bwMode="auto">
          <a:xfrm>
            <a:off x="2449696" y="1914540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14634EF-6B1B-E082-9DAB-69C1FC78C0B9}"/>
              </a:ext>
            </a:extLst>
          </p:cNvPr>
          <p:cNvGrpSpPr/>
          <p:nvPr/>
        </p:nvGrpSpPr>
        <p:grpSpPr>
          <a:xfrm>
            <a:off x="2449696" y="2110821"/>
            <a:ext cx="1557704" cy="697493"/>
            <a:chOff x="2413010" y="4282880"/>
            <a:chExt cx="1557704" cy="662654"/>
          </a:xfrm>
        </p:grpSpPr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02F26CF3-CEFA-DA44-F6CA-24789C4B2BDD}"/>
                </a:ext>
              </a:extLst>
            </p:cNvPr>
            <p:cNvSpPr/>
            <p:nvPr/>
          </p:nvSpPr>
          <p:spPr bwMode="auto">
            <a:xfrm>
              <a:off x="2413010" y="4282880"/>
              <a:ext cx="1557704" cy="333508"/>
            </a:xfrm>
            <a:prstGeom prst="rect">
              <a:avLst/>
            </a:prstGeom>
            <a:solidFill>
              <a:schemeClr val="accent1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23" name="직사각형 22">
              <a:extLst>
                <a:ext uri="{FF2B5EF4-FFF2-40B4-BE49-F238E27FC236}">
                  <a16:creationId xmlns:a16="http://schemas.microsoft.com/office/drawing/2014/main" id="{6FD5CA65-F48B-B493-72CE-32F8B1618257}"/>
                </a:ext>
              </a:extLst>
            </p:cNvPr>
            <p:cNvSpPr/>
            <p:nvPr/>
          </p:nvSpPr>
          <p:spPr bwMode="auto">
            <a:xfrm>
              <a:off x="2413010" y="4612026"/>
              <a:ext cx="1557704" cy="333508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algn="ctr" fontAlgn="auto"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</a:pPr>
              <a:endParaRPr lang="ko-KR" altLang="en-US" sz="800" kern="0" dirty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endParaRP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CEA3D47-7BFC-34E9-287D-8E6094DA0AC1}"/>
              </a:ext>
            </a:extLst>
          </p:cNvPr>
          <p:cNvSpPr/>
          <p:nvPr/>
        </p:nvSpPr>
        <p:spPr bwMode="auto">
          <a:xfrm>
            <a:off x="522299" y="4497216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85B36F4D-334A-1225-B675-52AFDF2A5B49}"/>
              </a:ext>
            </a:extLst>
          </p:cNvPr>
          <p:cNvSpPr/>
          <p:nvPr/>
        </p:nvSpPr>
        <p:spPr bwMode="auto">
          <a:xfrm>
            <a:off x="577931" y="4552850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C3382DA9-45C7-D266-9189-DEF96748FABD}"/>
              </a:ext>
            </a:extLst>
          </p:cNvPr>
          <p:cNvSpPr/>
          <p:nvPr/>
        </p:nvSpPr>
        <p:spPr bwMode="auto">
          <a:xfrm>
            <a:off x="577931" y="4749131"/>
            <a:ext cx="1012468" cy="35104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3754B024-1CD8-DC01-1781-5E99C088BC22}"/>
              </a:ext>
            </a:extLst>
          </p:cNvPr>
          <p:cNvSpPr/>
          <p:nvPr/>
        </p:nvSpPr>
        <p:spPr bwMode="auto">
          <a:xfrm>
            <a:off x="577931" y="5095582"/>
            <a:ext cx="1557704" cy="35104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5D097757-399F-0219-A664-0526BA621497}"/>
              </a:ext>
            </a:extLst>
          </p:cNvPr>
          <p:cNvSpPr/>
          <p:nvPr/>
        </p:nvSpPr>
        <p:spPr bwMode="auto">
          <a:xfrm>
            <a:off x="1590399" y="4749131"/>
            <a:ext cx="545236" cy="34645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4A90D147-17ED-78BB-C104-AA11FCCA1944}"/>
              </a:ext>
            </a:extLst>
          </p:cNvPr>
          <p:cNvSpPr/>
          <p:nvPr/>
        </p:nvSpPr>
        <p:spPr bwMode="auto">
          <a:xfrm>
            <a:off x="4285769" y="4497216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B0CA5BA4-8859-8AFC-04A2-CAC5B6112558}"/>
              </a:ext>
            </a:extLst>
          </p:cNvPr>
          <p:cNvSpPr/>
          <p:nvPr/>
        </p:nvSpPr>
        <p:spPr bwMode="auto">
          <a:xfrm>
            <a:off x="4341401" y="4552850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4A12DE90-7235-7835-0A81-CE2C182869FD}"/>
              </a:ext>
            </a:extLst>
          </p:cNvPr>
          <p:cNvSpPr/>
          <p:nvPr/>
        </p:nvSpPr>
        <p:spPr bwMode="auto">
          <a:xfrm>
            <a:off x="4341401" y="4749131"/>
            <a:ext cx="778852" cy="35104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38" name="직사각형 237">
            <a:extLst>
              <a:ext uri="{FF2B5EF4-FFF2-40B4-BE49-F238E27FC236}">
                <a16:creationId xmlns:a16="http://schemas.microsoft.com/office/drawing/2014/main" id="{D4CC4355-59AB-9D06-86E5-C0CBC99DCECF}"/>
              </a:ext>
            </a:extLst>
          </p:cNvPr>
          <p:cNvSpPr/>
          <p:nvPr/>
        </p:nvSpPr>
        <p:spPr bwMode="auto">
          <a:xfrm>
            <a:off x="4341401" y="5095582"/>
            <a:ext cx="1557704" cy="35104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40" name="직사각형 239">
            <a:extLst>
              <a:ext uri="{FF2B5EF4-FFF2-40B4-BE49-F238E27FC236}">
                <a16:creationId xmlns:a16="http://schemas.microsoft.com/office/drawing/2014/main" id="{40230C3D-335E-D373-3B81-F10720D2CD13}"/>
              </a:ext>
            </a:extLst>
          </p:cNvPr>
          <p:cNvSpPr/>
          <p:nvPr/>
        </p:nvSpPr>
        <p:spPr bwMode="auto">
          <a:xfrm>
            <a:off x="5120253" y="4749131"/>
            <a:ext cx="778852" cy="34645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48" name="직사각형 247">
            <a:extLst>
              <a:ext uri="{FF2B5EF4-FFF2-40B4-BE49-F238E27FC236}">
                <a16:creationId xmlns:a16="http://schemas.microsoft.com/office/drawing/2014/main" id="{35E845C3-EFB2-A09D-6C18-C079274CE47D}"/>
              </a:ext>
            </a:extLst>
          </p:cNvPr>
          <p:cNvSpPr/>
          <p:nvPr/>
        </p:nvSpPr>
        <p:spPr bwMode="auto">
          <a:xfrm>
            <a:off x="2404034" y="4497216"/>
            <a:ext cx="1668968" cy="1001381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C1607C4C-3805-F540-5812-BBBB658256E7}"/>
              </a:ext>
            </a:extLst>
          </p:cNvPr>
          <p:cNvSpPr/>
          <p:nvPr/>
        </p:nvSpPr>
        <p:spPr bwMode="auto">
          <a:xfrm>
            <a:off x="2459666" y="4552850"/>
            <a:ext cx="1557704" cy="196282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r>
              <a:rPr lang="ko-KR" altLang="en-US" sz="800" kern="0">
                <a:solidFill>
                  <a:prstClr val="white">
                    <a:lumMod val="50000"/>
                  </a:prstClr>
                </a:solidFill>
                <a:latin typeface="맑은 고딕"/>
                <a:ea typeface="맑은 고딕"/>
              </a:rPr>
              <a:t>조회 조건 영역</a:t>
            </a: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4076BE72-94FF-4750-A801-B2B25DBFD614}"/>
              </a:ext>
            </a:extLst>
          </p:cNvPr>
          <p:cNvSpPr/>
          <p:nvPr/>
        </p:nvSpPr>
        <p:spPr bwMode="auto">
          <a:xfrm>
            <a:off x="2459666" y="4749131"/>
            <a:ext cx="545236" cy="35104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25E7FB0B-42EA-8029-C2E8-3CAEE8A9923D}"/>
              </a:ext>
            </a:extLst>
          </p:cNvPr>
          <p:cNvSpPr/>
          <p:nvPr/>
        </p:nvSpPr>
        <p:spPr bwMode="auto">
          <a:xfrm>
            <a:off x="2459666" y="5095582"/>
            <a:ext cx="1557704" cy="35104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5C974860-CF1D-907D-CC46-5FEC6D243F58}"/>
              </a:ext>
            </a:extLst>
          </p:cNvPr>
          <p:cNvSpPr/>
          <p:nvPr/>
        </p:nvSpPr>
        <p:spPr bwMode="auto">
          <a:xfrm>
            <a:off x="3004902" y="4749131"/>
            <a:ext cx="1012468" cy="34645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algn="ctr" fontAlgn="auto"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</a:pPr>
            <a:endParaRPr lang="ko-KR" altLang="en-US" sz="800" kern="0" dirty="0">
              <a:solidFill>
                <a:prstClr val="white">
                  <a:lumMod val="50000"/>
                </a:prstClr>
              </a:solidFill>
              <a:latin typeface="맑은 고딕"/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15760978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텍스트 개체 틀 9">
            <a:extLst>
              <a:ext uri="{FF2B5EF4-FFF2-40B4-BE49-F238E27FC236}">
                <a16:creationId xmlns:a16="http://schemas.microsoft.com/office/drawing/2014/main" id="{50199A5F-B253-349A-9549-8E1F8C4F4DFE}"/>
              </a:ext>
            </a:extLst>
          </p:cNvPr>
          <p:cNvSpPr txBox="1">
            <a:spLocks/>
          </p:cNvSpPr>
          <p:nvPr/>
        </p:nvSpPr>
        <p:spPr>
          <a:xfrm>
            <a:off x="422275" y="1292294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③ 조회 영역 및 업무 영역 배치 방식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4BC5E5DB-9195-E756-0BA6-21EDEBC1E111}"/>
              </a:ext>
            </a:extLst>
          </p:cNvPr>
          <p:cNvSpPr/>
          <p:nvPr/>
        </p:nvSpPr>
        <p:spPr>
          <a:xfrm>
            <a:off x="413397" y="1661863"/>
            <a:ext cx="8370589" cy="856207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 영역은 타이틀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프로세스를 제외한 나머지 컴포넌트 중 최상위에 위치해야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다른 영역 화면이 조회 영역을 침범하거나 위치를 역전할 수 없다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 유형에서 조회 영역을 제외한 각 영역은 상하를 좌우로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좌우를 상하로 배치할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56F64477-F460-6FD2-F37C-A4068BA9BBA9}"/>
              </a:ext>
            </a:extLst>
          </p:cNvPr>
          <p:cNvGrpSpPr/>
          <p:nvPr/>
        </p:nvGrpSpPr>
        <p:grpSpPr>
          <a:xfrm>
            <a:off x="1269291" y="2646691"/>
            <a:ext cx="7383087" cy="3482092"/>
            <a:chOff x="1215970" y="1315060"/>
            <a:chExt cx="7481440" cy="3482092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00F2853-545D-DE7F-B900-271BB527C085}"/>
                </a:ext>
              </a:extLst>
            </p:cNvPr>
            <p:cNvSpPr txBox="1"/>
            <p:nvPr/>
          </p:nvSpPr>
          <p:spPr>
            <a:xfrm>
              <a:off x="6410489" y="3282833"/>
              <a:ext cx="152722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 상하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/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좌우 응용배치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가능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)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FC7E282-9DE4-B266-BBAB-044DEADE9868}"/>
                </a:ext>
              </a:extLst>
            </p:cNvPr>
            <p:cNvSpPr txBox="1"/>
            <p:nvPr/>
          </p:nvSpPr>
          <p:spPr>
            <a:xfrm>
              <a:off x="1215970" y="1315060"/>
              <a:ext cx="147686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조회영역 위치 역전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</a:t>
              </a:r>
              <a:r>
                <a:rPr lang="ko-KR" altLang="en-US" sz="800" b="1" kern="0" dirty="0">
                  <a:solidFill>
                    <a:srgbClr val="FF0000"/>
                  </a:solidFill>
                  <a:latin typeface="맑은 고딕"/>
                  <a:ea typeface="맑은 고딕"/>
                </a:rPr>
                <a:t>불가</a:t>
              </a:r>
              <a:r>
                <a:rPr lang="en-US" altLang="ko-KR" sz="800" b="1" kern="0" dirty="0">
                  <a:solidFill>
                    <a:srgbClr val="FF0000"/>
                  </a:solidFill>
                  <a:latin typeface="맑은 고딕"/>
                  <a:ea typeface="맑은 고딕"/>
                </a:rPr>
                <a:t>)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5F8A9E03-FC1B-1CA3-DEBA-EC4516D01DC3}"/>
                </a:ext>
              </a:extLst>
            </p:cNvPr>
            <p:cNvSpPr txBox="1"/>
            <p:nvPr/>
          </p:nvSpPr>
          <p:spPr>
            <a:xfrm>
              <a:off x="3827216" y="1315060"/>
              <a:ext cx="127869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 조회영역 침범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</a:t>
              </a:r>
              <a:r>
                <a:rPr lang="ko-KR" altLang="en-US" sz="800" b="1" kern="0" dirty="0">
                  <a:solidFill>
                    <a:srgbClr val="FF0000"/>
                  </a:solidFill>
                  <a:latin typeface="맑은 고딕"/>
                  <a:ea typeface="맑은 고딕"/>
                </a:rPr>
                <a:t>불가</a:t>
              </a:r>
              <a:r>
                <a:rPr lang="en-US" altLang="ko-KR" sz="800" b="1" kern="0" dirty="0">
                  <a:solidFill>
                    <a:srgbClr val="FF0000"/>
                  </a:solidFill>
                  <a:latin typeface="맑은 고딕"/>
                  <a:ea typeface="맑은 고딕"/>
                </a:rPr>
                <a:t>)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FD2A14BB-0A7B-5E90-AB9D-F6BDABAA429B}"/>
                </a:ext>
              </a:extLst>
            </p:cNvPr>
            <p:cNvSpPr txBox="1"/>
            <p:nvPr/>
          </p:nvSpPr>
          <p:spPr>
            <a:xfrm>
              <a:off x="6395248" y="1315060"/>
              <a:ext cx="194792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 </a:t>
              </a:r>
              <a:r>
                <a:rPr lang="en-US" altLang="ko-KR" sz="800" kern="0" dirty="0">
                  <a:solidFill>
                    <a:prstClr val="black"/>
                  </a:solidFill>
                  <a:latin typeface="맑은 고딕"/>
                  <a:ea typeface="맑은 고딕"/>
                </a:rPr>
                <a:t>Master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와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Detail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영역 간 역전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</a:t>
              </a:r>
              <a:r>
                <a:rPr lang="ko-KR" altLang="en-US" sz="800" b="1" kern="0" dirty="0">
                  <a:solidFill>
                    <a:srgbClr val="FF0000"/>
                  </a:solidFill>
                  <a:latin typeface="맑은 고딕"/>
                  <a:ea typeface="맑은 고딕"/>
                </a:rPr>
                <a:t>불가</a:t>
              </a:r>
              <a:r>
                <a:rPr lang="en-US" altLang="ko-KR" sz="800" b="1" kern="0" dirty="0">
                  <a:solidFill>
                    <a:srgbClr val="FF0000"/>
                  </a:solidFill>
                  <a:latin typeface="맑은 고딕"/>
                  <a:ea typeface="맑은 고딕"/>
                </a:rPr>
                <a:t>)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614A7852-FDB8-91B7-FA37-7AFE858750D2}"/>
                </a:ext>
              </a:extLst>
            </p:cNvPr>
            <p:cNvSpPr txBox="1"/>
            <p:nvPr/>
          </p:nvSpPr>
          <p:spPr>
            <a:xfrm>
              <a:off x="1231206" y="3282833"/>
              <a:ext cx="210874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Master/Detail(1:n)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상하 응용배치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가능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)</a:t>
              </a:r>
              <a:endParaRPr kumimoji="0" lang="ko-KR" altLang="en-US" sz="800" b="1" i="0" u="none" strike="noStrike" kern="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31" name="그룹 30">
              <a:extLst>
                <a:ext uri="{FF2B5EF4-FFF2-40B4-BE49-F238E27FC236}">
                  <a16:creationId xmlns:a16="http://schemas.microsoft.com/office/drawing/2014/main" id="{A1B19017-45F1-DA91-5D4D-CE549558A2DF}"/>
                </a:ext>
              </a:extLst>
            </p:cNvPr>
            <p:cNvGrpSpPr/>
            <p:nvPr/>
          </p:nvGrpSpPr>
          <p:grpSpPr>
            <a:xfrm>
              <a:off x="1328832" y="1533610"/>
              <a:ext cx="2159998" cy="1296000"/>
              <a:chOff x="887298" y="2782129"/>
              <a:chExt cx="2160000" cy="1296000"/>
            </a:xfrm>
          </p:grpSpPr>
          <p:sp>
            <p:nvSpPr>
              <p:cNvPr id="274" name="직사각형 273">
                <a:extLst>
                  <a:ext uri="{FF2B5EF4-FFF2-40B4-BE49-F238E27FC236}">
                    <a16:creationId xmlns:a16="http://schemas.microsoft.com/office/drawing/2014/main" id="{80EF8C96-991A-79A3-1198-FFD58A0B941E}"/>
                  </a:ext>
                </a:extLst>
              </p:cNvPr>
              <p:cNvSpPr/>
              <p:nvPr/>
            </p:nvSpPr>
            <p:spPr bwMode="auto">
              <a:xfrm>
                <a:off x="887298" y="2782129"/>
                <a:ext cx="2160000" cy="1296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Text" lastClr="000000">
                    <a:lumMod val="50000"/>
                    <a:lumOff val="50000"/>
                  </a:sysClr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75" name="직사각형 274">
                <a:extLst>
                  <a:ext uri="{FF2B5EF4-FFF2-40B4-BE49-F238E27FC236}">
                    <a16:creationId xmlns:a16="http://schemas.microsoft.com/office/drawing/2014/main" id="{1C147EF0-419E-196D-0E88-263766365FB1}"/>
                  </a:ext>
                </a:extLst>
              </p:cNvPr>
              <p:cNvSpPr/>
              <p:nvPr/>
            </p:nvSpPr>
            <p:spPr bwMode="auto">
              <a:xfrm>
                <a:off x="959298" y="2854129"/>
                <a:ext cx="2016000" cy="756000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Single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화면</a:t>
                </a:r>
              </a:p>
            </p:txBody>
          </p:sp>
          <p:sp>
            <p:nvSpPr>
              <p:cNvPr id="276" name="직사각형 275">
                <a:extLst>
                  <a:ext uri="{FF2B5EF4-FFF2-40B4-BE49-F238E27FC236}">
                    <a16:creationId xmlns:a16="http://schemas.microsoft.com/office/drawing/2014/main" id="{79119AAA-45F0-92B3-BD75-AF7E6E18B360}"/>
                  </a:ext>
                </a:extLst>
              </p:cNvPr>
              <p:cNvSpPr/>
              <p:nvPr/>
            </p:nvSpPr>
            <p:spPr bwMode="auto">
              <a:xfrm>
                <a:off x="959298" y="3682156"/>
                <a:ext cx="2016000" cy="324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rgbClr val="FF0000"/>
                </a:solidFill>
                <a:prstDash val="sysDash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조회 영역</a:t>
                </a:r>
              </a:p>
            </p:txBody>
          </p:sp>
        </p:grpSp>
        <p:grpSp>
          <p:nvGrpSpPr>
            <p:cNvPr id="228" name="그룹 227">
              <a:extLst>
                <a:ext uri="{FF2B5EF4-FFF2-40B4-BE49-F238E27FC236}">
                  <a16:creationId xmlns:a16="http://schemas.microsoft.com/office/drawing/2014/main" id="{DC22AD2F-0582-6CD3-901D-491C5B9929F6}"/>
                </a:ext>
              </a:extLst>
            </p:cNvPr>
            <p:cNvGrpSpPr/>
            <p:nvPr/>
          </p:nvGrpSpPr>
          <p:grpSpPr>
            <a:xfrm>
              <a:off x="3940082" y="1533610"/>
              <a:ext cx="2159998" cy="1296000"/>
              <a:chOff x="3815557" y="2782129"/>
              <a:chExt cx="2160000" cy="1296000"/>
            </a:xfrm>
          </p:grpSpPr>
          <p:sp>
            <p:nvSpPr>
              <p:cNvPr id="266" name="직사각형 265">
                <a:extLst>
                  <a:ext uri="{FF2B5EF4-FFF2-40B4-BE49-F238E27FC236}">
                    <a16:creationId xmlns:a16="http://schemas.microsoft.com/office/drawing/2014/main" id="{219D6456-63FF-BA9E-7069-D5A996475609}"/>
                  </a:ext>
                </a:extLst>
              </p:cNvPr>
              <p:cNvSpPr/>
              <p:nvPr/>
            </p:nvSpPr>
            <p:spPr bwMode="auto">
              <a:xfrm>
                <a:off x="3815557" y="2782129"/>
                <a:ext cx="2160000" cy="1296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Text" lastClr="000000">
                    <a:lumMod val="50000"/>
                    <a:lumOff val="50000"/>
                  </a:sysClr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67" name="직사각형 266">
                <a:extLst>
                  <a:ext uri="{FF2B5EF4-FFF2-40B4-BE49-F238E27FC236}">
                    <a16:creationId xmlns:a16="http://schemas.microsoft.com/office/drawing/2014/main" id="{08FDB9AC-BD7B-8EC3-D9FC-0899EE30F2DE}"/>
                  </a:ext>
                </a:extLst>
              </p:cNvPr>
              <p:cNvSpPr/>
              <p:nvPr/>
            </p:nvSpPr>
            <p:spPr bwMode="auto">
              <a:xfrm>
                <a:off x="5385047" y="2854129"/>
                <a:ext cx="518509" cy="32400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Single</a:t>
                </a:r>
              </a:p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화면</a:t>
                </a:r>
              </a:p>
            </p:txBody>
          </p:sp>
          <p:sp>
            <p:nvSpPr>
              <p:cNvPr id="268" name="직사각형 267">
                <a:extLst>
                  <a:ext uri="{FF2B5EF4-FFF2-40B4-BE49-F238E27FC236}">
                    <a16:creationId xmlns:a16="http://schemas.microsoft.com/office/drawing/2014/main" id="{C16133A8-A2F6-4997-9EAB-B8C940A85154}"/>
                  </a:ext>
                </a:extLst>
              </p:cNvPr>
              <p:cNvSpPr/>
              <p:nvPr/>
            </p:nvSpPr>
            <p:spPr bwMode="auto">
              <a:xfrm>
                <a:off x="3887557" y="3536226"/>
                <a:ext cx="2016000" cy="46993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Single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화면</a:t>
                </a:r>
              </a:p>
            </p:txBody>
          </p:sp>
          <p:sp>
            <p:nvSpPr>
              <p:cNvPr id="269" name="직사각형 268">
                <a:extLst>
                  <a:ext uri="{FF2B5EF4-FFF2-40B4-BE49-F238E27FC236}">
                    <a16:creationId xmlns:a16="http://schemas.microsoft.com/office/drawing/2014/main" id="{589CD060-F9AE-8C8C-9907-33169BB58CE4}"/>
                  </a:ext>
                </a:extLst>
              </p:cNvPr>
              <p:cNvSpPr/>
              <p:nvPr/>
            </p:nvSpPr>
            <p:spPr bwMode="auto">
              <a:xfrm>
                <a:off x="3887556" y="2854022"/>
                <a:ext cx="1440000" cy="324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rgbClr val="FF0000"/>
                </a:solidFill>
                <a:prstDash val="sysDash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조회 영역</a:t>
                </a:r>
              </a:p>
            </p:txBody>
          </p:sp>
          <p:sp>
            <p:nvSpPr>
              <p:cNvPr id="270" name="직사각형 269">
                <a:extLst>
                  <a:ext uri="{FF2B5EF4-FFF2-40B4-BE49-F238E27FC236}">
                    <a16:creationId xmlns:a16="http://schemas.microsoft.com/office/drawing/2014/main" id="{60FAD062-528B-B422-493E-43BD926E236E}"/>
                  </a:ext>
                </a:extLst>
              </p:cNvPr>
              <p:cNvSpPr/>
              <p:nvPr/>
            </p:nvSpPr>
            <p:spPr bwMode="auto">
              <a:xfrm>
                <a:off x="3887557" y="3234481"/>
                <a:ext cx="2016000" cy="25200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Single </a:t>
                </a: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화면</a:t>
                </a:r>
              </a:p>
            </p:txBody>
          </p:sp>
        </p:grpSp>
        <p:grpSp>
          <p:nvGrpSpPr>
            <p:cNvPr id="229" name="그룹 228">
              <a:extLst>
                <a:ext uri="{FF2B5EF4-FFF2-40B4-BE49-F238E27FC236}">
                  <a16:creationId xmlns:a16="http://schemas.microsoft.com/office/drawing/2014/main" id="{53C3DA2A-09F3-0642-29DE-6C60109821DA}"/>
                </a:ext>
              </a:extLst>
            </p:cNvPr>
            <p:cNvGrpSpPr/>
            <p:nvPr/>
          </p:nvGrpSpPr>
          <p:grpSpPr>
            <a:xfrm>
              <a:off x="6537412" y="1533610"/>
              <a:ext cx="2159998" cy="1296000"/>
              <a:chOff x="6754300" y="2782129"/>
              <a:chExt cx="2160000" cy="1296000"/>
            </a:xfrm>
          </p:grpSpPr>
          <p:sp>
            <p:nvSpPr>
              <p:cNvPr id="254" name="직사각형 253">
                <a:extLst>
                  <a:ext uri="{FF2B5EF4-FFF2-40B4-BE49-F238E27FC236}">
                    <a16:creationId xmlns:a16="http://schemas.microsoft.com/office/drawing/2014/main" id="{F02344F2-DF7A-884C-3878-94C6F6BCEC14}"/>
                  </a:ext>
                </a:extLst>
              </p:cNvPr>
              <p:cNvSpPr/>
              <p:nvPr/>
            </p:nvSpPr>
            <p:spPr bwMode="auto">
              <a:xfrm>
                <a:off x="6754300" y="2782129"/>
                <a:ext cx="2160000" cy="1296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Text" lastClr="000000">
                    <a:lumMod val="50000"/>
                    <a:lumOff val="50000"/>
                  </a:sysClr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55" name="직사각형 254">
                <a:extLst>
                  <a:ext uri="{FF2B5EF4-FFF2-40B4-BE49-F238E27FC236}">
                    <a16:creationId xmlns:a16="http://schemas.microsoft.com/office/drawing/2014/main" id="{1771757A-9923-A094-15C1-59B0A32B9D1C}"/>
                  </a:ext>
                </a:extLst>
              </p:cNvPr>
              <p:cNvSpPr/>
              <p:nvPr/>
            </p:nvSpPr>
            <p:spPr bwMode="auto">
              <a:xfrm>
                <a:off x="6826698" y="3226765"/>
                <a:ext cx="2016000" cy="252000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Detail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56" name="직사각형 255">
                <a:extLst>
                  <a:ext uri="{FF2B5EF4-FFF2-40B4-BE49-F238E27FC236}">
                    <a16:creationId xmlns:a16="http://schemas.microsoft.com/office/drawing/2014/main" id="{2C038844-2556-6274-F21A-A378B7166712}"/>
                  </a:ext>
                </a:extLst>
              </p:cNvPr>
              <p:cNvSpPr/>
              <p:nvPr/>
            </p:nvSpPr>
            <p:spPr bwMode="auto">
              <a:xfrm>
                <a:off x="6826698" y="3536226"/>
                <a:ext cx="2016000" cy="46993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3175" algn="ctr">
                <a:solidFill>
                  <a:srgbClr val="FF0000"/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Master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57" name="직사각형 256">
                <a:extLst>
                  <a:ext uri="{FF2B5EF4-FFF2-40B4-BE49-F238E27FC236}">
                    <a16:creationId xmlns:a16="http://schemas.microsoft.com/office/drawing/2014/main" id="{D46656F3-9214-62B4-A6F2-691C6A6491C0}"/>
                  </a:ext>
                </a:extLst>
              </p:cNvPr>
              <p:cNvSpPr/>
              <p:nvPr/>
            </p:nvSpPr>
            <p:spPr bwMode="auto">
              <a:xfrm>
                <a:off x="6826698" y="2854129"/>
                <a:ext cx="2016000" cy="324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ysDash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조회 영역</a:t>
                </a:r>
              </a:p>
            </p:txBody>
          </p:sp>
        </p:grpSp>
        <p:grpSp>
          <p:nvGrpSpPr>
            <p:cNvPr id="230" name="그룹 229">
              <a:extLst>
                <a:ext uri="{FF2B5EF4-FFF2-40B4-BE49-F238E27FC236}">
                  <a16:creationId xmlns:a16="http://schemas.microsoft.com/office/drawing/2014/main" id="{B2536D2E-4E26-6266-1A34-9FFAC6B151B1}"/>
                </a:ext>
              </a:extLst>
            </p:cNvPr>
            <p:cNvGrpSpPr/>
            <p:nvPr/>
          </p:nvGrpSpPr>
          <p:grpSpPr>
            <a:xfrm>
              <a:off x="6537412" y="3500271"/>
              <a:ext cx="2159998" cy="1296000"/>
              <a:chOff x="6754300" y="4748790"/>
              <a:chExt cx="2160000" cy="1296000"/>
            </a:xfrm>
          </p:grpSpPr>
          <p:sp>
            <p:nvSpPr>
              <p:cNvPr id="250" name="직사각형 249">
                <a:extLst>
                  <a:ext uri="{FF2B5EF4-FFF2-40B4-BE49-F238E27FC236}">
                    <a16:creationId xmlns:a16="http://schemas.microsoft.com/office/drawing/2014/main" id="{123A1810-B4F2-C92A-11A2-7BA09624F2A1}"/>
                  </a:ext>
                </a:extLst>
              </p:cNvPr>
              <p:cNvSpPr/>
              <p:nvPr/>
            </p:nvSpPr>
            <p:spPr bwMode="auto">
              <a:xfrm>
                <a:off x="6754300" y="4748790"/>
                <a:ext cx="2160000" cy="1296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Text" lastClr="000000">
                    <a:lumMod val="50000"/>
                    <a:lumOff val="50000"/>
                  </a:sysClr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51" name="직사각형 250">
                <a:extLst>
                  <a:ext uri="{FF2B5EF4-FFF2-40B4-BE49-F238E27FC236}">
                    <a16:creationId xmlns:a16="http://schemas.microsoft.com/office/drawing/2014/main" id="{6CD3AB67-F748-1957-BF22-65AB8D1AEA0C}"/>
                  </a:ext>
                </a:extLst>
              </p:cNvPr>
              <p:cNvSpPr/>
              <p:nvPr/>
            </p:nvSpPr>
            <p:spPr bwMode="auto">
              <a:xfrm>
                <a:off x="7850630" y="5184908"/>
                <a:ext cx="988312" cy="48471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3175" algn="ctr">
                <a:solidFill>
                  <a:srgbClr val="0070C0"/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Master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52" name="직사각형 251">
                <a:extLst>
                  <a:ext uri="{FF2B5EF4-FFF2-40B4-BE49-F238E27FC236}">
                    <a16:creationId xmlns:a16="http://schemas.microsoft.com/office/drawing/2014/main" id="{6C317E16-F434-177A-FA86-526840942851}"/>
                  </a:ext>
                </a:extLst>
              </p:cNvPr>
              <p:cNvSpPr/>
              <p:nvPr/>
            </p:nvSpPr>
            <p:spPr bwMode="auto">
              <a:xfrm>
                <a:off x="6834155" y="5185456"/>
                <a:ext cx="990000" cy="484710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19050" algn="ctr">
                <a:solidFill>
                  <a:srgbClr val="0070C0"/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List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53" name="직사각형 252">
                <a:extLst>
                  <a:ext uri="{FF2B5EF4-FFF2-40B4-BE49-F238E27FC236}">
                    <a16:creationId xmlns:a16="http://schemas.microsoft.com/office/drawing/2014/main" id="{14D3B2F6-7455-7F7C-1522-F04052D7C686}"/>
                  </a:ext>
                </a:extLst>
              </p:cNvPr>
              <p:cNvSpPr/>
              <p:nvPr/>
            </p:nvSpPr>
            <p:spPr bwMode="auto">
              <a:xfrm>
                <a:off x="6826698" y="4820790"/>
                <a:ext cx="2016000" cy="324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ysDash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조회 영역</a:t>
                </a:r>
              </a:p>
            </p:txBody>
          </p:sp>
        </p:grp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93E4F09A-9328-3B0A-0A9D-8A67A6D7A90E}"/>
                </a:ext>
              </a:extLst>
            </p:cNvPr>
            <p:cNvSpPr txBox="1"/>
            <p:nvPr/>
          </p:nvSpPr>
          <p:spPr>
            <a:xfrm>
              <a:off x="3842460" y="3282833"/>
              <a:ext cx="215584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 pitchFamily="34" charset="0"/>
                <a:buChar char="•"/>
                <a:tabLst/>
                <a:defRPr/>
              </a:pP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  </a:t>
              </a: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Master/Detail(1:n) </a:t>
              </a:r>
              <a:r>
                <a: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좌우 응용배치 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(</a:t>
              </a:r>
              <a:r>
                <a:rPr kumimoji="0" lang="ko-KR" altLang="en-US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가능</a:t>
              </a:r>
              <a:r>
                <a:rPr kumimoji="0" lang="en-US" altLang="ko-KR" sz="800" b="1" i="0" u="none" strike="noStrike" kern="0" cap="none" spc="0" normalizeH="0" baseline="0" noProof="0" dirty="0">
                  <a:ln>
                    <a:noFill/>
                  </a:ln>
                  <a:solidFill>
                    <a:srgbClr val="0070C0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)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grpSp>
          <p:nvGrpSpPr>
            <p:cNvPr id="232" name="그룹 231">
              <a:extLst>
                <a:ext uri="{FF2B5EF4-FFF2-40B4-BE49-F238E27FC236}">
                  <a16:creationId xmlns:a16="http://schemas.microsoft.com/office/drawing/2014/main" id="{0148A2D1-FF1A-8EA9-9BE9-DB5BDC223B7A}"/>
                </a:ext>
              </a:extLst>
            </p:cNvPr>
            <p:cNvGrpSpPr/>
            <p:nvPr/>
          </p:nvGrpSpPr>
          <p:grpSpPr>
            <a:xfrm>
              <a:off x="3940083" y="3501152"/>
              <a:ext cx="2159998" cy="1296000"/>
              <a:chOff x="3815557" y="4749671"/>
              <a:chExt cx="2160000" cy="1296000"/>
            </a:xfrm>
          </p:grpSpPr>
          <p:sp>
            <p:nvSpPr>
              <p:cNvPr id="240" name="직사각형 239">
                <a:extLst>
                  <a:ext uri="{FF2B5EF4-FFF2-40B4-BE49-F238E27FC236}">
                    <a16:creationId xmlns:a16="http://schemas.microsoft.com/office/drawing/2014/main" id="{C87E795D-38FF-8DD1-4290-EB2F9455ED8F}"/>
                  </a:ext>
                </a:extLst>
              </p:cNvPr>
              <p:cNvSpPr/>
              <p:nvPr/>
            </p:nvSpPr>
            <p:spPr bwMode="auto">
              <a:xfrm>
                <a:off x="3815557" y="4749671"/>
                <a:ext cx="2160000" cy="1296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Text" lastClr="000000">
                    <a:lumMod val="50000"/>
                    <a:lumOff val="50000"/>
                  </a:sysClr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41" name="직사각형 240">
                <a:extLst>
                  <a:ext uri="{FF2B5EF4-FFF2-40B4-BE49-F238E27FC236}">
                    <a16:creationId xmlns:a16="http://schemas.microsoft.com/office/drawing/2014/main" id="{BB778017-A855-0149-CE1B-557B88F402DB}"/>
                  </a:ext>
                </a:extLst>
              </p:cNvPr>
              <p:cNvSpPr/>
              <p:nvPr/>
            </p:nvSpPr>
            <p:spPr bwMode="auto">
              <a:xfrm>
                <a:off x="4912648" y="5184908"/>
                <a:ext cx="990000" cy="787910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Detail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48" name="직사각형 247">
                <a:extLst>
                  <a:ext uri="{FF2B5EF4-FFF2-40B4-BE49-F238E27FC236}">
                    <a16:creationId xmlns:a16="http://schemas.microsoft.com/office/drawing/2014/main" id="{4EABD39F-254A-B69D-AE5D-16F61FDD4FEE}"/>
                  </a:ext>
                </a:extLst>
              </p:cNvPr>
              <p:cNvSpPr/>
              <p:nvPr/>
            </p:nvSpPr>
            <p:spPr bwMode="auto">
              <a:xfrm>
                <a:off x="3886648" y="4820790"/>
                <a:ext cx="2016000" cy="324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ysDash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조회 영역</a:t>
                </a:r>
              </a:p>
            </p:txBody>
          </p:sp>
          <p:sp>
            <p:nvSpPr>
              <p:cNvPr id="249" name="직사각형 248">
                <a:extLst>
                  <a:ext uri="{FF2B5EF4-FFF2-40B4-BE49-F238E27FC236}">
                    <a16:creationId xmlns:a16="http://schemas.microsoft.com/office/drawing/2014/main" id="{53C13A2B-8912-8B68-DE5B-FA86A09DB9B6}"/>
                  </a:ext>
                </a:extLst>
              </p:cNvPr>
              <p:cNvSpPr/>
              <p:nvPr/>
            </p:nvSpPr>
            <p:spPr bwMode="auto">
              <a:xfrm>
                <a:off x="3886648" y="5185456"/>
                <a:ext cx="990000" cy="78791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Master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</p:grpSp>
        <p:grpSp>
          <p:nvGrpSpPr>
            <p:cNvPr id="233" name="그룹 232">
              <a:extLst>
                <a:ext uri="{FF2B5EF4-FFF2-40B4-BE49-F238E27FC236}">
                  <a16:creationId xmlns:a16="http://schemas.microsoft.com/office/drawing/2014/main" id="{B2EC996F-262F-D429-86B0-C8F83CDA2C4A}"/>
                </a:ext>
              </a:extLst>
            </p:cNvPr>
            <p:cNvGrpSpPr/>
            <p:nvPr/>
          </p:nvGrpSpPr>
          <p:grpSpPr>
            <a:xfrm>
              <a:off x="1328833" y="3501152"/>
              <a:ext cx="2159998" cy="1296000"/>
              <a:chOff x="887298" y="4749671"/>
              <a:chExt cx="2160000" cy="1296000"/>
            </a:xfrm>
          </p:grpSpPr>
          <p:sp>
            <p:nvSpPr>
              <p:cNvPr id="236" name="직사각형 235">
                <a:extLst>
                  <a:ext uri="{FF2B5EF4-FFF2-40B4-BE49-F238E27FC236}">
                    <a16:creationId xmlns:a16="http://schemas.microsoft.com/office/drawing/2014/main" id="{9F8E7389-AEEC-7BAB-CE09-1F00BB37ED8D}"/>
                  </a:ext>
                </a:extLst>
              </p:cNvPr>
              <p:cNvSpPr/>
              <p:nvPr/>
            </p:nvSpPr>
            <p:spPr bwMode="auto">
              <a:xfrm>
                <a:off x="887298" y="4749671"/>
                <a:ext cx="2160000" cy="1296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Text" lastClr="000000">
                    <a:lumMod val="50000"/>
                    <a:lumOff val="50000"/>
                  </a:sysClr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endParaRPr kumimoji="0" lang="ko-KR" alt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404040"/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37" name="직사각형 236">
                <a:extLst>
                  <a:ext uri="{FF2B5EF4-FFF2-40B4-BE49-F238E27FC236}">
                    <a16:creationId xmlns:a16="http://schemas.microsoft.com/office/drawing/2014/main" id="{24CF2F62-E087-7D23-A47A-150CD90AD34A}"/>
                  </a:ext>
                </a:extLst>
              </p:cNvPr>
              <p:cNvSpPr/>
              <p:nvPr/>
            </p:nvSpPr>
            <p:spPr bwMode="auto">
              <a:xfrm>
                <a:off x="959298" y="5193426"/>
                <a:ext cx="2016000" cy="324000"/>
              </a:xfrm>
              <a:prstGeom prst="rect">
                <a:avLst/>
              </a:prstGeom>
              <a:solidFill>
                <a:sysClr val="window" lastClr="FFFFFF">
                  <a:lumMod val="95000"/>
                </a:sysClr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Master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38" name="직사각형 237">
                <a:extLst>
                  <a:ext uri="{FF2B5EF4-FFF2-40B4-BE49-F238E27FC236}">
                    <a16:creationId xmlns:a16="http://schemas.microsoft.com/office/drawing/2014/main" id="{8A477A00-28C0-5F90-4BB0-D474A12D362B}"/>
                  </a:ext>
                </a:extLst>
              </p:cNvPr>
              <p:cNvSpPr/>
              <p:nvPr/>
            </p:nvSpPr>
            <p:spPr bwMode="auto">
              <a:xfrm>
                <a:off x="959298" y="5565907"/>
                <a:ext cx="2016000" cy="406909"/>
              </a:xfrm>
              <a:prstGeom prst="rect">
                <a:avLst/>
              </a:prstGeom>
              <a:solidFill>
                <a:sysClr val="window" lastClr="FFFFFF">
                  <a:lumMod val="85000"/>
                </a:sysClr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olid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en-US" altLang="ko-KR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Detail</a:t>
                </a:r>
                <a:endParaRPr kumimoji="0" lang="ko-KR" altLang="en-US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>
                      <a:lumMod val="75000"/>
                      <a:lumOff val="2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endParaRPr>
              </a:p>
            </p:txBody>
          </p:sp>
          <p:sp>
            <p:nvSpPr>
              <p:cNvPr id="239" name="직사각형 238">
                <a:extLst>
                  <a:ext uri="{FF2B5EF4-FFF2-40B4-BE49-F238E27FC236}">
                    <a16:creationId xmlns:a16="http://schemas.microsoft.com/office/drawing/2014/main" id="{7D8D61FB-555C-F867-08B8-6139B868E5EA}"/>
                  </a:ext>
                </a:extLst>
              </p:cNvPr>
              <p:cNvSpPr/>
              <p:nvPr/>
            </p:nvSpPr>
            <p:spPr bwMode="auto">
              <a:xfrm>
                <a:off x="959298" y="4820790"/>
                <a:ext cx="2016000" cy="324000"/>
              </a:xfrm>
              <a:prstGeom prst="rect">
                <a:avLst/>
              </a:prstGeom>
              <a:solidFill>
                <a:sysClr val="window" lastClr="FFFFFF"/>
              </a:solidFill>
              <a:ln w="3175" algn="ctr">
                <a:solidFill>
                  <a:sysClr val="window" lastClr="FFFFFF">
                    <a:lumMod val="50000"/>
                  </a:sysClr>
                </a:solidFill>
                <a:prstDash val="sysDash"/>
                <a:round/>
                <a:headEnd/>
                <a:tailEnd/>
              </a:ln>
            </p:spPr>
            <p:txBody>
              <a:bodyPr wrap="none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ct val="20000"/>
                  </a:spcBef>
                  <a:spcAft>
                    <a:spcPts val="0"/>
                  </a:spcAft>
                  <a:buClr>
                    <a:prstClr val="black"/>
                  </a:buClr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조회 영역</a:t>
                </a:r>
              </a:p>
            </p:txBody>
          </p:sp>
        </p:grpSp>
        <p:sp>
          <p:nvSpPr>
            <p:cNvPr id="234" name="왼쪽/오른쪽 화살표 60">
              <a:extLst>
                <a:ext uri="{FF2B5EF4-FFF2-40B4-BE49-F238E27FC236}">
                  <a16:creationId xmlns:a16="http://schemas.microsoft.com/office/drawing/2014/main" id="{90B8F716-3D84-0DDB-70C7-ABDC4970DF50}"/>
                </a:ext>
              </a:extLst>
            </p:cNvPr>
            <p:cNvSpPr/>
            <p:nvPr/>
          </p:nvSpPr>
          <p:spPr bwMode="auto">
            <a:xfrm>
              <a:off x="6115154" y="4017896"/>
              <a:ext cx="403376" cy="144016"/>
            </a:xfrm>
            <a:prstGeom prst="leftRightArrow">
              <a:avLst/>
            </a:prstGeom>
            <a:solidFill>
              <a:srgbClr val="0070C0"/>
            </a:solidFill>
            <a:ln w="3175" algn="ctr">
              <a:noFill/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35" name="왼쪽/오른쪽 화살표 61">
              <a:extLst>
                <a:ext uri="{FF2B5EF4-FFF2-40B4-BE49-F238E27FC236}">
                  <a16:creationId xmlns:a16="http://schemas.microsoft.com/office/drawing/2014/main" id="{C94ED817-3981-2909-659B-F4D9335F7871}"/>
                </a:ext>
              </a:extLst>
            </p:cNvPr>
            <p:cNvSpPr/>
            <p:nvPr/>
          </p:nvSpPr>
          <p:spPr bwMode="auto">
            <a:xfrm>
              <a:off x="3517659" y="4017896"/>
              <a:ext cx="403376" cy="144016"/>
            </a:xfrm>
            <a:prstGeom prst="leftRightArrow">
              <a:avLst/>
            </a:prstGeom>
            <a:solidFill>
              <a:srgbClr val="0070C0"/>
            </a:solidFill>
            <a:ln w="3175" algn="ctr">
              <a:noFill/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endParaRPr kumimoji="0" lang="ko-KR" altLang="en-US" sz="1800" b="0" i="0" u="none" strike="noStrike" kern="0" cap="none" spc="0" normalizeH="0" baseline="0" noProof="0">
                <a:ln>
                  <a:noFill/>
                </a:ln>
                <a:solidFill>
                  <a:srgbClr val="404040"/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sp>
        <p:nvSpPr>
          <p:cNvPr id="287" name="직사각형 286">
            <a:extLst>
              <a:ext uri="{FF2B5EF4-FFF2-40B4-BE49-F238E27FC236}">
                <a16:creationId xmlns:a16="http://schemas.microsoft.com/office/drawing/2014/main" id="{9084A636-77C9-1925-2B5E-D29D423E8256}"/>
              </a:ext>
            </a:extLst>
          </p:cNvPr>
          <p:cNvSpPr/>
          <p:nvPr/>
        </p:nvSpPr>
        <p:spPr>
          <a:xfrm>
            <a:off x="568860" y="2721689"/>
            <a:ext cx="451281" cy="215445"/>
          </a:xfrm>
          <a:prstGeom prst="rect">
            <a:avLst/>
          </a:prstGeom>
          <a:solidFill>
            <a:srgbClr val="FF000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불가</a:t>
            </a: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6A3C8ECB-8FCC-F019-C386-5023707DF974}"/>
              </a:ext>
            </a:extLst>
          </p:cNvPr>
          <p:cNvSpPr/>
          <p:nvPr/>
        </p:nvSpPr>
        <p:spPr>
          <a:xfrm>
            <a:off x="562779" y="4659680"/>
            <a:ext cx="451281" cy="215445"/>
          </a:xfrm>
          <a:prstGeom prst="rect">
            <a:avLst/>
          </a:prstGeom>
          <a:solidFill>
            <a:srgbClr val="0070C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가능</a:t>
            </a: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1A51E85F-2A5C-6B6E-FCDF-EA949E7A99A8}"/>
              </a:ext>
            </a:extLst>
          </p:cNvPr>
          <p:cNvSpPr/>
          <p:nvPr/>
        </p:nvSpPr>
        <p:spPr bwMode="auto">
          <a:xfrm>
            <a:off x="6588515" y="5784227"/>
            <a:ext cx="1989495" cy="271701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3175" algn="ctr">
            <a:solidFill>
              <a:sysClr val="window" lastClr="FFFFFF">
                <a:lumMod val="50000"/>
              </a:sysClr>
            </a:solidFill>
            <a:prstDash val="solid"/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</a:rPr>
              <a:t>Detail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black">
                  <a:lumMod val="75000"/>
                  <a:lumOff val="2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</p:spTree>
    <p:extLst>
      <p:ext uri="{BB962C8B-B14F-4D97-AF65-F5344CB8AC3E}">
        <p14:creationId xmlns:p14="http://schemas.microsoft.com/office/powerpoint/2010/main" val="19090468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텍스트 개체 틀 9"/>
          <p:cNvSpPr txBox="1">
            <a:spLocks/>
          </p:cNvSpPr>
          <p:nvPr/>
        </p:nvSpPr>
        <p:spPr>
          <a:xfrm>
            <a:off x="422275" y="1095674"/>
            <a:ext cx="7218363" cy="270679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1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4.3.4 </a:t>
            </a:r>
            <a:r>
              <a:rPr lang="ko-KR" altLang="en-US" dirty="0"/>
              <a:t>업무 화면의 배치 </a:t>
            </a:r>
            <a:r>
              <a:rPr lang="en-US" altLang="ko-KR" dirty="0"/>
              <a:t>(</a:t>
            </a:r>
            <a:r>
              <a:rPr lang="ko-KR" altLang="en-US" dirty="0"/>
              <a:t>예시</a:t>
            </a:r>
            <a:r>
              <a:rPr lang="en-US" altLang="ko-KR" dirty="0"/>
              <a:t>)</a:t>
            </a:r>
            <a:endParaRPr lang="ko-KR" altLang="en-US" dirty="0"/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C253DD32-1806-F801-8DEC-4865CFFFA317}"/>
              </a:ext>
            </a:extLst>
          </p:cNvPr>
          <p:cNvSpPr/>
          <p:nvPr/>
        </p:nvSpPr>
        <p:spPr>
          <a:xfrm>
            <a:off x="824154" y="1484313"/>
            <a:ext cx="8417486" cy="4703423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21C1B83-CCF8-EAB9-AD51-24C3C14A85BD}"/>
              </a:ext>
            </a:extLst>
          </p:cNvPr>
          <p:cNvSpPr/>
          <p:nvPr/>
        </p:nvSpPr>
        <p:spPr>
          <a:xfrm>
            <a:off x="824154" y="1466558"/>
            <a:ext cx="8417486" cy="287112"/>
          </a:xfrm>
          <a:prstGeom prst="rect">
            <a:avLst/>
          </a:prstGeom>
          <a:solidFill>
            <a:srgbClr val="2EA5AD"/>
          </a:solidFill>
          <a:ln w="12700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B120287-A9DC-3D6E-0BB6-1358B4ACC5EF}"/>
              </a:ext>
            </a:extLst>
          </p:cNvPr>
          <p:cNvSpPr txBox="1"/>
          <p:nvPr/>
        </p:nvSpPr>
        <p:spPr>
          <a:xfrm>
            <a:off x="1004129" y="1504158"/>
            <a:ext cx="1667118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 타이틀</a:t>
            </a:r>
          </a:p>
        </p:txBody>
      </p:sp>
      <p:sp>
        <p:nvSpPr>
          <p:cNvPr id="87" name="직사각형 86">
            <a:extLst>
              <a:ext uri="{FF2B5EF4-FFF2-40B4-BE49-F238E27FC236}">
                <a16:creationId xmlns:a16="http://schemas.microsoft.com/office/drawing/2014/main" id="{6C5ADA10-D33B-6115-1445-2114F07072C1}"/>
              </a:ext>
            </a:extLst>
          </p:cNvPr>
          <p:cNvSpPr/>
          <p:nvPr/>
        </p:nvSpPr>
        <p:spPr>
          <a:xfrm>
            <a:off x="5049609" y="5854324"/>
            <a:ext cx="4090495" cy="301576"/>
          </a:xfrm>
          <a:prstGeom prst="rect">
            <a:avLst/>
          </a:prstGeom>
          <a:solidFill>
            <a:srgbClr val="DEEBEB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[REFER BOX] 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해당 그리드에 대한 설명이 들어갑니다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ko-KR" altLang="en-US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필요시 작성해주세요</a:t>
            </a:r>
            <a:r>
              <a:rPr lang="en-US" altLang="ko-KR" sz="7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endParaRPr lang="ko-KR" altLang="en-US" sz="70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Rounded Rectangle 2">
            <a:extLst>
              <a:ext uri="{FF2B5EF4-FFF2-40B4-BE49-F238E27FC236}">
                <a16:creationId xmlns:a16="http://schemas.microsoft.com/office/drawing/2014/main" id="{CAE74771-790E-C6A2-E398-0C7448DA678C}"/>
              </a:ext>
            </a:extLst>
          </p:cNvPr>
          <p:cNvSpPr/>
          <p:nvPr/>
        </p:nvSpPr>
        <p:spPr>
          <a:xfrm>
            <a:off x="910101" y="2078023"/>
            <a:ext cx="8213401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9ABD0E02-2DE5-9EE3-FDDB-5ADD63CCF9F0}"/>
              </a:ext>
            </a:extLst>
          </p:cNvPr>
          <p:cNvSpPr txBox="1"/>
          <p:nvPr/>
        </p:nvSpPr>
        <p:spPr>
          <a:xfrm>
            <a:off x="1025528" y="2180117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직사각형 93">
            <a:extLst>
              <a:ext uri="{FF2B5EF4-FFF2-40B4-BE49-F238E27FC236}">
                <a16:creationId xmlns:a16="http://schemas.microsoft.com/office/drawing/2014/main" id="{DA69AE64-3D13-17AD-C98E-5F3E7FC89A09}"/>
              </a:ext>
            </a:extLst>
          </p:cNvPr>
          <p:cNvSpPr/>
          <p:nvPr/>
        </p:nvSpPr>
        <p:spPr>
          <a:xfrm>
            <a:off x="1800959" y="2171120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2DB108FD-14A2-4366-B202-9976BC00A7CC}"/>
              </a:ext>
            </a:extLst>
          </p:cNvPr>
          <p:cNvSpPr txBox="1"/>
          <p:nvPr/>
        </p:nvSpPr>
        <p:spPr>
          <a:xfrm>
            <a:off x="3302150" y="2180117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691C3B5-679E-9720-87BD-50DFC6FEF26F}"/>
              </a:ext>
            </a:extLst>
          </p:cNvPr>
          <p:cNvSpPr/>
          <p:nvPr/>
        </p:nvSpPr>
        <p:spPr>
          <a:xfrm>
            <a:off x="4077581" y="2171120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9" name="Search">
            <a:extLst>
              <a:ext uri="{FF2B5EF4-FFF2-40B4-BE49-F238E27FC236}">
                <a16:creationId xmlns:a16="http://schemas.microsoft.com/office/drawing/2014/main" id="{DFBD7D76-F426-9003-A9E5-083A03F80FE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867790" y="2216915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E9E22075-A00C-F443-8C05-DA450D3B5F79}"/>
              </a:ext>
            </a:extLst>
          </p:cNvPr>
          <p:cNvSpPr txBox="1"/>
          <p:nvPr/>
        </p:nvSpPr>
        <p:spPr>
          <a:xfrm rot="16200000">
            <a:off x="5085367" y="2157034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E02EBE64-80F6-37ED-E8F6-FF98709BE696}"/>
              </a:ext>
            </a:extLst>
          </p:cNvPr>
          <p:cNvSpPr txBox="1"/>
          <p:nvPr/>
        </p:nvSpPr>
        <p:spPr>
          <a:xfrm>
            <a:off x="5573981" y="2180117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4352F679-F291-37E9-4D01-6E8116AA9539}"/>
              </a:ext>
            </a:extLst>
          </p:cNvPr>
          <p:cNvSpPr/>
          <p:nvPr/>
        </p:nvSpPr>
        <p:spPr>
          <a:xfrm>
            <a:off x="6349412" y="2171120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3" name="Calendar">
            <a:extLst>
              <a:ext uri="{FF2B5EF4-FFF2-40B4-BE49-F238E27FC236}">
                <a16:creationId xmlns:a16="http://schemas.microsoft.com/office/drawing/2014/main" id="{E4FF4C38-5C93-EEAC-1B10-B98A53BFBA6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04847" y="2212988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36" name="그룹 135">
            <a:extLst>
              <a:ext uri="{FF2B5EF4-FFF2-40B4-BE49-F238E27FC236}">
                <a16:creationId xmlns:a16="http://schemas.microsoft.com/office/drawing/2014/main" id="{C98AFC5D-EED9-98A4-DA60-B5B068155D3E}"/>
              </a:ext>
            </a:extLst>
          </p:cNvPr>
          <p:cNvGrpSpPr/>
          <p:nvPr/>
        </p:nvGrpSpPr>
        <p:grpSpPr>
          <a:xfrm>
            <a:off x="8787990" y="2136740"/>
            <a:ext cx="278631" cy="287258"/>
            <a:chOff x="8640146" y="1839840"/>
            <a:chExt cx="205273" cy="287258"/>
          </a:xfrm>
        </p:grpSpPr>
        <p:pic>
          <p:nvPicPr>
            <p:cNvPr id="140" name="object 184">
              <a:extLst>
                <a:ext uri="{FF2B5EF4-FFF2-40B4-BE49-F238E27FC236}">
                  <a16:creationId xmlns:a16="http://schemas.microsoft.com/office/drawing/2014/main" id="{3BE2E091-166E-144B-DCB4-5621E7D27EC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141" name="object 185">
              <a:extLst>
                <a:ext uri="{FF2B5EF4-FFF2-40B4-BE49-F238E27FC236}">
                  <a16:creationId xmlns:a16="http://schemas.microsoft.com/office/drawing/2014/main" id="{BC102C76-BAB2-E035-DEEC-808D1F843314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A9EBE79F-F1CC-3438-E015-565578D58C81}"/>
                </a:ext>
              </a:extLst>
            </p:cNvPr>
            <p:cNvSpPr txBox="1"/>
            <p:nvPr/>
          </p:nvSpPr>
          <p:spPr>
            <a:xfrm rot="16200000" flipH="1">
              <a:off x="8607778" y="1904108"/>
              <a:ext cx="287258" cy="158722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33" name="Star">
            <a:extLst>
              <a:ext uri="{FF2B5EF4-FFF2-40B4-BE49-F238E27FC236}">
                <a16:creationId xmlns:a16="http://schemas.microsoft.com/office/drawing/2014/main" id="{B1E217FE-EF7F-210E-294C-000338DC44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546740" y="3076018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34" name="Add">
            <a:extLst>
              <a:ext uri="{FF2B5EF4-FFF2-40B4-BE49-F238E27FC236}">
                <a16:creationId xmlns:a16="http://schemas.microsoft.com/office/drawing/2014/main" id="{787E5BCB-B262-7C58-1C33-69ACB33A43C8}"/>
              </a:ext>
            </a:extLst>
          </p:cNvPr>
          <p:cNvSpPr>
            <a:spLocks noChangeAspect="1"/>
          </p:cNvSpPr>
          <p:nvPr/>
        </p:nvSpPr>
        <p:spPr bwMode="auto">
          <a:xfrm>
            <a:off x="7722755" y="3122645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35" name="TextBox 334">
            <a:extLst>
              <a:ext uri="{FF2B5EF4-FFF2-40B4-BE49-F238E27FC236}">
                <a16:creationId xmlns:a16="http://schemas.microsoft.com/office/drawing/2014/main" id="{AF6F2203-7623-FD52-463B-CB1369C8C83D}"/>
              </a:ext>
            </a:extLst>
          </p:cNvPr>
          <p:cNvSpPr txBox="1"/>
          <p:nvPr/>
        </p:nvSpPr>
        <p:spPr>
          <a:xfrm>
            <a:off x="894502" y="2639480"/>
            <a:ext cx="2290439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서브타이틀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_LV1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36" name="그룹 335">
            <a:extLst>
              <a:ext uri="{FF2B5EF4-FFF2-40B4-BE49-F238E27FC236}">
                <a16:creationId xmlns:a16="http://schemas.microsoft.com/office/drawing/2014/main" id="{5ADDC8A4-3D42-048A-E089-138A7801319C}"/>
              </a:ext>
            </a:extLst>
          </p:cNvPr>
          <p:cNvGrpSpPr/>
          <p:nvPr/>
        </p:nvGrpSpPr>
        <p:grpSpPr>
          <a:xfrm>
            <a:off x="7332905" y="2634755"/>
            <a:ext cx="651140" cy="215444"/>
            <a:chOff x="6634425" y="5498987"/>
            <a:chExt cx="651140" cy="215444"/>
          </a:xfrm>
        </p:grpSpPr>
        <p:pic>
          <p:nvPicPr>
            <p:cNvPr id="337" name="object 184">
              <a:extLst>
                <a:ext uri="{FF2B5EF4-FFF2-40B4-BE49-F238E27FC236}">
                  <a16:creationId xmlns:a16="http://schemas.microsoft.com/office/drawing/2014/main" id="{AE613A8C-AAF7-28EA-0418-77AB74FFBC7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38" name="object 185">
              <a:extLst>
                <a:ext uri="{FF2B5EF4-FFF2-40B4-BE49-F238E27FC236}">
                  <a16:creationId xmlns:a16="http://schemas.microsoft.com/office/drawing/2014/main" id="{B8FC69E4-7650-8C6F-8DB9-756A751BFB26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39" name="TextBox 338">
              <a:extLst>
                <a:ext uri="{FF2B5EF4-FFF2-40B4-BE49-F238E27FC236}">
                  <a16:creationId xmlns:a16="http://schemas.microsoft.com/office/drawing/2014/main" id="{83DFA76D-6FA8-9877-6769-02161685F779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0" name="그룹 339">
            <a:extLst>
              <a:ext uri="{FF2B5EF4-FFF2-40B4-BE49-F238E27FC236}">
                <a16:creationId xmlns:a16="http://schemas.microsoft.com/office/drawing/2014/main" id="{E684960D-6211-FC57-1B92-205A1F2BB2AA}"/>
              </a:ext>
            </a:extLst>
          </p:cNvPr>
          <p:cNvGrpSpPr/>
          <p:nvPr/>
        </p:nvGrpSpPr>
        <p:grpSpPr>
          <a:xfrm>
            <a:off x="7933337" y="2634755"/>
            <a:ext cx="651140" cy="215444"/>
            <a:chOff x="6634425" y="5498987"/>
            <a:chExt cx="651140" cy="215444"/>
          </a:xfrm>
        </p:grpSpPr>
        <p:pic>
          <p:nvPicPr>
            <p:cNvPr id="341" name="object 184">
              <a:extLst>
                <a:ext uri="{FF2B5EF4-FFF2-40B4-BE49-F238E27FC236}">
                  <a16:creationId xmlns:a16="http://schemas.microsoft.com/office/drawing/2014/main" id="{4CE28F31-2E5F-6B2A-233B-781853DD858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42" name="object 185">
              <a:extLst>
                <a:ext uri="{FF2B5EF4-FFF2-40B4-BE49-F238E27FC236}">
                  <a16:creationId xmlns:a16="http://schemas.microsoft.com/office/drawing/2014/main" id="{77E4C462-B9D4-9718-AFCD-FD6CF42B9188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3" name="TextBox 342">
              <a:extLst>
                <a:ext uri="{FF2B5EF4-FFF2-40B4-BE49-F238E27FC236}">
                  <a16:creationId xmlns:a16="http://schemas.microsoft.com/office/drawing/2014/main" id="{515B3DB2-7E6C-85DE-F89F-E14C8D4B10EB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44" name="그룹 343">
            <a:extLst>
              <a:ext uri="{FF2B5EF4-FFF2-40B4-BE49-F238E27FC236}">
                <a16:creationId xmlns:a16="http://schemas.microsoft.com/office/drawing/2014/main" id="{1552155D-C40A-ECEE-E7D3-57BB0261CC2E}"/>
              </a:ext>
            </a:extLst>
          </p:cNvPr>
          <p:cNvGrpSpPr/>
          <p:nvPr/>
        </p:nvGrpSpPr>
        <p:grpSpPr>
          <a:xfrm>
            <a:off x="8533769" y="2634755"/>
            <a:ext cx="651140" cy="215444"/>
            <a:chOff x="6634425" y="5498987"/>
            <a:chExt cx="651140" cy="215444"/>
          </a:xfrm>
        </p:grpSpPr>
        <p:pic>
          <p:nvPicPr>
            <p:cNvPr id="345" name="object 184">
              <a:extLst>
                <a:ext uri="{FF2B5EF4-FFF2-40B4-BE49-F238E27FC236}">
                  <a16:creationId xmlns:a16="http://schemas.microsoft.com/office/drawing/2014/main" id="{7397138B-8AFF-C535-4DF3-7BA91CB02E8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46" name="object 185">
              <a:extLst>
                <a:ext uri="{FF2B5EF4-FFF2-40B4-BE49-F238E27FC236}">
                  <a16:creationId xmlns:a16="http://schemas.microsoft.com/office/drawing/2014/main" id="{CAF3B084-420E-0118-8B6C-69EB86CCA9E3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47" name="TextBox 346">
              <a:extLst>
                <a:ext uri="{FF2B5EF4-FFF2-40B4-BE49-F238E27FC236}">
                  <a16:creationId xmlns:a16="http://schemas.microsoft.com/office/drawing/2014/main" id="{897E1BB2-26CF-8081-0D89-BB004A447A2C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aphicFrame>
        <p:nvGraphicFramePr>
          <p:cNvPr id="348" name="표 347">
            <a:extLst>
              <a:ext uri="{FF2B5EF4-FFF2-40B4-BE49-F238E27FC236}">
                <a16:creationId xmlns:a16="http://schemas.microsoft.com/office/drawing/2014/main" id="{46BC8115-40A6-4A12-56C7-D2C3CD0EFA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54530724"/>
              </p:ext>
            </p:extLst>
          </p:nvPr>
        </p:nvGraphicFramePr>
        <p:xfrm>
          <a:off x="910102" y="2897837"/>
          <a:ext cx="8232163" cy="893400"/>
        </p:xfrm>
        <a:graphic>
          <a:graphicData uri="http://schemas.openxmlformats.org/drawingml/2006/table">
            <a:tbl>
              <a:tblPr/>
              <a:tblGrid>
                <a:gridCol w="89611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863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8263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87562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914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No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32258311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  <p:grpSp>
        <p:nvGrpSpPr>
          <p:cNvPr id="349" name="Cutout">
            <a:extLst>
              <a:ext uri="{FF2B5EF4-FFF2-40B4-BE49-F238E27FC236}">
                <a16:creationId xmlns:a16="http://schemas.microsoft.com/office/drawing/2014/main" id="{E846F7AA-DF56-AB92-BC14-62FF4A69B990}"/>
              </a:ext>
            </a:extLst>
          </p:cNvPr>
          <p:cNvGrpSpPr/>
          <p:nvPr/>
        </p:nvGrpSpPr>
        <p:grpSpPr>
          <a:xfrm rot="5400000">
            <a:off x="4965085" y="-309416"/>
            <a:ext cx="152023" cy="8205105"/>
            <a:chOff x="6402388" y="1584325"/>
            <a:chExt cx="239713" cy="933450"/>
          </a:xfrm>
          <a:solidFill>
            <a:srgbClr val="FFFFFF"/>
          </a:solidFill>
        </p:grpSpPr>
        <p:sp>
          <p:nvSpPr>
            <p:cNvPr id="350" name="Fill">
              <a:extLst>
                <a:ext uri="{FF2B5EF4-FFF2-40B4-BE49-F238E27FC236}">
                  <a16:creationId xmlns:a16="http://schemas.microsoft.com/office/drawing/2014/main" id="{57B84DF9-6E8E-C502-2F3F-4F1FC9873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74 w 151"/>
                <a:gd name="T1" fmla="*/ 588 h 588"/>
                <a:gd name="T2" fmla="*/ 151 w 151"/>
                <a:gd name="T3" fmla="*/ 518 h 588"/>
                <a:gd name="T4" fmla="*/ 74 w 151"/>
                <a:gd name="T5" fmla="*/ 441 h 588"/>
                <a:gd name="T6" fmla="*/ 151 w 151"/>
                <a:gd name="T7" fmla="*/ 375 h 588"/>
                <a:gd name="T8" fmla="*/ 74 w 151"/>
                <a:gd name="T9" fmla="*/ 294 h 588"/>
                <a:gd name="T10" fmla="*/ 151 w 151"/>
                <a:gd name="T11" fmla="*/ 231 h 588"/>
                <a:gd name="T12" fmla="*/ 74 w 151"/>
                <a:gd name="T13" fmla="*/ 147 h 588"/>
                <a:gd name="T14" fmla="*/ 151 w 151"/>
                <a:gd name="T15" fmla="*/ 88 h 588"/>
                <a:gd name="T16" fmla="*/ 74 w 151"/>
                <a:gd name="T17" fmla="*/ 0 h 588"/>
                <a:gd name="T18" fmla="*/ 0 w 151"/>
                <a:gd name="T19" fmla="*/ 0 h 588"/>
                <a:gd name="T20" fmla="*/ 78 w 151"/>
                <a:gd name="T21" fmla="*/ 88 h 588"/>
                <a:gd name="T22" fmla="*/ 0 w 151"/>
                <a:gd name="T23" fmla="*/ 147 h 588"/>
                <a:gd name="T24" fmla="*/ 78 w 151"/>
                <a:gd name="T25" fmla="*/ 231 h 588"/>
                <a:gd name="T26" fmla="*/ 0 w 151"/>
                <a:gd name="T27" fmla="*/ 294 h 588"/>
                <a:gd name="T28" fmla="*/ 78 w 151"/>
                <a:gd name="T29" fmla="*/ 375 h 588"/>
                <a:gd name="T30" fmla="*/ 0 w 151"/>
                <a:gd name="T31" fmla="*/ 441 h 588"/>
                <a:gd name="T32" fmla="*/ 78 w 151"/>
                <a:gd name="T33" fmla="*/ 518 h 588"/>
                <a:gd name="T34" fmla="*/ 0 w 151"/>
                <a:gd name="T35" fmla="*/ 588 h 588"/>
                <a:gd name="T36" fmla="*/ 74 w 151"/>
                <a:gd name="T37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588">
                  <a:moveTo>
                    <a:pt x="74" y="588"/>
                  </a:moveTo>
                  <a:lnTo>
                    <a:pt x="151" y="518"/>
                  </a:lnTo>
                  <a:lnTo>
                    <a:pt x="74" y="441"/>
                  </a:lnTo>
                  <a:lnTo>
                    <a:pt x="151" y="375"/>
                  </a:lnTo>
                  <a:lnTo>
                    <a:pt x="74" y="294"/>
                  </a:lnTo>
                  <a:lnTo>
                    <a:pt x="151" y="231"/>
                  </a:lnTo>
                  <a:lnTo>
                    <a:pt x="74" y="147"/>
                  </a:lnTo>
                  <a:lnTo>
                    <a:pt x="151" y="88"/>
                  </a:lnTo>
                  <a:lnTo>
                    <a:pt x="74" y="0"/>
                  </a:lnTo>
                  <a:lnTo>
                    <a:pt x="0" y="0"/>
                  </a:lnTo>
                  <a:lnTo>
                    <a:pt x="78" y="88"/>
                  </a:lnTo>
                  <a:lnTo>
                    <a:pt x="0" y="147"/>
                  </a:lnTo>
                  <a:lnTo>
                    <a:pt x="78" y="231"/>
                  </a:lnTo>
                  <a:lnTo>
                    <a:pt x="0" y="294"/>
                  </a:lnTo>
                  <a:lnTo>
                    <a:pt x="78" y="375"/>
                  </a:lnTo>
                  <a:lnTo>
                    <a:pt x="0" y="441"/>
                  </a:lnTo>
                  <a:lnTo>
                    <a:pt x="78" y="518"/>
                  </a:lnTo>
                  <a:lnTo>
                    <a:pt x="0" y="588"/>
                  </a:lnTo>
                  <a:lnTo>
                    <a:pt x="74" y="588"/>
                  </a:lnTo>
                  <a:close/>
                </a:path>
              </a:pathLst>
            </a:custGeom>
            <a:grpFill/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1" name="Border">
              <a:extLst>
                <a:ext uri="{FF2B5EF4-FFF2-40B4-BE49-F238E27FC236}">
                  <a16:creationId xmlns:a16="http://schemas.microsoft.com/office/drawing/2014/main" id="{1C19789B-91F7-0C82-8DAD-BD023CB6FD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02388" y="1584325"/>
              <a:ext cx="239713" cy="933450"/>
            </a:xfrm>
            <a:custGeom>
              <a:avLst/>
              <a:gdLst>
                <a:gd name="T0" fmla="*/ 0 w 909"/>
                <a:gd name="T1" fmla="*/ 0 h 3585"/>
                <a:gd name="T2" fmla="*/ 467 w 909"/>
                <a:gd name="T3" fmla="*/ 535 h 3585"/>
                <a:gd name="T4" fmla="*/ 0 w 909"/>
                <a:gd name="T5" fmla="*/ 896 h 3585"/>
                <a:gd name="T6" fmla="*/ 467 w 909"/>
                <a:gd name="T7" fmla="*/ 1409 h 3585"/>
                <a:gd name="T8" fmla="*/ 0 w 909"/>
                <a:gd name="T9" fmla="*/ 1793 h 3585"/>
                <a:gd name="T10" fmla="*/ 467 w 909"/>
                <a:gd name="T11" fmla="*/ 2284 h 3585"/>
                <a:gd name="T12" fmla="*/ 0 w 909"/>
                <a:gd name="T13" fmla="*/ 2689 h 3585"/>
                <a:gd name="T14" fmla="*/ 467 w 909"/>
                <a:gd name="T15" fmla="*/ 3158 h 3585"/>
                <a:gd name="T16" fmla="*/ 0 w 909"/>
                <a:gd name="T17" fmla="*/ 3585 h 3585"/>
                <a:gd name="T18" fmla="*/ 442 w 909"/>
                <a:gd name="T19" fmla="*/ 3585 h 3585"/>
                <a:gd name="T20" fmla="*/ 909 w 909"/>
                <a:gd name="T21" fmla="*/ 3158 h 3585"/>
                <a:gd name="T22" fmla="*/ 442 w 909"/>
                <a:gd name="T23" fmla="*/ 2689 h 3585"/>
                <a:gd name="T24" fmla="*/ 909 w 909"/>
                <a:gd name="T25" fmla="*/ 2284 h 3585"/>
                <a:gd name="T26" fmla="*/ 442 w 909"/>
                <a:gd name="T27" fmla="*/ 1793 h 3585"/>
                <a:gd name="T28" fmla="*/ 909 w 909"/>
                <a:gd name="T29" fmla="*/ 1409 h 3585"/>
                <a:gd name="T30" fmla="*/ 442 w 909"/>
                <a:gd name="T31" fmla="*/ 896 h 3585"/>
                <a:gd name="T32" fmla="*/ 909 w 909"/>
                <a:gd name="T33" fmla="*/ 535 h 3585"/>
                <a:gd name="T34" fmla="*/ 442 w 909"/>
                <a:gd name="T35" fmla="*/ 0 h 3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3585">
                  <a:moveTo>
                    <a:pt x="0" y="0"/>
                  </a:moveTo>
                  <a:lnTo>
                    <a:pt x="467" y="535"/>
                  </a:lnTo>
                  <a:lnTo>
                    <a:pt x="0" y="896"/>
                  </a:lnTo>
                  <a:lnTo>
                    <a:pt x="467" y="1409"/>
                  </a:lnTo>
                  <a:lnTo>
                    <a:pt x="0" y="1793"/>
                  </a:lnTo>
                  <a:lnTo>
                    <a:pt x="467" y="2284"/>
                  </a:lnTo>
                  <a:lnTo>
                    <a:pt x="0" y="2689"/>
                  </a:lnTo>
                  <a:lnTo>
                    <a:pt x="467" y="3158"/>
                  </a:lnTo>
                  <a:lnTo>
                    <a:pt x="0" y="3585"/>
                  </a:lnTo>
                  <a:moveTo>
                    <a:pt x="442" y="3585"/>
                  </a:moveTo>
                  <a:lnTo>
                    <a:pt x="909" y="3158"/>
                  </a:lnTo>
                  <a:lnTo>
                    <a:pt x="442" y="2689"/>
                  </a:lnTo>
                  <a:lnTo>
                    <a:pt x="909" y="2284"/>
                  </a:lnTo>
                  <a:lnTo>
                    <a:pt x="442" y="1793"/>
                  </a:lnTo>
                  <a:lnTo>
                    <a:pt x="909" y="1409"/>
                  </a:lnTo>
                  <a:lnTo>
                    <a:pt x="442" y="896"/>
                  </a:lnTo>
                  <a:lnTo>
                    <a:pt x="909" y="535"/>
                  </a:lnTo>
                  <a:lnTo>
                    <a:pt x="442" y="0"/>
                  </a:lnTo>
                </a:path>
              </a:pathLst>
            </a:custGeom>
            <a:no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aphicFrame>
        <p:nvGraphicFramePr>
          <p:cNvPr id="353" name="표 352">
            <a:extLst>
              <a:ext uri="{FF2B5EF4-FFF2-40B4-BE49-F238E27FC236}">
                <a16:creationId xmlns:a16="http://schemas.microsoft.com/office/drawing/2014/main" id="{20C064F5-2743-7D60-35DF-F421EC53D6C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24387943"/>
              </p:ext>
            </p:extLst>
          </p:nvPr>
        </p:nvGraphicFramePr>
        <p:xfrm>
          <a:off x="894502" y="4565438"/>
          <a:ext cx="4068115" cy="1590464"/>
        </p:xfrm>
        <a:graphic>
          <a:graphicData uri="http://schemas.openxmlformats.org/drawingml/2006/table">
            <a:tbl>
              <a:tblPr/>
              <a:tblGrid>
                <a:gridCol w="44283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1586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6172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7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405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98808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No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1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2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3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항목 </a:t>
                      </a:r>
                      <a:r>
                        <a:rPr lang="en-US" altLang="ko-KR" sz="700" b="1" i="0" u="none" strike="noStrike" dirty="0">
                          <a:solidFill>
                            <a:srgbClr val="000000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B0604000101010101" pitchFamily="50" charset="-127"/>
                        </a:rPr>
                        <a:t>4</a:t>
                      </a:r>
                      <a:endParaRPr lang="ko-KR" altLang="en-US" sz="700" b="1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8808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98808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98808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98808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2204848"/>
                  </a:ext>
                </a:extLst>
              </a:tr>
              <a:tr h="198808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0093426"/>
                  </a:ext>
                </a:extLst>
              </a:tr>
              <a:tr h="198808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85072216"/>
                  </a:ext>
                </a:extLst>
              </a:tr>
              <a:tr h="198808"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rgbClr val="000000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B0604000101010101" pitchFamily="50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19269311"/>
                  </a:ext>
                </a:extLst>
              </a:tr>
            </a:tbl>
          </a:graphicData>
        </a:graphic>
      </p:graphicFrame>
      <p:sp>
        <p:nvSpPr>
          <p:cNvPr id="354" name="TextBox 353">
            <a:extLst>
              <a:ext uri="{FF2B5EF4-FFF2-40B4-BE49-F238E27FC236}">
                <a16:creationId xmlns:a16="http://schemas.microsoft.com/office/drawing/2014/main" id="{0BDBF743-FB7D-4647-6974-EF9CF7D68A45}"/>
              </a:ext>
            </a:extLst>
          </p:cNvPr>
          <p:cNvSpPr txBox="1"/>
          <p:nvPr/>
        </p:nvSpPr>
        <p:spPr>
          <a:xfrm>
            <a:off x="5049610" y="4054930"/>
            <a:ext cx="2290439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서브타이틀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_LV3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55" name="그룹 354">
            <a:extLst>
              <a:ext uri="{FF2B5EF4-FFF2-40B4-BE49-F238E27FC236}">
                <a16:creationId xmlns:a16="http://schemas.microsoft.com/office/drawing/2014/main" id="{5A788E65-3481-C793-9C8D-E948A0E1198B}"/>
              </a:ext>
            </a:extLst>
          </p:cNvPr>
          <p:cNvGrpSpPr/>
          <p:nvPr/>
        </p:nvGrpSpPr>
        <p:grpSpPr>
          <a:xfrm>
            <a:off x="7961451" y="4058150"/>
            <a:ext cx="580608" cy="215444"/>
            <a:chOff x="6634425" y="5498987"/>
            <a:chExt cx="580608" cy="215444"/>
          </a:xfrm>
        </p:grpSpPr>
        <p:pic>
          <p:nvPicPr>
            <p:cNvPr id="356" name="object 184">
              <a:extLst>
                <a:ext uri="{FF2B5EF4-FFF2-40B4-BE49-F238E27FC236}">
                  <a16:creationId xmlns:a16="http://schemas.microsoft.com/office/drawing/2014/main" id="{B8915464-7D85-E9C2-98A7-81D0EA0CE97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57" name="object 185">
              <a:extLst>
                <a:ext uri="{FF2B5EF4-FFF2-40B4-BE49-F238E27FC236}">
                  <a16:creationId xmlns:a16="http://schemas.microsoft.com/office/drawing/2014/main" id="{7321A67E-482C-5882-4239-6D611B95E793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58" name="TextBox 357">
              <a:extLst>
                <a:ext uri="{FF2B5EF4-FFF2-40B4-BE49-F238E27FC236}">
                  <a16:creationId xmlns:a16="http://schemas.microsoft.com/office/drawing/2014/main" id="{032D7C08-00DA-6B9C-ADB9-90C4E4C1A387}"/>
                </a:ext>
              </a:extLst>
            </p:cNvPr>
            <p:cNvSpPr txBox="1"/>
            <p:nvPr/>
          </p:nvSpPr>
          <p:spPr>
            <a:xfrm>
              <a:off x="6634425" y="5498987"/>
              <a:ext cx="579128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59" name="그룹 358">
            <a:extLst>
              <a:ext uri="{FF2B5EF4-FFF2-40B4-BE49-F238E27FC236}">
                <a16:creationId xmlns:a16="http://schemas.microsoft.com/office/drawing/2014/main" id="{89F02756-3DFA-E37C-1714-85E8683F2090}"/>
              </a:ext>
            </a:extLst>
          </p:cNvPr>
          <p:cNvGrpSpPr/>
          <p:nvPr/>
        </p:nvGrpSpPr>
        <p:grpSpPr>
          <a:xfrm>
            <a:off x="8561882" y="4058150"/>
            <a:ext cx="580609" cy="215444"/>
            <a:chOff x="6634424" y="5498987"/>
            <a:chExt cx="580609" cy="215444"/>
          </a:xfrm>
        </p:grpSpPr>
        <p:pic>
          <p:nvPicPr>
            <p:cNvPr id="360" name="object 184">
              <a:extLst>
                <a:ext uri="{FF2B5EF4-FFF2-40B4-BE49-F238E27FC236}">
                  <a16:creationId xmlns:a16="http://schemas.microsoft.com/office/drawing/2014/main" id="{6B24FB21-FB8A-2A04-629C-D45C6353916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61" name="object 185">
              <a:extLst>
                <a:ext uri="{FF2B5EF4-FFF2-40B4-BE49-F238E27FC236}">
                  <a16:creationId xmlns:a16="http://schemas.microsoft.com/office/drawing/2014/main" id="{44401D8B-C70F-DF6B-6FAB-B2055D76D04C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62" name="TextBox 361">
              <a:extLst>
                <a:ext uri="{FF2B5EF4-FFF2-40B4-BE49-F238E27FC236}">
                  <a16:creationId xmlns:a16="http://schemas.microsoft.com/office/drawing/2014/main" id="{32FB7C1B-E95F-3E48-ABD8-0FBEF92FB9D7}"/>
                </a:ext>
              </a:extLst>
            </p:cNvPr>
            <p:cNvSpPr txBox="1"/>
            <p:nvPr/>
          </p:nvSpPr>
          <p:spPr>
            <a:xfrm>
              <a:off x="6634424" y="5498987"/>
              <a:ext cx="528751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63" name="Star">
            <a:extLst>
              <a:ext uri="{FF2B5EF4-FFF2-40B4-BE49-F238E27FC236}">
                <a16:creationId xmlns:a16="http://schemas.microsoft.com/office/drawing/2014/main" id="{BAD1954D-8900-9924-A71C-A249CA7809F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86072" y="4315603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369" name="그룹 368">
            <a:extLst>
              <a:ext uri="{FF2B5EF4-FFF2-40B4-BE49-F238E27FC236}">
                <a16:creationId xmlns:a16="http://schemas.microsoft.com/office/drawing/2014/main" id="{BF2FE6D1-40C0-AABE-2EBF-2208F943BAC5}"/>
              </a:ext>
            </a:extLst>
          </p:cNvPr>
          <p:cNvGrpSpPr/>
          <p:nvPr/>
        </p:nvGrpSpPr>
        <p:grpSpPr>
          <a:xfrm>
            <a:off x="4373101" y="4058150"/>
            <a:ext cx="580608" cy="215444"/>
            <a:chOff x="6634425" y="5498987"/>
            <a:chExt cx="580608" cy="215444"/>
          </a:xfrm>
        </p:grpSpPr>
        <p:pic>
          <p:nvPicPr>
            <p:cNvPr id="370" name="object 184">
              <a:extLst>
                <a:ext uri="{FF2B5EF4-FFF2-40B4-BE49-F238E27FC236}">
                  <a16:creationId xmlns:a16="http://schemas.microsoft.com/office/drawing/2014/main" id="{27E46604-9F0F-762E-9724-ED044EDA685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371" name="object 185">
              <a:extLst>
                <a:ext uri="{FF2B5EF4-FFF2-40B4-BE49-F238E27FC236}">
                  <a16:creationId xmlns:a16="http://schemas.microsoft.com/office/drawing/2014/main" id="{4C419C44-F538-5342-6C19-BD822E6A6939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72" name="TextBox 371">
              <a:extLst>
                <a:ext uri="{FF2B5EF4-FFF2-40B4-BE49-F238E27FC236}">
                  <a16:creationId xmlns:a16="http://schemas.microsoft.com/office/drawing/2014/main" id="{89471803-D9EA-3ED7-AA9B-9714AE2A0E22}"/>
                </a:ext>
              </a:extLst>
            </p:cNvPr>
            <p:cNvSpPr txBox="1"/>
            <p:nvPr/>
          </p:nvSpPr>
          <p:spPr>
            <a:xfrm>
              <a:off x="6634425" y="5498987"/>
              <a:ext cx="445956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3" name="그룹 372">
            <a:extLst>
              <a:ext uri="{FF2B5EF4-FFF2-40B4-BE49-F238E27FC236}">
                <a16:creationId xmlns:a16="http://schemas.microsoft.com/office/drawing/2014/main" id="{C93FFCBA-C34E-04DD-216A-320F9DD7C58C}"/>
              </a:ext>
            </a:extLst>
          </p:cNvPr>
          <p:cNvGrpSpPr/>
          <p:nvPr/>
        </p:nvGrpSpPr>
        <p:grpSpPr>
          <a:xfrm>
            <a:off x="5062283" y="4306637"/>
            <a:ext cx="4079979" cy="201712"/>
            <a:chOff x="526823" y="2107474"/>
            <a:chExt cx="4434839" cy="365760"/>
          </a:xfrm>
        </p:grpSpPr>
        <p:sp>
          <p:nvSpPr>
            <p:cNvPr id="374" name="오각형 39">
              <a:extLst>
                <a:ext uri="{FF2B5EF4-FFF2-40B4-BE49-F238E27FC236}">
                  <a16:creationId xmlns:a16="http://schemas.microsoft.com/office/drawing/2014/main" id="{D7A570F6-B6C6-DC3F-4FF6-7BF5F7331261}"/>
                </a:ext>
              </a:extLst>
            </p:cNvPr>
            <p:cNvSpPr/>
            <p:nvPr/>
          </p:nvSpPr>
          <p:spPr>
            <a:xfrm>
              <a:off x="526823" y="2107474"/>
              <a:ext cx="1720310" cy="365760"/>
            </a:xfrm>
            <a:prstGeom prst="homePlate">
              <a:avLst/>
            </a:prstGeom>
            <a:solidFill>
              <a:srgbClr val="DEEBEB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b="1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Process Tab</a:t>
              </a:r>
              <a:endParaRPr lang="ko-KR" altLang="en-US" sz="8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75" name="직사각형 374">
              <a:extLst>
                <a:ext uri="{FF2B5EF4-FFF2-40B4-BE49-F238E27FC236}">
                  <a16:creationId xmlns:a16="http://schemas.microsoft.com/office/drawing/2014/main" id="{3849E652-36CE-6CF0-58EB-8EDBFA776DC1}"/>
                </a:ext>
              </a:extLst>
            </p:cNvPr>
            <p:cNvSpPr/>
            <p:nvPr/>
          </p:nvSpPr>
          <p:spPr>
            <a:xfrm>
              <a:off x="3377251" y="2107474"/>
              <a:ext cx="1584411" cy="36576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Over Tab</a:t>
              </a:r>
              <a:endParaRPr lang="ko-KR" altLang="en-US" sz="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76" name="갈매기형 수장 40">
              <a:extLst>
                <a:ext uri="{FF2B5EF4-FFF2-40B4-BE49-F238E27FC236}">
                  <a16:creationId xmlns:a16="http://schemas.microsoft.com/office/drawing/2014/main" id="{8C14BB98-551B-011A-F169-02068676B791}"/>
                </a:ext>
              </a:extLst>
            </p:cNvPr>
            <p:cNvSpPr/>
            <p:nvPr/>
          </p:nvSpPr>
          <p:spPr>
            <a:xfrm>
              <a:off x="2061456" y="2107474"/>
              <a:ext cx="1552051" cy="365760"/>
            </a:xfrm>
            <a:prstGeom prst="chevron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Select Tab</a:t>
              </a:r>
              <a:endPara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377" name="직사각형 376">
            <a:extLst>
              <a:ext uri="{FF2B5EF4-FFF2-40B4-BE49-F238E27FC236}">
                <a16:creationId xmlns:a16="http://schemas.microsoft.com/office/drawing/2014/main" id="{1F899DFE-E60F-0566-94C5-6F3D49ED4B89}"/>
              </a:ext>
            </a:extLst>
          </p:cNvPr>
          <p:cNvSpPr/>
          <p:nvPr/>
        </p:nvSpPr>
        <p:spPr>
          <a:xfrm>
            <a:off x="5062283" y="4541393"/>
            <a:ext cx="4079979" cy="128109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세부 내용</a:t>
            </a:r>
          </a:p>
        </p:txBody>
      </p:sp>
      <p:sp>
        <p:nvSpPr>
          <p:cNvPr id="53" name="Add">
            <a:extLst>
              <a:ext uri="{FF2B5EF4-FFF2-40B4-BE49-F238E27FC236}">
                <a16:creationId xmlns:a16="http://schemas.microsoft.com/office/drawing/2014/main" id="{A651A5DA-DA19-970A-E373-35A88F127A51}"/>
              </a:ext>
            </a:extLst>
          </p:cNvPr>
          <p:cNvSpPr>
            <a:spLocks noChangeAspect="1"/>
          </p:cNvSpPr>
          <p:nvPr/>
        </p:nvSpPr>
        <p:spPr bwMode="auto">
          <a:xfrm>
            <a:off x="3523047" y="4204968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CB231E3A-88EF-A0EC-7CF7-110D1E374505}"/>
              </a:ext>
            </a:extLst>
          </p:cNvPr>
          <p:cNvSpPr txBox="1"/>
          <p:nvPr/>
        </p:nvSpPr>
        <p:spPr>
          <a:xfrm>
            <a:off x="855462" y="4316219"/>
            <a:ext cx="86240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7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구분</a:t>
            </a:r>
            <a:r>
              <a:rPr lang="en-US" altLang="ko-KR" sz="700" b="1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1</a:t>
            </a:r>
            <a:endParaRPr lang="ko-KR" altLang="en-US" sz="700" b="1" dirty="0">
              <a:solidFill>
                <a:srgbClr val="2EA5A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C7D153C7-3767-D78C-61E5-D234A26AC86F}"/>
              </a:ext>
            </a:extLst>
          </p:cNvPr>
          <p:cNvSpPr txBox="1"/>
          <p:nvPr/>
        </p:nvSpPr>
        <p:spPr>
          <a:xfrm>
            <a:off x="1787187" y="4316219"/>
            <a:ext cx="86240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구분 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0F05B26-DB0F-00E7-672B-A0543E088717}"/>
              </a:ext>
            </a:extLst>
          </p:cNvPr>
          <p:cNvSpPr txBox="1"/>
          <p:nvPr/>
        </p:nvSpPr>
        <p:spPr>
          <a:xfrm>
            <a:off x="2656767" y="4316219"/>
            <a:ext cx="86240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구분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7" name="직선 연결선 56">
            <a:extLst>
              <a:ext uri="{FF2B5EF4-FFF2-40B4-BE49-F238E27FC236}">
                <a16:creationId xmlns:a16="http://schemas.microsoft.com/office/drawing/2014/main" id="{D0C8E5EC-6BB7-F324-224D-4C852FBD5664}"/>
              </a:ext>
            </a:extLst>
          </p:cNvPr>
          <p:cNvCxnSpPr>
            <a:cxnSpLocks/>
          </p:cNvCxnSpPr>
          <p:nvPr/>
        </p:nvCxnSpPr>
        <p:spPr bwMode="auto">
          <a:xfrm flipV="1">
            <a:off x="899015" y="4513128"/>
            <a:ext cx="4049457" cy="779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8" name="직선 연결선 57">
            <a:extLst>
              <a:ext uri="{FF2B5EF4-FFF2-40B4-BE49-F238E27FC236}">
                <a16:creationId xmlns:a16="http://schemas.microsoft.com/office/drawing/2014/main" id="{86DB31C7-B493-2C35-93DC-8302A9D63730}"/>
              </a:ext>
            </a:extLst>
          </p:cNvPr>
          <p:cNvCxnSpPr>
            <a:cxnSpLocks/>
          </p:cNvCxnSpPr>
          <p:nvPr/>
        </p:nvCxnSpPr>
        <p:spPr bwMode="auto">
          <a:xfrm>
            <a:off x="1772005" y="4320057"/>
            <a:ext cx="0" cy="19385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9" name="직선 연결선 58">
            <a:extLst>
              <a:ext uri="{FF2B5EF4-FFF2-40B4-BE49-F238E27FC236}">
                <a16:creationId xmlns:a16="http://schemas.microsoft.com/office/drawing/2014/main" id="{6FD972EB-C123-3B70-96CF-59720736316A}"/>
              </a:ext>
            </a:extLst>
          </p:cNvPr>
          <p:cNvCxnSpPr>
            <a:cxnSpLocks/>
          </p:cNvCxnSpPr>
          <p:nvPr/>
        </p:nvCxnSpPr>
        <p:spPr bwMode="auto">
          <a:xfrm>
            <a:off x="2679005" y="4328935"/>
            <a:ext cx="0" cy="19385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0" name="직선 연결선 59">
            <a:extLst>
              <a:ext uri="{FF2B5EF4-FFF2-40B4-BE49-F238E27FC236}">
                <a16:creationId xmlns:a16="http://schemas.microsoft.com/office/drawing/2014/main" id="{2C81F2B6-813F-6120-C79E-DC087C4B3596}"/>
              </a:ext>
            </a:extLst>
          </p:cNvPr>
          <p:cNvCxnSpPr>
            <a:cxnSpLocks/>
          </p:cNvCxnSpPr>
          <p:nvPr/>
        </p:nvCxnSpPr>
        <p:spPr bwMode="auto">
          <a:xfrm flipV="1">
            <a:off x="897412" y="4504256"/>
            <a:ext cx="881732" cy="7004"/>
          </a:xfrm>
          <a:prstGeom prst="line">
            <a:avLst/>
          </a:prstGeom>
          <a:ln w="28575">
            <a:solidFill>
              <a:srgbClr val="2EA5AD"/>
            </a:solidFill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  <p:sp>
        <p:nvSpPr>
          <p:cNvPr id="61" name="TextBox 60">
            <a:extLst>
              <a:ext uri="{FF2B5EF4-FFF2-40B4-BE49-F238E27FC236}">
                <a16:creationId xmlns:a16="http://schemas.microsoft.com/office/drawing/2014/main" id="{AC80AAFC-B431-CD13-5369-18FD3533B073}"/>
              </a:ext>
            </a:extLst>
          </p:cNvPr>
          <p:cNvSpPr txBox="1"/>
          <p:nvPr/>
        </p:nvSpPr>
        <p:spPr>
          <a:xfrm>
            <a:off x="894502" y="4054930"/>
            <a:ext cx="2290439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서브타이틀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_LV2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27B1F494-3E00-C735-19C0-F7539636C497}"/>
              </a:ext>
            </a:extLst>
          </p:cNvPr>
          <p:cNvCxnSpPr>
            <a:cxnSpLocks/>
          </p:cNvCxnSpPr>
          <p:nvPr/>
        </p:nvCxnSpPr>
        <p:spPr bwMode="auto">
          <a:xfrm flipV="1">
            <a:off x="902764" y="4310062"/>
            <a:ext cx="4049457" cy="779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TextBox 9">
            <a:extLst>
              <a:ext uri="{FF2B5EF4-FFF2-40B4-BE49-F238E27FC236}">
                <a16:creationId xmlns:a16="http://schemas.microsoft.com/office/drawing/2014/main" id="{F2679153-505F-D403-F67F-FB837D48C913}"/>
              </a:ext>
            </a:extLst>
          </p:cNvPr>
          <p:cNvSpPr txBox="1"/>
          <p:nvPr/>
        </p:nvSpPr>
        <p:spPr>
          <a:xfrm>
            <a:off x="1787187" y="4067089"/>
            <a:ext cx="1946940" cy="184666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6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간략한 그리드 설명이 들어갑니다</a:t>
            </a:r>
            <a:endParaRPr lang="ko-KR" altLang="en-US" sz="6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1F620607-F188-519D-E103-A33C9B910B4F}"/>
              </a:ext>
            </a:extLst>
          </p:cNvPr>
          <p:cNvGrpSpPr/>
          <p:nvPr/>
        </p:nvGrpSpPr>
        <p:grpSpPr>
          <a:xfrm>
            <a:off x="7339715" y="1819032"/>
            <a:ext cx="651140" cy="215444"/>
            <a:chOff x="6634425" y="5498987"/>
            <a:chExt cx="651140" cy="215444"/>
          </a:xfrm>
        </p:grpSpPr>
        <p:pic>
          <p:nvPicPr>
            <p:cNvPr id="11" name="object 184">
              <a:extLst>
                <a:ext uri="{FF2B5EF4-FFF2-40B4-BE49-F238E27FC236}">
                  <a16:creationId xmlns:a16="http://schemas.microsoft.com/office/drawing/2014/main" id="{67B4ED6A-ECEC-F9E2-4BFE-544DCECDB4F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12" name="object 185">
              <a:extLst>
                <a:ext uri="{FF2B5EF4-FFF2-40B4-BE49-F238E27FC236}">
                  <a16:creationId xmlns:a16="http://schemas.microsoft.com/office/drawing/2014/main" id="{8A35D7A6-DD2D-F4FC-E333-E354A7063FD7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D7E1F0E-08E2-72DC-5F9E-95EFC0BA1F1C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2D61C3D0-2660-7FD8-128B-D446A292466A}"/>
              </a:ext>
            </a:extLst>
          </p:cNvPr>
          <p:cNvGrpSpPr/>
          <p:nvPr/>
        </p:nvGrpSpPr>
        <p:grpSpPr>
          <a:xfrm>
            <a:off x="7940147" y="1819032"/>
            <a:ext cx="651140" cy="215444"/>
            <a:chOff x="6634425" y="5498987"/>
            <a:chExt cx="651140" cy="215444"/>
          </a:xfrm>
        </p:grpSpPr>
        <p:pic>
          <p:nvPicPr>
            <p:cNvPr id="15" name="object 184">
              <a:extLst>
                <a:ext uri="{FF2B5EF4-FFF2-40B4-BE49-F238E27FC236}">
                  <a16:creationId xmlns:a16="http://schemas.microsoft.com/office/drawing/2014/main" id="{92C3B6E1-FCC7-C1EB-D88E-2C866A44C25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16" name="object 185">
              <a:extLst>
                <a:ext uri="{FF2B5EF4-FFF2-40B4-BE49-F238E27FC236}">
                  <a16:creationId xmlns:a16="http://schemas.microsoft.com/office/drawing/2014/main" id="{E92A50B9-16C9-36AC-A33C-D8C003B5E8D3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917570B8-A9E9-077E-4DF0-B237E413E77B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3CA50BF2-CA24-BD4E-8ADA-E69869A9DF95}"/>
              </a:ext>
            </a:extLst>
          </p:cNvPr>
          <p:cNvGrpSpPr/>
          <p:nvPr/>
        </p:nvGrpSpPr>
        <p:grpSpPr>
          <a:xfrm>
            <a:off x="8540579" y="1819032"/>
            <a:ext cx="651140" cy="215444"/>
            <a:chOff x="6634425" y="5498987"/>
            <a:chExt cx="651140" cy="215444"/>
          </a:xfrm>
        </p:grpSpPr>
        <p:pic>
          <p:nvPicPr>
            <p:cNvPr id="19" name="object 184">
              <a:extLst>
                <a:ext uri="{FF2B5EF4-FFF2-40B4-BE49-F238E27FC236}">
                  <a16:creationId xmlns:a16="http://schemas.microsoft.com/office/drawing/2014/main" id="{FF680346-57D8-3EC8-3EA3-4AD82019A6E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20" name="object 185">
              <a:extLst>
                <a:ext uri="{FF2B5EF4-FFF2-40B4-BE49-F238E27FC236}">
                  <a16:creationId xmlns:a16="http://schemas.microsoft.com/office/drawing/2014/main" id="{05BF7078-37A0-E548-44BF-7F6B7B63C049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29BC09F-2294-8BBC-EA21-D2C1AA704E4C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" name="Star">
            <a:extLst>
              <a:ext uri="{FF2B5EF4-FFF2-40B4-BE49-F238E27FC236}">
                <a16:creationId xmlns:a16="http://schemas.microsoft.com/office/drawing/2014/main" id="{558E227A-D3CF-84F6-1864-5A9A6A11050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993106" y="1540461"/>
            <a:ext cx="157163" cy="149225"/>
          </a:xfrm>
          <a:custGeom>
            <a:avLst/>
            <a:gdLst>
              <a:gd name="T0" fmla="*/ 322 w 644"/>
              <a:gd name="T1" fmla="*/ 0 h 612"/>
              <a:gd name="T2" fmla="*/ 237 w 644"/>
              <a:gd name="T3" fmla="*/ 221 h 612"/>
              <a:gd name="T4" fmla="*/ 0 w 644"/>
              <a:gd name="T5" fmla="*/ 233 h 612"/>
              <a:gd name="T6" fmla="*/ 184 w 644"/>
              <a:gd name="T7" fmla="*/ 383 h 612"/>
              <a:gd name="T8" fmla="*/ 123 w 644"/>
              <a:gd name="T9" fmla="*/ 612 h 612"/>
              <a:gd name="T10" fmla="*/ 322 w 644"/>
              <a:gd name="T11" fmla="*/ 483 h 612"/>
              <a:gd name="T12" fmla="*/ 521 w 644"/>
              <a:gd name="T13" fmla="*/ 612 h 612"/>
              <a:gd name="T14" fmla="*/ 460 w 644"/>
              <a:gd name="T15" fmla="*/ 383 h 612"/>
              <a:gd name="T16" fmla="*/ 644 w 644"/>
              <a:gd name="T17" fmla="*/ 233 h 612"/>
              <a:gd name="T18" fmla="*/ 407 w 644"/>
              <a:gd name="T19" fmla="*/ 221 h 612"/>
              <a:gd name="T20" fmla="*/ 322 w 644"/>
              <a:gd name="T21" fmla="*/ 0 h 612"/>
              <a:gd name="T22" fmla="*/ 322 w 644"/>
              <a:gd name="T23" fmla="*/ 74 h 612"/>
              <a:gd name="T24" fmla="*/ 389 w 644"/>
              <a:gd name="T25" fmla="*/ 246 h 612"/>
              <a:gd name="T26" fmla="*/ 573 w 644"/>
              <a:gd name="T27" fmla="*/ 256 h 612"/>
              <a:gd name="T28" fmla="*/ 430 w 644"/>
              <a:gd name="T29" fmla="*/ 373 h 612"/>
              <a:gd name="T30" fmla="*/ 477 w 644"/>
              <a:gd name="T31" fmla="*/ 552 h 612"/>
              <a:gd name="T32" fmla="*/ 322 w 644"/>
              <a:gd name="T33" fmla="*/ 451 h 612"/>
              <a:gd name="T34" fmla="*/ 167 w 644"/>
              <a:gd name="T35" fmla="*/ 552 h 612"/>
              <a:gd name="T36" fmla="*/ 214 w 644"/>
              <a:gd name="T37" fmla="*/ 373 h 612"/>
              <a:gd name="T38" fmla="*/ 71 w 644"/>
              <a:gd name="T39" fmla="*/ 256 h 612"/>
              <a:gd name="T40" fmla="*/ 255 w 644"/>
              <a:gd name="T41" fmla="*/ 246 h 612"/>
              <a:gd name="T42" fmla="*/ 322 w 644"/>
              <a:gd name="T43" fmla="*/ 74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44" h="612">
                <a:moveTo>
                  <a:pt x="322" y="0"/>
                </a:moveTo>
                <a:cubicBezTo>
                  <a:pt x="294" y="73"/>
                  <a:pt x="265" y="147"/>
                  <a:pt x="237" y="221"/>
                </a:cubicBezTo>
                <a:lnTo>
                  <a:pt x="0" y="233"/>
                </a:lnTo>
                <a:lnTo>
                  <a:pt x="184" y="383"/>
                </a:lnTo>
                <a:lnTo>
                  <a:pt x="123" y="612"/>
                </a:lnTo>
                <a:lnTo>
                  <a:pt x="322" y="483"/>
                </a:lnTo>
                <a:lnTo>
                  <a:pt x="521" y="612"/>
                </a:lnTo>
                <a:lnTo>
                  <a:pt x="460" y="383"/>
                </a:lnTo>
                <a:lnTo>
                  <a:pt x="644" y="233"/>
                </a:lnTo>
                <a:lnTo>
                  <a:pt x="407" y="221"/>
                </a:lnTo>
                <a:lnTo>
                  <a:pt x="322" y="0"/>
                </a:lnTo>
                <a:close/>
                <a:moveTo>
                  <a:pt x="322" y="74"/>
                </a:moveTo>
                <a:lnTo>
                  <a:pt x="389" y="246"/>
                </a:lnTo>
                <a:lnTo>
                  <a:pt x="573" y="256"/>
                </a:lnTo>
                <a:lnTo>
                  <a:pt x="430" y="373"/>
                </a:lnTo>
                <a:lnTo>
                  <a:pt x="477" y="552"/>
                </a:lnTo>
                <a:lnTo>
                  <a:pt x="322" y="451"/>
                </a:lnTo>
                <a:lnTo>
                  <a:pt x="167" y="552"/>
                </a:lnTo>
                <a:lnTo>
                  <a:pt x="214" y="373"/>
                </a:lnTo>
                <a:lnTo>
                  <a:pt x="71" y="256"/>
                </a:lnTo>
                <a:lnTo>
                  <a:pt x="255" y="246"/>
                </a:lnTo>
                <a:lnTo>
                  <a:pt x="322" y="7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" name="Save">
            <a:extLst>
              <a:ext uri="{FF2B5EF4-FFF2-40B4-BE49-F238E27FC236}">
                <a16:creationId xmlns:a16="http://schemas.microsoft.com/office/drawing/2014/main" id="{6187D122-C50C-5E9D-DA53-5FF7B01CEF5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96278" y="1540461"/>
            <a:ext cx="161925" cy="161925"/>
          </a:xfrm>
          <a:custGeom>
            <a:avLst/>
            <a:gdLst>
              <a:gd name="T0" fmla="*/ 40 w 667"/>
              <a:gd name="T1" fmla="*/ 1 h 667"/>
              <a:gd name="T2" fmla="*/ 0 w 667"/>
              <a:gd name="T3" fmla="*/ 41 h 667"/>
              <a:gd name="T4" fmla="*/ 0 w 667"/>
              <a:gd name="T5" fmla="*/ 627 h 667"/>
              <a:gd name="T6" fmla="*/ 40 w 667"/>
              <a:gd name="T7" fmla="*/ 667 h 667"/>
              <a:gd name="T8" fmla="*/ 627 w 667"/>
              <a:gd name="T9" fmla="*/ 667 h 667"/>
              <a:gd name="T10" fmla="*/ 667 w 667"/>
              <a:gd name="T11" fmla="*/ 627 h 667"/>
              <a:gd name="T12" fmla="*/ 667 w 667"/>
              <a:gd name="T13" fmla="*/ 161 h 667"/>
              <a:gd name="T14" fmla="*/ 663 w 667"/>
              <a:gd name="T15" fmla="*/ 151 h 667"/>
              <a:gd name="T16" fmla="*/ 517 w 667"/>
              <a:gd name="T17" fmla="*/ 4 h 667"/>
              <a:gd name="T18" fmla="*/ 507 w 667"/>
              <a:gd name="T19" fmla="*/ 1 h 667"/>
              <a:gd name="T20" fmla="*/ 40 w 667"/>
              <a:gd name="T21" fmla="*/ 1 h 667"/>
              <a:gd name="T22" fmla="*/ 40 w 667"/>
              <a:gd name="T23" fmla="*/ 27 h 667"/>
              <a:gd name="T24" fmla="*/ 147 w 667"/>
              <a:gd name="T25" fmla="*/ 27 h 667"/>
              <a:gd name="T26" fmla="*/ 147 w 667"/>
              <a:gd name="T27" fmla="*/ 227 h 667"/>
              <a:gd name="T28" fmla="*/ 155 w 667"/>
              <a:gd name="T29" fmla="*/ 246 h 667"/>
              <a:gd name="T30" fmla="*/ 174 w 667"/>
              <a:gd name="T31" fmla="*/ 254 h 667"/>
              <a:gd name="T32" fmla="*/ 494 w 667"/>
              <a:gd name="T33" fmla="*/ 254 h 667"/>
              <a:gd name="T34" fmla="*/ 513 w 667"/>
              <a:gd name="T35" fmla="*/ 246 h 667"/>
              <a:gd name="T36" fmla="*/ 520 w 667"/>
              <a:gd name="T37" fmla="*/ 227 h 667"/>
              <a:gd name="T38" fmla="*/ 520 w 667"/>
              <a:gd name="T39" fmla="*/ 46 h 667"/>
              <a:gd name="T40" fmla="*/ 640 w 667"/>
              <a:gd name="T41" fmla="*/ 166 h 667"/>
              <a:gd name="T42" fmla="*/ 640 w 667"/>
              <a:gd name="T43" fmla="*/ 627 h 667"/>
              <a:gd name="T44" fmla="*/ 627 w 667"/>
              <a:gd name="T45" fmla="*/ 641 h 667"/>
              <a:gd name="T46" fmla="*/ 560 w 667"/>
              <a:gd name="T47" fmla="*/ 641 h 667"/>
              <a:gd name="T48" fmla="*/ 560 w 667"/>
              <a:gd name="T49" fmla="*/ 384 h 667"/>
              <a:gd name="T50" fmla="*/ 523 w 667"/>
              <a:gd name="T51" fmla="*/ 347 h 667"/>
              <a:gd name="T52" fmla="*/ 144 w 667"/>
              <a:gd name="T53" fmla="*/ 347 h 667"/>
              <a:gd name="T54" fmla="*/ 108 w 667"/>
              <a:gd name="T55" fmla="*/ 384 h 667"/>
              <a:gd name="T56" fmla="*/ 108 w 667"/>
              <a:gd name="T57" fmla="*/ 641 h 667"/>
              <a:gd name="T58" fmla="*/ 40 w 667"/>
              <a:gd name="T59" fmla="*/ 641 h 667"/>
              <a:gd name="T60" fmla="*/ 27 w 667"/>
              <a:gd name="T61" fmla="*/ 627 h 667"/>
              <a:gd name="T62" fmla="*/ 27 w 667"/>
              <a:gd name="T63" fmla="*/ 41 h 667"/>
              <a:gd name="T64" fmla="*/ 40 w 667"/>
              <a:gd name="T65" fmla="*/ 27 h 667"/>
              <a:gd name="T66" fmla="*/ 174 w 667"/>
              <a:gd name="T67" fmla="*/ 27 h 667"/>
              <a:gd name="T68" fmla="*/ 494 w 667"/>
              <a:gd name="T69" fmla="*/ 27 h 667"/>
              <a:gd name="T70" fmla="*/ 494 w 667"/>
              <a:gd name="T71" fmla="*/ 227 h 667"/>
              <a:gd name="T72" fmla="*/ 174 w 667"/>
              <a:gd name="T73" fmla="*/ 227 h 667"/>
              <a:gd name="T74" fmla="*/ 174 w 667"/>
              <a:gd name="T75" fmla="*/ 27 h 667"/>
              <a:gd name="T76" fmla="*/ 410 w 667"/>
              <a:gd name="T77" fmla="*/ 54 h 667"/>
              <a:gd name="T78" fmla="*/ 400 w 667"/>
              <a:gd name="T79" fmla="*/ 67 h 667"/>
              <a:gd name="T80" fmla="*/ 400 w 667"/>
              <a:gd name="T81" fmla="*/ 187 h 667"/>
              <a:gd name="T82" fmla="*/ 414 w 667"/>
              <a:gd name="T83" fmla="*/ 201 h 667"/>
              <a:gd name="T84" fmla="*/ 454 w 667"/>
              <a:gd name="T85" fmla="*/ 201 h 667"/>
              <a:gd name="T86" fmla="*/ 467 w 667"/>
              <a:gd name="T87" fmla="*/ 187 h 667"/>
              <a:gd name="T88" fmla="*/ 467 w 667"/>
              <a:gd name="T89" fmla="*/ 67 h 667"/>
              <a:gd name="T90" fmla="*/ 454 w 667"/>
              <a:gd name="T91" fmla="*/ 54 h 667"/>
              <a:gd name="T92" fmla="*/ 410 w 667"/>
              <a:gd name="T93" fmla="*/ 54 h 667"/>
              <a:gd name="T94" fmla="*/ 427 w 667"/>
              <a:gd name="T95" fmla="*/ 81 h 667"/>
              <a:gd name="T96" fmla="*/ 440 w 667"/>
              <a:gd name="T97" fmla="*/ 81 h 667"/>
              <a:gd name="T98" fmla="*/ 440 w 667"/>
              <a:gd name="T99" fmla="*/ 174 h 667"/>
              <a:gd name="T100" fmla="*/ 427 w 667"/>
              <a:gd name="T101" fmla="*/ 174 h 667"/>
              <a:gd name="T102" fmla="*/ 427 w 667"/>
              <a:gd name="T103" fmla="*/ 81 h 667"/>
              <a:gd name="T104" fmla="*/ 144 w 667"/>
              <a:gd name="T105" fmla="*/ 373 h 667"/>
              <a:gd name="T106" fmla="*/ 523 w 667"/>
              <a:gd name="T107" fmla="*/ 373 h 667"/>
              <a:gd name="T108" fmla="*/ 534 w 667"/>
              <a:gd name="T109" fmla="*/ 384 h 667"/>
              <a:gd name="T110" fmla="*/ 534 w 667"/>
              <a:gd name="T111" fmla="*/ 641 h 667"/>
              <a:gd name="T112" fmla="*/ 133 w 667"/>
              <a:gd name="T113" fmla="*/ 641 h 667"/>
              <a:gd name="T114" fmla="*/ 133 w 667"/>
              <a:gd name="T115" fmla="*/ 384 h 667"/>
              <a:gd name="T116" fmla="*/ 144 w 667"/>
              <a:gd name="T117" fmla="*/ 373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67" h="667">
                <a:moveTo>
                  <a:pt x="40" y="1"/>
                </a:moveTo>
                <a:cubicBezTo>
                  <a:pt x="19" y="1"/>
                  <a:pt x="0" y="19"/>
                  <a:pt x="0" y="41"/>
                </a:cubicBezTo>
                <a:lnTo>
                  <a:pt x="0" y="627"/>
                </a:lnTo>
                <a:cubicBezTo>
                  <a:pt x="0" y="649"/>
                  <a:pt x="19" y="667"/>
                  <a:pt x="40" y="667"/>
                </a:cubicBezTo>
                <a:lnTo>
                  <a:pt x="627" y="667"/>
                </a:lnTo>
                <a:cubicBezTo>
                  <a:pt x="649" y="667"/>
                  <a:pt x="667" y="649"/>
                  <a:pt x="667" y="627"/>
                </a:cubicBezTo>
                <a:lnTo>
                  <a:pt x="667" y="161"/>
                </a:lnTo>
                <a:cubicBezTo>
                  <a:pt x="667" y="157"/>
                  <a:pt x="666" y="154"/>
                  <a:pt x="663" y="151"/>
                </a:cubicBezTo>
                <a:lnTo>
                  <a:pt x="517" y="4"/>
                </a:lnTo>
                <a:cubicBezTo>
                  <a:pt x="514" y="2"/>
                  <a:pt x="511" y="0"/>
                  <a:pt x="507" y="1"/>
                </a:cubicBezTo>
                <a:lnTo>
                  <a:pt x="40" y="1"/>
                </a:lnTo>
                <a:close/>
                <a:moveTo>
                  <a:pt x="40" y="27"/>
                </a:moveTo>
                <a:lnTo>
                  <a:pt x="147" y="27"/>
                </a:lnTo>
                <a:lnTo>
                  <a:pt x="147" y="227"/>
                </a:lnTo>
                <a:cubicBezTo>
                  <a:pt x="147" y="234"/>
                  <a:pt x="150" y="241"/>
                  <a:pt x="155" y="246"/>
                </a:cubicBezTo>
                <a:cubicBezTo>
                  <a:pt x="160" y="251"/>
                  <a:pt x="167" y="254"/>
                  <a:pt x="174" y="254"/>
                </a:cubicBezTo>
                <a:lnTo>
                  <a:pt x="494" y="254"/>
                </a:lnTo>
                <a:cubicBezTo>
                  <a:pt x="501" y="254"/>
                  <a:pt x="508" y="251"/>
                  <a:pt x="513" y="246"/>
                </a:cubicBezTo>
                <a:cubicBezTo>
                  <a:pt x="518" y="241"/>
                  <a:pt x="520" y="234"/>
                  <a:pt x="520" y="227"/>
                </a:cubicBezTo>
                <a:lnTo>
                  <a:pt x="520" y="46"/>
                </a:lnTo>
                <a:lnTo>
                  <a:pt x="640" y="166"/>
                </a:lnTo>
                <a:lnTo>
                  <a:pt x="640" y="627"/>
                </a:lnTo>
                <a:cubicBezTo>
                  <a:pt x="640" y="635"/>
                  <a:pt x="635" y="641"/>
                  <a:pt x="627" y="641"/>
                </a:cubicBezTo>
                <a:lnTo>
                  <a:pt x="560" y="641"/>
                </a:lnTo>
                <a:lnTo>
                  <a:pt x="560" y="384"/>
                </a:lnTo>
                <a:cubicBezTo>
                  <a:pt x="560" y="364"/>
                  <a:pt x="543" y="347"/>
                  <a:pt x="523" y="347"/>
                </a:cubicBezTo>
                <a:lnTo>
                  <a:pt x="144" y="347"/>
                </a:lnTo>
                <a:cubicBezTo>
                  <a:pt x="124" y="347"/>
                  <a:pt x="108" y="364"/>
                  <a:pt x="108" y="384"/>
                </a:cubicBezTo>
                <a:lnTo>
                  <a:pt x="108" y="641"/>
                </a:lnTo>
                <a:lnTo>
                  <a:pt x="40" y="641"/>
                </a:lnTo>
                <a:cubicBezTo>
                  <a:pt x="33" y="641"/>
                  <a:pt x="27" y="635"/>
                  <a:pt x="27" y="627"/>
                </a:cubicBezTo>
                <a:lnTo>
                  <a:pt x="27" y="41"/>
                </a:lnTo>
                <a:cubicBezTo>
                  <a:pt x="27" y="33"/>
                  <a:pt x="33" y="27"/>
                  <a:pt x="40" y="27"/>
                </a:cubicBezTo>
                <a:close/>
                <a:moveTo>
                  <a:pt x="174" y="27"/>
                </a:moveTo>
                <a:lnTo>
                  <a:pt x="494" y="27"/>
                </a:lnTo>
                <a:lnTo>
                  <a:pt x="494" y="227"/>
                </a:lnTo>
                <a:lnTo>
                  <a:pt x="174" y="227"/>
                </a:lnTo>
                <a:lnTo>
                  <a:pt x="174" y="27"/>
                </a:lnTo>
                <a:close/>
                <a:moveTo>
                  <a:pt x="410" y="54"/>
                </a:moveTo>
                <a:cubicBezTo>
                  <a:pt x="406" y="54"/>
                  <a:pt x="400" y="61"/>
                  <a:pt x="400" y="67"/>
                </a:cubicBezTo>
                <a:lnTo>
                  <a:pt x="400" y="187"/>
                </a:lnTo>
                <a:cubicBezTo>
                  <a:pt x="400" y="194"/>
                  <a:pt x="407" y="201"/>
                  <a:pt x="414" y="201"/>
                </a:cubicBezTo>
                <a:lnTo>
                  <a:pt x="454" y="201"/>
                </a:lnTo>
                <a:cubicBezTo>
                  <a:pt x="461" y="201"/>
                  <a:pt x="467" y="194"/>
                  <a:pt x="467" y="187"/>
                </a:cubicBezTo>
                <a:lnTo>
                  <a:pt x="467" y="67"/>
                </a:lnTo>
                <a:cubicBezTo>
                  <a:pt x="467" y="60"/>
                  <a:pt x="461" y="54"/>
                  <a:pt x="454" y="54"/>
                </a:cubicBezTo>
                <a:cubicBezTo>
                  <a:pt x="439" y="54"/>
                  <a:pt x="424" y="54"/>
                  <a:pt x="410" y="54"/>
                </a:cubicBezTo>
                <a:close/>
                <a:moveTo>
                  <a:pt x="427" y="81"/>
                </a:moveTo>
                <a:lnTo>
                  <a:pt x="440" y="81"/>
                </a:lnTo>
                <a:lnTo>
                  <a:pt x="440" y="174"/>
                </a:lnTo>
                <a:lnTo>
                  <a:pt x="427" y="174"/>
                </a:lnTo>
                <a:lnTo>
                  <a:pt x="427" y="81"/>
                </a:lnTo>
                <a:close/>
                <a:moveTo>
                  <a:pt x="144" y="373"/>
                </a:moveTo>
                <a:lnTo>
                  <a:pt x="523" y="373"/>
                </a:lnTo>
                <a:cubicBezTo>
                  <a:pt x="529" y="373"/>
                  <a:pt x="534" y="378"/>
                  <a:pt x="534" y="384"/>
                </a:cubicBezTo>
                <a:lnTo>
                  <a:pt x="534" y="641"/>
                </a:lnTo>
                <a:lnTo>
                  <a:pt x="133" y="641"/>
                </a:lnTo>
                <a:lnTo>
                  <a:pt x="133" y="384"/>
                </a:lnTo>
                <a:cubicBezTo>
                  <a:pt x="133" y="378"/>
                  <a:pt x="138" y="373"/>
                  <a:pt x="144" y="37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4" name="Printer">
            <a:extLst>
              <a:ext uri="{FF2B5EF4-FFF2-40B4-BE49-F238E27FC236}">
                <a16:creationId xmlns:a16="http://schemas.microsoft.com/office/drawing/2014/main" id="{B28C8E69-796D-7682-1921-59AF7A3FFBC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97863" y="1540461"/>
            <a:ext cx="163513" cy="163513"/>
          </a:xfrm>
          <a:custGeom>
            <a:avLst/>
            <a:gdLst>
              <a:gd name="T0" fmla="*/ 120 w 667"/>
              <a:gd name="T1" fmla="*/ 0 h 667"/>
              <a:gd name="T2" fmla="*/ 120 w 667"/>
              <a:gd name="T3" fmla="*/ 187 h 667"/>
              <a:gd name="T4" fmla="*/ 40 w 667"/>
              <a:gd name="T5" fmla="*/ 187 h 667"/>
              <a:gd name="T6" fmla="*/ 0 w 667"/>
              <a:gd name="T7" fmla="*/ 227 h 667"/>
              <a:gd name="T8" fmla="*/ 0 w 667"/>
              <a:gd name="T9" fmla="*/ 507 h 667"/>
              <a:gd name="T10" fmla="*/ 40 w 667"/>
              <a:gd name="T11" fmla="*/ 547 h 667"/>
              <a:gd name="T12" fmla="*/ 120 w 667"/>
              <a:gd name="T13" fmla="*/ 547 h 667"/>
              <a:gd name="T14" fmla="*/ 120 w 667"/>
              <a:gd name="T15" fmla="*/ 667 h 667"/>
              <a:gd name="T16" fmla="*/ 547 w 667"/>
              <a:gd name="T17" fmla="*/ 667 h 667"/>
              <a:gd name="T18" fmla="*/ 547 w 667"/>
              <a:gd name="T19" fmla="*/ 547 h 667"/>
              <a:gd name="T20" fmla="*/ 627 w 667"/>
              <a:gd name="T21" fmla="*/ 547 h 667"/>
              <a:gd name="T22" fmla="*/ 667 w 667"/>
              <a:gd name="T23" fmla="*/ 507 h 667"/>
              <a:gd name="T24" fmla="*/ 667 w 667"/>
              <a:gd name="T25" fmla="*/ 227 h 667"/>
              <a:gd name="T26" fmla="*/ 627 w 667"/>
              <a:gd name="T27" fmla="*/ 187 h 667"/>
              <a:gd name="T28" fmla="*/ 547 w 667"/>
              <a:gd name="T29" fmla="*/ 187 h 667"/>
              <a:gd name="T30" fmla="*/ 547 w 667"/>
              <a:gd name="T31" fmla="*/ 0 h 667"/>
              <a:gd name="T32" fmla="*/ 120 w 667"/>
              <a:gd name="T33" fmla="*/ 0 h 667"/>
              <a:gd name="T34" fmla="*/ 147 w 667"/>
              <a:gd name="T35" fmla="*/ 27 h 667"/>
              <a:gd name="T36" fmla="*/ 520 w 667"/>
              <a:gd name="T37" fmla="*/ 27 h 667"/>
              <a:gd name="T38" fmla="*/ 520 w 667"/>
              <a:gd name="T39" fmla="*/ 187 h 667"/>
              <a:gd name="T40" fmla="*/ 147 w 667"/>
              <a:gd name="T41" fmla="*/ 187 h 667"/>
              <a:gd name="T42" fmla="*/ 147 w 667"/>
              <a:gd name="T43" fmla="*/ 27 h 667"/>
              <a:gd name="T44" fmla="*/ 40 w 667"/>
              <a:gd name="T45" fmla="*/ 214 h 667"/>
              <a:gd name="T46" fmla="*/ 627 w 667"/>
              <a:gd name="T47" fmla="*/ 214 h 667"/>
              <a:gd name="T48" fmla="*/ 640 w 667"/>
              <a:gd name="T49" fmla="*/ 227 h 667"/>
              <a:gd name="T50" fmla="*/ 640 w 667"/>
              <a:gd name="T51" fmla="*/ 507 h 667"/>
              <a:gd name="T52" fmla="*/ 627 w 667"/>
              <a:gd name="T53" fmla="*/ 520 h 667"/>
              <a:gd name="T54" fmla="*/ 547 w 667"/>
              <a:gd name="T55" fmla="*/ 520 h 667"/>
              <a:gd name="T56" fmla="*/ 547 w 667"/>
              <a:gd name="T57" fmla="*/ 374 h 667"/>
              <a:gd name="T58" fmla="*/ 533 w 667"/>
              <a:gd name="T59" fmla="*/ 374 h 667"/>
              <a:gd name="T60" fmla="*/ 120 w 667"/>
              <a:gd name="T61" fmla="*/ 374 h 667"/>
              <a:gd name="T62" fmla="*/ 120 w 667"/>
              <a:gd name="T63" fmla="*/ 520 h 667"/>
              <a:gd name="T64" fmla="*/ 40 w 667"/>
              <a:gd name="T65" fmla="*/ 520 h 667"/>
              <a:gd name="T66" fmla="*/ 27 w 667"/>
              <a:gd name="T67" fmla="*/ 507 h 667"/>
              <a:gd name="T68" fmla="*/ 27 w 667"/>
              <a:gd name="T69" fmla="*/ 227 h 667"/>
              <a:gd name="T70" fmla="*/ 40 w 667"/>
              <a:gd name="T71" fmla="*/ 214 h 667"/>
              <a:gd name="T72" fmla="*/ 573 w 667"/>
              <a:gd name="T73" fmla="*/ 254 h 667"/>
              <a:gd name="T74" fmla="*/ 547 w 667"/>
              <a:gd name="T75" fmla="*/ 280 h 667"/>
              <a:gd name="T76" fmla="*/ 573 w 667"/>
              <a:gd name="T77" fmla="*/ 307 h 667"/>
              <a:gd name="T78" fmla="*/ 600 w 667"/>
              <a:gd name="T79" fmla="*/ 280 h 667"/>
              <a:gd name="T80" fmla="*/ 573 w 667"/>
              <a:gd name="T81" fmla="*/ 254 h 667"/>
              <a:gd name="T82" fmla="*/ 147 w 667"/>
              <a:gd name="T83" fmla="*/ 400 h 667"/>
              <a:gd name="T84" fmla="*/ 520 w 667"/>
              <a:gd name="T85" fmla="*/ 400 h 667"/>
              <a:gd name="T86" fmla="*/ 520 w 667"/>
              <a:gd name="T87" fmla="*/ 640 h 667"/>
              <a:gd name="T88" fmla="*/ 147 w 667"/>
              <a:gd name="T89" fmla="*/ 640 h 667"/>
              <a:gd name="T90" fmla="*/ 147 w 667"/>
              <a:gd name="T91" fmla="*/ 400 h 667"/>
              <a:gd name="T92" fmla="*/ 200 w 667"/>
              <a:gd name="T93" fmla="*/ 454 h 667"/>
              <a:gd name="T94" fmla="*/ 200 w 667"/>
              <a:gd name="T95" fmla="*/ 480 h 667"/>
              <a:gd name="T96" fmla="*/ 467 w 667"/>
              <a:gd name="T97" fmla="*/ 480 h 667"/>
              <a:gd name="T98" fmla="*/ 467 w 667"/>
              <a:gd name="T99" fmla="*/ 454 h 667"/>
              <a:gd name="T100" fmla="*/ 200 w 667"/>
              <a:gd name="T101" fmla="*/ 454 h 667"/>
              <a:gd name="T102" fmla="*/ 200 w 667"/>
              <a:gd name="T103" fmla="*/ 507 h 667"/>
              <a:gd name="T104" fmla="*/ 200 w 667"/>
              <a:gd name="T105" fmla="*/ 534 h 667"/>
              <a:gd name="T106" fmla="*/ 413 w 667"/>
              <a:gd name="T107" fmla="*/ 534 h 667"/>
              <a:gd name="T108" fmla="*/ 413 w 667"/>
              <a:gd name="T109" fmla="*/ 507 h 667"/>
              <a:gd name="T110" fmla="*/ 200 w 667"/>
              <a:gd name="T111" fmla="*/ 507 h 667"/>
              <a:gd name="T112" fmla="*/ 200 w 667"/>
              <a:gd name="T113" fmla="*/ 560 h 667"/>
              <a:gd name="T114" fmla="*/ 200 w 667"/>
              <a:gd name="T115" fmla="*/ 587 h 667"/>
              <a:gd name="T116" fmla="*/ 467 w 667"/>
              <a:gd name="T117" fmla="*/ 587 h 667"/>
              <a:gd name="T118" fmla="*/ 467 w 667"/>
              <a:gd name="T119" fmla="*/ 560 h 667"/>
              <a:gd name="T120" fmla="*/ 200 w 667"/>
              <a:gd name="T121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7" h="667">
                <a:moveTo>
                  <a:pt x="120" y="0"/>
                </a:moveTo>
                <a:lnTo>
                  <a:pt x="120" y="187"/>
                </a:lnTo>
                <a:lnTo>
                  <a:pt x="40" y="187"/>
                </a:lnTo>
                <a:cubicBezTo>
                  <a:pt x="18" y="187"/>
                  <a:pt x="0" y="205"/>
                  <a:pt x="0" y="227"/>
                </a:cubicBezTo>
                <a:lnTo>
                  <a:pt x="0" y="507"/>
                </a:lnTo>
                <a:cubicBezTo>
                  <a:pt x="0" y="529"/>
                  <a:pt x="18" y="547"/>
                  <a:pt x="40" y="547"/>
                </a:cubicBezTo>
                <a:lnTo>
                  <a:pt x="120" y="547"/>
                </a:lnTo>
                <a:lnTo>
                  <a:pt x="120" y="667"/>
                </a:lnTo>
                <a:lnTo>
                  <a:pt x="547" y="667"/>
                </a:lnTo>
                <a:lnTo>
                  <a:pt x="547" y="547"/>
                </a:lnTo>
                <a:lnTo>
                  <a:pt x="627" y="547"/>
                </a:lnTo>
                <a:cubicBezTo>
                  <a:pt x="649" y="547"/>
                  <a:pt x="667" y="529"/>
                  <a:pt x="667" y="507"/>
                </a:cubicBezTo>
                <a:lnTo>
                  <a:pt x="667" y="227"/>
                </a:lnTo>
                <a:cubicBezTo>
                  <a:pt x="667" y="205"/>
                  <a:pt x="649" y="187"/>
                  <a:pt x="627" y="187"/>
                </a:cubicBezTo>
                <a:lnTo>
                  <a:pt x="547" y="187"/>
                </a:lnTo>
                <a:lnTo>
                  <a:pt x="547" y="0"/>
                </a:lnTo>
                <a:lnTo>
                  <a:pt x="120" y="0"/>
                </a:lnTo>
                <a:close/>
                <a:moveTo>
                  <a:pt x="147" y="27"/>
                </a:moveTo>
                <a:lnTo>
                  <a:pt x="520" y="27"/>
                </a:lnTo>
                <a:lnTo>
                  <a:pt x="520" y="187"/>
                </a:lnTo>
                <a:lnTo>
                  <a:pt x="147" y="187"/>
                </a:lnTo>
                <a:lnTo>
                  <a:pt x="147" y="27"/>
                </a:lnTo>
                <a:close/>
                <a:moveTo>
                  <a:pt x="40" y="214"/>
                </a:moveTo>
                <a:cubicBezTo>
                  <a:pt x="236" y="214"/>
                  <a:pt x="431" y="214"/>
                  <a:pt x="627" y="214"/>
                </a:cubicBezTo>
                <a:cubicBezTo>
                  <a:pt x="634" y="214"/>
                  <a:pt x="640" y="219"/>
                  <a:pt x="640" y="227"/>
                </a:cubicBezTo>
                <a:lnTo>
                  <a:pt x="640" y="507"/>
                </a:lnTo>
                <a:cubicBezTo>
                  <a:pt x="640" y="514"/>
                  <a:pt x="634" y="520"/>
                  <a:pt x="627" y="520"/>
                </a:cubicBezTo>
                <a:lnTo>
                  <a:pt x="547" y="520"/>
                </a:lnTo>
                <a:lnTo>
                  <a:pt x="547" y="374"/>
                </a:lnTo>
                <a:lnTo>
                  <a:pt x="533" y="374"/>
                </a:lnTo>
                <a:lnTo>
                  <a:pt x="120" y="374"/>
                </a:lnTo>
                <a:lnTo>
                  <a:pt x="120" y="520"/>
                </a:lnTo>
                <a:lnTo>
                  <a:pt x="40" y="520"/>
                </a:lnTo>
                <a:cubicBezTo>
                  <a:pt x="33" y="520"/>
                  <a:pt x="27" y="514"/>
                  <a:pt x="27" y="507"/>
                </a:cubicBezTo>
                <a:lnTo>
                  <a:pt x="27" y="227"/>
                </a:lnTo>
                <a:cubicBezTo>
                  <a:pt x="27" y="219"/>
                  <a:pt x="33" y="214"/>
                  <a:pt x="40" y="214"/>
                </a:cubicBezTo>
                <a:close/>
                <a:moveTo>
                  <a:pt x="573" y="254"/>
                </a:moveTo>
                <a:cubicBezTo>
                  <a:pt x="559" y="254"/>
                  <a:pt x="547" y="266"/>
                  <a:pt x="547" y="280"/>
                </a:cubicBezTo>
                <a:cubicBezTo>
                  <a:pt x="547" y="295"/>
                  <a:pt x="559" y="307"/>
                  <a:pt x="573" y="307"/>
                </a:cubicBezTo>
                <a:cubicBezTo>
                  <a:pt x="588" y="307"/>
                  <a:pt x="600" y="295"/>
                  <a:pt x="600" y="280"/>
                </a:cubicBezTo>
                <a:cubicBezTo>
                  <a:pt x="600" y="266"/>
                  <a:pt x="588" y="254"/>
                  <a:pt x="573" y="254"/>
                </a:cubicBezTo>
                <a:close/>
                <a:moveTo>
                  <a:pt x="147" y="400"/>
                </a:moveTo>
                <a:lnTo>
                  <a:pt x="520" y="400"/>
                </a:lnTo>
                <a:cubicBezTo>
                  <a:pt x="520" y="481"/>
                  <a:pt x="520" y="560"/>
                  <a:pt x="520" y="640"/>
                </a:cubicBezTo>
                <a:lnTo>
                  <a:pt x="147" y="640"/>
                </a:lnTo>
                <a:cubicBezTo>
                  <a:pt x="147" y="560"/>
                  <a:pt x="147" y="480"/>
                  <a:pt x="147" y="400"/>
                </a:cubicBezTo>
                <a:close/>
                <a:moveTo>
                  <a:pt x="200" y="454"/>
                </a:moveTo>
                <a:cubicBezTo>
                  <a:pt x="182" y="453"/>
                  <a:pt x="182" y="481"/>
                  <a:pt x="200" y="480"/>
                </a:cubicBezTo>
                <a:lnTo>
                  <a:pt x="467" y="480"/>
                </a:lnTo>
                <a:cubicBezTo>
                  <a:pt x="485" y="481"/>
                  <a:pt x="485" y="453"/>
                  <a:pt x="467" y="454"/>
                </a:cubicBezTo>
                <a:lnTo>
                  <a:pt x="200" y="454"/>
                </a:lnTo>
                <a:close/>
                <a:moveTo>
                  <a:pt x="200" y="507"/>
                </a:moveTo>
                <a:cubicBezTo>
                  <a:pt x="182" y="507"/>
                  <a:pt x="182" y="534"/>
                  <a:pt x="200" y="534"/>
                </a:cubicBezTo>
                <a:lnTo>
                  <a:pt x="413" y="534"/>
                </a:lnTo>
                <a:cubicBezTo>
                  <a:pt x="432" y="534"/>
                  <a:pt x="432" y="507"/>
                  <a:pt x="413" y="507"/>
                </a:cubicBezTo>
                <a:lnTo>
                  <a:pt x="200" y="507"/>
                </a:lnTo>
                <a:close/>
                <a:moveTo>
                  <a:pt x="200" y="560"/>
                </a:moveTo>
                <a:cubicBezTo>
                  <a:pt x="182" y="560"/>
                  <a:pt x="182" y="587"/>
                  <a:pt x="200" y="587"/>
                </a:cubicBezTo>
                <a:lnTo>
                  <a:pt x="467" y="587"/>
                </a:lnTo>
                <a:cubicBezTo>
                  <a:pt x="485" y="587"/>
                  <a:pt x="485" y="560"/>
                  <a:pt x="467" y="560"/>
                </a:cubicBezTo>
                <a:lnTo>
                  <a:pt x="200" y="56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5" name="Trash">
            <a:extLst>
              <a:ext uri="{FF2B5EF4-FFF2-40B4-BE49-F238E27FC236}">
                <a16:creationId xmlns:a16="http://schemas.microsoft.com/office/drawing/2014/main" id="{67DA03E4-2376-6807-D5FA-E43D71225EF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26436" y="1540461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" name="View File">
            <a:extLst>
              <a:ext uri="{FF2B5EF4-FFF2-40B4-BE49-F238E27FC236}">
                <a16:creationId xmlns:a16="http://schemas.microsoft.com/office/drawing/2014/main" id="{EEEFA69A-073C-6074-F189-E2AA888B3FA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42309" y="1542048"/>
            <a:ext cx="149225" cy="160338"/>
          </a:xfrm>
          <a:custGeom>
            <a:avLst/>
            <a:gdLst>
              <a:gd name="T0" fmla="*/ 0 w 609"/>
              <a:gd name="T1" fmla="*/ 0 h 662"/>
              <a:gd name="T2" fmla="*/ 0 w 609"/>
              <a:gd name="T3" fmla="*/ 640 h 662"/>
              <a:gd name="T4" fmla="*/ 320 w 609"/>
              <a:gd name="T5" fmla="*/ 640 h 662"/>
              <a:gd name="T6" fmla="*/ 320 w 609"/>
              <a:gd name="T7" fmla="*/ 613 h 662"/>
              <a:gd name="T8" fmla="*/ 27 w 609"/>
              <a:gd name="T9" fmla="*/ 613 h 662"/>
              <a:gd name="T10" fmla="*/ 27 w 609"/>
              <a:gd name="T11" fmla="*/ 26 h 662"/>
              <a:gd name="T12" fmla="*/ 267 w 609"/>
              <a:gd name="T13" fmla="*/ 26 h 662"/>
              <a:gd name="T14" fmla="*/ 267 w 609"/>
              <a:gd name="T15" fmla="*/ 213 h 662"/>
              <a:gd name="T16" fmla="*/ 453 w 609"/>
              <a:gd name="T17" fmla="*/ 213 h 662"/>
              <a:gd name="T18" fmla="*/ 453 w 609"/>
              <a:gd name="T19" fmla="*/ 306 h 662"/>
              <a:gd name="T20" fmla="*/ 480 w 609"/>
              <a:gd name="T21" fmla="*/ 306 h 662"/>
              <a:gd name="T22" fmla="*/ 480 w 609"/>
              <a:gd name="T23" fmla="*/ 194 h 662"/>
              <a:gd name="T24" fmla="*/ 285 w 609"/>
              <a:gd name="T25" fmla="*/ 0 h 662"/>
              <a:gd name="T26" fmla="*/ 0 w 609"/>
              <a:gd name="T27" fmla="*/ 0 h 662"/>
              <a:gd name="T28" fmla="*/ 293 w 609"/>
              <a:gd name="T29" fmla="*/ 45 h 662"/>
              <a:gd name="T30" fmla="*/ 434 w 609"/>
              <a:gd name="T31" fmla="*/ 186 h 662"/>
              <a:gd name="T32" fmla="*/ 293 w 609"/>
              <a:gd name="T33" fmla="*/ 186 h 662"/>
              <a:gd name="T34" fmla="*/ 293 w 609"/>
              <a:gd name="T35" fmla="*/ 45 h 662"/>
              <a:gd name="T36" fmla="*/ 427 w 609"/>
              <a:gd name="T37" fmla="*/ 346 h 662"/>
              <a:gd name="T38" fmla="*/ 293 w 609"/>
              <a:gd name="T39" fmla="*/ 480 h 662"/>
              <a:gd name="T40" fmla="*/ 427 w 609"/>
              <a:gd name="T41" fmla="*/ 613 h 662"/>
              <a:gd name="T42" fmla="*/ 511 w 609"/>
              <a:gd name="T43" fmla="*/ 583 h 662"/>
              <a:gd name="T44" fmla="*/ 590 w 609"/>
              <a:gd name="T45" fmla="*/ 662 h 662"/>
              <a:gd name="T46" fmla="*/ 609 w 609"/>
              <a:gd name="T47" fmla="*/ 643 h 662"/>
              <a:gd name="T48" fmla="*/ 530 w 609"/>
              <a:gd name="T49" fmla="*/ 564 h 662"/>
              <a:gd name="T50" fmla="*/ 560 w 609"/>
              <a:gd name="T51" fmla="*/ 480 h 662"/>
              <a:gd name="T52" fmla="*/ 427 w 609"/>
              <a:gd name="T53" fmla="*/ 346 h 662"/>
              <a:gd name="T54" fmla="*/ 427 w 609"/>
              <a:gd name="T55" fmla="*/ 373 h 662"/>
              <a:gd name="T56" fmla="*/ 533 w 609"/>
              <a:gd name="T57" fmla="*/ 480 h 662"/>
              <a:gd name="T58" fmla="*/ 427 w 609"/>
              <a:gd name="T59" fmla="*/ 586 h 662"/>
              <a:gd name="T60" fmla="*/ 320 w 609"/>
              <a:gd name="T61" fmla="*/ 480 h 662"/>
              <a:gd name="T62" fmla="*/ 427 w 609"/>
              <a:gd name="T63" fmla="*/ 373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9" h="662">
                <a:moveTo>
                  <a:pt x="0" y="0"/>
                </a:moveTo>
                <a:lnTo>
                  <a:pt x="0" y="640"/>
                </a:lnTo>
                <a:lnTo>
                  <a:pt x="320" y="640"/>
                </a:lnTo>
                <a:cubicBezTo>
                  <a:pt x="338" y="640"/>
                  <a:pt x="338" y="613"/>
                  <a:pt x="320" y="613"/>
                </a:cubicBezTo>
                <a:lnTo>
                  <a:pt x="27" y="613"/>
                </a:lnTo>
                <a:lnTo>
                  <a:pt x="27" y="26"/>
                </a:lnTo>
                <a:lnTo>
                  <a:pt x="267" y="26"/>
                </a:lnTo>
                <a:lnTo>
                  <a:pt x="267" y="213"/>
                </a:lnTo>
                <a:lnTo>
                  <a:pt x="453" y="213"/>
                </a:lnTo>
                <a:lnTo>
                  <a:pt x="453" y="306"/>
                </a:lnTo>
                <a:cubicBezTo>
                  <a:pt x="453" y="324"/>
                  <a:pt x="480" y="324"/>
                  <a:pt x="480" y="306"/>
                </a:cubicBezTo>
                <a:lnTo>
                  <a:pt x="480" y="194"/>
                </a:lnTo>
                <a:lnTo>
                  <a:pt x="285" y="0"/>
                </a:lnTo>
                <a:lnTo>
                  <a:pt x="0" y="0"/>
                </a:lnTo>
                <a:close/>
                <a:moveTo>
                  <a:pt x="293" y="45"/>
                </a:moveTo>
                <a:lnTo>
                  <a:pt x="434" y="186"/>
                </a:lnTo>
                <a:lnTo>
                  <a:pt x="293" y="186"/>
                </a:lnTo>
                <a:lnTo>
                  <a:pt x="293" y="45"/>
                </a:lnTo>
                <a:close/>
                <a:moveTo>
                  <a:pt x="427" y="346"/>
                </a:moveTo>
                <a:cubicBezTo>
                  <a:pt x="353" y="346"/>
                  <a:pt x="293" y="406"/>
                  <a:pt x="293" y="480"/>
                </a:cubicBezTo>
                <a:cubicBezTo>
                  <a:pt x="293" y="553"/>
                  <a:pt x="353" y="613"/>
                  <a:pt x="427" y="613"/>
                </a:cubicBezTo>
                <a:cubicBezTo>
                  <a:pt x="458" y="613"/>
                  <a:pt x="488" y="602"/>
                  <a:pt x="511" y="583"/>
                </a:cubicBezTo>
                <a:lnTo>
                  <a:pt x="590" y="662"/>
                </a:lnTo>
                <a:lnTo>
                  <a:pt x="609" y="643"/>
                </a:lnTo>
                <a:lnTo>
                  <a:pt x="530" y="564"/>
                </a:lnTo>
                <a:cubicBezTo>
                  <a:pt x="548" y="541"/>
                  <a:pt x="560" y="511"/>
                  <a:pt x="560" y="480"/>
                </a:cubicBezTo>
                <a:cubicBezTo>
                  <a:pt x="560" y="406"/>
                  <a:pt x="500" y="346"/>
                  <a:pt x="427" y="346"/>
                </a:cubicBezTo>
                <a:close/>
                <a:moveTo>
                  <a:pt x="427" y="373"/>
                </a:moveTo>
                <a:cubicBezTo>
                  <a:pt x="486" y="373"/>
                  <a:pt x="533" y="420"/>
                  <a:pt x="533" y="480"/>
                </a:cubicBezTo>
                <a:cubicBezTo>
                  <a:pt x="533" y="539"/>
                  <a:pt x="486" y="586"/>
                  <a:pt x="427" y="586"/>
                </a:cubicBezTo>
                <a:cubicBezTo>
                  <a:pt x="367" y="586"/>
                  <a:pt x="320" y="539"/>
                  <a:pt x="320" y="480"/>
                </a:cubicBezTo>
                <a:cubicBezTo>
                  <a:pt x="320" y="420"/>
                  <a:pt x="367" y="373"/>
                  <a:pt x="427" y="373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7" name="Globe">
            <a:extLst>
              <a:ext uri="{FF2B5EF4-FFF2-40B4-BE49-F238E27FC236}">
                <a16:creationId xmlns:a16="http://schemas.microsoft.com/office/drawing/2014/main" id="{73978B2D-CE92-3D13-B23C-92B5DBEAF24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271498" y="1540461"/>
            <a:ext cx="163513" cy="163513"/>
          </a:xfrm>
          <a:custGeom>
            <a:avLst/>
            <a:gdLst>
              <a:gd name="T0" fmla="*/ 0 w 667"/>
              <a:gd name="T1" fmla="*/ 333 h 666"/>
              <a:gd name="T2" fmla="*/ 667 w 667"/>
              <a:gd name="T3" fmla="*/ 333 h 666"/>
              <a:gd name="T4" fmla="*/ 320 w 667"/>
              <a:gd name="T5" fmla="*/ 28 h 666"/>
              <a:gd name="T6" fmla="*/ 213 w 667"/>
              <a:gd name="T7" fmla="*/ 160 h 666"/>
              <a:gd name="T8" fmla="*/ 320 w 667"/>
              <a:gd name="T9" fmla="*/ 28 h 666"/>
              <a:gd name="T10" fmla="*/ 435 w 667"/>
              <a:gd name="T11" fmla="*/ 113 h 666"/>
              <a:gd name="T12" fmla="*/ 347 w 667"/>
              <a:gd name="T13" fmla="*/ 173 h 666"/>
              <a:gd name="T14" fmla="*/ 253 w 667"/>
              <a:gd name="T15" fmla="*/ 37 h 666"/>
              <a:gd name="T16" fmla="*/ 187 w 667"/>
              <a:gd name="T17" fmla="*/ 154 h 666"/>
              <a:gd name="T18" fmla="*/ 253 w 667"/>
              <a:gd name="T19" fmla="*/ 37 h 666"/>
              <a:gd name="T20" fmla="*/ 559 w 667"/>
              <a:gd name="T21" fmla="*/ 125 h 666"/>
              <a:gd name="T22" fmla="*/ 458 w 667"/>
              <a:gd name="T23" fmla="*/ 101 h 666"/>
              <a:gd name="T24" fmla="*/ 576 w 667"/>
              <a:gd name="T25" fmla="*/ 146 h 666"/>
              <a:gd name="T26" fmla="*/ 506 w 667"/>
              <a:gd name="T27" fmla="*/ 320 h 666"/>
              <a:gd name="T28" fmla="*/ 576 w 667"/>
              <a:gd name="T29" fmla="*/ 146 h 666"/>
              <a:gd name="T30" fmla="*/ 179 w 667"/>
              <a:gd name="T31" fmla="*/ 180 h 666"/>
              <a:gd name="T32" fmla="*/ 27 w 667"/>
              <a:gd name="T33" fmla="*/ 320 h 666"/>
              <a:gd name="T34" fmla="*/ 205 w 667"/>
              <a:gd name="T35" fmla="*/ 186 h 666"/>
              <a:gd name="T36" fmla="*/ 320 w 667"/>
              <a:gd name="T37" fmla="*/ 320 h 666"/>
              <a:gd name="T38" fmla="*/ 205 w 667"/>
              <a:gd name="T39" fmla="*/ 186 h 666"/>
              <a:gd name="T40" fmla="*/ 480 w 667"/>
              <a:gd name="T41" fmla="*/ 320 h 666"/>
              <a:gd name="T42" fmla="*/ 347 w 667"/>
              <a:gd name="T43" fmla="*/ 199 h 666"/>
              <a:gd name="T44" fmla="*/ 27 w 667"/>
              <a:gd name="T45" fmla="*/ 346 h 666"/>
              <a:gd name="T46" fmla="*/ 179 w 667"/>
              <a:gd name="T47" fmla="*/ 486 h 666"/>
              <a:gd name="T48" fmla="*/ 27 w 667"/>
              <a:gd name="T49" fmla="*/ 346 h 666"/>
              <a:gd name="T50" fmla="*/ 320 w 667"/>
              <a:gd name="T51" fmla="*/ 346 h 666"/>
              <a:gd name="T52" fmla="*/ 205 w 667"/>
              <a:gd name="T53" fmla="*/ 479 h 666"/>
              <a:gd name="T54" fmla="*/ 347 w 667"/>
              <a:gd name="T55" fmla="*/ 346 h 666"/>
              <a:gd name="T56" fmla="*/ 462 w 667"/>
              <a:gd name="T57" fmla="*/ 480 h 666"/>
              <a:gd name="T58" fmla="*/ 347 w 667"/>
              <a:gd name="T59" fmla="*/ 346 h 666"/>
              <a:gd name="T60" fmla="*/ 640 w 667"/>
              <a:gd name="T61" fmla="*/ 346 h 666"/>
              <a:gd name="T62" fmla="*/ 488 w 667"/>
              <a:gd name="T63" fmla="*/ 486 h 666"/>
              <a:gd name="T64" fmla="*/ 320 w 667"/>
              <a:gd name="T65" fmla="*/ 493 h 666"/>
              <a:gd name="T66" fmla="*/ 232 w 667"/>
              <a:gd name="T67" fmla="*/ 553 h 666"/>
              <a:gd name="T68" fmla="*/ 320 w 667"/>
              <a:gd name="T69" fmla="*/ 493 h 666"/>
              <a:gd name="T70" fmla="*/ 454 w 667"/>
              <a:gd name="T71" fmla="*/ 505 h 666"/>
              <a:gd name="T72" fmla="*/ 347 w 667"/>
              <a:gd name="T73" fmla="*/ 638 h 666"/>
              <a:gd name="T74" fmla="*/ 187 w 667"/>
              <a:gd name="T75" fmla="*/ 511 h 666"/>
              <a:gd name="T76" fmla="*/ 253 w 667"/>
              <a:gd name="T77" fmla="*/ 629 h 666"/>
              <a:gd name="T78" fmla="*/ 187 w 667"/>
              <a:gd name="T79" fmla="*/ 511 h 666"/>
              <a:gd name="T80" fmla="*/ 559 w 667"/>
              <a:gd name="T81" fmla="*/ 541 h 666"/>
              <a:gd name="T82" fmla="*/ 458 w 667"/>
              <a:gd name="T83" fmla="*/ 565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7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3" y="666"/>
                </a:cubicBezTo>
                <a:cubicBezTo>
                  <a:pt x="517" y="666"/>
                  <a:pt x="667" y="517"/>
                  <a:pt x="667" y="333"/>
                </a:cubicBezTo>
                <a:cubicBezTo>
                  <a:pt x="667" y="149"/>
                  <a:pt x="517" y="0"/>
                  <a:pt x="333" y="0"/>
                </a:cubicBezTo>
                <a:close/>
                <a:moveTo>
                  <a:pt x="320" y="28"/>
                </a:moveTo>
                <a:lnTo>
                  <a:pt x="320" y="173"/>
                </a:lnTo>
                <a:cubicBezTo>
                  <a:pt x="282" y="172"/>
                  <a:pt x="246" y="167"/>
                  <a:pt x="213" y="160"/>
                </a:cubicBezTo>
                <a:cubicBezTo>
                  <a:pt x="218" y="143"/>
                  <a:pt x="225" y="127"/>
                  <a:pt x="232" y="113"/>
                </a:cubicBezTo>
                <a:cubicBezTo>
                  <a:pt x="257" y="64"/>
                  <a:pt x="288" y="34"/>
                  <a:pt x="320" y="28"/>
                </a:cubicBezTo>
                <a:close/>
                <a:moveTo>
                  <a:pt x="347" y="28"/>
                </a:moveTo>
                <a:cubicBezTo>
                  <a:pt x="379" y="34"/>
                  <a:pt x="410" y="64"/>
                  <a:pt x="435" y="113"/>
                </a:cubicBezTo>
                <a:cubicBezTo>
                  <a:pt x="442" y="127"/>
                  <a:pt x="448" y="143"/>
                  <a:pt x="454" y="161"/>
                </a:cubicBezTo>
                <a:cubicBezTo>
                  <a:pt x="421" y="168"/>
                  <a:pt x="385" y="172"/>
                  <a:pt x="347" y="173"/>
                </a:cubicBezTo>
                <a:lnTo>
                  <a:pt x="347" y="28"/>
                </a:lnTo>
                <a:close/>
                <a:moveTo>
                  <a:pt x="253" y="37"/>
                </a:moveTo>
                <a:cubicBezTo>
                  <a:pt x="236" y="54"/>
                  <a:pt x="221" y="76"/>
                  <a:pt x="208" y="101"/>
                </a:cubicBezTo>
                <a:cubicBezTo>
                  <a:pt x="200" y="117"/>
                  <a:pt x="193" y="135"/>
                  <a:pt x="187" y="154"/>
                </a:cubicBezTo>
                <a:cubicBezTo>
                  <a:pt x="157" y="146"/>
                  <a:pt x="131" y="137"/>
                  <a:pt x="108" y="125"/>
                </a:cubicBezTo>
                <a:cubicBezTo>
                  <a:pt x="146" y="83"/>
                  <a:pt x="196" y="52"/>
                  <a:pt x="253" y="37"/>
                </a:cubicBezTo>
                <a:close/>
                <a:moveTo>
                  <a:pt x="414" y="37"/>
                </a:moveTo>
                <a:cubicBezTo>
                  <a:pt x="470" y="52"/>
                  <a:pt x="520" y="83"/>
                  <a:pt x="559" y="125"/>
                </a:cubicBezTo>
                <a:cubicBezTo>
                  <a:pt x="536" y="137"/>
                  <a:pt x="510" y="147"/>
                  <a:pt x="480" y="154"/>
                </a:cubicBezTo>
                <a:cubicBezTo>
                  <a:pt x="474" y="135"/>
                  <a:pt x="467" y="117"/>
                  <a:pt x="458" y="101"/>
                </a:cubicBezTo>
                <a:cubicBezTo>
                  <a:pt x="446" y="76"/>
                  <a:pt x="431" y="54"/>
                  <a:pt x="414" y="37"/>
                </a:cubicBezTo>
                <a:close/>
                <a:moveTo>
                  <a:pt x="576" y="146"/>
                </a:moveTo>
                <a:cubicBezTo>
                  <a:pt x="614" y="194"/>
                  <a:pt x="637" y="254"/>
                  <a:pt x="640" y="320"/>
                </a:cubicBezTo>
                <a:lnTo>
                  <a:pt x="506" y="320"/>
                </a:lnTo>
                <a:cubicBezTo>
                  <a:pt x="505" y="270"/>
                  <a:pt x="499" y="222"/>
                  <a:pt x="488" y="180"/>
                </a:cubicBezTo>
                <a:cubicBezTo>
                  <a:pt x="521" y="171"/>
                  <a:pt x="551" y="160"/>
                  <a:pt x="576" y="146"/>
                </a:cubicBezTo>
                <a:close/>
                <a:moveTo>
                  <a:pt x="90" y="146"/>
                </a:moveTo>
                <a:cubicBezTo>
                  <a:pt x="116" y="160"/>
                  <a:pt x="146" y="171"/>
                  <a:pt x="179" y="180"/>
                </a:cubicBezTo>
                <a:cubicBezTo>
                  <a:pt x="168" y="222"/>
                  <a:pt x="161" y="269"/>
                  <a:pt x="160" y="320"/>
                </a:cubicBezTo>
                <a:lnTo>
                  <a:pt x="27" y="320"/>
                </a:lnTo>
                <a:cubicBezTo>
                  <a:pt x="30" y="254"/>
                  <a:pt x="53" y="194"/>
                  <a:pt x="90" y="146"/>
                </a:cubicBezTo>
                <a:close/>
                <a:moveTo>
                  <a:pt x="205" y="186"/>
                </a:moveTo>
                <a:cubicBezTo>
                  <a:pt x="241" y="194"/>
                  <a:pt x="279" y="198"/>
                  <a:pt x="320" y="199"/>
                </a:cubicBezTo>
                <a:lnTo>
                  <a:pt x="320" y="320"/>
                </a:lnTo>
                <a:lnTo>
                  <a:pt x="187" y="320"/>
                </a:lnTo>
                <a:cubicBezTo>
                  <a:pt x="188" y="271"/>
                  <a:pt x="194" y="226"/>
                  <a:pt x="205" y="186"/>
                </a:cubicBezTo>
                <a:close/>
                <a:moveTo>
                  <a:pt x="462" y="186"/>
                </a:moveTo>
                <a:cubicBezTo>
                  <a:pt x="472" y="226"/>
                  <a:pt x="479" y="271"/>
                  <a:pt x="480" y="320"/>
                </a:cubicBezTo>
                <a:lnTo>
                  <a:pt x="347" y="320"/>
                </a:lnTo>
                <a:lnTo>
                  <a:pt x="347" y="199"/>
                </a:lnTo>
                <a:cubicBezTo>
                  <a:pt x="387" y="198"/>
                  <a:pt x="426" y="194"/>
                  <a:pt x="462" y="186"/>
                </a:cubicBezTo>
                <a:close/>
                <a:moveTo>
                  <a:pt x="27" y="346"/>
                </a:moveTo>
                <a:lnTo>
                  <a:pt x="160" y="346"/>
                </a:lnTo>
                <a:cubicBezTo>
                  <a:pt x="161" y="396"/>
                  <a:pt x="168" y="444"/>
                  <a:pt x="179" y="486"/>
                </a:cubicBezTo>
                <a:cubicBezTo>
                  <a:pt x="146" y="494"/>
                  <a:pt x="116" y="506"/>
                  <a:pt x="90" y="520"/>
                </a:cubicBezTo>
                <a:cubicBezTo>
                  <a:pt x="53" y="472"/>
                  <a:pt x="30" y="412"/>
                  <a:pt x="27" y="346"/>
                </a:cubicBezTo>
                <a:close/>
                <a:moveTo>
                  <a:pt x="187" y="346"/>
                </a:moveTo>
                <a:lnTo>
                  <a:pt x="320" y="346"/>
                </a:lnTo>
                <a:lnTo>
                  <a:pt x="320" y="467"/>
                </a:lnTo>
                <a:cubicBezTo>
                  <a:pt x="279" y="467"/>
                  <a:pt x="241" y="472"/>
                  <a:pt x="205" y="479"/>
                </a:cubicBezTo>
                <a:cubicBezTo>
                  <a:pt x="194" y="440"/>
                  <a:pt x="188" y="394"/>
                  <a:pt x="187" y="346"/>
                </a:cubicBezTo>
                <a:close/>
                <a:moveTo>
                  <a:pt x="347" y="346"/>
                </a:moveTo>
                <a:lnTo>
                  <a:pt x="480" y="346"/>
                </a:lnTo>
                <a:cubicBezTo>
                  <a:pt x="479" y="394"/>
                  <a:pt x="472" y="440"/>
                  <a:pt x="462" y="480"/>
                </a:cubicBezTo>
                <a:cubicBezTo>
                  <a:pt x="426" y="472"/>
                  <a:pt x="387" y="467"/>
                  <a:pt x="347" y="467"/>
                </a:cubicBezTo>
                <a:lnTo>
                  <a:pt x="347" y="346"/>
                </a:lnTo>
                <a:close/>
                <a:moveTo>
                  <a:pt x="506" y="346"/>
                </a:moveTo>
                <a:lnTo>
                  <a:pt x="640" y="346"/>
                </a:lnTo>
                <a:cubicBezTo>
                  <a:pt x="637" y="412"/>
                  <a:pt x="614" y="471"/>
                  <a:pt x="576" y="520"/>
                </a:cubicBezTo>
                <a:cubicBezTo>
                  <a:pt x="551" y="506"/>
                  <a:pt x="521" y="495"/>
                  <a:pt x="488" y="486"/>
                </a:cubicBezTo>
                <a:cubicBezTo>
                  <a:pt x="499" y="444"/>
                  <a:pt x="505" y="396"/>
                  <a:pt x="506" y="346"/>
                </a:cubicBezTo>
                <a:close/>
                <a:moveTo>
                  <a:pt x="320" y="493"/>
                </a:moveTo>
                <a:lnTo>
                  <a:pt x="320" y="638"/>
                </a:lnTo>
                <a:cubicBezTo>
                  <a:pt x="288" y="632"/>
                  <a:pt x="257" y="602"/>
                  <a:pt x="232" y="553"/>
                </a:cubicBezTo>
                <a:cubicBezTo>
                  <a:pt x="225" y="539"/>
                  <a:pt x="218" y="523"/>
                  <a:pt x="213" y="505"/>
                </a:cubicBezTo>
                <a:cubicBezTo>
                  <a:pt x="246" y="498"/>
                  <a:pt x="282" y="494"/>
                  <a:pt x="320" y="493"/>
                </a:cubicBezTo>
                <a:close/>
                <a:moveTo>
                  <a:pt x="347" y="493"/>
                </a:moveTo>
                <a:cubicBezTo>
                  <a:pt x="385" y="494"/>
                  <a:pt x="421" y="498"/>
                  <a:pt x="454" y="505"/>
                </a:cubicBezTo>
                <a:cubicBezTo>
                  <a:pt x="448" y="523"/>
                  <a:pt x="442" y="539"/>
                  <a:pt x="435" y="553"/>
                </a:cubicBezTo>
                <a:cubicBezTo>
                  <a:pt x="410" y="602"/>
                  <a:pt x="379" y="632"/>
                  <a:pt x="347" y="638"/>
                </a:cubicBezTo>
                <a:lnTo>
                  <a:pt x="347" y="493"/>
                </a:lnTo>
                <a:close/>
                <a:moveTo>
                  <a:pt x="187" y="511"/>
                </a:moveTo>
                <a:cubicBezTo>
                  <a:pt x="193" y="531"/>
                  <a:pt x="200" y="549"/>
                  <a:pt x="208" y="565"/>
                </a:cubicBezTo>
                <a:cubicBezTo>
                  <a:pt x="221" y="590"/>
                  <a:pt x="236" y="612"/>
                  <a:pt x="253" y="629"/>
                </a:cubicBezTo>
                <a:cubicBezTo>
                  <a:pt x="196" y="613"/>
                  <a:pt x="146" y="583"/>
                  <a:pt x="108" y="541"/>
                </a:cubicBezTo>
                <a:cubicBezTo>
                  <a:pt x="131" y="529"/>
                  <a:pt x="157" y="519"/>
                  <a:pt x="187" y="511"/>
                </a:cubicBezTo>
                <a:close/>
                <a:moveTo>
                  <a:pt x="480" y="512"/>
                </a:moveTo>
                <a:cubicBezTo>
                  <a:pt x="509" y="519"/>
                  <a:pt x="536" y="529"/>
                  <a:pt x="559" y="541"/>
                </a:cubicBezTo>
                <a:cubicBezTo>
                  <a:pt x="520" y="583"/>
                  <a:pt x="470" y="613"/>
                  <a:pt x="414" y="629"/>
                </a:cubicBezTo>
                <a:cubicBezTo>
                  <a:pt x="431" y="612"/>
                  <a:pt x="446" y="590"/>
                  <a:pt x="458" y="565"/>
                </a:cubicBezTo>
                <a:cubicBezTo>
                  <a:pt x="467" y="549"/>
                  <a:pt x="474" y="531"/>
                  <a:pt x="480" y="512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8" name="Info">
            <a:extLst>
              <a:ext uri="{FF2B5EF4-FFF2-40B4-BE49-F238E27FC236}">
                <a16:creationId xmlns:a16="http://schemas.microsoft.com/office/drawing/2014/main" id="{6DB0C51F-8BC6-0193-6493-326E867D701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74671" y="1540461"/>
            <a:ext cx="161925" cy="161925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9" name="Add">
            <a:extLst>
              <a:ext uri="{FF2B5EF4-FFF2-40B4-BE49-F238E27FC236}">
                <a16:creationId xmlns:a16="http://schemas.microsoft.com/office/drawing/2014/main" id="{B2100ED9-5FE2-6DEC-E3E8-D28DA2FA1CF6}"/>
              </a:ext>
            </a:extLst>
          </p:cNvPr>
          <p:cNvSpPr>
            <a:spLocks noChangeAspect="1"/>
          </p:cNvSpPr>
          <p:nvPr/>
        </p:nvSpPr>
        <p:spPr bwMode="auto">
          <a:xfrm>
            <a:off x="7600954" y="1587088"/>
            <a:ext cx="75412" cy="75410"/>
          </a:xfrm>
          <a:custGeom>
            <a:avLst/>
            <a:gdLst>
              <a:gd name="T0" fmla="*/ 29 w 66"/>
              <a:gd name="T1" fmla="*/ 0 h 66"/>
              <a:gd name="T2" fmla="*/ 29 w 66"/>
              <a:gd name="T3" fmla="*/ 29 h 66"/>
              <a:gd name="T4" fmla="*/ 0 w 66"/>
              <a:gd name="T5" fmla="*/ 29 h 66"/>
              <a:gd name="T6" fmla="*/ 0 w 66"/>
              <a:gd name="T7" fmla="*/ 37 h 66"/>
              <a:gd name="T8" fmla="*/ 29 w 66"/>
              <a:gd name="T9" fmla="*/ 37 h 66"/>
              <a:gd name="T10" fmla="*/ 29 w 66"/>
              <a:gd name="T11" fmla="*/ 66 h 66"/>
              <a:gd name="T12" fmla="*/ 37 w 66"/>
              <a:gd name="T13" fmla="*/ 66 h 66"/>
              <a:gd name="T14" fmla="*/ 37 w 66"/>
              <a:gd name="T15" fmla="*/ 37 h 66"/>
              <a:gd name="T16" fmla="*/ 66 w 66"/>
              <a:gd name="T17" fmla="*/ 37 h 66"/>
              <a:gd name="T18" fmla="*/ 66 w 66"/>
              <a:gd name="T19" fmla="*/ 29 h 66"/>
              <a:gd name="T20" fmla="*/ 37 w 66"/>
              <a:gd name="T21" fmla="*/ 29 h 66"/>
              <a:gd name="T22" fmla="*/ 37 w 66"/>
              <a:gd name="T23" fmla="*/ 0 h 66"/>
              <a:gd name="T24" fmla="*/ 29 w 66"/>
              <a:gd name="T25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6" h="66">
                <a:moveTo>
                  <a:pt x="29" y="0"/>
                </a:moveTo>
                <a:lnTo>
                  <a:pt x="29" y="29"/>
                </a:lnTo>
                <a:lnTo>
                  <a:pt x="0" y="29"/>
                </a:lnTo>
                <a:lnTo>
                  <a:pt x="0" y="37"/>
                </a:lnTo>
                <a:lnTo>
                  <a:pt x="29" y="37"/>
                </a:lnTo>
                <a:lnTo>
                  <a:pt x="29" y="66"/>
                </a:lnTo>
                <a:lnTo>
                  <a:pt x="37" y="66"/>
                </a:lnTo>
                <a:lnTo>
                  <a:pt x="37" y="37"/>
                </a:lnTo>
                <a:lnTo>
                  <a:pt x="66" y="37"/>
                </a:lnTo>
                <a:lnTo>
                  <a:pt x="66" y="29"/>
                </a:lnTo>
                <a:lnTo>
                  <a:pt x="37" y="29"/>
                </a:lnTo>
                <a:lnTo>
                  <a:pt x="37" y="0"/>
                </a:lnTo>
                <a:lnTo>
                  <a:pt x="2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>
              <a:latin typeface="맑은 고딕" panose="020B0503020000020004" pitchFamily="50" charset="-127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0" name="직사각형 29">
            <a:extLst>
              <a:ext uri="{FF2B5EF4-FFF2-40B4-BE49-F238E27FC236}">
                <a16:creationId xmlns:a16="http://schemas.microsoft.com/office/drawing/2014/main" id="{0BDE6461-CE16-AAF4-CB20-CF3C5A41DD99}"/>
              </a:ext>
            </a:extLst>
          </p:cNvPr>
          <p:cNvSpPr/>
          <p:nvPr/>
        </p:nvSpPr>
        <p:spPr>
          <a:xfrm>
            <a:off x="7569913" y="1550547"/>
            <a:ext cx="137494" cy="148492"/>
          </a:xfrm>
          <a:prstGeom prst="rect">
            <a:avLst/>
          </a:prstGeom>
          <a:noFill/>
          <a:ln w="63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6601255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표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585892"/>
              </p:ext>
            </p:extLst>
          </p:nvPr>
        </p:nvGraphicFramePr>
        <p:xfrm>
          <a:off x="404665" y="826319"/>
          <a:ext cx="9078913" cy="5455920"/>
        </p:xfrm>
        <a:graphic>
          <a:graphicData uri="http://schemas.openxmlformats.org/drawingml/2006/table">
            <a:tbl>
              <a:tblPr/>
              <a:tblGrid>
                <a:gridCol w="86462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6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18527">
                <a:tc>
                  <a:txBody>
                    <a:bodyPr/>
                    <a:lstStyle/>
                    <a:p>
                      <a:pPr marL="228600" marR="0" lvl="0" indent="-22860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AutoNum type="arabicPeriod"/>
                        <a:tabLst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개요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en-US" altLang="ko-KR" sz="9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1.1 UI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정의의 목적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24593953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1.2 UI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 정의의 내용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59939465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1.3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기대효과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474446"/>
                  </a:ext>
                </a:extLst>
              </a:tr>
              <a:tr h="355106">
                <a:tc>
                  <a:txBody>
                    <a:bodyPr/>
                    <a:lstStyle/>
                    <a:p>
                      <a:pPr marL="0" marR="0" lvl="0" indent="0" algn="l" defTabSz="85953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+mj-lt"/>
                        <a:buNone/>
                        <a:tabLst/>
                        <a:defRPr/>
                      </a:pP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indent="-228600">
                        <a:buFont typeface="+mj-lt"/>
                        <a:buAutoNum type="arabicPeriod" startAt="2"/>
                      </a:pPr>
                      <a:r>
                        <a:rPr lang="ko-KR" altLang="en-US" sz="1000" b="1" dirty="0"/>
                        <a:t>환경 정의</a:t>
                      </a:r>
                      <a:r>
                        <a:rPr lang="en-US" altLang="ko-KR" sz="1000" b="1" baseline="0" dirty="0"/>
                        <a:t> </a:t>
                      </a:r>
                      <a:endParaRPr lang="ko-KR" altLang="en-US" sz="1000" b="1" dirty="0"/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12340080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2.1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기본 환경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4233541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2.2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사용 환경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05726762"/>
                  </a:ext>
                </a:extLst>
              </a:tr>
              <a:tr h="601859">
                <a:tc>
                  <a:txBody>
                    <a:bodyPr/>
                    <a:lstStyle/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indent="-228600">
                        <a:lnSpc>
                          <a:spcPct val="150000"/>
                        </a:lnSpc>
                        <a:buFont typeface="+mj-lt"/>
                        <a:buAutoNum type="arabicPeriod" startAt="3"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구성 정의</a:t>
                      </a: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dist" defTabSz="914400" rtl="0" eaLnBrk="1" fontAlgn="base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3.1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레이아웃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86729560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3.2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스크롤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40173558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3.3 Home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11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3.4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공통 프레임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8695923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3.5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내비게이션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14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21291326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3.6 Header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18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53333693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l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228600" indent="-228600">
                        <a:lnSpc>
                          <a:spcPct val="150000"/>
                        </a:lnSpc>
                        <a:buFont typeface="+mj-lt"/>
                        <a:buAutoNum type="arabicPeriod" startAt="3"/>
                      </a:pPr>
                      <a:r>
                        <a:rPr kumimoji="0" lang="ko-KR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 영역 화면 구성</a:t>
                      </a:r>
                      <a:endParaRPr kumimoji="0" lang="en-US" altLang="ko-KR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dist" defTabSz="914400" rtl="0" eaLnBrk="1" fontAlgn="base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4.1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업무영역 레이아웃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21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23073324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4.2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업무영역 공통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43967984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4.3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업무영역 구분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23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2278788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4.4 POP UP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30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4308661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4.5 </a:t>
                      </a:r>
                      <a:r>
                        <a:rPr kumimoji="0" lang="ko-KR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메세지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32</a:t>
                      </a: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3305903"/>
                  </a:ext>
                </a:extLst>
              </a:tr>
            </a:tbl>
          </a:graphicData>
        </a:graphic>
      </p:graphicFrame>
      <p:sp>
        <p:nvSpPr>
          <p:cNvPr id="4" name="제목 1"/>
          <p:cNvSpPr txBox="1">
            <a:spLocks/>
          </p:cNvSpPr>
          <p:nvPr/>
        </p:nvSpPr>
        <p:spPr>
          <a:xfrm>
            <a:off x="482083" y="330196"/>
            <a:ext cx="9223774" cy="326234"/>
          </a:xfrm>
          <a:prstGeom prst="rect">
            <a:avLst/>
          </a:prstGeom>
        </p:spPr>
        <p:txBody>
          <a:bodyPr/>
          <a:lstStyle>
            <a:lvl1pPr algn="l" defTabSz="958025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defRPr sz="1800" b="1" kern="1200">
                <a:solidFill>
                  <a:schemeClr val="tx1"/>
                </a:solidFill>
                <a:latin typeface="+mn-lt"/>
                <a:ea typeface="맑은 고딕" pitchFamily="50" charset="-127"/>
                <a:cs typeface="+mj-cs"/>
              </a:defRPr>
            </a:lvl1pPr>
            <a:lvl2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2pPr>
            <a:lvl3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3pPr>
            <a:lvl4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4pPr>
            <a:lvl5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5pPr>
            <a:lvl6pPr marL="429768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6pPr>
            <a:lvl7pPr marL="859536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7pPr>
            <a:lvl8pPr marL="1289304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8pPr>
            <a:lvl9pPr marL="1719072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9pPr>
          </a:lstStyle>
          <a:p>
            <a:r>
              <a:rPr lang="ko-KR" altLang="en-US" dirty="0"/>
              <a:t>목차</a:t>
            </a:r>
          </a:p>
        </p:txBody>
      </p:sp>
      <p:sp>
        <p:nvSpPr>
          <p:cNvPr id="7" name="슬라이드 번호 개체 틀 3"/>
          <p:cNvSpPr txBox="1">
            <a:spLocks/>
          </p:cNvSpPr>
          <p:nvPr/>
        </p:nvSpPr>
        <p:spPr>
          <a:xfrm>
            <a:off x="4787583" y="6622682"/>
            <a:ext cx="306387" cy="144247"/>
          </a:xfrm>
          <a:prstGeom prst="rect">
            <a:avLst/>
          </a:prstGeom>
        </p:spPr>
        <p:txBody>
          <a:bodyPr lIns="0" tIns="0" rIns="0" bIns="0"/>
          <a:lstStyle>
            <a:defPPr>
              <a:defRPr lang="en-US"/>
            </a:defPPr>
            <a:lvl1pPr algn="ctr">
              <a:defRPr sz="900" b="1" smtClean="0">
                <a:solidFill>
                  <a:schemeClr val="tx2"/>
                </a:solidFill>
              </a:defRPr>
            </a:lvl1pPr>
          </a:lstStyle>
          <a:p>
            <a:fld id="{161F61C0-2215-4557-9AEC-40913A79701B}" type="slidenum">
              <a:rPr lang="en-US"/>
              <a:pPr/>
              <a:t>3</a:t>
            </a:fld>
            <a:endParaRPr lang="en-US" dirty="0"/>
          </a:p>
        </p:txBody>
      </p:sp>
      <p:cxnSp>
        <p:nvCxnSpPr>
          <p:cNvPr id="5" name="직선 연결선 4"/>
          <p:cNvCxnSpPr/>
          <p:nvPr/>
        </p:nvCxnSpPr>
        <p:spPr bwMode="auto">
          <a:xfrm>
            <a:off x="416496" y="6362278"/>
            <a:ext cx="9070299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410458537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object 191"/>
          <p:cNvSpPr/>
          <p:nvPr/>
        </p:nvSpPr>
        <p:spPr>
          <a:xfrm>
            <a:off x="4897981" y="3222593"/>
            <a:ext cx="2382257" cy="2956261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schemeClr val="bg1">
                <a:lumMod val="85000"/>
                <a:alpha val="40000"/>
              </a:schemeClr>
            </a:outerShdw>
          </a:effectLst>
        </p:spPr>
        <p:txBody>
          <a:bodyPr wrap="square" lIns="0" tIns="0" rIns="0" bIns="0" rtlCol="0"/>
          <a:lstStyle/>
          <a:p>
            <a:endParaRPr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4948548" y="3278750"/>
            <a:ext cx="1381229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화면 명 </a:t>
            </a:r>
            <a:r>
              <a:rPr lang="en-US" altLang="ko-KR" sz="9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(</a:t>
            </a:r>
            <a:r>
              <a:rPr lang="ko-KR" altLang="en-US" sz="9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팝업 타이틀</a:t>
            </a:r>
            <a:r>
              <a:rPr lang="en-US" altLang="ko-KR" sz="9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)</a:t>
            </a:r>
            <a:endParaRPr lang="ko-KR" altLang="en-US" sz="900" b="1" dirty="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cxnSp>
        <p:nvCxnSpPr>
          <p:cNvPr id="34" name="직선 연결선 33"/>
          <p:cNvCxnSpPr>
            <a:cxnSpLocks/>
          </p:cNvCxnSpPr>
          <p:nvPr/>
        </p:nvCxnSpPr>
        <p:spPr bwMode="auto">
          <a:xfrm>
            <a:off x="4903741" y="3549547"/>
            <a:ext cx="2382257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aphicFrame>
        <p:nvGraphicFramePr>
          <p:cNvPr id="35" name="표 3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34678884"/>
              </p:ext>
            </p:extLst>
          </p:nvPr>
        </p:nvGraphicFramePr>
        <p:xfrm>
          <a:off x="5003373" y="4144393"/>
          <a:ext cx="2189797" cy="1574312"/>
        </p:xfrm>
        <a:graphic>
          <a:graphicData uri="http://schemas.openxmlformats.org/drawingml/2006/table">
            <a:tbl>
              <a:tblPr firstRow="1" bandRow="1">
                <a:effectLst/>
                <a:tableStyleId>{5C22544A-7EE6-4342-B048-85BDC9FD1C3A}</a:tableStyleId>
              </a:tblPr>
              <a:tblGrid>
                <a:gridCol w="226870">
                  <a:extLst>
                    <a:ext uri="{9D8B030D-6E8A-4147-A177-3AD203B41FA5}">
                      <a16:colId xmlns:a16="http://schemas.microsoft.com/office/drawing/2014/main" val="4140267322"/>
                    </a:ext>
                  </a:extLst>
                </a:gridCol>
                <a:gridCol w="217435">
                  <a:extLst>
                    <a:ext uri="{9D8B030D-6E8A-4147-A177-3AD203B41FA5}">
                      <a16:colId xmlns:a16="http://schemas.microsoft.com/office/drawing/2014/main" val="1475162549"/>
                    </a:ext>
                  </a:extLst>
                </a:gridCol>
                <a:gridCol w="872746">
                  <a:extLst>
                    <a:ext uri="{9D8B030D-6E8A-4147-A177-3AD203B41FA5}">
                      <a16:colId xmlns:a16="http://schemas.microsoft.com/office/drawing/2014/main" val="2356705874"/>
                    </a:ext>
                  </a:extLst>
                </a:gridCol>
                <a:gridCol w="872746">
                  <a:extLst>
                    <a:ext uri="{9D8B030D-6E8A-4147-A177-3AD203B41FA5}">
                      <a16:colId xmlns:a16="http://schemas.microsoft.com/office/drawing/2014/main" val="3205279835"/>
                    </a:ext>
                  </a:extLst>
                </a:gridCol>
              </a:tblGrid>
              <a:tr h="24849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No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500">
                        <a:solidFill>
                          <a:schemeClr val="tx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1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항목</a:t>
                      </a:r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2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305974"/>
                  </a:ext>
                </a:extLst>
              </a:tr>
              <a:tr h="22097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1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344035"/>
                  </a:ext>
                </a:extLst>
              </a:tr>
              <a:tr h="22097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2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878753"/>
                  </a:ext>
                </a:extLst>
              </a:tr>
              <a:tr h="22097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3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8675660"/>
                  </a:ext>
                </a:extLst>
              </a:tr>
              <a:tr h="22097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4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809098"/>
                  </a:ext>
                </a:extLst>
              </a:tr>
              <a:tr h="220970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5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078873"/>
                  </a:ext>
                </a:extLst>
              </a:tr>
              <a:tr h="220970">
                <a:tc gridSpan="4"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ea typeface="맑은 고딕" panose="020B0503020000020004" pitchFamily="50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4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4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400" dirty="0"/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8708502"/>
                  </a:ext>
                </a:extLst>
              </a:tr>
            </a:tbl>
          </a:graphicData>
        </a:graphic>
      </p:graphicFrame>
      <p:sp>
        <p:nvSpPr>
          <p:cNvPr id="36" name="직사각형 35"/>
          <p:cNvSpPr/>
          <p:nvPr/>
        </p:nvSpPr>
        <p:spPr bwMode="auto">
          <a:xfrm>
            <a:off x="5006898" y="3658925"/>
            <a:ext cx="2184296" cy="320445"/>
          </a:xfrm>
          <a:prstGeom prst="rect">
            <a:avLst/>
          </a:prstGeom>
          <a:solidFill>
            <a:schemeClr val="bg1">
              <a:lumMod val="95000"/>
            </a:schemeClr>
          </a:solidFill>
          <a:ln w="9525" cap="flat" cmpd="sng" algn="ctr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37" name="직사각형 36"/>
          <p:cNvSpPr/>
          <p:nvPr/>
        </p:nvSpPr>
        <p:spPr bwMode="auto">
          <a:xfrm>
            <a:off x="5557420" y="3711007"/>
            <a:ext cx="1560908" cy="210405"/>
          </a:xfrm>
          <a:prstGeom prst="rect">
            <a:avLst/>
          </a:prstGeom>
          <a:solidFill>
            <a:schemeClr val="bg1"/>
          </a:solidFill>
          <a:ln w="31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grpSp>
        <p:nvGrpSpPr>
          <p:cNvPr id="39" name="그룹 38"/>
          <p:cNvGrpSpPr/>
          <p:nvPr/>
        </p:nvGrpSpPr>
        <p:grpSpPr>
          <a:xfrm>
            <a:off x="7129736" y="3342464"/>
            <a:ext cx="61457" cy="67532"/>
            <a:chOff x="5047488" y="3127114"/>
            <a:chExt cx="91440" cy="100478"/>
          </a:xfrm>
        </p:grpSpPr>
        <p:cxnSp>
          <p:nvCxnSpPr>
            <p:cNvPr id="40" name="직선 연결선 39"/>
            <p:cNvCxnSpPr/>
            <p:nvPr/>
          </p:nvCxnSpPr>
          <p:spPr bwMode="auto">
            <a:xfrm flipH="1">
              <a:off x="5047488" y="3127114"/>
              <a:ext cx="91440" cy="100478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" name="직선 연결선 40"/>
            <p:cNvCxnSpPr/>
            <p:nvPr/>
          </p:nvCxnSpPr>
          <p:spPr bwMode="auto">
            <a:xfrm>
              <a:off x="5047488" y="3127114"/>
              <a:ext cx="91440" cy="100478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42" name="직사각형 41"/>
          <p:cNvSpPr/>
          <p:nvPr/>
        </p:nvSpPr>
        <p:spPr bwMode="auto">
          <a:xfrm>
            <a:off x="5298633" y="4242697"/>
            <a:ext cx="81280" cy="7621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43" name="직사각형 42"/>
          <p:cNvSpPr/>
          <p:nvPr/>
        </p:nvSpPr>
        <p:spPr bwMode="auto">
          <a:xfrm>
            <a:off x="5298633" y="4476376"/>
            <a:ext cx="81280" cy="7621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44" name="직사각형 43"/>
          <p:cNvSpPr/>
          <p:nvPr/>
        </p:nvSpPr>
        <p:spPr bwMode="auto">
          <a:xfrm>
            <a:off x="5298633" y="4700593"/>
            <a:ext cx="81280" cy="7621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45" name="직사각형 44"/>
          <p:cNvSpPr/>
          <p:nvPr/>
        </p:nvSpPr>
        <p:spPr bwMode="auto">
          <a:xfrm>
            <a:off x="5298633" y="4918894"/>
            <a:ext cx="81280" cy="7621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46" name="직사각형 45"/>
          <p:cNvSpPr/>
          <p:nvPr/>
        </p:nvSpPr>
        <p:spPr bwMode="auto">
          <a:xfrm>
            <a:off x="5295090" y="5142482"/>
            <a:ext cx="81280" cy="7621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47" name="직사각형 46"/>
          <p:cNvSpPr/>
          <p:nvPr/>
        </p:nvSpPr>
        <p:spPr bwMode="auto">
          <a:xfrm>
            <a:off x="5293452" y="5360783"/>
            <a:ext cx="81280" cy="76213"/>
          </a:xfrm>
          <a:prstGeom prst="rect">
            <a:avLst/>
          </a:prstGeom>
          <a:solidFill>
            <a:schemeClr val="bg1"/>
          </a:solidFill>
          <a:ln w="952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rot="0" spcFirstLastPara="0" vertOverflow="overflow" horzOverflow="overflow" vert="horz" wrap="square" lIns="79200" tIns="39600" rIns="79200" bIns="3960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422274" y="2004796"/>
            <a:ext cx="8923339" cy="1375955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팝업의 타이틀은 화면 명 또는 팝업을 호출하는 버튼 명과 동일하게 작성한다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가로 스크롤이 발생하지 않는 것을 기본으로 하며 필요한 경우 세로 스크롤을 허용한다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Modal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팝업은 브라우저 중앙에 생성하고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Layered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팝업은 버튼 혹은 입력 폼 바로 하단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또는 상단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 생성되도록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팝업에서 다시 팝업을 호출하는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중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3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중의 중복된 팝업은 지양한다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팝업 내 화면 구성은 업무 화면 영역과 동일하다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grpSp>
        <p:nvGrpSpPr>
          <p:cNvPr id="64" name="그룹 63"/>
          <p:cNvGrpSpPr/>
          <p:nvPr/>
        </p:nvGrpSpPr>
        <p:grpSpPr>
          <a:xfrm>
            <a:off x="1155064" y="3817551"/>
            <a:ext cx="2936676" cy="1901154"/>
            <a:chOff x="466875" y="2681572"/>
            <a:chExt cx="3253988" cy="2078388"/>
          </a:xfrm>
        </p:grpSpPr>
        <p:sp>
          <p:nvSpPr>
            <p:cNvPr id="65" name="직사각형 64"/>
            <p:cNvSpPr/>
            <p:nvPr/>
          </p:nvSpPr>
          <p:spPr bwMode="auto">
            <a:xfrm>
              <a:off x="466875" y="2681572"/>
              <a:ext cx="3253988" cy="2078388"/>
            </a:xfrm>
            <a:prstGeom prst="rect">
              <a:avLst/>
            </a:prstGeom>
            <a:solidFill>
              <a:srgbClr val="FFFFFF"/>
            </a:solidFill>
            <a:ln w="6350" cap="flat" cmpd="sng" algn="ctr">
              <a:solidFill>
                <a:schemeClr val="bg1">
                  <a:lumMod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  <p:sp>
          <p:nvSpPr>
            <p:cNvPr id="66" name="직사각형 65"/>
            <p:cNvSpPr/>
            <p:nvPr/>
          </p:nvSpPr>
          <p:spPr bwMode="auto">
            <a:xfrm>
              <a:off x="842473" y="2958458"/>
              <a:ext cx="2791837" cy="153495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eaLnBrk="0" latinLnBrk="0" hangingPunct="0">
                <a:lnSpc>
                  <a:spcPct val="100000"/>
                </a:lnSpc>
                <a:spcBef>
                  <a:spcPct val="20000"/>
                </a:spcBef>
                <a:buClr>
                  <a:schemeClr val="tx1"/>
                </a:buClr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itchFamily="50" charset="-127"/>
                  <a:ea typeface="맑은 고딕" pitchFamily="50" charset="-127"/>
                </a:rPr>
                <a:t>Tool Area</a:t>
              </a:r>
              <a:endParaRPr lang="ko-KR" altLang="en-US" sz="8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7" name="직사각형 66"/>
            <p:cNvSpPr/>
            <p:nvPr/>
          </p:nvSpPr>
          <p:spPr bwMode="auto">
            <a:xfrm>
              <a:off x="842473" y="2745983"/>
              <a:ext cx="2789177" cy="165280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eaLnBrk="0" latinLnBrk="0" hangingPunct="0">
                <a:lnSpc>
                  <a:spcPct val="100000"/>
                </a:lnSpc>
                <a:spcBef>
                  <a:spcPct val="20000"/>
                </a:spcBef>
                <a:buClr>
                  <a:schemeClr val="tx1"/>
                </a:buClr>
                <a:buSzTx/>
                <a:buFontTx/>
                <a:buNone/>
                <a:tabLst/>
              </a:pPr>
              <a:r>
                <a:rPr lang="en-US" altLang="ko-KR" sz="800" dirty="0">
                  <a:latin typeface="맑은 고딕" pitchFamily="50" charset="-127"/>
                  <a:ea typeface="맑은 고딕" pitchFamily="50" charset="-127"/>
                </a:rPr>
                <a:t>Header</a:t>
              </a:r>
              <a:endParaRPr lang="ko-KR" altLang="en-US" sz="800" dirty="0">
                <a:latin typeface="맑은 고딕" pitchFamily="50" charset="-127"/>
                <a:ea typeface="맑은 고딕" pitchFamily="50" charset="-127"/>
              </a:endParaRPr>
            </a:p>
          </p:txBody>
        </p:sp>
        <p:sp>
          <p:nvSpPr>
            <p:cNvPr id="68" name="직사각형 67"/>
            <p:cNvSpPr/>
            <p:nvPr/>
          </p:nvSpPr>
          <p:spPr bwMode="auto">
            <a:xfrm rot="16200000">
              <a:off x="-296417" y="3600749"/>
              <a:ext cx="1935711" cy="226188"/>
            </a:xfrm>
            <a:prstGeom prst="rect">
              <a:avLst/>
            </a:prstGeom>
            <a:solidFill>
              <a:srgbClr val="F2F2F2"/>
            </a:solidFill>
            <a:ln w="635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ko-KR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rPr>
                <a:t>N</a:t>
              </a:r>
              <a:r>
                <a:rPr lang="en-US" altLang="ko-KR" sz="1000" dirty="0">
                  <a:latin typeface="Arial Narrow" pitchFamily="34" charset="0"/>
                  <a:ea typeface="맑은 고딕" panose="020B0503020000020004" pitchFamily="50" charset="-127"/>
                </a:rPr>
                <a:t>avigation Area</a:t>
              </a: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  <p:sp>
          <p:nvSpPr>
            <p:cNvPr id="70" name="직사각형 69"/>
            <p:cNvSpPr/>
            <p:nvPr/>
          </p:nvSpPr>
          <p:spPr bwMode="auto">
            <a:xfrm rot="16200000">
              <a:off x="1485216" y="2532911"/>
              <a:ext cx="1506350" cy="2791837"/>
            </a:xfrm>
            <a:prstGeom prst="rect">
              <a:avLst/>
            </a:prstGeom>
            <a:solidFill>
              <a:schemeClr val="bg1"/>
            </a:solidFill>
            <a:ln w="6350" cap="flat" cmpd="sng" algn="ctr">
              <a:solidFill>
                <a:schemeClr val="tx1">
                  <a:lumMod val="65000"/>
                  <a:lumOff val="3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</p:grpSp>
      <p:pic>
        <p:nvPicPr>
          <p:cNvPr id="5" name="그림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33213" y="2559035"/>
            <a:ext cx="1762125" cy="4215952"/>
          </a:xfrm>
          <a:prstGeom prst="rect">
            <a:avLst/>
          </a:prstGeom>
        </p:spPr>
      </p:pic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3CDC3E0-876D-D118-D29B-7DC756198DC8}"/>
              </a:ext>
            </a:extLst>
          </p:cNvPr>
          <p:cNvSpPr txBox="1">
            <a:spLocks/>
          </p:cNvSpPr>
          <p:nvPr/>
        </p:nvSpPr>
        <p:spPr>
          <a:xfrm>
            <a:off x="422274" y="1288319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4.4 POP-UP</a:t>
            </a:r>
          </a:p>
        </p:txBody>
      </p:sp>
      <p:sp>
        <p:nvSpPr>
          <p:cNvPr id="7" name="Search">
            <a:extLst>
              <a:ext uri="{FF2B5EF4-FFF2-40B4-BE49-F238E27FC236}">
                <a16:creationId xmlns:a16="http://schemas.microsoft.com/office/drawing/2014/main" id="{A673C22B-108C-7004-960B-50FC15D204D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24701" y="3752122"/>
            <a:ext cx="139700" cy="142875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5003373" y="3714847"/>
            <a:ext cx="651702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조회항목</a:t>
            </a:r>
          </a:p>
        </p:txBody>
      </p: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F89E4CD4-0893-176A-B792-6172496679E6}"/>
              </a:ext>
            </a:extLst>
          </p:cNvPr>
          <p:cNvGrpSpPr/>
          <p:nvPr/>
        </p:nvGrpSpPr>
        <p:grpSpPr>
          <a:xfrm>
            <a:off x="6101939" y="5820416"/>
            <a:ext cx="389850" cy="215444"/>
            <a:chOff x="6634425" y="5498987"/>
            <a:chExt cx="389850" cy="215444"/>
          </a:xfrm>
        </p:grpSpPr>
        <p:pic>
          <p:nvPicPr>
            <p:cNvPr id="20" name="object 184">
              <a:extLst>
                <a:ext uri="{FF2B5EF4-FFF2-40B4-BE49-F238E27FC236}">
                  <a16:creationId xmlns:a16="http://schemas.microsoft.com/office/drawing/2014/main" id="{14013B04-D9FE-CEB7-884D-7D8C00962649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1" name="object 185">
              <a:extLst>
                <a:ext uri="{FF2B5EF4-FFF2-40B4-BE49-F238E27FC236}">
                  <a16:creationId xmlns:a16="http://schemas.microsoft.com/office/drawing/2014/main" id="{31813281-EFF0-B3ED-1EFA-EB3A95FAD148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A40E7DB5-4A94-4B3F-F2D9-5BC32FAE0B56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218B7827-9804-6C41-B739-14ECDAD68392}"/>
              </a:ext>
            </a:extLst>
          </p:cNvPr>
          <p:cNvGrpSpPr/>
          <p:nvPr/>
        </p:nvGrpSpPr>
        <p:grpSpPr>
          <a:xfrm>
            <a:off x="5713085" y="5820416"/>
            <a:ext cx="389850" cy="215444"/>
            <a:chOff x="6634425" y="5498987"/>
            <a:chExt cx="389850" cy="215444"/>
          </a:xfrm>
        </p:grpSpPr>
        <p:pic>
          <p:nvPicPr>
            <p:cNvPr id="25" name="object 184">
              <a:extLst>
                <a:ext uri="{FF2B5EF4-FFF2-40B4-BE49-F238E27FC236}">
                  <a16:creationId xmlns:a16="http://schemas.microsoft.com/office/drawing/2014/main" id="{20BB2775-D006-33A9-A056-94A1F52BEB1F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6" name="object 185">
              <a:extLst>
                <a:ext uri="{FF2B5EF4-FFF2-40B4-BE49-F238E27FC236}">
                  <a16:creationId xmlns:a16="http://schemas.microsoft.com/office/drawing/2014/main" id="{B700C766-877E-8C4B-807D-499ECE67B3EA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E070922-CF42-752F-7E55-83F64DF700D3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사각형: 둥근 모서리 3">
            <a:extLst>
              <a:ext uri="{FF2B5EF4-FFF2-40B4-BE49-F238E27FC236}">
                <a16:creationId xmlns:a16="http://schemas.microsoft.com/office/drawing/2014/main" id="{B31A2257-DC83-98FC-0C6C-8AA3E0D14A94}"/>
              </a:ext>
            </a:extLst>
          </p:cNvPr>
          <p:cNvSpPr/>
          <p:nvPr/>
        </p:nvSpPr>
        <p:spPr>
          <a:xfrm>
            <a:off x="3043601" y="4412953"/>
            <a:ext cx="914400" cy="195308"/>
          </a:xfrm>
          <a:prstGeom prst="roundRect">
            <a:avLst/>
          </a:prstGeom>
          <a:solidFill>
            <a:srgbClr val="2EA5AD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7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팝업 타이틀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오른쪽 중괄호 9">
            <a:extLst>
              <a:ext uri="{FF2B5EF4-FFF2-40B4-BE49-F238E27FC236}">
                <a16:creationId xmlns:a16="http://schemas.microsoft.com/office/drawing/2014/main" id="{574740C5-F2B4-B3B8-06A5-545D3325FB3B}"/>
              </a:ext>
            </a:extLst>
          </p:cNvPr>
          <p:cNvSpPr/>
          <p:nvPr/>
        </p:nvSpPr>
        <p:spPr bwMode="auto">
          <a:xfrm>
            <a:off x="7280238" y="3580633"/>
            <a:ext cx="483467" cy="2129189"/>
          </a:xfrm>
          <a:prstGeom prst="rightBrace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11" name="오른쪽 중괄호 10">
            <a:extLst>
              <a:ext uri="{FF2B5EF4-FFF2-40B4-BE49-F238E27FC236}">
                <a16:creationId xmlns:a16="http://schemas.microsoft.com/office/drawing/2014/main" id="{F28CEED8-6674-B950-CB3F-ABCDDC8DC5EA}"/>
              </a:ext>
            </a:extLst>
          </p:cNvPr>
          <p:cNvSpPr/>
          <p:nvPr/>
        </p:nvSpPr>
        <p:spPr bwMode="auto">
          <a:xfrm>
            <a:off x="7280238" y="3231338"/>
            <a:ext cx="483467" cy="318208"/>
          </a:xfrm>
          <a:prstGeom prst="rightBrace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12" name="오른쪽 중괄호 11">
            <a:extLst>
              <a:ext uri="{FF2B5EF4-FFF2-40B4-BE49-F238E27FC236}">
                <a16:creationId xmlns:a16="http://schemas.microsoft.com/office/drawing/2014/main" id="{7E5FC3B6-5E9F-C85E-1A62-327F364E2456}"/>
              </a:ext>
            </a:extLst>
          </p:cNvPr>
          <p:cNvSpPr/>
          <p:nvPr/>
        </p:nvSpPr>
        <p:spPr bwMode="auto">
          <a:xfrm>
            <a:off x="7280238" y="5718699"/>
            <a:ext cx="483467" cy="427586"/>
          </a:xfrm>
          <a:prstGeom prst="rightBrace">
            <a:avLst/>
          </a:prstGeom>
          <a:noFill/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79200" tIns="39600" rIns="79200" bIns="3960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7858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ko-KR" altLang="en-US" sz="1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 Narrow" pitchFamily="34" charset="0"/>
              <a:ea typeface="맑은 고딕" panose="020B050302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3D798BD-CDA9-D1E2-954D-B7DFA88EDFE7}"/>
              </a:ext>
            </a:extLst>
          </p:cNvPr>
          <p:cNvSpPr txBox="1"/>
          <p:nvPr/>
        </p:nvSpPr>
        <p:spPr>
          <a:xfrm>
            <a:off x="7763705" y="3273671"/>
            <a:ext cx="95046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팝업 헤더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AFF963A-CCF7-184F-7DC3-06E72B07E090}"/>
              </a:ext>
            </a:extLst>
          </p:cNvPr>
          <p:cNvSpPr txBox="1"/>
          <p:nvPr/>
        </p:nvSpPr>
        <p:spPr>
          <a:xfrm>
            <a:off x="7751163" y="4529006"/>
            <a:ext cx="95046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팝업 내용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0A84450-B930-33D8-2B53-9B8364116318}"/>
              </a:ext>
            </a:extLst>
          </p:cNvPr>
          <p:cNvSpPr txBox="1"/>
          <p:nvPr/>
        </p:nvSpPr>
        <p:spPr>
          <a:xfrm>
            <a:off x="7751162" y="5829294"/>
            <a:ext cx="95046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기능 버튼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567D0D91-45F4-8779-73B7-51F2792B2323}"/>
              </a:ext>
            </a:extLst>
          </p:cNvPr>
          <p:cNvSpPr txBox="1">
            <a:spLocks/>
          </p:cNvSpPr>
          <p:nvPr/>
        </p:nvSpPr>
        <p:spPr>
          <a:xfrm>
            <a:off x="422275" y="1588101"/>
            <a:ext cx="7218363" cy="33855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4.4.1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 구성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29096466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직사각형 28">
            <a:extLst>
              <a:ext uri="{FF2B5EF4-FFF2-40B4-BE49-F238E27FC236}">
                <a16:creationId xmlns:a16="http://schemas.microsoft.com/office/drawing/2014/main" id="{148F79A1-52FB-41B6-43E7-320DE34A3018}"/>
              </a:ext>
            </a:extLst>
          </p:cNvPr>
          <p:cNvSpPr/>
          <p:nvPr/>
        </p:nvSpPr>
        <p:spPr>
          <a:xfrm>
            <a:off x="523783" y="2281564"/>
            <a:ext cx="8821830" cy="3521554"/>
          </a:xfrm>
          <a:prstGeom prst="rect">
            <a:avLst/>
          </a:prstGeom>
          <a:solidFill>
            <a:srgbClr val="F3F4F8"/>
          </a:solidFill>
          <a:ln w="3175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직사각형 23"/>
          <p:cNvSpPr/>
          <p:nvPr/>
        </p:nvSpPr>
        <p:spPr>
          <a:xfrm>
            <a:off x="422274" y="1853878"/>
            <a:ext cx="8923339" cy="298274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다시 보지 않기 기능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(1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~1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주일 등 기간 설정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 필요한 경우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팝업 하단에 적용한다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pic>
        <p:nvPicPr>
          <p:cNvPr id="6" name="그림 5">
            <a:extLst>
              <a:ext uri="{FF2B5EF4-FFF2-40B4-BE49-F238E27FC236}">
                <a16:creationId xmlns:a16="http://schemas.microsoft.com/office/drawing/2014/main" id="{3DB28F5D-BAAC-3F94-A9DC-24C068A5E3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2200" y="2637256"/>
            <a:ext cx="3743325" cy="2609850"/>
          </a:xfrm>
          <a:prstGeom prst="rect">
            <a:avLst/>
          </a:prstGeom>
        </p:spPr>
      </p:pic>
      <p:pic>
        <p:nvPicPr>
          <p:cNvPr id="31" name="그림 30">
            <a:extLst>
              <a:ext uri="{FF2B5EF4-FFF2-40B4-BE49-F238E27FC236}">
                <a16:creationId xmlns:a16="http://schemas.microsoft.com/office/drawing/2014/main" id="{FF7CAA6A-CDC6-A9F7-958D-EAAB0532860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17753"/>
          <a:stretch/>
        </p:blipFill>
        <p:spPr>
          <a:xfrm>
            <a:off x="4528856" y="2637256"/>
            <a:ext cx="4653425" cy="3009900"/>
          </a:xfrm>
          <a:prstGeom prst="rect">
            <a:avLst/>
          </a:prstGeom>
        </p:spPr>
      </p:pic>
      <p:sp>
        <p:nvSpPr>
          <p:cNvPr id="32" name="TextBox 31">
            <a:extLst>
              <a:ext uri="{FF2B5EF4-FFF2-40B4-BE49-F238E27FC236}">
                <a16:creationId xmlns:a16="http://schemas.microsoft.com/office/drawing/2014/main" id="{D4DADA6B-36F2-E384-1B07-FACAE8C1A339}"/>
              </a:ext>
            </a:extLst>
          </p:cNvPr>
          <p:cNvSpPr txBox="1"/>
          <p:nvPr/>
        </p:nvSpPr>
        <p:spPr>
          <a:xfrm>
            <a:off x="1285735" y="2406424"/>
            <a:ext cx="226533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팝업 노출 위치 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중앙</a:t>
            </a:r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08DC1F6-E929-4806-310A-3DDA52314236}"/>
              </a:ext>
            </a:extLst>
          </p:cNvPr>
          <p:cNvSpPr txBox="1"/>
          <p:nvPr/>
        </p:nvSpPr>
        <p:spPr>
          <a:xfrm>
            <a:off x="5614700" y="2406424"/>
            <a:ext cx="2481736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팝업 컨텐츠 영역 스크롤 적용</a:t>
            </a:r>
          </a:p>
        </p:txBody>
      </p:sp>
      <p:cxnSp>
        <p:nvCxnSpPr>
          <p:cNvPr id="48" name="직선 연결선 47">
            <a:extLst>
              <a:ext uri="{FF2B5EF4-FFF2-40B4-BE49-F238E27FC236}">
                <a16:creationId xmlns:a16="http://schemas.microsoft.com/office/drawing/2014/main" id="{E8DFDC88-EBF4-1785-D2D9-9B3FCB45FC62}"/>
              </a:ext>
            </a:extLst>
          </p:cNvPr>
          <p:cNvCxnSpPr/>
          <p:nvPr/>
        </p:nvCxnSpPr>
        <p:spPr bwMode="auto">
          <a:xfrm>
            <a:off x="8762260" y="3435661"/>
            <a:ext cx="420021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9" name="직선 연결선 48">
            <a:extLst>
              <a:ext uri="{FF2B5EF4-FFF2-40B4-BE49-F238E27FC236}">
                <a16:creationId xmlns:a16="http://schemas.microsoft.com/office/drawing/2014/main" id="{46137B9D-5A35-7EB1-5296-83FE0A24BDBD}"/>
              </a:ext>
            </a:extLst>
          </p:cNvPr>
          <p:cNvCxnSpPr/>
          <p:nvPr/>
        </p:nvCxnSpPr>
        <p:spPr bwMode="auto">
          <a:xfrm>
            <a:off x="8762259" y="5141653"/>
            <a:ext cx="420021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1" name="직선 연결선 50">
            <a:extLst>
              <a:ext uri="{FF2B5EF4-FFF2-40B4-BE49-F238E27FC236}">
                <a16:creationId xmlns:a16="http://schemas.microsoft.com/office/drawing/2014/main" id="{32ABD9E3-3A5B-4719-C00B-E2C7D1932C89}"/>
              </a:ext>
            </a:extLst>
          </p:cNvPr>
          <p:cNvCxnSpPr>
            <a:cxnSpLocks/>
          </p:cNvCxnSpPr>
          <p:nvPr/>
        </p:nvCxnSpPr>
        <p:spPr bwMode="auto">
          <a:xfrm>
            <a:off x="9182281" y="3426783"/>
            <a:ext cx="0" cy="170599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AEA19946-0C16-6B86-8F8A-6E1E9281798C}"/>
              </a:ext>
            </a:extLst>
          </p:cNvPr>
          <p:cNvSpPr txBox="1"/>
          <p:nvPr/>
        </p:nvSpPr>
        <p:spPr>
          <a:xfrm>
            <a:off x="8765479" y="4234067"/>
            <a:ext cx="74482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스크롤 영역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117D4768-F2DD-C8CB-822C-8EBCA33AE187}"/>
              </a:ext>
            </a:extLst>
          </p:cNvPr>
          <p:cNvSpPr txBox="1"/>
          <p:nvPr/>
        </p:nvSpPr>
        <p:spPr>
          <a:xfrm>
            <a:off x="4873455" y="5007904"/>
            <a:ext cx="129652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 </a:t>
            </a:r>
            <a:r>
              <a:rPr lang="ko-KR" altLang="en-US" sz="800" b="0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페이징</a:t>
            </a: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적용 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F1663034-D270-1056-63EC-D50EE99C57C8}"/>
              </a:ext>
            </a:extLst>
          </p:cNvPr>
          <p:cNvSpPr txBox="1"/>
          <p:nvPr/>
        </p:nvSpPr>
        <p:spPr>
          <a:xfrm>
            <a:off x="5559994" y="5556197"/>
            <a:ext cx="280277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다시 보지 않기 기능 적용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9" name="직선 화살표 연결선 58">
            <a:extLst>
              <a:ext uri="{FF2B5EF4-FFF2-40B4-BE49-F238E27FC236}">
                <a16:creationId xmlns:a16="http://schemas.microsoft.com/office/drawing/2014/main" id="{34A9B555-B4CA-0F63-5F29-8F716C9C2DCB}"/>
              </a:ext>
            </a:extLst>
          </p:cNvPr>
          <p:cNvCxnSpPr/>
          <p:nvPr/>
        </p:nvCxnSpPr>
        <p:spPr bwMode="auto">
          <a:xfrm flipH="1" flipV="1">
            <a:off x="4883943" y="5433136"/>
            <a:ext cx="1419203" cy="21402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triangle"/>
          </a:ln>
          <a:effectLst/>
        </p:spPr>
      </p:cxnSp>
      <p:sp>
        <p:nvSpPr>
          <p:cNvPr id="61" name="텍스트 개체 틀 9">
            <a:extLst>
              <a:ext uri="{FF2B5EF4-FFF2-40B4-BE49-F238E27FC236}">
                <a16:creationId xmlns:a16="http://schemas.microsoft.com/office/drawing/2014/main" id="{1B586396-4DA3-5EE3-CDF4-8492DE05907D}"/>
              </a:ext>
            </a:extLst>
          </p:cNvPr>
          <p:cNvSpPr txBox="1">
            <a:spLocks/>
          </p:cNvSpPr>
          <p:nvPr/>
        </p:nvSpPr>
        <p:spPr>
          <a:xfrm>
            <a:off x="422275" y="1304013"/>
            <a:ext cx="7218363" cy="33855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4.4.3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팝업 노출 위치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49232196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모서리가 둥근 직사각형 23"/>
          <p:cNvSpPr/>
          <p:nvPr/>
        </p:nvSpPr>
        <p:spPr>
          <a:xfrm>
            <a:off x="1082593" y="3426203"/>
            <a:ext cx="2461042" cy="1399890"/>
          </a:xfrm>
          <a:prstGeom prst="roundRect">
            <a:avLst>
              <a:gd name="adj" fmla="val 67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>
              <a:solidFill>
                <a:schemeClr val="tx1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5" name="직사각형 4"/>
          <p:cNvSpPr/>
          <p:nvPr/>
        </p:nvSpPr>
        <p:spPr>
          <a:xfrm>
            <a:off x="1262751" y="4018111"/>
            <a:ext cx="212162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경고성</a:t>
            </a:r>
            <a:r>
              <a:rPr lang="en-US" altLang="ko-KR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 </a:t>
            </a: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메시지로</a:t>
            </a:r>
            <a:endParaRPr lang="en-US" altLang="ko-KR" sz="80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사용자가 주의해야 할 때 사용한다</a:t>
            </a:r>
            <a:endParaRPr lang="en-US" altLang="ko-KR" sz="80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pic>
        <p:nvPicPr>
          <p:cNvPr id="18" name="그림 17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9070" y="3507526"/>
            <a:ext cx="476250" cy="476250"/>
          </a:xfrm>
          <a:prstGeom prst="rect">
            <a:avLst/>
          </a:prstGeom>
        </p:spPr>
      </p:pic>
      <p:sp>
        <p:nvSpPr>
          <p:cNvPr id="52" name="모서리가 둥근 직사각형 51"/>
          <p:cNvSpPr/>
          <p:nvPr/>
        </p:nvSpPr>
        <p:spPr>
          <a:xfrm>
            <a:off x="3723793" y="3426203"/>
            <a:ext cx="2461042" cy="1399890"/>
          </a:xfrm>
          <a:prstGeom prst="roundRect">
            <a:avLst>
              <a:gd name="adj" fmla="val 67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>
              <a:solidFill>
                <a:schemeClr val="tx1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pic>
        <p:nvPicPr>
          <p:cNvPr id="30" name="그림 2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23753" y="3500297"/>
            <a:ext cx="476250" cy="476250"/>
          </a:xfrm>
          <a:prstGeom prst="rect">
            <a:avLst/>
          </a:prstGeom>
        </p:spPr>
      </p:pic>
      <p:sp>
        <p:nvSpPr>
          <p:cNvPr id="53" name="직사각형 52"/>
          <p:cNvSpPr/>
          <p:nvPr/>
        </p:nvSpPr>
        <p:spPr>
          <a:xfrm>
            <a:off x="3903951" y="4018111"/>
            <a:ext cx="212162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작업 진행 처리가</a:t>
            </a:r>
            <a:endParaRPr lang="en-US" altLang="ko-KR" sz="800" dirty="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완료 되었을 때 사용한다</a:t>
            </a:r>
            <a:r>
              <a:rPr lang="en-US" altLang="ko-KR" sz="800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.</a:t>
            </a:r>
          </a:p>
        </p:txBody>
      </p:sp>
      <p:sp>
        <p:nvSpPr>
          <p:cNvPr id="56" name="모서리가 둥근 직사각형 55"/>
          <p:cNvSpPr/>
          <p:nvPr/>
        </p:nvSpPr>
        <p:spPr>
          <a:xfrm>
            <a:off x="6364993" y="3426203"/>
            <a:ext cx="2461042" cy="1399890"/>
          </a:xfrm>
          <a:prstGeom prst="roundRect">
            <a:avLst>
              <a:gd name="adj" fmla="val 67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>
              <a:solidFill>
                <a:schemeClr val="tx1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pic>
        <p:nvPicPr>
          <p:cNvPr id="36" name="그림 35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20563" y="3502581"/>
            <a:ext cx="476250" cy="476250"/>
          </a:xfrm>
          <a:prstGeom prst="rect">
            <a:avLst/>
          </a:prstGeom>
        </p:spPr>
      </p:pic>
      <p:sp>
        <p:nvSpPr>
          <p:cNvPr id="60" name="직사각형 59"/>
          <p:cNvSpPr/>
          <p:nvPr/>
        </p:nvSpPr>
        <p:spPr>
          <a:xfrm>
            <a:off x="6545151" y="4018111"/>
            <a:ext cx="212162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오류나 버그로 처리가</a:t>
            </a:r>
            <a:endParaRPr lang="en-US" altLang="ko-KR" sz="800" dirty="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실패 되었을 때 사용한다</a:t>
            </a:r>
            <a:r>
              <a:rPr lang="en-US" altLang="ko-KR" sz="800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.</a:t>
            </a:r>
          </a:p>
        </p:txBody>
      </p:sp>
      <p:sp>
        <p:nvSpPr>
          <p:cNvPr id="63" name="모서리가 둥근 직사각형 62"/>
          <p:cNvSpPr/>
          <p:nvPr/>
        </p:nvSpPr>
        <p:spPr>
          <a:xfrm>
            <a:off x="1082593" y="4903256"/>
            <a:ext cx="2461042" cy="1399890"/>
          </a:xfrm>
          <a:prstGeom prst="roundRect">
            <a:avLst>
              <a:gd name="adj" fmla="val 67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>
              <a:solidFill>
                <a:schemeClr val="tx1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64" name="직사각형 63"/>
          <p:cNvSpPr/>
          <p:nvPr/>
        </p:nvSpPr>
        <p:spPr>
          <a:xfrm>
            <a:off x="1262751" y="5495164"/>
            <a:ext cx="212162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정보성 메시지로</a:t>
            </a:r>
            <a:endParaRPr lang="en-US" altLang="ko-KR" sz="80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사용자에게 알려줄 때 사용한다</a:t>
            </a:r>
            <a:r>
              <a:rPr lang="en-US" altLang="ko-KR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.</a:t>
            </a:r>
          </a:p>
        </p:txBody>
      </p:sp>
      <p:pic>
        <p:nvPicPr>
          <p:cNvPr id="67" name="그림 66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9070" y="4993655"/>
            <a:ext cx="476250" cy="476250"/>
          </a:xfrm>
          <a:prstGeom prst="rect">
            <a:avLst/>
          </a:prstGeom>
        </p:spPr>
      </p:pic>
      <p:sp>
        <p:nvSpPr>
          <p:cNvPr id="68" name="모서리가 둥근 직사각형 67"/>
          <p:cNvSpPr/>
          <p:nvPr/>
        </p:nvSpPr>
        <p:spPr>
          <a:xfrm>
            <a:off x="3723793" y="4903256"/>
            <a:ext cx="2461042" cy="1399890"/>
          </a:xfrm>
          <a:prstGeom prst="roundRect">
            <a:avLst>
              <a:gd name="adj" fmla="val 67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>
              <a:solidFill>
                <a:schemeClr val="tx1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69" name="직사각형 68"/>
          <p:cNvSpPr/>
          <p:nvPr/>
        </p:nvSpPr>
        <p:spPr>
          <a:xfrm>
            <a:off x="3903951" y="5495164"/>
            <a:ext cx="212162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진행사항</a:t>
            </a:r>
            <a:r>
              <a:rPr lang="en-US" altLang="ko-KR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 </a:t>
            </a: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선택을 </a:t>
            </a:r>
            <a:endParaRPr lang="en-US" altLang="ko-KR" sz="80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해야하는 경우 사용한다</a:t>
            </a:r>
            <a:r>
              <a:rPr lang="en-US" altLang="ko-KR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.</a:t>
            </a:r>
          </a:p>
        </p:txBody>
      </p:sp>
      <p:pic>
        <p:nvPicPr>
          <p:cNvPr id="73" name="그림 72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90269" y="4993655"/>
            <a:ext cx="476250" cy="476250"/>
          </a:xfrm>
          <a:prstGeom prst="rect">
            <a:avLst/>
          </a:prstGeom>
        </p:spPr>
      </p:pic>
      <p:sp>
        <p:nvSpPr>
          <p:cNvPr id="78" name="모서리가 둥근 직사각형 77"/>
          <p:cNvSpPr/>
          <p:nvPr/>
        </p:nvSpPr>
        <p:spPr>
          <a:xfrm>
            <a:off x="6364993" y="4903256"/>
            <a:ext cx="2461042" cy="1399890"/>
          </a:xfrm>
          <a:prstGeom prst="roundRect">
            <a:avLst>
              <a:gd name="adj" fmla="val 67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>
            <a:outerShdw blurRad="50800" dist="38100" dir="2700000" algn="tl" rotWithShape="0">
              <a:schemeClr val="bg1">
                <a:lumMod val="7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>
              <a:solidFill>
                <a:schemeClr val="tx1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79" name="직사각형 78"/>
          <p:cNvSpPr/>
          <p:nvPr/>
        </p:nvSpPr>
        <p:spPr>
          <a:xfrm>
            <a:off x="6545151" y="5495164"/>
            <a:ext cx="212162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타이틀과 간단한 설명을</a:t>
            </a:r>
            <a:endParaRPr lang="en-US" altLang="ko-KR" sz="80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전달할 경우</a:t>
            </a:r>
            <a:r>
              <a:rPr lang="en-US" altLang="ko-KR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 </a:t>
            </a:r>
            <a:r>
              <a:rPr lang="ko-KR" altLang="en-US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사용한다</a:t>
            </a:r>
            <a:r>
              <a:rPr lang="en-US" altLang="ko-KR" sz="80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.</a:t>
            </a:r>
          </a:p>
        </p:txBody>
      </p:sp>
      <p:sp>
        <p:nvSpPr>
          <p:cNvPr id="82" name="직사각형 81"/>
          <p:cNvSpPr/>
          <p:nvPr/>
        </p:nvSpPr>
        <p:spPr>
          <a:xfrm>
            <a:off x="6545151" y="5111712"/>
            <a:ext cx="2121626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auto" latinLnBrk="1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sz="10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Message Box Title</a:t>
            </a:r>
          </a:p>
        </p:txBody>
      </p:sp>
      <p:sp>
        <p:nvSpPr>
          <p:cNvPr id="12" name="텍스트 개체 틀 9"/>
          <p:cNvSpPr txBox="1">
            <a:spLocks/>
          </p:cNvSpPr>
          <p:nvPr/>
        </p:nvSpPr>
        <p:spPr>
          <a:xfrm>
            <a:off x="422275" y="1588101"/>
            <a:ext cx="7218363" cy="33855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4.5.1 Message box</a:t>
            </a:r>
          </a:p>
        </p:txBody>
      </p:sp>
      <p:sp>
        <p:nvSpPr>
          <p:cNvPr id="2" name="직사각형 1"/>
          <p:cNvSpPr/>
          <p:nvPr/>
        </p:nvSpPr>
        <p:spPr>
          <a:xfrm>
            <a:off x="428444" y="1939125"/>
            <a:ext cx="8917169" cy="1392022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Alert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창을 띄워 사용자에게 요청이나 결과를 알려주는 창으로 사용자 피드백을 얻거나 정보를 표시할 때 사용한다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메시지 창에 대한 유형은 상태를 나타내는 아이콘을 상단에 노출하고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메시지박스의 경우 상단에 타이틀을 노출한다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사용자가 진행 여부를 확인하는 메시지의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예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‘, 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확인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‘, 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취소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‘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버튼을 함께 노출한다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사용자에게 단순한 알림을 목적으로 한 메시지의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확인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‘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버튼만 노출한다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저장 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정상처리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수정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삭제 등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된 경우에는 처리 결과에 대한 팝업 메시지를 출력하지 않고 프레임 하단 메시지 영역으로 출력한다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토스트 팝업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014C0A87-4C9C-613F-61BA-CFD52BB980CA}"/>
              </a:ext>
            </a:extLst>
          </p:cNvPr>
          <p:cNvGrpSpPr/>
          <p:nvPr/>
        </p:nvGrpSpPr>
        <p:grpSpPr>
          <a:xfrm>
            <a:off x="2101147" y="4473741"/>
            <a:ext cx="389850" cy="215444"/>
            <a:chOff x="6634425" y="5498987"/>
            <a:chExt cx="389850" cy="215444"/>
          </a:xfrm>
        </p:grpSpPr>
        <p:pic>
          <p:nvPicPr>
            <p:cNvPr id="10" name="object 184">
              <a:extLst>
                <a:ext uri="{FF2B5EF4-FFF2-40B4-BE49-F238E27FC236}">
                  <a16:creationId xmlns:a16="http://schemas.microsoft.com/office/drawing/2014/main" id="{417A2C52-F76D-C29C-6262-55A0AA500E16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1" name="object 185">
              <a:extLst>
                <a:ext uri="{FF2B5EF4-FFF2-40B4-BE49-F238E27FC236}">
                  <a16:creationId xmlns:a16="http://schemas.microsoft.com/office/drawing/2014/main" id="{D8BE7A2A-3DCA-F9B7-0CB3-FAFC22F4960B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043A143-D1B3-3ED3-E19C-CC89AA6170BA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3793B712-F81E-9B66-0E56-1FE4AC9FEF46}"/>
              </a:ext>
            </a:extLst>
          </p:cNvPr>
          <p:cNvGrpSpPr/>
          <p:nvPr/>
        </p:nvGrpSpPr>
        <p:grpSpPr>
          <a:xfrm>
            <a:off x="4552865" y="4475220"/>
            <a:ext cx="389850" cy="215444"/>
            <a:chOff x="6634425" y="5498987"/>
            <a:chExt cx="389850" cy="215444"/>
          </a:xfrm>
        </p:grpSpPr>
        <p:pic>
          <p:nvPicPr>
            <p:cNvPr id="15" name="object 184">
              <a:extLst>
                <a:ext uri="{FF2B5EF4-FFF2-40B4-BE49-F238E27FC236}">
                  <a16:creationId xmlns:a16="http://schemas.microsoft.com/office/drawing/2014/main" id="{A0A217B5-48FA-9373-7099-5A8792DB895F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7" name="object 185">
              <a:extLst>
                <a:ext uri="{FF2B5EF4-FFF2-40B4-BE49-F238E27FC236}">
                  <a16:creationId xmlns:a16="http://schemas.microsoft.com/office/drawing/2014/main" id="{B01421AE-0C2B-D149-4BE0-D3C41193580D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087B8D0-DA7B-962C-9103-EE6202689AE7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EC55F17F-E7BB-27F9-941F-B700C8BE322F}"/>
              </a:ext>
            </a:extLst>
          </p:cNvPr>
          <p:cNvGrpSpPr/>
          <p:nvPr/>
        </p:nvGrpSpPr>
        <p:grpSpPr>
          <a:xfrm>
            <a:off x="7372153" y="4472366"/>
            <a:ext cx="389850" cy="215444"/>
            <a:chOff x="6634425" y="5498987"/>
            <a:chExt cx="389850" cy="215444"/>
          </a:xfrm>
        </p:grpSpPr>
        <p:pic>
          <p:nvPicPr>
            <p:cNvPr id="21" name="object 184">
              <a:extLst>
                <a:ext uri="{FF2B5EF4-FFF2-40B4-BE49-F238E27FC236}">
                  <a16:creationId xmlns:a16="http://schemas.microsoft.com/office/drawing/2014/main" id="{66C0A406-9C54-0D37-A7A9-55B9FFCC183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2" name="object 185">
              <a:extLst>
                <a:ext uri="{FF2B5EF4-FFF2-40B4-BE49-F238E27FC236}">
                  <a16:creationId xmlns:a16="http://schemas.microsoft.com/office/drawing/2014/main" id="{2B5F36D5-1B24-165A-C146-9395B15DD2C2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F14C5E2-82C1-6785-E8D7-AB916BB37361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>
            <a:extLst>
              <a:ext uri="{FF2B5EF4-FFF2-40B4-BE49-F238E27FC236}">
                <a16:creationId xmlns:a16="http://schemas.microsoft.com/office/drawing/2014/main" id="{DF94F4DF-B711-0389-3CDE-7E5D3EF848B7}"/>
              </a:ext>
            </a:extLst>
          </p:cNvPr>
          <p:cNvGrpSpPr/>
          <p:nvPr/>
        </p:nvGrpSpPr>
        <p:grpSpPr>
          <a:xfrm>
            <a:off x="2102626" y="5945275"/>
            <a:ext cx="389850" cy="215444"/>
            <a:chOff x="6634425" y="5498987"/>
            <a:chExt cx="389850" cy="215444"/>
          </a:xfrm>
        </p:grpSpPr>
        <p:pic>
          <p:nvPicPr>
            <p:cNvPr id="26" name="object 184">
              <a:extLst>
                <a:ext uri="{FF2B5EF4-FFF2-40B4-BE49-F238E27FC236}">
                  <a16:creationId xmlns:a16="http://schemas.microsoft.com/office/drawing/2014/main" id="{EED73CA9-F519-06D5-84C5-9326924FF79E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7" name="object 185">
              <a:extLst>
                <a:ext uri="{FF2B5EF4-FFF2-40B4-BE49-F238E27FC236}">
                  <a16:creationId xmlns:a16="http://schemas.microsoft.com/office/drawing/2014/main" id="{A71A7FC7-987B-7B2B-EABD-6AC8F77D6B61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3CC9776-FF03-F3ED-C75A-A62DC9600511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8ADE525E-ED26-43AD-86B8-F7E73E5BD8F2}"/>
              </a:ext>
            </a:extLst>
          </p:cNvPr>
          <p:cNvGrpSpPr/>
          <p:nvPr/>
        </p:nvGrpSpPr>
        <p:grpSpPr>
          <a:xfrm>
            <a:off x="4759575" y="5945275"/>
            <a:ext cx="389850" cy="215444"/>
            <a:chOff x="6634425" y="5498987"/>
            <a:chExt cx="389850" cy="215444"/>
          </a:xfrm>
        </p:grpSpPr>
        <p:pic>
          <p:nvPicPr>
            <p:cNvPr id="32" name="object 184">
              <a:extLst>
                <a:ext uri="{FF2B5EF4-FFF2-40B4-BE49-F238E27FC236}">
                  <a16:creationId xmlns:a16="http://schemas.microsoft.com/office/drawing/2014/main" id="{1C14A032-0AEA-2831-24F8-F8AED84F234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33" name="object 185">
              <a:extLst>
                <a:ext uri="{FF2B5EF4-FFF2-40B4-BE49-F238E27FC236}">
                  <a16:creationId xmlns:a16="http://schemas.microsoft.com/office/drawing/2014/main" id="{7E24F1FC-59F3-33ED-E715-AA5ABFB230DB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1DBDAAC3-FCC0-2039-DA0D-53C66E2C3525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7" name="그룹 36">
            <a:extLst>
              <a:ext uri="{FF2B5EF4-FFF2-40B4-BE49-F238E27FC236}">
                <a16:creationId xmlns:a16="http://schemas.microsoft.com/office/drawing/2014/main" id="{2165ACF3-3C76-45A7-D013-490DF187E799}"/>
              </a:ext>
            </a:extLst>
          </p:cNvPr>
          <p:cNvGrpSpPr/>
          <p:nvPr/>
        </p:nvGrpSpPr>
        <p:grpSpPr>
          <a:xfrm>
            <a:off x="4348268" y="5945275"/>
            <a:ext cx="367345" cy="215444"/>
            <a:chOff x="6634425" y="5498987"/>
            <a:chExt cx="367345" cy="215444"/>
          </a:xfrm>
        </p:grpSpPr>
        <p:pic>
          <p:nvPicPr>
            <p:cNvPr id="38" name="object 184">
              <a:extLst>
                <a:ext uri="{FF2B5EF4-FFF2-40B4-BE49-F238E27FC236}">
                  <a16:creationId xmlns:a16="http://schemas.microsoft.com/office/drawing/2014/main" id="{87C25EB7-97AE-EF24-9D00-3762DB355EA1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39" name="object 185">
              <a:extLst>
                <a:ext uri="{FF2B5EF4-FFF2-40B4-BE49-F238E27FC236}">
                  <a16:creationId xmlns:a16="http://schemas.microsoft.com/office/drawing/2014/main" id="{A374A456-7A03-6469-5E88-43F25508AE66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9F340C48-2C4C-8585-594B-3E811B66B1BE}"/>
                </a:ext>
              </a:extLst>
            </p:cNvPr>
            <p:cNvSpPr txBox="1"/>
            <p:nvPr/>
          </p:nvSpPr>
          <p:spPr>
            <a:xfrm>
              <a:off x="6634425" y="5498987"/>
              <a:ext cx="324128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예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1" name="그룹 40">
            <a:extLst>
              <a:ext uri="{FF2B5EF4-FFF2-40B4-BE49-F238E27FC236}">
                <a16:creationId xmlns:a16="http://schemas.microsoft.com/office/drawing/2014/main" id="{E4E1709C-2949-C243-F9A8-EF105B55EF29}"/>
              </a:ext>
            </a:extLst>
          </p:cNvPr>
          <p:cNvGrpSpPr/>
          <p:nvPr/>
        </p:nvGrpSpPr>
        <p:grpSpPr>
          <a:xfrm>
            <a:off x="5177432" y="5945275"/>
            <a:ext cx="389850" cy="215444"/>
            <a:chOff x="6634425" y="5498987"/>
            <a:chExt cx="389850" cy="215444"/>
          </a:xfrm>
        </p:grpSpPr>
        <p:pic>
          <p:nvPicPr>
            <p:cNvPr id="42" name="object 184">
              <a:extLst>
                <a:ext uri="{FF2B5EF4-FFF2-40B4-BE49-F238E27FC236}">
                  <a16:creationId xmlns:a16="http://schemas.microsoft.com/office/drawing/2014/main" id="{DC477FD9-FBBA-E13C-73B3-3CA69309517C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43" name="object 185">
              <a:extLst>
                <a:ext uri="{FF2B5EF4-FFF2-40B4-BE49-F238E27FC236}">
                  <a16:creationId xmlns:a16="http://schemas.microsoft.com/office/drawing/2014/main" id="{0F440D08-DAD7-4DA2-1487-27407C4B54C8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7D4F719F-A0DE-9A50-6E79-04972B4954B2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CFA86E5A-2059-6FAF-01CD-CC2AED03584C}"/>
              </a:ext>
            </a:extLst>
          </p:cNvPr>
          <p:cNvGrpSpPr/>
          <p:nvPr/>
        </p:nvGrpSpPr>
        <p:grpSpPr>
          <a:xfrm>
            <a:off x="7391249" y="5945275"/>
            <a:ext cx="389850" cy="215444"/>
            <a:chOff x="6634425" y="5498987"/>
            <a:chExt cx="389850" cy="215444"/>
          </a:xfrm>
        </p:grpSpPr>
        <p:pic>
          <p:nvPicPr>
            <p:cNvPr id="46" name="object 184">
              <a:extLst>
                <a:ext uri="{FF2B5EF4-FFF2-40B4-BE49-F238E27FC236}">
                  <a16:creationId xmlns:a16="http://schemas.microsoft.com/office/drawing/2014/main" id="{B52F085E-0C15-572D-25B8-F36B059EF6D7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47" name="object 185">
              <a:extLst>
                <a:ext uri="{FF2B5EF4-FFF2-40B4-BE49-F238E27FC236}">
                  <a16:creationId xmlns:a16="http://schemas.microsoft.com/office/drawing/2014/main" id="{65591210-6C43-2810-2672-22249BD76DA8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C360CE2-2691-7161-B825-D274D0DA0EE1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확인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9" name="그룹 48">
            <a:extLst>
              <a:ext uri="{FF2B5EF4-FFF2-40B4-BE49-F238E27FC236}">
                <a16:creationId xmlns:a16="http://schemas.microsoft.com/office/drawing/2014/main" id="{87B6C923-1496-D5BA-2258-521CF51BA2B7}"/>
              </a:ext>
            </a:extLst>
          </p:cNvPr>
          <p:cNvGrpSpPr/>
          <p:nvPr/>
        </p:nvGrpSpPr>
        <p:grpSpPr>
          <a:xfrm>
            <a:off x="4977682" y="4472366"/>
            <a:ext cx="389850" cy="215444"/>
            <a:chOff x="6634425" y="5498987"/>
            <a:chExt cx="389850" cy="215444"/>
          </a:xfrm>
        </p:grpSpPr>
        <p:pic>
          <p:nvPicPr>
            <p:cNvPr id="50" name="object 184">
              <a:extLst>
                <a:ext uri="{FF2B5EF4-FFF2-40B4-BE49-F238E27FC236}">
                  <a16:creationId xmlns:a16="http://schemas.microsoft.com/office/drawing/2014/main" id="{D876D5AF-F01B-2B49-087A-EDCB8BE64035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51" name="object 185">
              <a:extLst>
                <a:ext uri="{FF2B5EF4-FFF2-40B4-BE49-F238E27FC236}">
                  <a16:creationId xmlns:a16="http://schemas.microsoft.com/office/drawing/2014/main" id="{EE14B2A4-974C-FF20-A7BB-AAA4B2D459D3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EE0C2F03-6C50-1D80-218E-607449210D40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07C19DAE-8F9E-8104-E4B0-A8E1E3A6A977}"/>
              </a:ext>
            </a:extLst>
          </p:cNvPr>
          <p:cNvSpPr txBox="1">
            <a:spLocks/>
          </p:cNvSpPr>
          <p:nvPr/>
        </p:nvSpPr>
        <p:spPr>
          <a:xfrm>
            <a:off x="422274" y="1288319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4.5 </a:t>
            </a:r>
            <a:r>
              <a:rPr lang="ko-KR" altLang="en-US" sz="1200" kern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메세지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10166040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308741"/>
            <a:ext cx="7218363" cy="298719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4.4.2 Toast Popup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1443307" y="2805015"/>
            <a:ext cx="80920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 완료</a:t>
            </a:r>
          </a:p>
        </p:txBody>
      </p:sp>
      <p:grpSp>
        <p:nvGrpSpPr>
          <p:cNvPr id="13" name="그룹 12"/>
          <p:cNvGrpSpPr/>
          <p:nvPr/>
        </p:nvGrpSpPr>
        <p:grpSpPr>
          <a:xfrm>
            <a:off x="1503083" y="3058925"/>
            <a:ext cx="2145211" cy="391885"/>
            <a:chOff x="1095352" y="3915102"/>
            <a:chExt cx="2145211" cy="391885"/>
          </a:xfrm>
        </p:grpSpPr>
        <p:grpSp>
          <p:nvGrpSpPr>
            <p:cNvPr id="22" name="그룹 21"/>
            <p:cNvGrpSpPr/>
            <p:nvPr/>
          </p:nvGrpSpPr>
          <p:grpSpPr>
            <a:xfrm>
              <a:off x="1095352" y="3915102"/>
              <a:ext cx="2145211" cy="391885"/>
              <a:chOff x="1429076" y="4362062"/>
              <a:chExt cx="2145211" cy="391885"/>
            </a:xfrm>
          </p:grpSpPr>
          <p:sp>
            <p:nvSpPr>
              <p:cNvPr id="19" name="모서리가 둥근 직사각형 18"/>
              <p:cNvSpPr/>
              <p:nvPr/>
            </p:nvSpPr>
            <p:spPr bwMode="auto">
              <a:xfrm>
                <a:off x="1429076" y="4362062"/>
                <a:ext cx="2145211" cy="391885"/>
              </a:xfrm>
              <a:prstGeom prst="roundRect">
                <a:avLst>
                  <a:gd name="adj" fmla="val 11806"/>
                </a:avLst>
              </a:prstGeom>
              <a:solidFill>
                <a:srgbClr val="048E6A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" name="TextBox 5"/>
              <p:cNvSpPr txBox="1"/>
              <p:nvPr/>
            </p:nvSpPr>
            <p:spPr>
              <a:xfrm>
                <a:off x="1734823" y="4451558"/>
                <a:ext cx="183946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80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정상 처리 되었습니다</a:t>
                </a:r>
                <a:r>
                  <a:rPr lang="en-US" altLang="ko-KR" sz="80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  <a:cs typeface="+mn-cs"/>
                  </a:rPr>
                  <a:t>.</a:t>
                </a:r>
                <a:endParaRPr lang="ko-KR" altLang="en-US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endParaRPr>
              </a:p>
            </p:txBody>
          </p:sp>
        </p:grpSp>
        <p:pic>
          <p:nvPicPr>
            <p:cNvPr id="10" name="그림 9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78828" y="3999621"/>
              <a:ext cx="222271" cy="222271"/>
            </a:xfrm>
            <a:prstGeom prst="rect">
              <a:avLst/>
            </a:prstGeom>
          </p:spPr>
        </p:pic>
      </p:grpSp>
      <p:sp>
        <p:nvSpPr>
          <p:cNvPr id="53" name="TextBox 52"/>
          <p:cNvSpPr txBox="1"/>
          <p:nvPr/>
        </p:nvSpPr>
        <p:spPr>
          <a:xfrm>
            <a:off x="1443307" y="3806497"/>
            <a:ext cx="80920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Info</a:t>
            </a:r>
            <a:endParaRPr lang="ko-KR" altLang="en-US" sz="900" b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" name="그룹 13"/>
          <p:cNvGrpSpPr/>
          <p:nvPr/>
        </p:nvGrpSpPr>
        <p:grpSpPr>
          <a:xfrm>
            <a:off x="1503083" y="4077210"/>
            <a:ext cx="2145211" cy="391885"/>
            <a:chOff x="3850732" y="3915102"/>
            <a:chExt cx="2145211" cy="391885"/>
          </a:xfrm>
        </p:grpSpPr>
        <p:grpSp>
          <p:nvGrpSpPr>
            <p:cNvPr id="48" name="그룹 47"/>
            <p:cNvGrpSpPr/>
            <p:nvPr/>
          </p:nvGrpSpPr>
          <p:grpSpPr>
            <a:xfrm>
              <a:off x="3850732" y="3915102"/>
              <a:ext cx="2145211" cy="391885"/>
              <a:chOff x="1429076" y="4362062"/>
              <a:chExt cx="2145211" cy="391885"/>
            </a:xfrm>
          </p:grpSpPr>
          <p:sp>
            <p:nvSpPr>
              <p:cNvPr id="49" name="모서리가 둥근 직사각형 48"/>
              <p:cNvSpPr/>
              <p:nvPr/>
            </p:nvSpPr>
            <p:spPr bwMode="auto">
              <a:xfrm>
                <a:off x="1429076" y="4362062"/>
                <a:ext cx="2145211" cy="391885"/>
              </a:xfrm>
              <a:prstGeom prst="roundRect">
                <a:avLst>
                  <a:gd name="adj" fmla="val 11806"/>
                </a:avLst>
              </a:prstGeom>
              <a:solidFill>
                <a:srgbClr val="0E89FA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1738638" y="4451558"/>
                <a:ext cx="1835649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ko-KR" altLang="en-US" sz="80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서버 작업 예정입니다</a:t>
                </a:r>
                <a:r>
                  <a:rPr lang="en-US" altLang="ko-KR" sz="800">
                    <a:solidFill>
                      <a:schemeClr val="bg1"/>
                    </a:solidFill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.</a:t>
                </a:r>
                <a:endParaRPr lang="ko-KR" altLang="en-US" sz="800" err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11" name="그림 10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38023" y="3999621"/>
              <a:ext cx="222271" cy="222271"/>
            </a:xfrm>
            <a:prstGeom prst="rect">
              <a:avLst/>
            </a:prstGeom>
          </p:spPr>
        </p:pic>
      </p:grpSp>
      <p:grpSp>
        <p:nvGrpSpPr>
          <p:cNvPr id="63" name="그룹 62"/>
          <p:cNvGrpSpPr/>
          <p:nvPr/>
        </p:nvGrpSpPr>
        <p:grpSpPr>
          <a:xfrm>
            <a:off x="1503083" y="5111454"/>
            <a:ext cx="2145211" cy="391885"/>
            <a:chOff x="1429076" y="4362062"/>
            <a:chExt cx="2145211" cy="391885"/>
          </a:xfrm>
        </p:grpSpPr>
        <p:sp>
          <p:nvSpPr>
            <p:cNvPr id="64" name="모서리가 둥근 직사각형 63"/>
            <p:cNvSpPr/>
            <p:nvPr/>
          </p:nvSpPr>
          <p:spPr bwMode="auto">
            <a:xfrm>
              <a:off x="1429076" y="4362062"/>
              <a:ext cx="2145211" cy="391885"/>
            </a:xfrm>
            <a:prstGeom prst="roundRect">
              <a:avLst>
                <a:gd name="adj" fmla="val 11806"/>
              </a:avLst>
            </a:prstGeom>
            <a:solidFill>
              <a:schemeClr val="tx1">
                <a:lumMod val="85000"/>
                <a:lumOff val="1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/>
            <p:cNvSpPr txBox="1"/>
            <p:nvPr/>
          </p:nvSpPr>
          <p:spPr>
            <a:xfrm>
              <a:off x="1736731" y="4451558"/>
              <a:ext cx="183755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다운로드 중입니다</a:t>
              </a:r>
              <a:r>
                <a:rPr lang="en-US" altLang="ko-KR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  <a:endParaRPr lang="ko-KR" altLang="en-US" sz="80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8" name="TextBox 67"/>
          <p:cNvSpPr txBox="1"/>
          <p:nvPr/>
        </p:nvSpPr>
        <p:spPr>
          <a:xfrm>
            <a:off x="1443307" y="4845511"/>
            <a:ext cx="80920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rPr>
              <a:t>Loading</a:t>
            </a:r>
            <a:endParaRPr lang="ko-KR" altLang="en-US" sz="900" b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" name="그룹 15"/>
          <p:cNvGrpSpPr/>
          <p:nvPr/>
        </p:nvGrpSpPr>
        <p:grpSpPr>
          <a:xfrm>
            <a:off x="4657265" y="3058925"/>
            <a:ext cx="4200683" cy="2622415"/>
            <a:chOff x="4657265" y="2509057"/>
            <a:chExt cx="4200683" cy="2622415"/>
          </a:xfrm>
        </p:grpSpPr>
        <p:sp>
          <p:nvSpPr>
            <p:cNvPr id="76" name="object 96"/>
            <p:cNvSpPr/>
            <p:nvPr/>
          </p:nvSpPr>
          <p:spPr>
            <a:xfrm>
              <a:off x="4657265" y="2509057"/>
              <a:ext cx="4200683" cy="2622415"/>
            </a:xfrm>
            <a:custGeom>
              <a:avLst/>
              <a:gdLst/>
              <a:ahLst/>
              <a:cxnLst/>
              <a:rect l="l" t="t" r="r" b="b"/>
              <a:pathLst>
                <a:path w="2656840" h="1658620">
                  <a:moveTo>
                    <a:pt x="2656332" y="1658111"/>
                  </a:moveTo>
                  <a:lnTo>
                    <a:pt x="0" y="1658111"/>
                  </a:lnTo>
                  <a:lnTo>
                    <a:pt x="0" y="0"/>
                  </a:lnTo>
                  <a:lnTo>
                    <a:pt x="2656332" y="0"/>
                  </a:lnTo>
                  <a:lnTo>
                    <a:pt x="2656332" y="1658111"/>
                  </a:lnTo>
                  <a:close/>
                </a:path>
              </a:pathLst>
            </a:custGeom>
            <a:solidFill>
              <a:srgbClr val="F2F4F7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7" name="텍스트 개체 틀 10"/>
            <p:cNvSpPr txBox="1">
              <a:spLocks/>
            </p:cNvSpPr>
            <p:nvPr/>
          </p:nvSpPr>
          <p:spPr>
            <a:xfrm>
              <a:off x="4695185" y="2583563"/>
              <a:ext cx="714133" cy="297887"/>
            </a:xfrm>
            <a:prstGeom prst="rect">
              <a:avLst/>
            </a:prstGeom>
          </p:spPr>
          <p:txBody>
            <a:bodyPr/>
            <a:lstStyle>
              <a:lvl1pPr marL="342900" indent="-342900" algn="l" defTabSz="190500" rtl="0" eaLnBrk="0" fontAlgn="base" hangingPunct="0">
                <a:spcBef>
                  <a:spcPct val="45000"/>
                </a:spcBef>
                <a:spcAft>
                  <a:spcPct val="0"/>
                </a:spcAft>
                <a:buClr>
                  <a:srgbClr val="990000"/>
                </a:buClr>
                <a:buSzPct val="100000"/>
                <a:buChar char="•"/>
                <a:tabLst>
                  <a:tab pos="228600" algn="l"/>
                </a:tabLst>
                <a:defRPr sz="1400" b="1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20700" indent="-166688" algn="l" defTabSz="190500" rtl="0" eaLnBrk="0" fontAlgn="base" hangingPunct="0">
                <a:spcBef>
                  <a:spcPct val="45000"/>
                </a:spcBef>
                <a:spcAft>
                  <a:spcPct val="0"/>
                </a:spcAft>
                <a:buClr>
                  <a:srgbClr val="990000"/>
                </a:buClr>
                <a:buSzPct val="100000"/>
                <a:buChar char="•"/>
                <a:tabLst>
                  <a:tab pos="228600" algn="l"/>
                </a:tabLst>
                <a:defRPr sz="1400">
                  <a:solidFill>
                    <a:schemeClr val="tx1"/>
                  </a:solidFill>
                  <a:latin typeface="+mn-lt"/>
                  <a:ea typeface="+mn-ea"/>
                </a:defRPr>
              </a:lvl2pPr>
              <a:lvl3pPr marL="831850" indent="-120650" algn="l" defTabSz="190500" rtl="0" eaLnBrk="0" fontAlgn="base" hangingPunct="0">
                <a:spcBef>
                  <a:spcPct val="45000"/>
                </a:spcBef>
                <a:spcAft>
                  <a:spcPct val="0"/>
                </a:spcAft>
                <a:buClr>
                  <a:srgbClr val="990000"/>
                </a:buClr>
                <a:buSzPct val="100000"/>
                <a:buChar char="-"/>
                <a:tabLst>
                  <a:tab pos="228600" algn="l"/>
                </a:tabLst>
                <a:defRPr sz="1200">
                  <a:solidFill>
                    <a:schemeClr val="tx1"/>
                  </a:solidFill>
                  <a:latin typeface="+mn-lt"/>
                  <a:ea typeface="+mn-ea"/>
                </a:defRPr>
              </a:lvl3pPr>
              <a:lvl4pPr marL="1241425" indent="-187325" algn="l" defTabSz="190500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solidFill>
                    <a:schemeClr val="tx1"/>
                  </a:solidFill>
                  <a:latin typeface="+mn-lt"/>
                  <a:ea typeface="+mn-ea"/>
                </a:defRPr>
              </a:lvl4pPr>
              <a:lvl5pPr marL="1533525" indent="-101600" algn="l" defTabSz="190500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solidFill>
                    <a:schemeClr val="tx1"/>
                  </a:solidFill>
                  <a:latin typeface="+mn-lt"/>
                  <a:ea typeface="+mn-ea"/>
                </a:defRPr>
              </a:lvl5pPr>
              <a:lvl6pPr marL="1990725" indent="-101600" algn="l" defTabSz="190500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solidFill>
                    <a:schemeClr val="tx1"/>
                  </a:solidFill>
                  <a:latin typeface="+mn-lt"/>
                  <a:ea typeface="+mn-ea"/>
                </a:defRPr>
              </a:lvl6pPr>
              <a:lvl7pPr marL="2447925" indent="-101600" algn="l" defTabSz="190500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solidFill>
                    <a:schemeClr val="tx1"/>
                  </a:solidFill>
                  <a:latin typeface="+mn-lt"/>
                  <a:ea typeface="+mn-ea"/>
                </a:defRPr>
              </a:lvl7pPr>
              <a:lvl8pPr marL="2905125" indent="-101600" algn="l" defTabSz="190500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solidFill>
                    <a:schemeClr val="tx1"/>
                  </a:solidFill>
                  <a:latin typeface="+mn-lt"/>
                  <a:ea typeface="+mn-ea"/>
                </a:defRPr>
              </a:lvl8pPr>
              <a:lvl9pPr marL="3362325" indent="-101600" algn="l" defTabSz="190500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solidFill>
                    <a:schemeClr val="tx1"/>
                  </a:solidFill>
                  <a:latin typeface="+mn-lt"/>
                  <a:ea typeface="+mn-ea"/>
                </a:defRPr>
              </a:lvl9pPr>
            </a:lstStyle>
            <a:p>
              <a:pPr marL="0" indent="0" algn="ctr">
                <a:lnSpc>
                  <a:spcPct val="150000"/>
                </a:lnSpc>
                <a:buClrTx/>
                <a:buNone/>
              </a:pPr>
              <a:r>
                <a:rPr lang="ko-KR" altLang="en-US" sz="900" kern="12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 예시</a:t>
              </a:r>
              <a:endParaRPr lang="en-US" altLang="ko-KR" sz="900" kern="120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5" name="그룹 4"/>
            <p:cNvGrpSpPr/>
            <p:nvPr/>
          </p:nvGrpSpPr>
          <p:grpSpPr>
            <a:xfrm>
              <a:off x="5650577" y="3021530"/>
              <a:ext cx="2309089" cy="1596595"/>
              <a:chOff x="3661296" y="634144"/>
              <a:chExt cx="2309089" cy="1596595"/>
            </a:xfrm>
          </p:grpSpPr>
          <p:sp>
            <p:nvSpPr>
              <p:cNvPr id="42" name="object 133"/>
              <p:cNvSpPr/>
              <p:nvPr/>
            </p:nvSpPr>
            <p:spPr>
              <a:xfrm>
                <a:off x="3661296" y="634144"/>
                <a:ext cx="2306516" cy="1596595"/>
              </a:xfrm>
              <a:custGeom>
                <a:avLst/>
                <a:gdLst/>
                <a:ahLst/>
                <a:cxnLst/>
                <a:rect l="l" t="t" r="r" b="b"/>
                <a:pathLst>
                  <a:path w="1508125" h="1043940">
                    <a:moveTo>
                      <a:pt x="1493901" y="1043463"/>
                    </a:moveTo>
                    <a:lnTo>
                      <a:pt x="13716" y="1043463"/>
                    </a:lnTo>
                    <a:lnTo>
                      <a:pt x="12192" y="1041939"/>
                    </a:lnTo>
                    <a:lnTo>
                      <a:pt x="9144" y="1041939"/>
                    </a:lnTo>
                    <a:lnTo>
                      <a:pt x="6096" y="1038891"/>
                    </a:lnTo>
                    <a:lnTo>
                      <a:pt x="4572" y="1035843"/>
                    </a:lnTo>
                    <a:lnTo>
                      <a:pt x="1524" y="1032795"/>
                    </a:lnTo>
                    <a:lnTo>
                      <a:pt x="1524" y="1029747"/>
                    </a:lnTo>
                    <a:lnTo>
                      <a:pt x="0" y="1026699"/>
                    </a:lnTo>
                    <a:lnTo>
                      <a:pt x="0" y="1025175"/>
                    </a:lnTo>
                    <a:lnTo>
                      <a:pt x="0" y="16859"/>
                    </a:lnTo>
                    <a:lnTo>
                      <a:pt x="1524" y="13811"/>
                    </a:lnTo>
                    <a:lnTo>
                      <a:pt x="1524" y="10763"/>
                    </a:lnTo>
                    <a:lnTo>
                      <a:pt x="4572" y="7715"/>
                    </a:lnTo>
                    <a:lnTo>
                      <a:pt x="6096" y="4667"/>
                    </a:lnTo>
                    <a:lnTo>
                      <a:pt x="9144" y="1619"/>
                    </a:lnTo>
                    <a:lnTo>
                      <a:pt x="12192" y="1619"/>
                    </a:lnTo>
                    <a:lnTo>
                      <a:pt x="13716" y="0"/>
                    </a:lnTo>
                    <a:lnTo>
                      <a:pt x="1493901" y="0"/>
                    </a:lnTo>
                    <a:lnTo>
                      <a:pt x="1496949" y="1619"/>
                    </a:lnTo>
                    <a:lnTo>
                      <a:pt x="1498473" y="1619"/>
                    </a:lnTo>
                    <a:lnTo>
                      <a:pt x="1499996" y="3143"/>
                    </a:lnTo>
                    <a:lnTo>
                      <a:pt x="1503045" y="4667"/>
                    </a:lnTo>
                    <a:lnTo>
                      <a:pt x="1504569" y="7715"/>
                    </a:lnTo>
                    <a:lnTo>
                      <a:pt x="1506093" y="9239"/>
                    </a:lnTo>
                    <a:lnTo>
                      <a:pt x="1506093" y="10763"/>
                    </a:lnTo>
                    <a:lnTo>
                      <a:pt x="1507617" y="13811"/>
                    </a:lnTo>
                    <a:lnTo>
                      <a:pt x="1507617" y="1029747"/>
                    </a:lnTo>
                    <a:lnTo>
                      <a:pt x="1506093" y="1032795"/>
                    </a:lnTo>
                    <a:lnTo>
                      <a:pt x="1506093" y="1034319"/>
                    </a:lnTo>
                    <a:lnTo>
                      <a:pt x="1504569" y="1035843"/>
                    </a:lnTo>
                    <a:lnTo>
                      <a:pt x="1503045" y="1038891"/>
                    </a:lnTo>
                    <a:lnTo>
                      <a:pt x="1499996" y="1040415"/>
                    </a:lnTo>
                    <a:lnTo>
                      <a:pt x="1498473" y="1041939"/>
                    </a:lnTo>
                    <a:lnTo>
                      <a:pt x="1496949" y="1041939"/>
                    </a:lnTo>
                    <a:lnTo>
                      <a:pt x="1493901" y="1043463"/>
                    </a:lnTo>
                    <a:close/>
                  </a:path>
                </a:pathLst>
              </a:custGeom>
              <a:solidFill>
                <a:srgbClr val="FFFFF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43" name="object 134"/>
              <p:cNvSpPr/>
              <p:nvPr/>
            </p:nvSpPr>
            <p:spPr>
              <a:xfrm>
                <a:off x="3661296" y="634144"/>
                <a:ext cx="2306516" cy="114597"/>
              </a:xfrm>
              <a:custGeom>
                <a:avLst/>
                <a:gdLst/>
                <a:ahLst/>
                <a:cxnLst/>
                <a:rect l="l" t="t" r="r" b="b"/>
                <a:pathLst>
                  <a:path w="1508125" h="74929">
                    <a:moveTo>
                      <a:pt x="1507617" y="74771"/>
                    </a:moveTo>
                    <a:lnTo>
                      <a:pt x="0" y="74771"/>
                    </a:lnTo>
                    <a:lnTo>
                      <a:pt x="0" y="16859"/>
                    </a:lnTo>
                    <a:lnTo>
                      <a:pt x="1524" y="13811"/>
                    </a:lnTo>
                    <a:lnTo>
                      <a:pt x="1524" y="10763"/>
                    </a:lnTo>
                    <a:lnTo>
                      <a:pt x="4572" y="7715"/>
                    </a:lnTo>
                    <a:lnTo>
                      <a:pt x="6096" y="4667"/>
                    </a:lnTo>
                    <a:lnTo>
                      <a:pt x="9144" y="1619"/>
                    </a:lnTo>
                    <a:lnTo>
                      <a:pt x="12192" y="1619"/>
                    </a:lnTo>
                    <a:lnTo>
                      <a:pt x="13716" y="0"/>
                    </a:lnTo>
                    <a:lnTo>
                      <a:pt x="1493901" y="0"/>
                    </a:lnTo>
                    <a:lnTo>
                      <a:pt x="1496949" y="1619"/>
                    </a:lnTo>
                    <a:lnTo>
                      <a:pt x="1498473" y="1619"/>
                    </a:lnTo>
                    <a:lnTo>
                      <a:pt x="1499996" y="3143"/>
                    </a:lnTo>
                    <a:lnTo>
                      <a:pt x="1503045" y="4667"/>
                    </a:lnTo>
                    <a:lnTo>
                      <a:pt x="1504569" y="7715"/>
                    </a:lnTo>
                    <a:lnTo>
                      <a:pt x="1506093" y="9239"/>
                    </a:lnTo>
                    <a:lnTo>
                      <a:pt x="1506093" y="10763"/>
                    </a:lnTo>
                    <a:lnTo>
                      <a:pt x="1507617" y="13811"/>
                    </a:lnTo>
                    <a:lnTo>
                      <a:pt x="1507617" y="74771"/>
                    </a:lnTo>
                    <a:close/>
                  </a:path>
                </a:pathLst>
              </a:custGeom>
              <a:solidFill>
                <a:srgbClr val="232323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44" name="object 135"/>
              <p:cNvSpPr/>
              <p:nvPr/>
            </p:nvSpPr>
            <p:spPr>
              <a:xfrm>
                <a:off x="3733542" y="685576"/>
                <a:ext cx="124309" cy="21366"/>
              </a:xfrm>
              <a:custGeom>
                <a:avLst/>
                <a:gdLst/>
                <a:ahLst/>
                <a:cxnLst/>
                <a:rect l="l" t="t" r="r" b="b"/>
                <a:pathLst>
                  <a:path w="81279" h="13970">
                    <a:moveTo>
                      <a:pt x="15341" y="6096"/>
                    </a:moveTo>
                    <a:lnTo>
                      <a:pt x="13817" y="4572"/>
                    </a:lnTo>
                    <a:lnTo>
                      <a:pt x="13817" y="1524"/>
                    </a:lnTo>
                    <a:lnTo>
                      <a:pt x="12293" y="1524"/>
                    </a:lnTo>
                    <a:lnTo>
                      <a:pt x="12293" y="0"/>
                    </a:lnTo>
                    <a:lnTo>
                      <a:pt x="3048" y="0"/>
                    </a:lnTo>
                    <a:lnTo>
                      <a:pt x="3048" y="1524"/>
                    </a:lnTo>
                    <a:lnTo>
                      <a:pt x="1524" y="1524"/>
                    </a:lnTo>
                    <a:lnTo>
                      <a:pt x="1524" y="3048"/>
                    </a:lnTo>
                    <a:lnTo>
                      <a:pt x="0" y="4572"/>
                    </a:lnTo>
                    <a:lnTo>
                      <a:pt x="0" y="7620"/>
                    </a:lnTo>
                    <a:lnTo>
                      <a:pt x="1524" y="9144"/>
                    </a:lnTo>
                    <a:lnTo>
                      <a:pt x="1524" y="10668"/>
                    </a:lnTo>
                    <a:lnTo>
                      <a:pt x="3048" y="10668"/>
                    </a:lnTo>
                    <a:lnTo>
                      <a:pt x="3048" y="12192"/>
                    </a:lnTo>
                    <a:lnTo>
                      <a:pt x="4572" y="12192"/>
                    </a:lnTo>
                    <a:lnTo>
                      <a:pt x="6096" y="13716"/>
                    </a:lnTo>
                    <a:lnTo>
                      <a:pt x="9245" y="13716"/>
                    </a:lnTo>
                    <a:lnTo>
                      <a:pt x="10769" y="12192"/>
                    </a:lnTo>
                    <a:lnTo>
                      <a:pt x="12293" y="12192"/>
                    </a:lnTo>
                    <a:lnTo>
                      <a:pt x="12293" y="10668"/>
                    </a:lnTo>
                    <a:lnTo>
                      <a:pt x="13817" y="10668"/>
                    </a:lnTo>
                    <a:lnTo>
                      <a:pt x="13817" y="7620"/>
                    </a:lnTo>
                    <a:lnTo>
                      <a:pt x="15341" y="7620"/>
                    </a:lnTo>
                    <a:lnTo>
                      <a:pt x="15341" y="6096"/>
                    </a:lnTo>
                    <a:close/>
                  </a:path>
                  <a:path w="81279" h="13970">
                    <a:moveTo>
                      <a:pt x="47345" y="3048"/>
                    </a:moveTo>
                    <a:lnTo>
                      <a:pt x="44297" y="0"/>
                    </a:lnTo>
                    <a:lnTo>
                      <a:pt x="36664" y="0"/>
                    </a:lnTo>
                    <a:lnTo>
                      <a:pt x="35140" y="1524"/>
                    </a:lnTo>
                    <a:lnTo>
                      <a:pt x="35140" y="3048"/>
                    </a:lnTo>
                    <a:lnTo>
                      <a:pt x="33616" y="3048"/>
                    </a:lnTo>
                    <a:lnTo>
                      <a:pt x="33616" y="9144"/>
                    </a:lnTo>
                    <a:lnTo>
                      <a:pt x="36664" y="12192"/>
                    </a:lnTo>
                    <a:lnTo>
                      <a:pt x="38188" y="12192"/>
                    </a:lnTo>
                    <a:lnTo>
                      <a:pt x="38188" y="13716"/>
                    </a:lnTo>
                    <a:lnTo>
                      <a:pt x="42773" y="13716"/>
                    </a:lnTo>
                    <a:lnTo>
                      <a:pt x="42773" y="12192"/>
                    </a:lnTo>
                    <a:lnTo>
                      <a:pt x="44297" y="12192"/>
                    </a:lnTo>
                    <a:lnTo>
                      <a:pt x="45821" y="10668"/>
                    </a:lnTo>
                    <a:lnTo>
                      <a:pt x="47345" y="10668"/>
                    </a:lnTo>
                    <a:lnTo>
                      <a:pt x="47345" y="3048"/>
                    </a:lnTo>
                    <a:close/>
                  </a:path>
                  <a:path w="81279" h="13970">
                    <a:moveTo>
                      <a:pt x="80962" y="3048"/>
                    </a:moveTo>
                    <a:lnTo>
                      <a:pt x="79349" y="3048"/>
                    </a:lnTo>
                    <a:lnTo>
                      <a:pt x="79349" y="1524"/>
                    </a:lnTo>
                    <a:lnTo>
                      <a:pt x="77825" y="0"/>
                    </a:lnTo>
                    <a:lnTo>
                      <a:pt x="68668" y="0"/>
                    </a:lnTo>
                    <a:lnTo>
                      <a:pt x="68668" y="1524"/>
                    </a:lnTo>
                    <a:lnTo>
                      <a:pt x="67144" y="3048"/>
                    </a:lnTo>
                    <a:lnTo>
                      <a:pt x="67144" y="10668"/>
                    </a:lnTo>
                    <a:lnTo>
                      <a:pt x="68668" y="10668"/>
                    </a:lnTo>
                    <a:lnTo>
                      <a:pt x="68668" y="12192"/>
                    </a:lnTo>
                    <a:lnTo>
                      <a:pt x="70192" y="12192"/>
                    </a:lnTo>
                    <a:lnTo>
                      <a:pt x="71716" y="13716"/>
                    </a:lnTo>
                    <a:lnTo>
                      <a:pt x="74777" y="13716"/>
                    </a:lnTo>
                    <a:lnTo>
                      <a:pt x="76301" y="12192"/>
                    </a:lnTo>
                    <a:lnTo>
                      <a:pt x="77825" y="12192"/>
                    </a:lnTo>
                    <a:lnTo>
                      <a:pt x="79349" y="10668"/>
                    </a:lnTo>
                    <a:lnTo>
                      <a:pt x="80962" y="9144"/>
                    </a:lnTo>
                    <a:lnTo>
                      <a:pt x="80962" y="3048"/>
                    </a:lnTo>
                    <a:close/>
                  </a:path>
                </a:pathLst>
              </a:custGeom>
              <a:solidFill>
                <a:srgbClr val="FFFFF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45" name="object 136"/>
              <p:cNvSpPr/>
              <p:nvPr/>
            </p:nvSpPr>
            <p:spPr>
              <a:xfrm>
                <a:off x="3661296" y="748499"/>
                <a:ext cx="131107" cy="1481997"/>
              </a:xfrm>
              <a:custGeom>
                <a:avLst/>
                <a:gdLst/>
                <a:ahLst/>
                <a:cxnLst/>
                <a:rect l="l" t="t" r="r" b="b"/>
                <a:pathLst>
                  <a:path w="85725" h="969009">
                    <a:moveTo>
                      <a:pt x="85439" y="968692"/>
                    </a:moveTo>
                    <a:lnTo>
                      <a:pt x="13716" y="968692"/>
                    </a:lnTo>
                    <a:lnTo>
                      <a:pt x="12192" y="967168"/>
                    </a:lnTo>
                    <a:lnTo>
                      <a:pt x="9144" y="967168"/>
                    </a:lnTo>
                    <a:lnTo>
                      <a:pt x="6096" y="964120"/>
                    </a:lnTo>
                    <a:lnTo>
                      <a:pt x="4572" y="961072"/>
                    </a:lnTo>
                    <a:lnTo>
                      <a:pt x="1524" y="958024"/>
                    </a:lnTo>
                    <a:lnTo>
                      <a:pt x="1524" y="954976"/>
                    </a:lnTo>
                    <a:lnTo>
                      <a:pt x="0" y="951928"/>
                    </a:lnTo>
                    <a:lnTo>
                      <a:pt x="0" y="950404"/>
                    </a:lnTo>
                    <a:lnTo>
                      <a:pt x="0" y="0"/>
                    </a:lnTo>
                    <a:lnTo>
                      <a:pt x="85439" y="0"/>
                    </a:lnTo>
                    <a:lnTo>
                      <a:pt x="85439" y="968692"/>
                    </a:lnTo>
                    <a:close/>
                  </a:path>
                </a:pathLst>
              </a:custGeom>
              <a:solidFill>
                <a:srgbClr val="8997A5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46" name="object 137"/>
              <p:cNvSpPr/>
              <p:nvPr/>
            </p:nvSpPr>
            <p:spPr>
              <a:xfrm>
                <a:off x="3791091" y="749519"/>
                <a:ext cx="2172495" cy="124309"/>
              </a:xfrm>
              <a:custGeom>
                <a:avLst/>
                <a:gdLst/>
                <a:ahLst/>
                <a:cxnLst/>
                <a:rect l="l" t="t" r="r" b="b"/>
                <a:pathLst>
                  <a:path w="1420495" h="81279">
                    <a:moveTo>
                      <a:pt x="0" y="80772"/>
                    </a:moveTo>
                    <a:lnTo>
                      <a:pt x="1420368" y="80772"/>
                    </a:lnTo>
                    <a:lnTo>
                      <a:pt x="1420368" y="0"/>
                    </a:lnTo>
                    <a:lnTo>
                      <a:pt x="0" y="0"/>
                    </a:lnTo>
                    <a:lnTo>
                      <a:pt x="0" y="80772"/>
                    </a:lnTo>
                    <a:close/>
                  </a:path>
                </a:pathLst>
              </a:custGeom>
              <a:solidFill>
                <a:srgbClr val="FFFFF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51" name="object 138"/>
              <p:cNvSpPr/>
              <p:nvPr/>
            </p:nvSpPr>
            <p:spPr>
              <a:xfrm>
                <a:off x="3791091" y="873051"/>
                <a:ext cx="2179294" cy="144704"/>
              </a:xfrm>
              <a:custGeom>
                <a:avLst/>
                <a:gdLst/>
                <a:ahLst/>
                <a:cxnLst/>
                <a:rect l="l" t="t" r="r" b="b"/>
                <a:pathLst>
                  <a:path w="1424940" h="94614">
                    <a:moveTo>
                      <a:pt x="1424939" y="94487"/>
                    </a:moveTo>
                    <a:lnTo>
                      <a:pt x="0" y="94487"/>
                    </a:lnTo>
                    <a:lnTo>
                      <a:pt x="0" y="0"/>
                    </a:lnTo>
                    <a:lnTo>
                      <a:pt x="1424939" y="0"/>
                    </a:lnTo>
                    <a:lnTo>
                      <a:pt x="1424939" y="94487"/>
                    </a:lnTo>
                    <a:close/>
                  </a:path>
                </a:pathLst>
              </a:custGeom>
              <a:solidFill>
                <a:srgbClr val="2EA5AD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pic>
            <p:nvPicPr>
              <p:cNvPr id="55" name="object 139"/>
              <p:cNvPicPr/>
              <p:nvPr/>
            </p:nvPicPr>
            <p:blipFill>
              <a:blip r:embed="rId4" cstate="print"/>
              <a:stretch>
                <a:fillRect/>
              </a:stretch>
            </p:blipFill>
            <p:spPr>
              <a:xfrm>
                <a:off x="3863346" y="928990"/>
                <a:ext cx="724876" cy="39624"/>
              </a:xfrm>
              <a:prstGeom prst="rect">
                <a:avLst/>
              </a:prstGeom>
            </p:spPr>
          </p:pic>
          <p:pic>
            <p:nvPicPr>
              <p:cNvPr id="56" name="object 140"/>
              <p:cNvPicPr/>
              <p:nvPr/>
            </p:nvPicPr>
            <p:blipFill>
              <a:blip r:embed="rId5" cstate="print"/>
              <a:stretch>
                <a:fillRect/>
              </a:stretch>
            </p:blipFill>
            <p:spPr>
              <a:xfrm>
                <a:off x="5646404" y="921998"/>
                <a:ext cx="251724" cy="46614"/>
              </a:xfrm>
              <a:prstGeom prst="rect">
                <a:avLst/>
              </a:prstGeom>
            </p:spPr>
          </p:pic>
          <p:sp>
            <p:nvSpPr>
              <p:cNvPr id="57" name="object 141"/>
              <p:cNvSpPr/>
              <p:nvPr/>
            </p:nvSpPr>
            <p:spPr>
              <a:xfrm>
                <a:off x="3924967" y="1128856"/>
                <a:ext cx="1944272" cy="124309"/>
              </a:xfrm>
              <a:custGeom>
                <a:avLst/>
                <a:gdLst/>
                <a:ahLst/>
                <a:cxnLst/>
                <a:rect l="l" t="t" r="r" b="b"/>
                <a:pathLst>
                  <a:path w="1271270" h="81279">
                    <a:moveTo>
                      <a:pt x="0" y="0"/>
                    </a:moveTo>
                    <a:lnTo>
                      <a:pt x="1271111" y="0"/>
                    </a:lnTo>
                    <a:lnTo>
                      <a:pt x="1271111" y="80772"/>
                    </a:lnTo>
                    <a:lnTo>
                      <a:pt x="0" y="80772"/>
                    </a:lnTo>
                    <a:lnTo>
                      <a:pt x="0" y="0"/>
                    </a:lnTo>
                    <a:close/>
                  </a:path>
                </a:pathLst>
              </a:custGeom>
              <a:ln w="15259">
                <a:solidFill>
                  <a:srgbClr val="DFDFDF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58" name="object 142"/>
              <p:cNvSpPr/>
              <p:nvPr/>
            </p:nvSpPr>
            <p:spPr>
              <a:xfrm>
                <a:off x="3917974" y="1315464"/>
                <a:ext cx="1958839" cy="803153"/>
              </a:xfrm>
              <a:custGeom>
                <a:avLst/>
                <a:gdLst/>
                <a:ahLst/>
                <a:cxnLst/>
                <a:rect l="l" t="t" r="r" b="b"/>
                <a:pathLst>
                  <a:path w="1280795" h="525145">
                    <a:moveTo>
                      <a:pt x="0" y="0"/>
                    </a:moveTo>
                    <a:lnTo>
                      <a:pt x="1280255" y="0"/>
                    </a:lnTo>
                    <a:lnTo>
                      <a:pt x="1280255" y="524732"/>
                    </a:lnTo>
                    <a:lnTo>
                      <a:pt x="0" y="524732"/>
                    </a:lnTo>
                    <a:lnTo>
                      <a:pt x="0" y="0"/>
                    </a:lnTo>
                    <a:close/>
                  </a:path>
                </a:pathLst>
              </a:custGeom>
              <a:ln w="6105">
                <a:solidFill>
                  <a:srgbClr val="DFDFDF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59" name="object 143"/>
              <p:cNvSpPr/>
              <p:nvPr/>
            </p:nvSpPr>
            <p:spPr>
              <a:xfrm>
                <a:off x="3916954" y="1315902"/>
                <a:ext cx="1962724" cy="116540"/>
              </a:xfrm>
              <a:custGeom>
                <a:avLst/>
                <a:gdLst/>
                <a:ahLst/>
                <a:cxnLst/>
                <a:rect l="l" t="t" r="r" b="b"/>
                <a:pathLst>
                  <a:path w="1283334" h="76200">
                    <a:moveTo>
                      <a:pt x="1283208" y="76200"/>
                    </a:moveTo>
                    <a:lnTo>
                      <a:pt x="0" y="76200"/>
                    </a:lnTo>
                    <a:lnTo>
                      <a:pt x="0" y="0"/>
                    </a:lnTo>
                    <a:lnTo>
                      <a:pt x="1283208" y="0"/>
                    </a:lnTo>
                    <a:lnTo>
                      <a:pt x="1283208" y="76200"/>
                    </a:lnTo>
                    <a:close/>
                  </a:path>
                </a:pathLst>
              </a:custGeom>
              <a:solidFill>
                <a:srgbClr val="EBEBEB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pic>
            <p:nvPicPr>
              <p:cNvPr id="61" name="object 145"/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4485085" y="2085356"/>
                <a:ext cx="788827" cy="144655"/>
              </a:xfrm>
              <a:prstGeom prst="rect">
                <a:avLst/>
              </a:prstGeom>
              <a:solidFill>
                <a:srgbClr val="2EA5AD"/>
              </a:solidFill>
            </p:spPr>
          </p:pic>
        </p:grpSp>
      </p:grpSp>
      <p:sp>
        <p:nvSpPr>
          <p:cNvPr id="4" name="Process">
            <a:extLst>
              <a:ext uri="{FF2B5EF4-FFF2-40B4-BE49-F238E27FC236}">
                <a16:creationId xmlns:a16="http://schemas.microsoft.com/office/drawing/2014/main" id="{6208A232-B66E-8A22-B16B-40A0E477AC5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626105" y="5231387"/>
            <a:ext cx="169862" cy="165100"/>
          </a:xfrm>
          <a:custGeom>
            <a:avLst/>
            <a:gdLst>
              <a:gd name="T0" fmla="*/ 700 w 1475"/>
              <a:gd name="T1" fmla="*/ 1 h 1442"/>
              <a:gd name="T2" fmla="*/ 566 w 1475"/>
              <a:gd name="T3" fmla="*/ 21 h 1442"/>
              <a:gd name="T4" fmla="*/ 527 w 1475"/>
              <a:gd name="T5" fmla="*/ 87 h 1442"/>
              <a:gd name="T6" fmla="*/ 593 w 1475"/>
              <a:gd name="T7" fmla="*/ 126 h 1442"/>
              <a:gd name="T8" fmla="*/ 1129 w 1475"/>
              <a:gd name="T9" fmla="*/ 258 h 1442"/>
              <a:gd name="T10" fmla="*/ 1009 w 1475"/>
              <a:gd name="T11" fmla="*/ 379 h 1442"/>
              <a:gd name="T12" fmla="*/ 1334 w 1475"/>
              <a:gd name="T13" fmla="*/ 379 h 1442"/>
              <a:gd name="T14" fmla="*/ 1334 w 1475"/>
              <a:gd name="T15" fmla="*/ 53 h 1442"/>
              <a:gd name="T16" fmla="*/ 1207 w 1475"/>
              <a:gd name="T17" fmla="*/ 180 h 1442"/>
              <a:gd name="T18" fmla="*/ 746 w 1475"/>
              <a:gd name="T19" fmla="*/ 1 h 1442"/>
              <a:gd name="T20" fmla="*/ 700 w 1475"/>
              <a:gd name="T21" fmla="*/ 1 h 1442"/>
              <a:gd name="T22" fmla="*/ 86 w 1475"/>
              <a:gd name="T23" fmla="*/ 107 h 1442"/>
              <a:gd name="T24" fmla="*/ 211 w 1475"/>
              <a:gd name="T25" fmla="*/ 233 h 1442"/>
              <a:gd name="T26" fmla="*/ 55 w 1475"/>
              <a:gd name="T27" fmla="*/ 879 h 1442"/>
              <a:gd name="T28" fmla="*/ 122 w 1475"/>
              <a:gd name="T29" fmla="*/ 918 h 1442"/>
              <a:gd name="T30" fmla="*/ 161 w 1475"/>
              <a:gd name="T31" fmla="*/ 852 h 1442"/>
              <a:gd name="T32" fmla="*/ 288 w 1475"/>
              <a:gd name="T33" fmla="*/ 309 h 1442"/>
              <a:gd name="T34" fmla="*/ 412 w 1475"/>
              <a:gd name="T35" fmla="*/ 433 h 1442"/>
              <a:gd name="T36" fmla="*/ 412 w 1475"/>
              <a:gd name="T37" fmla="*/ 107 h 1442"/>
              <a:gd name="T38" fmla="*/ 86 w 1475"/>
              <a:gd name="T39" fmla="*/ 107 h 1442"/>
              <a:gd name="T40" fmla="*/ 1358 w 1475"/>
              <a:gd name="T41" fmla="*/ 481 h 1442"/>
              <a:gd name="T42" fmla="*/ 1314 w 1475"/>
              <a:gd name="T43" fmla="*/ 548 h 1442"/>
              <a:gd name="T44" fmla="*/ 1183 w 1475"/>
              <a:gd name="T45" fmla="*/ 1096 h 1442"/>
              <a:gd name="T46" fmla="*/ 1063 w 1475"/>
              <a:gd name="T47" fmla="*/ 976 h 1442"/>
              <a:gd name="T48" fmla="*/ 1063 w 1475"/>
              <a:gd name="T49" fmla="*/ 1301 h 1442"/>
              <a:gd name="T50" fmla="*/ 1388 w 1475"/>
              <a:gd name="T51" fmla="*/ 1301 h 1442"/>
              <a:gd name="T52" fmla="*/ 1260 w 1475"/>
              <a:gd name="T53" fmla="*/ 1173 h 1442"/>
              <a:gd name="T54" fmla="*/ 1419 w 1475"/>
              <a:gd name="T55" fmla="*/ 521 h 1442"/>
              <a:gd name="T56" fmla="*/ 1358 w 1475"/>
              <a:gd name="T57" fmla="*/ 481 h 1442"/>
              <a:gd name="T58" fmla="*/ 140 w 1475"/>
              <a:gd name="T59" fmla="*/ 1030 h 1442"/>
              <a:gd name="T60" fmla="*/ 140 w 1475"/>
              <a:gd name="T61" fmla="*/ 1356 h 1442"/>
              <a:gd name="T62" fmla="*/ 266 w 1475"/>
              <a:gd name="T63" fmla="*/ 1230 h 1442"/>
              <a:gd name="T64" fmla="*/ 914 w 1475"/>
              <a:gd name="T65" fmla="*/ 1386 h 1442"/>
              <a:gd name="T66" fmla="*/ 953 w 1475"/>
              <a:gd name="T67" fmla="*/ 1319 h 1442"/>
              <a:gd name="T68" fmla="*/ 886 w 1475"/>
              <a:gd name="T69" fmla="*/ 1279 h 1442"/>
              <a:gd name="T70" fmla="*/ 344 w 1475"/>
              <a:gd name="T71" fmla="*/ 1154 h 1442"/>
              <a:gd name="T72" fmla="*/ 466 w 1475"/>
              <a:gd name="T73" fmla="*/ 1030 h 1442"/>
              <a:gd name="T74" fmla="*/ 140 w 1475"/>
              <a:gd name="T75" fmla="*/ 1030 h 1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75" h="1442">
                <a:moveTo>
                  <a:pt x="700" y="1"/>
                </a:moveTo>
                <a:cubicBezTo>
                  <a:pt x="655" y="3"/>
                  <a:pt x="610" y="10"/>
                  <a:pt x="566" y="21"/>
                </a:cubicBezTo>
                <a:cubicBezTo>
                  <a:pt x="538" y="28"/>
                  <a:pt x="520" y="60"/>
                  <a:pt x="527" y="87"/>
                </a:cubicBezTo>
                <a:cubicBezTo>
                  <a:pt x="534" y="115"/>
                  <a:pt x="565" y="133"/>
                  <a:pt x="593" y="126"/>
                </a:cubicBezTo>
                <a:cubicBezTo>
                  <a:pt x="780" y="79"/>
                  <a:pt x="977" y="125"/>
                  <a:pt x="1129" y="258"/>
                </a:cubicBezTo>
                <a:lnTo>
                  <a:pt x="1009" y="379"/>
                </a:lnTo>
                <a:lnTo>
                  <a:pt x="1334" y="379"/>
                </a:lnTo>
                <a:lnTo>
                  <a:pt x="1334" y="53"/>
                </a:lnTo>
                <a:lnTo>
                  <a:pt x="1207" y="180"/>
                </a:lnTo>
                <a:cubicBezTo>
                  <a:pt x="1076" y="63"/>
                  <a:pt x="911" y="2"/>
                  <a:pt x="746" y="1"/>
                </a:cubicBezTo>
                <a:cubicBezTo>
                  <a:pt x="731" y="1"/>
                  <a:pt x="715" y="0"/>
                  <a:pt x="700" y="1"/>
                </a:cubicBezTo>
                <a:close/>
                <a:moveTo>
                  <a:pt x="86" y="107"/>
                </a:moveTo>
                <a:lnTo>
                  <a:pt x="211" y="233"/>
                </a:lnTo>
                <a:cubicBezTo>
                  <a:pt x="50" y="413"/>
                  <a:pt x="0" y="656"/>
                  <a:pt x="55" y="879"/>
                </a:cubicBezTo>
                <a:cubicBezTo>
                  <a:pt x="62" y="907"/>
                  <a:pt x="94" y="925"/>
                  <a:pt x="122" y="918"/>
                </a:cubicBezTo>
                <a:cubicBezTo>
                  <a:pt x="149" y="911"/>
                  <a:pt x="168" y="880"/>
                  <a:pt x="161" y="852"/>
                </a:cubicBezTo>
                <a:cubicBezTo>
                  <a:pt x="114" y="665"/>
                  <a:pt x="155" y="461"/>
                  <a:pt x="288" y="309"/>
                </a:cubicBezTo>
                <a:lnTo>
                  <a:pt x="412" y="433"/>
                </a:lnTo>
                <a:lnTo>
                  <a:pt x="412" y="107"/>
                </a:lnTo>
                <a:lnTo>
                  <a:pt x="86" y="107"/>
                </a:lnTo>
                <a:close/>
                <a:moveTo>
                  <a:pt x="1358" y="481"/>
                </a:moveTo>
                <a:cubicBezTo>
                  <a:pt x="1328" y="485"/>
                  <a:pt x="1306" y="519"/>
                  <a:pt x="1314" y="548"/>
                </a:cubicBezTo>
                <a:cubicBezTo>
                  <a:pt x="1361" y="738"/>
                  <a:pt x="1319" y="944"/>
                  <a:pt x="1183" y="1096"/>
                </a:cubicBezTo>
                <a:lnTo>
                  <a:pt x="1063" y="976"/>
                </a:lnTo>
                <a:lnTo>
                  <a:pt x="1063" y="1301"/>
                </a:lnTo>
                <a:lnTo>
                  <a:pt x="1388" y="1301"/>
                </a:lnTo>
                <a:lnTo>
                  <a:pt x="1260" y="1173"/>
                </a:lnTo>
                <a:cubicBezTo>
                  <a:pt x="1423" y="992"/>
                  <a:pt x="1475" y="745"/>
                  <a:pt x="1419" y="521"/>
                </a:cubicBezTo>
                <a:cubicBezTo>
                  <a:pt x="1413" y="495"/>
                  <a:pt x="1384" y="476"/>
                  <a:pt x="1358" y="481"/>
                </a:cubicBezTo>
                <a:close/>
                <a:moveTo>
                  <a:pt x="140" y="1030"/>
                </a:moveTo>
                <a:lnTo>
                  <a:pt x="140" y="1356"/>
                </a:lnTo>
                <a:lnTo>
                  <a:pt x="266" y="1230"/>
                </a:lnTo>
                <a:cubicBezTo>
                  <a:pt x="446" y="1391"/>
                  <a:pt x="691" y="1442"/>
                  <a:pt x="914" y="1386"/>
                </a:cubicBezTo>
                <a:cubicBezTo>
                  <a:pt x="942" y="1379"/>
                  <a:pt x="961" y="1347"/>
                  <a:pt x="953" y="1319"/>
                </a:cubicBezTo>
                <a:cubicBezTo>
                  <a:pt x="946" y="1291"/>
                  <a:pt x="914" y="1272"/>
                  <a:pt x="886" y="1279"/>
                </a:cubicBezTo>
                <a:cubicBezTo>
                  <a:pt x="699" y="1326"/>
                  <a:pt x="495" y="1286"/>
                  <a:pt x="344" y="1154"/>
                </a:cubicBezTo>
                <a:lnTo>
                  <a:pt x="466" y="1030"/>
                </a:lnTo>
                <a:lnTo>
                  <a:pt x="140" y="1030"/>
                </a:lnTo>
                <a:close/>
              </a:path>
            </a:pathLst>
          </a:custGeom>
          <a:solidFill>
            <a:schemeClr val="bg1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AEFB7897-4A6A-168F-2E1B-9402ACB25DE1}"/>
              </a:ext>
            </a:extLst>
          </p:cNvPr>
          <p:cNvSpPr/>
          <p:nvPr/>
        </p:nvSpPr>
        <p:spPr>
          <a:xfrm>
            <a:off x="428444" y="1674649"/>
            <a:ext cx="8917169" cy="585725"/>
          </a:xfrm>
          <a:prstGeom prst="rect">
            <a:avLst/>
          </a:prstGeom>
        </p:spPr>
        <p:txBody>
          <a:bodyPr/>
          <a:lstStyle/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작업 화면 중앙 하단에서 노출된다</a:t>
            </a:r>
          </a:p>
          <a:p>
            <a:pPr marL="177800" indent="-17780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정보 요소로 수행된 작업과 관련된 문장으로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줄로만 사용되며 일정시간이 지나면 사라지는 정보요소이다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38372600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308742"/>
            <a:ext cx="7218363" cy="30476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4.4.3 Tooltip</a:t>
            </a:r>
          </a:p>
        </p:txBody>
      </p:sp>
      <p:grpSp>
        <p:nvGrpSpPr>
          <p:cNvPr id="25" name="그룹 24"/>
          <p:cNvGrpSpPr/>
          <p:nvPr/>
        </p:nvGrpSpPr>
        <p:grpSpPr>
          <a:xfrm>
            <a:off x="983198" y="2783297"/>
            <a:ext cx="1013036" cy="270630"/>
            <a:chOff x="514348" y="2674620"/>
            <a:chExt cx="1055372" cy="281940"/>
          </a:xfrm>
        </p:grpSpPr>
        <p:grpSp>
          <p:nvGrpSpPr>
            <p:cNvPr id="73" name="그룹 72"/>
            <p:cNvGrpSpPr/>
            <p:nvPr/>
          </p:nvGrpSpPr>
          <p:grpSpPr>
            <a:xfrm>
              <a:off x="514348" y="2674620"/>
              <a:ext cx="1055372" cy="281940"/>
              <a:chOff x="514348" y="2674620"/>
              <a:chExt cx="1055372" cy="281940"/>
            </a:xfrm>
          </p:grpSpPr>
          <p:sp>
            <p:nvSpPr>
              <p:cNvPr id="75" name="모서리가 둥근 직사각형 74"/>
              <p:cNvSpPr/>
              <p:nvPr/>
            </p:nvSpPr>
            <p:spPr bwMode="auto">
              <a:xfrm>
                <a:off x="571500" y="2674620"/>
                <a:ext cx="998220" cy="281940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6" name="이등변 삼각형 75"/>
              <p:cNvSpPr/>
              <p:nvPr/>
            </p:nvSpPr>
            <p:spPr bwMode="auto">
              <a:xfrm rot="16200000">
                <a:off x="501663" y="2795282"/>
                <a:ext cx="82522" cy="57151"/>
              </a:xfrm>
              <a:prstGeom prst="triangle">
                <a:avLst/>
              </a:prstGeom>
              <a:solidFill>
                <a:srgbClr val="262626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4" name="TextBox 73"/>
            <p:cNvSpPr txBox="1"/>
            <p:nvPr/>
          </p:nvSpPr>
          <p:spPr>
            <a:xfrm>
              <a:off x="628650" y="2705926"/>
              <a:ext cx="88392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Tooltip Text</a:t>
              </a:r>
              <a:endParaRPr lang="ko-KR" altLang="en-US" sz="80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27" name="그룹 26"/>
          <p:cNvGrpSpPr/>
          <p:nvPr/>
        </p:nvGrpSpPr>
        <p:grpSpPr>
          <a:xfrm>
            <a:off x="1038057" y="3218590"/>
            <a:ext cx="958177" cy="342311"/>
            <a:chOff x="571500" y="2599944"/>
            <a:chExt cx="998220" cy="356616"/>
          </a:xfrm>
        </p:grpSpPr>
        <p:grpSp>
          <p:nvGrpSpPr>
            <p:cNvPr id="69" name="그룹 68"/>
            <p:cNvGrpSpPr/>
            <p:nvPr/>
          </p:nvGrpSpPr>
          <p:grpSpPr>
            <a:xfrm>
              <a:off x="571500" y="2599944"/>
              <a:ext cx="998220" cy="356616"/>
              <a:chOff x="571500" y="2599944"/>
              <a:chExt cx="998220" cy="356616"/>
            </a:xfrm>
          </p:grpSpPr>
          <p:sp>
            <p:nvSpPr>
              <p:cNvPr id="71" name="모서리가 둥근 직사각형 70"/>
              <p:cNvSpPr/>
              <p:nvPr/>
            </p:nvSpPr>
            <p:spPr bwMode="auto">
              <a:xfrm>
                <a:off x="571500" y="2674620"/>
                <a:ext cx="998220" cy="281940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72" name="이등변 삼각형 71"/>
              <p:cNvSpPr/>
              <p:nvPr/>
            </p:nvSpPr>
            <p:spPr bwMode="auto">
              <a:xfrm>
                <a:off x="1026795" y="2599944"/>
                <a:ext cx="92666" cy="79597"/>
              </a:xfrm>
              <a:prstGeom prst="triangle">
                <a:avLst/>
              </a:prstGeom>
              <a:solidFill>
                <a:srgbClr val="262626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70" name="TextBox 69"/>
            <p:cNvSpPr txBox="1"/>
            <p:nvPr/>
          </p:nvSpPr>
          <p:spPr>
            <a:xfrm>
              <a:off x="628650" y="2704594"/>
              <a:ext cx="88392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Tooltip Text</a:t>
              </a:r>
              <a:endParaRPr lang="ko-KR" altLang="en-US" sz="80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0" name="그룹 29"/>
          <p:cNvGrpSpPr/>
          <p:nvPr/>
        </p:nvGrpSpPr>
        <p:grpSpPr>
          <a:xfrm>
            <a:off x="2234562" y="2780683"/>
            <a:ext cx="1013033" cy="270630"/>
            <a:chOff x="571500" y="2674620"/>
            <a:chExt cx="1055369" cy="281940"/>
          </a:xfrm>
        </p:grpSpPr>
        <p:grpSp>
          <p:nvGrpSpPr>
            <p:cNvPr id="65" name="그룹 64"/>
            <p:cNvGrpSpPr/>
            <p:nvPr/>
          </p:nvGrpSpPr>
          <p:grpSpPr>
            <a:xfrm>
              <a:off x="571500" y="2674620"/>
              <a:ext cx="1055369" cy="281940"/>
              <a:chOff x="571500" y="2674620"/>
              <a:chExt cx="1055369" cy="281940"/>
            </a:xfrm>
          </p:grpSpPr>
          <p:sp>
            <p:nvSpPr>
              <p:cNvPr id="67" name="모서리가 둥근 직사각형 66"/>
              <p:cNvSpPr/>
              <p:nvPr/>
            </p:nvSpPr>
            <p:spPr bwMode="auto">
              <a:xfrm flipH="1">
                <a:off x="571500" y="2674620"/>
                <a:ext cx="998220" cy="281940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8" name="이등변 삼각형 67"/>
              <p:cNvSpPr/>
              <p:nvPr/>
            </p:nvSpPr>
            <p:spPr bwMode="auto">
              <a:xfrm rot="5400000" flipH="1">
                <a:off x="1549626" y="2779541"/>
                <a:ext cx="97339" cy="57147"/>
              </a:xfrm>
              <a:prstGeom prst="triangle">
                <a:avLst/>
              </a:prstGeom>
              <a:solidFill>
                <a:srgbClr val="262626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6" name="TextBox 65"/>
            <p:cNvSpPr txBox="1"/>
            <p:nvPr/>
          </p:nvSpPr>
          <p:spPr>
            <a:xfrm>
              <a:off x="628650" y="2697671"/>
              <a:ext cx="88392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defRPr>
              </a:lvl1pPr>
            </a:lstStyle>
            <a:p>
              <a:pPr algn="ctr"/>
              <a:r>
                <a:rPr lang="en-US" altLang="ko-KR"/>
                <a:t>Tooltip Text</a:t>
              </a:r>
              <a:endParaRPr lang="ko-KR" altLang="en-US" err="1"/>
            </a:p>
          </p:txBody>
        </p:sp>
      </p:grpSp>
      <p:grpSp>
        <p:nvGrpSpPr>
          <p:cNvPr id="37" name="그룹 36"/>
          <p:cNvGrpSpPr/>
          <p:nvPr/>
        </p:nvGrpSpPr>
        <p:grpSpPr>
          <a:xfrm>
            <a:off x="2234562" y="3176132"/>
            <a:ext cx="958177" cy="327230"/>
            <a:chOff x="571500" y="2674620"/>
            <a:chExt cx="998220" cy="340906"/>
          </a:xfrm>
        </p:grpSpPr>
        <p:grpSp>
          <p:nvGrpSpPr>
            <p:cNvPr id="61" name="그룹 60"/>
            <p:cNvGrpSpPr/>
            <p:nvPr/>
          </p:nvGrpSpPr>
          <p:grpSpPr>
            <a:xfrm>
              <a:off x="571500" y="2674620"/>
              <a:ext cx="998220" cy="340906"/>
              <a:chOff x="571500" y="2674620"/>
              <a:chExt cx="998220" cy="340906"/>
            </a:xfrm>
          </p:grpSpPr>
          <p:sp>
            <p:nvSpPr>
              <p:cNvPr id="63" name="모서리가 둥근 직사각형 62"/>
              <p:cNvSpPr/>
              <p:nvPr/>
            </p:nvSpPr>
            <p:spPr bwMode="auto">
              <a:xfrm>
                <a:off x="571500" y="2674620"/>
                <a:ext cx="998220" cy="281940"/>
              </a:xfrm>
              <a:prstGeom prst="roundRect">
                <a:avLst/>
              </a:prstGeom>
              <a:solidFill>
                <a:schemeClr val="tx1">
                  <a:lumMod val="85000"/>
                  <a:lumOff val="15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" name="이등변 삼각형 63"/>
              <p:cNvSpPr/>
              <p:nvPr/>
            </p:nvSpPr>
            <p:spPr bwMode="auto">
              <a:xfrm flipV="1">
                <a:off x="1026795" y="2951320"/>
                <a:ext cx="95273" cy="64206"/>
              </a:xfrm>
              <a:prstGeom prst="triangle">
                <a:avLst/>
              </a:prstGeom>
              <a:solidFill>
                <a:srgbClr val="262626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62" name="TextBox 61"/>
            <p:cNvSpPr txBox="1"/>
            <p:nvPr/>
          </p:nvSpPr>
          <p:spPr>
            <a:xfrm>
              <a:off x="628650" y="2705100"/>
              <a:ext cx="88392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Tooltip Text</a:t>
              </a:r>
              <a:endParaRPr lang="ko-KR" altLang="en-US" sz="80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39" name="그룹 38"/>
          <p:cNvGrpSpPr/>
          <p:nvPr/>
        </p:nvGrpSpPr>
        <p:grpSpPr>
          <a:xfrm>
            <a:off x="999457" y="3813999"/>
            <a:ext cx="1175113" cy="270630"/>
            <a:chOff x="547437" y="2674620"/>
            <a:chExt cx="830949" cy="281940"/>
          </a:xfrm>
        </p:grpSpPr>
        <p:sp>
          <p:nvSpPr>
            <p:cNvPr id="59" name="모서리가 둥근 직사각형 58"/>
            <p:cNvSpPr/>
            <p:nvPr/>
          </p:nvSpPr>
          <p:spPr bwMode="auto">
            <a:xfrm>
              <a:off x="571500" y="2674620"/>
              <a:ext cx="782722" cy="281940"/>
            </a:xfrm>
            <a:prstGeom prst="roundRect">
              <a:avLst/>
            </a:prstGeom>
            <a:solidFill>
              <a:schemeClr val="tx1">
                <a:lumMod val="85000"/>
                <a:lumOff val="1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  <p:sp>
          <p:nvSpPr>
            <p:cNvPr id="60" name="TextBox 59"/>
            <p:cNvSpPr txBox="1"/>
            <p:nvPr/>
          </p:nvSpPr>
          <p:spPr>
            <a:xfrm>
              <a:off x="547437" y="2702108"/>
              <a:ext cx="830949" cy="2244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Navigation Toolbar</a:t>
              </a:r>
              <a:endPara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44" name="그룹 43"/>
          <p:cNvGrpSpPr/>
          <p:nvPr/>
        </p:nvGrpSpPr>
        <p:grpSpPr>
          <a:xfrm>
            <a:off x="1033485" y="4310778"/>
            <a:ext cx="1930288" cy="512349"/>
            <a:chOff x="571499" y="2490948"/>
            <a:chExt cx="2249491" cy="533760"/>
          </a:xfrm>
        </p:grpSpPr>
        <p:grpSp>
          <p:nvGrpSpPr>
            <p:cNvPr id="55" name="그룹 54"/>
            <p:cNvGrpSpPr/>
            <p:nvPr/>
          </p:nvGrpSpPr>
          <p:grpSpPr>
            <a:xfrm>
              <a:off x="571499" y="2490948"/>
              <a:ext cx="2249491" cy="533760"/>
              <a:chOff x="571499" y="2490948"/>
              <a:chExt cx="2249491" cy="533760"/>
            </a:xfrm>
          </p:grpSpPr>
          <p:sp>
            <p:nvSpPr>
              <p:cNvPr id="57" name="모서리가 둥근 직사각형 56"/>
              <p:cNvSpPr/>
              <p:nvPr/>
            </p:nvSpPr>
            <p:spPr bwMode="auto">
              <a:xfrm>
                <a:off x="571499" y="2490948"/>
                <a:ext cx="2249491" cy="465612"/>
              </a:xfrm>
              <a:prstGeom prst="roundRect">
                <a:avLst>
                  <a:gd name="adj" fmla="val 6848"/>
                </a:avLst>
              </a:prstGeom>
              <a:solidFill>
                <a:schemeClr val="tx1">
                  <a:lumMod val="85000"/>
                  <a:lumOff val="15000"/>
                </a:schemeClr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58" name="이등변 삼각형 57"/>
              <p:cNvSpPr/>
              <p:nvPr/>
            </p:nvSpPr>
            <p:spPr bwMode="auto">
              <a:xfrm flipV="1">
                <a:off x="1652429" y="2947431"/>
                <a:ext cx="87630" cy="77277"/>
              </a:xfrm>
              <a:prstGeom prst="triangle">
                <a:avLst/>
              </a:prstGeom>
              <a:solidFill>
                <a:srgbClr val="262626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56" name="TextBox 55"/>
            <p:cNvSpPr txBox="1"/>
            <p:nvPr/>
          </p:nvSpPr>
          <p:spPr>
            <a:xfrm>
              <a:off x="587214" y="2549913"/>
              <a:ext cx="2130428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탑오버요소를 통해 표현하려는 이미지 또는 텍스트를 배치합니다</a:t>
              </a:r>
              <a:r>
                <a:rPr lang="en-US" altLang="ko-KR" sz="80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.</a:t>
              </a:r>
              <a:endParaRPr lang="ko-KR" altLang="en-US" sz="800" err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endParaRPr>
            </a:p>
          </p:txBody>
        </p:sp>
      </p:grpSp>
      <p:grpSp>
        <p:nvGrpSpPr>
          <p:cNvPr id="51" name="그룹 50"/>
          <p:cNvGrpSpPr/>
          <p:nvPr/>
        </p:nvGrpSpPr>
        <p:grpSpPr>
          <a:xfrm>
            <a:off x="1033485" y="5027034"/>
            <a:ext cx="2159254" cy="705529"/>
            <a:chOff x="571499" y="2493166"/>
            <a:chExt cx="2249491" cy="678515"/>
          </a:xfrm>
        </p:grpSpPr>
        <p:sp>
          <p:nvSpPr>
            <p:cNvPr id="53" name="모서리가 둥근 직사각형 52"/>
            <p:cNvSpPr/>
            <p:nvPr/>
          </p:nvSpPr>
          <p:spPr bwMode="auto">
            <a:xfrm>
              <a:off x="571499" y="2493166"/>
              <a:ext cx="2249491" cy="628436"/>
            </a:xfrm>
            <a:prstGeom prst="roundRect">
              <a:avLst>
                <a:gd name="adj" fmla="val 6848"/>
              </a:avLst>
            </a:prstGeom>
            <a:solidFill>
              <a:schemeClr val="tx1">
                <a:lumMod val="85000"/>
                <a:lumOff val="15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  <p:sp>
          <p:nvSpPr>
            <p:cNvPr id="54" name="이등변 삼각형 53"/>
            <p:cNvSpPr/>
            <p:nvPr/>
          </p:nvSpPr>
          <p:spPr bwMode="auto">
            <a:xfrm flipV="1">
              <a:off x="1652429" y="3121602"/>
              <a:ext cx="87630" cy="50079"/>
            </a:xfrm>
            <a:prstGeom prst="triangle">
              <a:avLst/>
            </a:prstGeom>
            <a:solidFill>
              <a:srgbClr val="262626"/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79200" tIns="39600" rIns="79200" bIns="3960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7858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ko-KR" altLang="en-US" sz="10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 Narrow" pitchFamily="34" charset="0"/>
                <a:ea typeface="맑은 고딕" panose="020B0503020000020004" pitchFamily="50" charset="-127"/>
              </a:endParaRPr>
            </a:p>
          </p:txBody>
        </p:sp>
      </p:grpSp>
      <p:sp>
        <p:nvSpPr>
          <p:cNvPr id="52" name="TextBox 51"/>
          <p:cNvSpPr txBox="1"/>
          <p:nvPr/>
        </p:nvSpPr>
        <p:spPr>
          <a:xfrm>
            <a:off x="1092914" y="5071271"/>
            <a:ext cx="204496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ko-KR" altLang="en-US" sz="8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타이틀</a:t>
            </a:r>
            <a:endParaRPr lang="en-US" altLang="ko-KR" sz="80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br>
              <a:rPr lang="en-US" altLang="ko-KR" sz="8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ko-KR" altLang="en-US" sz="8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탑오버요소를 통해 표현하려는 이미지 또는 텍스트를 배치합니다</a:t>
            </a:r>
            <a:r>
              <a:rPr lang="en-US" altLang="ko-KR" sz="80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800" err="1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12" name="object 96"/>
          <p:cNvSpPr/>
          <p:nvPr/>
        </p:nvSpPr>
        <p:spPr>
          <a:xfrm>
            <a:off x="4692628" y="2906904"/>
            <a:ext cx="4200683" cy="2622415"/>
          </a:xfrm>
          <a:custGeom>
            <a:avLst/>
            <a:gdLst/>
            <a:ahLst/>
            <a:cxnLst/>
            <a:rect l="l" t="t" r="r" b="b"/>
            <a:pathLst>
              <a:path w="2656840" h="1658620">
                <a:moveTo>
                  <a:pt x="2656332" y="1658111"/>
                </a:moveTo>
                <a:lnTo>
                  <a:pt x="0" y="1658111"/>
                </a:lnTo>
                <a:lnTo>
                  <a:pt x="0" y="0"/>
                </a:lnTo>
                <a:lnTo>
                  <a:pt x="2656332" y="0"/>
                </a:lnTo>
                <a:lnTo>
                  <a:pt x="2656332" y="1658111"/>
                </a:lnTo>
                <a:close/>
              </a:path>
            </a:pathLst>
          </a:custGeom>
          <a:solidFill>
            <a:srgbClr val="F2F4F7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3" name="텍스트 개체 틀 10"/>
          <p:cNvSpPr txBox="1">
            <a:spLocks/>
          </p:cNvSpPr>
          <p:nvPr/>
        </p:nvSpPr>
        <p:spPr>
          <a:xfrm>
            <a:off x="4730548" y="2981410"/>
            <a:ext cx="714133" cy="29788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ClrTx/>
              <a:buNone/>
            </a:pPr>
            <a:r>
              <a:rPr lang="ko-KR" altLang="en-US" sz="900" kern="1200">
                <a:latin typeface="맑은 고딕" panose="020B0503020000020004" pitchFamily="50" charset="-127"/>
                <a:ea typeface="맑은 고딕" panose="020B0503020000020004" pitchFamily="50" charset="-127"/>
              </a:rPr>
              <a:t>사용 예시</a:t>
            </a:r>
            <a:endParaRPr lang="en-US" altLang="ko-KR" sz="900" kern="12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7" name="그룹 126"/>
          <p:cNvGrpSpPr/>
          <p:nvPr/>
        </p:nvGrpSpPr>
        <p:grpSpPr>
          <a:xfrm>
            <a:off x="4901789" y="3681847"/>
            <a:ext cx="3718716" cy="575876"/>
            <a:chOff x="5298064" y="3038412"/>
            <a:chExt cx="3718716" cy="575876"/>
          </a:xfrm>
        </p:grpSpPr>
        <p:pic>
          <p:nvPicPr>
            <p:cNvPr id="128" name="object 18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98064" y="3038412"/>
              <a:ext cx="3718716" cy="319412"/>
            </a:xfrm>
            <a:prstGeom prst="rect">
              <a:avLst/>
            </a:prstGeom>
          </p:spPr>
        </p:pic>
        <p:pic>
          <p:nvPicPr>
            <p:cNvPr id="129" name="object 1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769643" y="3136335"/>
              <a:ext cx="116574" cy="118906"/>
            </a:xfrm>
            <a:prstGeom prst="rect">
              <a:avLst/>
            </a:prstGeom>
          </p:spPr>
        </p:pic>
        <p:pic>
          <p:nvPicPr>
            <p:cNvPr id="130" name="object 1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522506" y="3136335"/>
              <a:ext cx="132895" cy="125899"/>
            </a:xfrm>
            <a:prstGeom prst="rect">
              <a:avLst/>
            </a:prstGeom>
          </p:spPr>
        </p:pic>
        <p:pic>
          <p:nvPicPr>
            <p:cNvPr id="131" name="object 18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98685" y="3136335"/>
              <a:ext cx="111910" cy="25645"/>
            </a:xfrm>
            <a:prstGeom prst="rect">
              <a:avLst/>
            </a:prstGeom>
          </p:spPr>
        </p:pic>
        <p:pic>
          <p:nvPicPr>
            <p:cNvPr id="132" name="object 19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305678" y="3166644"/>
              <a:ext cx="97921" cy="97921"/>
            </a:xfrm>
            <a:prstGeom prst="rect">
              <a:avLst/>
            </a:prstGeom>
          </p:spPr>
        </p:pic>
        <p:pic>
          <p:nvPicPr>
            <p:cNvPr id="133" name="object 19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993259" y="3080379"/>
              <a:ext cx="235480" cy="235480"/>
            </a:xfrm>
            <a:prstGeom prst="rect">
              <a:avLst/>
            </a:prstGeom>
          </p:spPr>
        </p:pic>
        <p:pic>
          <p:nvPicPr>
            <p:cNvPr id="134" name="object 19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025900" y="3120014"/>
              <a:ext cx="195843" cy="193512"/>
            </a:xfrm>
            <a:prstGeom prst="rect">
              <a:avLst/>
            </a:prstGeom>
          </p:spPr>
        </p:pic>
        <p:pic>
          <p:nvPicPr>
            <p:cNvPr id="135" name="object 19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051546" y="3136335"/>
              <a:ext cx="137558" cy="135226"/>
            </a:xfrm>
            <a:prstGeom prst="rect">
              <a:avLst/>
            </a:prstGeom>
          </p:spPr>
        </p:pic>
        <p:pic>
          <p:nvPicPr>
            <p:cNvPr id="136" name="object 19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813735" y="3136335"/>
              <a:ext cx="125899" cy="125899"/>
            </a:xfrm>
            <a:prstGeom prst="rect">
              <a:avLst/>
            </a:prstGeom>
          </p:spPr>
        </p:pic>
        <p:pic>
          <p:nvPicPr>
            <p:cNvPr id="137" name="object 19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575923" y="3129340"/>
              <a:ext cx="137556" cy="137558"/>
            </a:xfrm>
            <a:prstGeom prst="rect">
              <a:avLst/>
            </a:prstGeom>
          </p:spPr>
        </p:pic>
        <p:pic>
          <p:nvPicPr>
            <p:cNvPr id="138" name="object 19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328786" y="3129340"/>
              <a:ext cx="144550" cy="139887"/>
            </a:xfrm>
            <a:prstGeom prst="rect">
              <a:avLst/>
            </a:prstGeom>
          </p:spPr>
        </p:pic>
        <p:pic>
          <p:nvPicPr>
            <p:cNvPr id="139" name="object 19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090975" y="3136335"/>
              <a:ext cx="132893" cy="132895"/>
            </a:xfrm>
            <a:prstGeom prst="rect">
              <a:avLst/>
            </a:prstGeom>
          </p:spPr>
        </p:pic>
        <p:pic>
          <p:nvPicPr>
            <p:cNvPr id="140" name="object 19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53163" y="3136335"/>
              <a:ext cx="132893" cy="132895"/>
            </a:xfrm>
            <a:prstGeom prst="rect">
              <a:avLst/>
            </a:prstGeom>
          </p:spPr>
        </p:pic>
        <p:pic>
          <p:nvPicPr>
            <p:cNvPr id="141" name="object 19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45915" y="3136335"/>
              <a:ext cx="9326" cy="111910"/>
            </a:xfrm>
            <a:prstGeom prst="rect">
              <a:avLst/>
            </a:prstGeom>
          </p:spPr>
        </p:pic>
        <p:pic>
          <p:nvPicPr>
            <p:cNvPr id="142" name="object 20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522093" y="3136335"/>
              <a:ext cx="123567" cy="125899"/>
            </a:xfrm>
            <a:prstGeom prst="rect">
              <a:avLst/>
            </a:prstGeom>
          </p:spPr>
        </p:pic>
        <p:pic>
          <p:nvPicPr>
            <p:cNvPr id="143" name="object 20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279618" y="3136335"/>
              <a:ext cx="128230" cy="125899"/>
            </a:xfrm>
            <a:prstGeom prst="rect">
              <a:avLst/>
            </a:prstGeom>
          </p:spPr>
        </p:pic>
        <p:pic>
          <p:nvPicPr>
            <p:cNvPr id="144" name="object 20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6034813" y="3136335"/>
              <a:ext cx="139887" cy="118906"/>
            </a:xfrm>
            <a:prstGeom prst="rect">
              <a:avLst/>
            </a:prstGeom>
          </p:spPr>
        </p:pic>
        <p:pic>
          <p:nvPicPr>
            <p:cNvPr id="145" name="object 20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797001" y="3129340"/>
              <a:ext cx="146882" cy="146883"/>
            </a:xfrm>
            <a:prstGeom prst="rect">
              <a:avLst/>
            </a:prstGeom>
          </p:spPr>
        </p:pic>
        <p:pic>
          <p:nvPicPr>
            <p:cNvPr id="146" name="object 20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566597" y="3241251"/>
              <a:ext cx="606184" cy="373037"/>
            </a:xfrm>
            <a:prstGeom prst="rect">
              <a:avLst/>
            </a:prstGeom>
          </p:spPr>
        </p:pic>
        <p:sp>
          <p:nvSpPr>
            <p:cNvPr id="147" name="object 205"/>
            <p:cNvSpPr/>
            <p:nvPr/>
          </p:nvSpPr>
          <p:spPr>
            <a:xfrm>
              <a:off x="7566597" y="3613123"/>
              <a:ext cx="606186" cy="0"/>
            </a:xfrm>
            <a:custGeom>
              <a:avLst/>
              <a:gdLst/>
              <a:ahLst/>
              <a:cxnLst/>
              <a:rect l="l" t="t" r="r" b="b"/>
              <a:pathLst>
                <a:path w="396239">
                  <a:moveTo>
                    <a:pt x="0" y="0"/>
                  </a:moveTo>
                  <a:lnTo>
                    <a:pt x="396239" y="0"/>
                  </a:lnTo>
                </a:path>
              </a:pathLst>
            </a:custGeom>
            <a:ln w="3175">
              <a:solidFill>
                <a:srgbClr val="EFF3F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48" name="object 20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7643536" y="3320522"/>
              <a:ext cx="463964" cy="214495"/>
            </a:xfrm>
            <a:prstGeom prst="rect">
              <a:avLst/>
            </a:prstGeom>
          </p:spPr>
        </p:pic>
        <p:sp>
          <p:nvSpPr>
            <p:cNvPr id="149" name="object 207"/>
            <p:cNvSpPr/>
            <p:nvPr/>
          </p:nvSpPr>
          <p:spPr>
            <a:xfrm>
              <a:off x="7641642" y="3312362"/>
              <a:ext cx="469211" cy="224405"/>
            </a:xfrm>
            <a:custGeom>
              <a:avLst/>
              <a:gdLst/>
              <a:ahLst/>
              <a:cxnLst/>
              <a:rect l="l" t="t" r="r" b="b"/>
              <a:pathLst>
                <a:path w="306704" h="146684">
                  <a:moveTo>
                    <a:pt x="302133" y="146399"/>
                  </a:moveTo>
                  <a:lnTo>
                    <a:pt x="4572" y="146399"/>
                  </a:lnTo>
                  <a:lnTo>
                    <a:pt x="0" y="140303"/>
                  </a:lnTo>
                  <a:lnTo>
                    <a:pt x="0" y="30480"/>
                  </a:lnTo>
                  <a:lnTo>
                    <a:pt x="4572" y="24384"/>
                  </a:lnTo>
                  <a:lnTo>
                    <a:pt x="141827" y="24384"/>
                  </a:lnTo>
                  <a:lnTo>
                    <a:pt x="155638" y="0"/>
                  </a:lnTo>
                  <a:lnTo>
                    <a:pt x="161353" y="9144"/>
                  </a:lnTo>
                  <a:lnTo>
                    <a:pt x="155638" y="9144"/>
                  </a:lnTo>
                  <a:lnTo>
                    <a:pt x="143446" y="28956"/>
                  </a:lnTo>
                  <a:lnTo>
                    <a:pt x="7620" y="28956"/>
                  </a:lnTo>
                  <a:lnTo>
                    <a:pt x="4572" y="32004"/>
                  </a:lnTo>
                  <a:lnTo>
                    <a:pt x="4572" y="138779"/>
                  </a:lnTo>
                  <a:lnTo>
                    <a:pt x="7620" y="141827"/>
                  </a:lnTo>
                  <a:lnTo>
                    <a:pt x="305562" y="141827"/>
                  </a:lnTo>
                  <a:lnTo>
                    <a:pt x="302133" y="146399"/>
                  </a:lnTo>
                  <a:close/>
                </a:path>
                <a:path w="306704" h="146684">
                  <a:moveTo>
                    <a:pt x="305562" y="141827"/>
                  </a:moveTo>
                  <a:lnTo>
                    <a:pt x="299085" y="141827"/>
                  </a:lnTo>
                  <a:lnTo>
                    <a:pt x="302133" y="138779"/>
                  </a:lnTo>
                  <a:lnTo>
                    <a:pt x="302133" y="32004"/>
                  </a:lnTo>
                  <a:lnTo>
                    <a:pt x="299085" y="28956"/>
                  </a:lnTo>
                  <a:lnTo>
                    <a:pt x="167830" y="28956"/>
                  </a:lnTo>
                  <a:lnTo>
                    <a:pt x="155638" y="9144"/>
                  </a:lnTo>
                  <a:lnTo>
                    <a:pt x="161353" y="9144"/>
                  </a:lnTo>
                  <a:lnTo>
                    <a:pt x="170878" y="24384"/>
                  </a:lnTo>
                  <a:lnTo>
                    <a:pt x="302133" y="24384"/>
                  </a:lnTo>
                  <a:lnTo>
                    <a:pt x="306705" y="30480"/>
                  </a:lnTo>
                  <a:lnTo>
                    <a:pt x="306705" y="140303"/>
                  </a:lnTo>
                  <a:lnTo>
                    <a:pt x="305562" y="141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7200353" y="3983766"/>
            <a:ext cx="577402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7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  <a:r>
              <a:rPr lang="en-US" altLang="ko-KR" sz="7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(F12)</a:t>
            </a:r>
            <a:endParaRPr lang="ko-KR" altLang="en-US" sz="700" b="1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0" name="직사각형 179"/>
          <p:cNvSpPr/>
          <p:nvPr/>
        </p:nvSpPr>
        <p:spPr>
          <a:xfrm>
            <a:off x="4901789" y="4886129"/>
            <a:ext cx="1666493" cy="240375"/>
          </a:xfrm>
          <a:prstGeom prst="rect">
            <a:avLst/>
          </a:prstGeom>
          <a:solidFill>
            <a:schemeClr val="bg1"/>
          </a:solidFill>
          <a:ln w="12700" cmpd="dbl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9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endParaRPr lang="ko-KR" altLang="en-US" sz="9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6" name="그룹 185"/>
          <p:cNvGrpSpPr/>
          <p:nvPr/>
        </p:nvGrpSpPr>
        <p:grpSpPr>
          <a:xfrm>
            <a:off x="4866392" y="4491846"/>
            <a:ext cx="1404271" cy="348185"/>
            <a:chOff x="591300" y="2690441"/>
            <a:chExt cx="1290411" cy="348185"/>
          </a:xfrm>
        </p:grpSpPr>
        <p:grpSp>
          <p:nvGrpSpPr>
            <p:cNvPr id="187" name="그룹 186"/>
            <p:cNvGrpSpPr/>
            <p:nvPr/>
          </p:nvGrpSpPr>
          <p:grpSpPr>
            <a:xfrm>
              <a:off x="612995" y="2690441"/>
              <a:ext cx="1242318" cy="348185"/>
              <a:chOff x="612995" y="2690441"/>
              <a:chExt cx="1242318" cy="348185"/>
            </a:xfrm>
          </p:grpSpPr>
          <p:sp>
            <p:nvSpPr>
              <p:cNvPr id="189" name="모서리가 둥근 직사각형 188"/>
              <p:cNvSpPr/>
              <p:nvPr/>
            </p:nvSpPr>
            <p:spPr bwMode="auto">
              <a:xfrm>
                <a:off x="612995" y="2690441"/>
                <a:ext cx="1242318" cy="281940"/>
              </a:xfrm>
              <a:prstGeom prst="roundRect">
                <a:avLst/>
              </a:prstGeom>
              <a:solidFill>
                <a:srgbClr val="FFDDDD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90" name="이등변 삼각형 189"/>
              <p:cNvSpPr/>
              <p:nvPr/>
            </p:nvSpPr>
            <p:spPr bwMode="auto">
              <a:xfrm flipV="1">
                <a:off x="1173231" y="2968049"/>
                <a:ext cx="109144" cy="70577"/>
              </a:xfrm>
              <a:prstGeom prst="triangle">
                <a:avLst/>
              </a:prstGeom>
              <a:solidFill>
                <a:srgbClr val="FFDDDD"/>
              </a:solidFill>
              <a:ln w="9525" cap="flat" cmpd="sng" algn="ctr">
                <a:noFill/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79200" tIns="39600" rIns="79200" bIns="3960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785813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ko-KR" altLang="en-US" sz="10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 Narrow" pitchFamily="34" charset="0"/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8" name="TextBox 187"/>
            <p:cNvSpPr txBox="1"/>
            <p:nvPr/>
          </p:nvSpPr>
          <p:spPr>
            <a:xfrm>
              <a:off x="591300" y="2728605"/>
              <a:ext cx="129041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  <a:cs typeface="+mn-cs"/>
                </a:rPr>
                <a:t>필수항목을 입력해 주세요</a:t>
              </a:r>
            </a:p>
          </p:txBody>
        </p:sp>
      </p:grpSp>
      <p:sp>
        <p:nvSpPr>
          <p:cNvPr id="4" name="직사각형 3">
            <a:extLst>
              <a:ext uri="{FF2B5EF4-FFF2-40B4-BE49-F238E27FC236}">
                <a16:creationId xmlns:a16="http://schemas.microsoft.com/office/drawing/2014/main" id="{F0794DC0-E7AC-4840-52B1-0639D3DA90AA}"/>
              </a:ext>
            </a:extLst>
          </p:cNvPr>
          <p:cNvSpPr/>
          <p:nvPr/>
        </p:nvSpPr>
        <p:spPr>
          <a:xfrm>
            <a:off x="428444" y="1628402"/>
            <a:ext cx="8917169" cy="632987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마우스 오버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호버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Hover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구현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효과로 추가 정보를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사용자에게 해당 요소의 부연 설명이나 새로운 기능을 소개할 때 사용한다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6767817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B1EE115E-2B60-C63F-E90B-9D790B774D73}"/>
              </a:ext>
            </a:extLst>
          </p:cNvPr>
          <p:cNvSpPr txBox="1">
            <a:spLocks/>
          </p:cNvSpPr>
          <p:nvPr/>
        </p:nvSpPr>
        <p:spPr>
          <a:xfrm>
            <a:off x="422274" y="1701077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5.1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명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텍스트 개체 틀 9">
            <a:extLst>
              <a:ext uri="{FF2B5EF4-FFF2-40B4-BE49-F238E27FC236}">
                <a16:creationId xmlns:a16="http://schemas.microsoft.com/office/drawing/2014/main" id="{3AEE4584-7FB8-93F3-C969-051698FB0689}"/>
              </a:ext>
            </a:extLst>
          </p:cNvPr>
          <p:cNvSpPr txBox="1">
            <a:spLocks/>
          </p:cNvSpPr>
          <p:nvPr/>
        </p:nvSpPr>
        <p:spPr>
          <a:xfrm>
            <a:off x="422275" y="1261840"/>
            <a:ext cx="7218363" cy="33361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 </a:t>
            </a:r>
            <a:r>
              <a:rPr lang="ko-KR" altLang="en-US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세부 요소</a:t>
            </a:r>
            <a:endParaRPr lang="en-US" altLang="ko-KR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F21F91CF-6197-8357-649A-E5709DCDB72C}"/>
              </a:ext>
            </a:extLst>
          </p:cNvPr>
          <p:cNvSpPr/>
          <p:nvPr/>
        </p:nvSpPr>
        <p:spPr bwMode="auto">
          <a:xfrm>
            <a:off x="1225214" y="4032860"/>
            <a:ext cx="2119365" cy="1604284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1A020AF4-0B63-CBE3-96C3-28920750E2E6}"/>
              </a:ext>
            </a:extLst>
          </p:cNvPr>
          <p:cNvSpPr/>
          <p:nvPr/>
        </p:nvSpPr>
        <p:spPr bwMode="auto">
          <a:xfrm>
            <a:off x="1300611" y="4499001"/>
            <a:ext cx="965078" cy="1070681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</a:rPr>
              <a:t>Single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CC94945D-8371-D492-A47F-579E2F588A8C}"/>
              </a:ext>
            </a:extLst>
          </p:cNvPr>
          <p:cNvSpPr/>
          <p:nvPr/>
        </p:nvSpPr>
        <p:spPr bwMode="auto">
          <a:xfrm>
            <a:off x="1300611" y="4124624"/>
            <a:ext cx="1976775" cy="21111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조회영역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EFCD7E4-CB56-7079-D3D9-365CCE1EDFC3}"/>
              </a:ext>
            </a:extLst>
          </p:cNvPr>
          <p:cNvSpPr txBox="1"/>
          <p:nvPr/>
        </p:nvSpPr>
        <p:spPr>
          <a:xfrm>
            <a:off x="1285371" y="4336785"/>
            <a:ext cx="784126" cy="2000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/>
              </a:rPr>
              <a:t>Lv1. </a:t>
            </a: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/>
              </a:rPr>
              <a:t>서브타이틀</a:t>
            </a:r>
          </a:p>
        </p:txBody>
      </p:sp>
      <p:sp>
        <p:nvSpPr>
          <p:cNvPr id="31" name="직사각형 30">
            <a:extLst>
              <a:ext uri="{FF2B5EF4-FFF2-40B4-BE49-F238E27FC236}">
                <a16:creationId xmlns:a16="http://schemas.microsoft.com/office/drawing/2014/main" id="{D2C48C47-A847-93C6-EC35-48EFE61166EC}"/>
              </a:ext>
            </a:extLst>
          </p:cNvPr>
          <p:cNvSpPr/>
          <p:nvPr/>
        </p:nvSpPr>
        <p:spPr bwMode="auto">
          <a:xfrm>
            <a:off x="2312307" y="4499001"/>
            <a:ext cx="965078" cy="1070681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</a:rPr>
              <a:t>Single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989B2FE-A7B9-9BB2-027C-21D5BD9700AC}"/>
              </a:ext>
            </a:extLst>
          </p:cNvPr>
          <p:cNvSpPr txBox="1"/>
          <p:nvPr/>
        </p:nvSpPr>
        <p:spPr>
          <a:xfrm>
            <a:off x="2297067" y="4336785"/>
            <a:ext cx="784126" cy="2000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/>
              </a:rPr>
              <a:t>Lv1. </a:t>
            </a: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/>
              </a:rPr>
              <a:t>서브타이틀</a:t>
            </a:r>
          </a:p>
        </p:txBody>
      </p:sp>
      <p:cxnSp>
        <p:nvCxnSpPr>
          <p:cNvPr id="33" name="꺾인 연결선 141">
            <a:extLst>
              <a:ext uri="{FF2B5EF4-FFF2-40B4-BE49-F238E27FC236}">
                <a16:creationId xmlns:a16="http://schemas.microsoft.com/office/drawing/2014/main" id="{52333256-EBB0-9AC7-CEC8-DC7E0D6AA332}"/>
              </a:ext>
            </a:extLst>
          </p:cNvPr>
          <p:cNvCxnSpPr/>
          <p:nvPr/>
        </p:nvCxnSpPr>
        <p:spPr>
          <a:xfrm rot="5400000" flipH="1" flipV="1">
            <a:off x="2110698" y="3832131"/>
            <a:ext cx="5867" cy="1085348"/>
          </a:xfrm>
          <a:prstGeom prst="bentConnector3">
            <a:avLst>
              <a:gd name="adj1" fmla="val 1648645"/>
            </a:avLst>
          </a:prstGeom>
          <a:noFill/>
          <a:ln w="3175" cap="flat" cmpd="sng" algn="ctr">
            <a:solidFill>
              <a:srgbClr val="FF0000"/>
            </a:solidFill>
            <a:prstDash val="solid"/>
            <a:headEnd type="oval" w="sm" len="sm"/>
            <a:tailEnd type="oval" w="sm" len="sm"/>
          </a:ln>
          <a:effectLst/>
        </p:spPr>
      </p:cxn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A8DF421B-FCAE-9E2F-2792-82EC2CA7FAAE}"/>
              </a:ext>
            </a:extLst>
          </p:cNvPr>
          <p:cNvSpPr/>
          <p:nvPr/>
        </p:nvSpPr>
        <p:spPr bwMode="auto">
          <a:xfrm>
            <a:off x="6561100" y="4010647"/>
            <a:ext cx="2119365" cy="1604284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7AC65CBC-51C4-8835-8C06-1AB5D98AB811}"/>
              </a:ext>
            </a:extLst>
          </p:cNvPr>
          <p:cNvSpPr/>
          <p:nvPr/>
        </p:nvSpPr>
        <p:spPr bwMode="auto">
          <a:xfrm>
            <a:off x="6636497" y="4476788"/>
            <a:ext cx="1977094" cy="1070681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lang="en-US" altLang="ko-KR" sz="700" kern="0" dirty="0">
                <a:solidFill>
                  <a:prstClr val="white">
                    <a:lumMod val="65000"/>
                  </a:prstClr>
                </a:solidFill>
                <a:latin typeface="맑은 고딕"/>
                <a:ea typeface="맑은 고딕"/>
              </a:rPr>
              <a:t>Single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7FFBF857-D196-0F6B-7FD2-4F5D946948E6}"/>
              </a:ext>
            </a:extLst>
          </p:cNvPr>
          <p:cNvSpPr/>
          <p:nvPr/>
        </p:nvSpPr>
        <p:spPr bwMode="auto">
          <a:xfrm>
            <a:off x="6636497" y="4102411"/>
            <a:ext cx="1976775" cy="21111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조회영역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A7968EB9-969D-0203-FFD9-2725F2BF00B0}"/>
              </a:ext>
            </a:extLst>
          </p:cNvPr>
          <p:cNvSpPr txBox="1"/>
          <p:nvPr/>
        </p:nvSpPr>
        <p:spPr>
          <a:xfrm>
            <a:off x="6621256" y="4314571"/>
            <a:ext cx="899429" cy="2000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/>
              </a:rPr>
              <a:t>Lv1. </a:t>
            </a: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/>
              </a:rPr>
              <a:t>서브타이틀 </a:t>
            </a:r>
            <a:r>
              <a:rPr kumimoji="0" lang="en-US" altLang="ko-KR" sz="700" b="1" dirty="0">
                <a:solidFill>
                  <a:srgbClr val="FF0000"/>
                </a:solidFill>
                <a:latin typeface="맑은 고딕"/>
                <a:ea typeface="맑은 고딕"/>
              </a:rPr>
              <a:t>(X)</a:t>
            </a:r>
            <a:endParaRPr kumimoji="0" lang="ko-KR" altLang="en-US" sz="700" b="1" dirty="0">
              <a:solidFill>
                <a:srgbClr val="FF0000"/>
              </a:solidFill>
              <a:latin typeface="맑은 고딕"/>
              <a:ea typeface="맑은 고딕"/>
            </a:endParaRPr>
          </a:p>
        </p:txBody>
      </p:sp>
      <p:cxnSp>
        <p:nvCxnSpPr>
          <p:cNvPr id="39" name="직선 연결선 38">
            <a:extLst>
              <a:ext uri="{FF2B5EF4-FFF2-40B4-BE49-F238E27FC236}">
                <a16:creationId xmlns:a16="http://schemas.microsoft.com/office/drawing/2014/main" id="{C569F2D3-D285-7292-ED39-50223BD408F3}"/>
              </a:ext>
            </a:extLst>
          </p:cNvPr>
          <p:cNvCxnSpPr/>
          <p:nvPr/>
        </p:nvCxnSpPr>
        <p:spPr>
          <a:xfrm>
            <a:off x="6625058" y="4407400"/>
            <a:ext cx="645342" cy="0"/>
          </a:xfrm>
          <a:prstGeom prst="line">
            <a:avLst/>
          </a:prstGeom>
          <a:noFill/>
          <a:ln w="3175" cap="flat" cmpd="sng" algn="ctr">
            <a:solidFill>
              <a:srgbClr val="FF0000"/>
            </a:solidFill>
            <a:prstDash val="solid"/>
          </a:ln>
          <a:effectLst/>
        </p:spPr>
      </p:cxnSp>
      <p:sp>
        <p:nvSpPr>
          <p:cNvPr id="43" name="직사각형 42">
            <a:extLst>
              <a:ext uri="{FF2B5EF4-FFF2-40B4-BE49-F238E27FC236}">
                <a16:creationId xmlns:a16="http://schemas.microsoft.com/office/drawing/2014/main" id="{465C2D24-B18D-9310-2252-6B1D4BFE2655}"/>
              </a:ext>
            </a:extLst>
          </p:cNvPr>
          <p:cNvSpPr/>
          <p:nvPr/>
        </p:nvSpPr>
        <p:spPr bwMode="auto">
          <a:xfrm>
            <a:off x="3892794" y="4033869"/>
            <a:ext cx="2106235" cy="1604284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44" name="직사각형 43">
            <a:extLst>
              <a:ext uri="{FF2B5EF4-FFF2-40B4-BE49-F238E27FC236}">
                <a16:creationId xmlns:a16="http://schemas.microsoft.com/office/drawing/2014/main" id="{0C116233-064D-E4E6-8FD0-8B5A8E2CFFF2}"/>
              </a:ext>
            </a:extLst>
          </p:cNvPr>
          <p:cNvSpPr/>
          <p:nvPr/>
        </p:nvSpPr>
        <p:spPr bwMode="auto">
          <a:xfrm>
            <a:off x="3951221" y="4496511"/>
            <a:ext cx="1977094" cy="454673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</a:rPr>
              <a:t>Master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46" name="직사각형 45">
            <a:extLst>
              <a:ext uri="{FF2B5EF4-FFF2-40B4-BE49-F238E27FC236}">
                <a16:creationId xmlns:a16="http://schemas.microsoft.com/office/drawing/2014/main" id="{340B3B08-8FA8-FEE7-6A16-9E9BD343ECBB}"/>
              </a:ext>
            </a:extLst>
          </p:cNvPr>
          <p:cNvSpPr/>
          <p:nvPr/>
        </p:nvSpPr>
        <p:spPr bwMode="auto">
          <a:xfrm>
            <a:off x="3951221" y="4125633"/>
            <a:ext cx="1976775" cy="21111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조회영역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018E2658-3156-24BD-78F6-0EC3607DF497}"/>
              </a:ext>
            </a:extLst>
          </p:cNvPr>
          <p:cNvSpPr txBox="1"/>
          <p:nvPr/>
        </p:nvSpPr>
        <p:spPr>
          <a:xfrm>
            <a:off x="3935981" y="4337794"/>
            <a:ext cx="784126" cy="20005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/>
              </a:rPr>
              <a:t>Lv1. </a:t>
            </a: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/>
              </a:rPr>
              <a:t>서브타이틀</a:t>
            </a:r>
          </a:p>
        </p:txBody>
      </p:sp>
      <p:sp>
        <p:nvSpPr>
          <p:cNvPr id="51" name="직사각형 50">
            <a:extLst>
              <a:ext uri="{FF2B5EF4-FFF2-40B4-BE49-F238E27FC236}">
                <a16:creationId xmlns:a16="http://schemas.microsoft.com/office/drawing/2014/main" id="{8599FDEB-679B-1C2B-1A1F-F78FBAAC4E8D}"/>
              </a:ext>
            </a:extLst>
          </p:cNvPr>
          <p:cNvSpPr/>
          <p:nvPr/>
        </p:nvSpPr>
        <p:spPr bwMode="auto">
          <a:xfrm>
            <a:off x="3951221" y="5124896"/>
            <a:ext cx="1977094" cy="454673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</a:rPr>
              <a:t>Detail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DA66BBA0-E640-95A3-A1DF-CFF611C1E064}"/>
              </a:ext>
            </a:extLst>
          </p:cNvPr>
          <p:cNvSpPr txBox="1"/>
          <p:nvPr/>
        </p:nvSpPr>
        <p:spPr>
          <a:xfrm>
            <a:off x="3935981" y="4968018"/>
            <a:ext cx="784126" cy="16759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/>
              </a:rPr>
              <a:t>▷</a:t>
            </a:r>
            <a:r>
              <a:rPr kumimoji="0" lang="en-US" altLang="ko-KR" sz="700" dirty="0">
                <a:solidFill>
                  <a:prstClr val="black"/>
                </a:solidFill>
                <a:latin typeface="맑은 고딕"/>
                <a:ea typeface="맑은 고딕"/>
              </a:rPr>
              <a:t>Lv2. </a:t>
            </a:r>
            <a:r>
              <a:rPr kumimoji="0" lang="ko-KR" altLang="en-US" sz="700" dirty="0">
                <a:solidFill>
                  <a:prstClr val="black"/>
                </a:solidFill>
                <a:latin typeface="맑은 고딕"/>
                <a:ea typeface="맑은 고딕"/>
              </a:rPr>
              <a:t>서브타이틀</a:t>
            </a:r>
          </a:p>
        </p:txBody>
      </p:sp>
      <p:cxnSp>
        <p:nvCxnSpPr>
          <p:cNvPr id="53" name="꺾인 연결선 146">
            <a:extLst>
              <a:ext uri="{FF2B5EF4-FFF2-40B4-BE49-F238E27FC236}">
                <a16:creationId xmlns:a16="http://schemas.microsoft.com/office/drawing/2014/main" id="{310E1319-E02C-129E-82CE-F10AED0E5004}"/>
              </a:ext>
            </a:extLst>
          </p:cNvPr>
          <p:cNvCxnSpPr/>
          <p:nvPr/>
        </p:nvCxnSpPr>
        <p:spPr>
          <a:xfrm flipH="1" flipV="1">
            <a:off x="3843296" y="4476788"/>
            <a:ext cx="2658" cy="616008"/>
          </a:xfrm>
          <a:prstGeom prst="bentConnector3">
            <a:avLst>
              <a:gd name="adj1" fmla="val 8416968"/>
            </a:avLst>
          </a:prstGeom>
          <a:noFill/>
          <a:ln w="3175" cap="flat" cmpd="sng" algn="ctr">
            <a:solidFill>
              <a:srgbClr val="FF0000"/>
            </a:solidFill>
            <a:prstDash val="solid"/>
            <a:headEnd type="oval" w="sm" len="sm"/>
            <a:tailEnd type="oval" w="sm" len="sm"/>
          </a:ln>
          <a:effectLst/>
        </p:spPr>
      </p:cxnSp>
      <p:cxnSp>
        <p:nvCxnSpPr>
          <p:cNvPr id="60" name="꺾인 연결선 140">
            <a:extLst>
              <a:ext uri="{FF2B5EF4-FFF2-40B4-BE49-F238E27FC236}">
                <a16:creationId xmlns:a16="http://schemas.microsoft.com/office/drawing/2014/main" id="{56E5EDE3-4F1E-9359-EC85-44217BF8F4CF}"/>
              </a:ext>
            </a:extLst>
          </p:cNvPr>
          <p:cNvCxnSpPr/>
          <p:nvPr/>
        </p:nvCxnSpPr>
        <p:spPr>
          <a:xfrm rot="16200000" flipH="1">
            <a:off x="1761678" y="4036225"/>
            <a:ext cx="146669" cy="234670"/>
          </a:xfrm>
          <a:prstGeom prst="bentConnector2">
            <a:avLst/>
          </a:prstGeom>
          <a:noFill/>
          <a:ln w="3175" cap="flat" cmpd="sng" algn="ctr">
            <a:solidFill>
              <a:srgbClr val="FF0000"/>
            </a:solidFill>
            <a:prstDash val="solid"/>
            <a:headEnd type="oval" w="sm" len="sm"/>
            <a:tailEnd type="oval" w="sm" len="sm"/>
          </a:ln>
          <a:effectLst/>
        </p:spPr>
      </p:cxn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5547046C-72E4-7084-F3D8-DABEAA4426A5}"/>
              </a:ext>
            </a:extLst>
          </p:cNvPr>
          <p:cNvSpPr/>
          <p:nvPr/>
        </p:nvSpPr>
        <p:spPr bwMode="auto">
          <a:xfrm>
            <a:off x="1225214" y="3806772"/>
            <a:ext cx="2119365" cy="222323"/>
          </a:xfrm>
          <a:prstGeom prst="rect">
            <a:avLst/>
          </a:prstGeom>
          <a:solidFill>
            <a:srgbClr val="2EA5AD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타이틀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(</a:t>
            </a: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화면명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6CCFA3B6-E917-94C2-CF45-98472B25B15D}"/>
              </a:ext>
            </a:extLst>
          </p:cNvPr>
          <p:cNvSpPr/>
          <p:nvPr/>
        </p:nvSpPr>
        <p:spPr bwMode="auto">
          <a:xfrm>
            <a:off x="3892794" y="3812998"/>
            <a:ext cx="2106236" cy="222323"/>
          </a:xfrm>
          <a:prstGeom prst="rect">
            <a:avLst/>
          </a:prstGeom>
          <a:solidFill>
            <a:srgbClr val="2EA5AD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타이틀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(</a:t>
            </a: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화면명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363A5757-E5E5-C8DC-9569-E4A910897CED}"/>
              </a:ext>
            </a:extLst>
          </p:cNvPr>
          <p:cNvSpPr/>
          <p:nvPr/>
        </p:nvSpPr>
        <p:spPr bwMode="auto">
          <a:xfrm>
            <a:off x="6561696" y="3790619"/>
            <a:ext cx="2119365" cy="222323"/>
          </a:xfrm>
          <a:prstGeom prst="rect">
            <a:avLst/>
          </a:prstGeom>
          <a:solidFill>
            <a:srgbClr val="2EA5AD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타이틀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(</a:t>
            </a:r>
            <a:r>
              <a:rPr kumimoji="0" lang="ko-KR" altLang="en-US" sz="700" b="0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화면명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cxnSp>
        <p:nvCxnSpPr>
          <p:cNvPr id="140" name="꺾인 연결선 144">
            <a:extLst>
              <a:ext uri="{FF2B5EF4-FFF2-40B4-BE49-F238E27FC236}">
                <a16:creationId xmlns:a16="http://schemas.microsoft.com/office/drawing/2014/main" id="{F55CAF1C-214B-946E-9503-F1FF6C9E8319}"/>
              </a:ext>
            </a:extLst>
          </p:cNvPr>
          <p:cNvCxnSpPr>
            <a:cxnSpLocks/>
          </p:cNvCxnSpPr>
          <p:nvPr/>
        </p:nvCxnSpPr>
        <p:spPr>
          <a:xfrm rot="16200000" flipV="1">
            <a:off x="7238823" y="4102009"/>
            <a:ext cx="473649" cy="140527"/>
          </a:xfrm>
          <a:prstGeom prst="bentConnector2">
            <a:avLst/>
          </a:prstGeom>
          <a:noFill/>
          <a:ln w="3175" cap="flat" cmpd="sng" algn="ctr">
            <a:solidFill>
              <a:srgbClr val="FF0000"/>
            </a:solidFill>
            <a:prstDash val="solid"/>
            <a:headEnd type="oval" w="sm" len="sm"/>
            <a:tailEnd type="triangle" w="med" len="med"/>
          </a:ln>
          <a:effectLst/>
        </p:spPr>
      </p:cxnSp>
      <p:sp>
        <p:nvSpPr>
          <p:cNvPr id="142" name="TextBox 141">
            <a:extLst>
              <a:ext uri="{FF2B5EF4-FFF2-40B4-BE49-F238E27FC236}">
                <a16:creationId xmlns:a16="http://schemas.microsoft.com/office/drawing/2014/main" id="{99B8113D-1F22-B28D-2E11-F25711FC69A1}"/>
              </a:ext>
            </a:extLst>
          </p:cNvPr>
          <p:cNvSpPr txBox="1"/>
          <p:nvPr/>
        </p:nvSpPr>
        <p:spPr>
          <a:xfrm>
            <a:off x="422274" y="2151228"/>
            <a:ext cx="8923339" cy="91194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pPr marL="0" indent="0">
              <a:buNone/>
            </a:pPr>
            <a:r>
              <a:rPr lang="ko-KR" altLang="en-US" dirty="0"/>
              <a:t>① 업무 영역 좌측 상단에 타이틀을 배치한다</a:t>
            </a:r>
            <a:r>
              <a:rPr lang="en-US" altLang="ko-KR" dirty="0"/>
              <a:t>. </a:t>
            </a:r>
            <a:r>
              <a:rPr lang="ko-KR" altLang="en-US" dirty="0"/>
              <a:t>타이틀은 사용자가 선택한 </a:t>
            </a:r>
            <a:r>
              <a:rPr lang="ko-KR" altLang="en-US" dirty="0" err="1"/>
              <a:t>메뉴명</a:t>
            </a:r>
            <a:r>
              <a:rPr lang="ko-KR" altLang="en-US" dirty="0"/>
              <a:t> 또는 버튼명과 동일하다</a:t>
            </a:r>
            <a:r>
              <a:rPr lang="en-US" altLang="ko-KR" dirty="0"/>
              <a:t>.</a:t>
            </a:r>
          </a:p>
          <a:p>
            <a:pPr marL="0" indent="0">
              <a:buNone/>
            </a:pPr>
            <a:r>
              <a:rPr lang="ko-KR" altLang="en-US" dirty="0"/>
              <a:t>② 업무 내 정보 구획이 필요할 경우</a:t>
            </a:r>
            <a:r>
              <a:rPr lang="en-US" altLang="ko-KR" dirty="0"/>
              <a:t>, </a:t>
            </a:r>
            <a:r>
              <a:rPr lang="ko-KR" altLang="en-US" dirty="0"/>
              <a:t>서브 타이틀을 배치하여 정보 구획 간 계층 구조를 명확히 표시하도록 한다</a:t>
            </a:r>
            <a:r>
              <a:rPr lang="en-US" altLang="ko-KR" dirty="0"/>
              <a:t>. </a:t>
            </a:r>
          </a:p>
          <a:p>
            <a:pPr marL="0" indent="0">
              <a:buNone/>
            </a:pPr>
            <a:r>
              <a:rPr lang="ko-KR" altLang="en-US" dirty="0"/>
              <a:t>③ </a:t>
            </a:r>
            <a:r>
              <a:rPr lang="en-US" altLang="ko-KR" dirty="0"/>
              <a:t>Single </a:t>
            </a:r>
            <a:r>
              <a:rPr lang="ko-KR" altLang="en-US" dirty="0"/>
              <a:t>화면일 경우</a:t>
            </a:r>
            <a:r>
              <a:rPr lang="en-US" altLang="ko-KR" dirty="0"/>
              <a:t>, </a:t>
            </a:r>
            <a:r>
              <a:rPr lang="ko-KR" altLang="en-US" dirty="0"/>
              <a:t>타이틀과 서브 타이틀이 겹치면 서브 타이틀은 작성하지 않는다</a:t>
            </a:r>
            <a:r>
              <a:rPr lang="en-US" altLang="ko-KR" dirty="0"/>
              <a:t>.</a:t>
            </a:r>
            <a:endParaRPr lang="ko-KR" altLang="en-US" dirty="0"/>
          </a:p>
        </p:txBody>
      </p:sp>
      <p:sp>
        <p:nvSpPr>
          <p:cNvPr id="144" name="타원 143">
            <a:extLst>
              <a:ext uri="{FF2B5EF4-FFF2-40B4-BE49-F238E27FC236}">
                <a16:creationId xmlns:a16="http://schemas.microsoft.com/office/drawing/2014/main" id="{1A557E31-05CE-7377-C519-46DA89B47673}"/>
              </a:ext>
            </a:extLst>
          </p:cNvPr>
          <p:cNvSpPr/>
          <p:nvPr/>
        </p:nvSpPr>
        <p:spPr>
          <a:xfrm>
            <a:off x="1035816" y="3823169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39D92792-AAEF-A11A-97B6-B501209849F5}"/>
              </a:ext>
            </a:extLst>
          </p:cNvPr>
          <p:cNvSpPr txBox="1"/>
          <p:nvPr/>
        </p:nvSpPr>
        <p:spPr>
          <a:xfrm>
            <a:off x="3455487" y="4706143"/>
            <a:ext cx="361911" cy="20005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종속</a:t>
            </a: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DE328D05-8B31-2865-8A71-D982F75E24DC}"/>
              </a:ext>
            </a:extLst>
          </p:cNvPr>
          <p:cNvSpPr/>
          <p:nvPr/>
        </p:nvSpPr>
        <p:spPr>
          <a:xfrm>
            <a:off x="4614841" y="4355933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151" name="타원 150">
            <a:extLst>
              <a:ext uri="{FF2B5EF4-FFF2-40B4-BE49-F238E27FC236}">
                <a16:creationId xmlns:a16="http://schemas.microsoft.com/office/drawing/2014/main" id="{31AF251A-1E2B-4370-D3CA-85624E2753C3}"/>
              </a:ext>
            </a:extLst>
          </p:cNvPr>
          <p:cNvSpPr/>
          <p:nvPr/>
        </p:nvSpPr>
        <p:spPr>
          <a:xfrm>
            <a:off x="7650199" y="4347439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3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98744156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Rounded Rectangle 2">
            <a:extLst>
              <a:ext uri="{FF2B5EF4-FFF2-40B4-BE49-F238E27FC236}">
                <a16:creationId xmlns:a16="http://schemas.microsoft.com/office/drawing/2014/main" id="{45402F40-228C-74DB-38B8-BCECFD2171B5}"/>
              </a:ext>
            </a:extLst>
          </p:cNvPr>
          <p:cNvSpPr/>
          <p:nvPr/>
        </p:nvSpPr>
        <p:spPr>
          <a:xfrm>
            <a:off x="523875" y="3772321"/>
            <a:ext cx="7758991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B1EE115E-2B60-C63F-E90B-9D790B774D73}"/>
              </a:ext>
            </a:extLst>
          </p:cNvPr>
          <p:cNvSpPr txBox="1">
            <a:spLocks/>
          </p:cNvSpPr>
          <p:nvPr/>
        </p:nvSpPr>
        <p:spPr>
          <a:xfrm>
            <a:off x="422274" y="1283829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5.2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조회 조건 영역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텍스트 개체 틀 9">
            <a:extLst>
              <a:ext uri="{FF2B5EF4-FFF2-40B4-BE49-F238E27FC236}">
                <a16:creationId xmlns:a16="http://schemas.microsoft.com/office/drawing/2014/main" id="{C717F0DC-51D8-9C84-D051-6E77D250F732}"/>
              </a:ext>
            </a:extLst>
          </p:cNvPr>
          <p:cNvSpPr txBox="1">
            <a:spLocks/>
          </p:cNvSpPr>
          <p:nvPr/>
        </p:nvSpPr>
        <p:spPr>
          <a:xfrm>
            <a:off x="422274" y="1683668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5.2.1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조회 조건 영역 구성 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직사각형 8"/>
          <p:cNvSpPr/>
          <p:nvPr/>
        </p:nvSpPr>
        <p:spPr>
          <a:xfrm>
            <a:off x="425934" y="2038207"/>
            <a:ext cx="8919679" cy="10782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 조건 영역은 데이터를 조회하기 위한 조건을 설정하는 영역으로 상단에 배치한다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 컬럼 수는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필수 값 조건이 많아 한 줄로 표현하기 어려울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3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줄까지 허용한다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 조건 항목의 배열은 중요도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 빈도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범위의 크기에 따라 </a:t>
            </a:r>
            <a:r>
              <a:rPr lang="ko-KR" altLang="en-US" sz="1000" u="sng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좌에서 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u="sng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상에서 하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 배치한다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조회 조건 영역 컴포넌트 우측 상단에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사용자 편의를 위한 조회 버튼을 배치할 수 있다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타이틀 영역의 조회 아이콘 버튼과 병행 노출 가능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CAE82AB-7BAC-1438-DC12-F18197DA2C93}"/>
              </a:ext>
            </a:extLst>
          </p:cNvPr>
          <p:cNvSpPr txBox="1"/>
          <p:nvPr/>
        </p:nvSpPr>
        <p:spPr>
          <a:xfrm>
            <a:off x="1221461" y="4156704"/>
            <a:ext cx="199896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필수 압력 값일 경우 색상 표시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238D33B-F0C7-0ED3-2410-44CF4E43E066}"/>
              </a:ext>
            </a:extLst>
          </p:cNvPr>
          <p:cNvSpPr txBox="1"/>
          <p:nvPr/>
        </p:nvSpPr>
        <p:spPr>
          <a:xfrm>
            <a:off x="611663" y="3874415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9529F561-A8D0-D0A5-21B3-CE14DAA14B2A}"/>
              </a:ext>
            </a:extLst>
          </p:cNvPr>
          <p:cNvSpPr/>
          <p:nvPr/>
        </p:nvSpPr>
        <p:spPr>
          <a:xfrm>
            <a:off x="1387094" y="3865418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048E797-53E7-86D7-BFE0-F383C1BA0DCB}"/>
              </a:ext>
            </a:extLst>
          </p:cNvPr>
          <p:cNvSpPr txBox="1"/>
          <p:nvPr/>
        </p:nvSpPr>
        <p:spPr>
          <a:xfrm>
            <a:off x="2888285" y="3874415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B42E31D2-4327-B322-BC3D-CA1D6D936902}"/>
              </a:ext>
            </a:extLst>
          </p:cNvPr>
          <p:cNvSpPr/>
          <p:nvPr/>
        </p:nvSpPr>
        <p:spPr>
          <a:xfrm>
            <a:off x="3663716" y="3865418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Search">
            <a:extLst>
              <a:ext uri="{FF2B5EF4-FFF2-40B4-BE49-F238E27FC236}">
                <a16:creationId xmlns:a16="http://schemas.microsoft.com/office/drawing/2014/main" id="{E26D97C0-7B3C-A075-97E9-B15D3DCFC04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53925" y="3911213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0AFF73EB-C55C-491F-04D9-81442C4B58E7}"/>
              </a:ext>
            </a:extLst>
          </p:cNvPr>
          <p:cNvSpPr txBox="1"/>
          <p:nvPr/>
        </p:nvSpPr>
        <p:spPr>
          <a:xfrm rot="16200000">
            <a:off x="4671502" y="3851332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EB254F2-A37E-43B7-DD23-B1BF58223E50}"/>
              </a:ext>
            </a:extLst>
          </p:cNvPr>
          <p:cNvSpPr txBox="1"/>
          <p:nvPr/>
        </p:nvSpPr>
        <p:spPr>
          <a:xfrm>
            <a:off x="5160116" y="3874415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직사각형 27">
            <a:extLst>
              <a:ext uri="{FF2B5EF4-FFF2-40B4-BE49-F238E27FC236}">
                <a16:creationId xmlns:a16="http://schemas.microsoft.com/office/drawing/2014/main" id="{2F3E4D3B-4793-51F0-9643-CE4918E28D00}"/>
              </a:ext>
            </a:extLst>
          </p:cNvPr>
          <p:cNvSpPr/>
          <p:nvPr/>
        </p:nvSpPr>
        <p:spPr>
          <a:xfrm>
            <a:off x="5935547" y="3865418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Calendar">
            <a:extLst>
              <a:ext uri="{FF2B5EF4-FFF2-40B4-BE49-F238E27FC236}">
                <a16:creationId xmlns:a16="http://schemas.microsoft.com/office/drawing/2014/main" id="{FFFC7C44-6F98-07AD-1103-B88F042C01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90982" y="3907286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" name="Rounded Rectangle 2">
            <a:extLst>
              <a:ext uri="{FF2B5EF4-FFF2-40B4-BE49-F238E27FC236}">
                <a16:creationId xmlns:a16="http://schemas.microsoft.com/office/drawing/2014/main" id="{9566C874-D929-D771-EF47-DDFC270BFA05}"/>
              </a:ext>
            </a:extLst>
          </p:cNvPr>
          <p:cNvSpPr/>
          <p:nvPr/>
        </p:nvSpPr>
        <p:spPr>
          <a:xfrm>
            <a:off x="523875" y="4929006"/>
            <a:ext cx="7758991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970C3DD-96AF-20F1-2BA0-326CAFC9D7ED}"/>
              </a:ext>
            </a:extLst>
          </p:cNvPr>
          <p:cNvSpPr txBox="1"/>
          <p:nvPr/>
        </p:nvSpPr>
        <p:spPr>
          <a:xfrm>
            <a:off x="611663" y="503110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F78DDF6-C20E-36A9-9C96-505C31B64991}"/>
              </a:ext>
            </a:extLst>
          </p:cNvPr>
          <p:cNvSpPr/>
          <p:nvPr/>
        </p:nvSpPr>
        <p:spPr>
          <a:xfrm>
            <a:off x="1387094" y="5022103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6099933-CC7E-D26E-93FC-4EB8CF9E66F3}"/>
              </a:ext>
            </a:extLst>
          </p:cNvPr>
          <p:cNvSpPr txBox="1"/>
          <p:nvPr/>
        </p:nvSpPr>
        <p:spPr>
          <a:xfrm>
            <a:off x="2888285" y="503110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EE305E26-569E-86D6-41A7-029B3C5D3750}"/>
              </a:ext>
            </a:extLst>
          </p:cNvPr>
          <p:cNvSpPr/>
          <p:nvPr/>
        </p:nvSpPr>
        <p:spPr>
          <a:xfrm>
            <a:off x="3663716" y="5022103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2" name="Search">
            <a:extLst>
              <a:ext uri="{FF2B5EF4-FFF2-40B4-BE49-F238E27FC236}">
                <a16:creationId xmlns:a16="http://schemas.microsoft.com/office/drawing/2014/main" id="{21D3CDA7-769C-48E5-762A-89E82913F0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53925" y="5067898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3E790039-968F-0080-82B8-C4426D154968}"/>
              </a:ext>
            </a:extLst>
          </p:cNvPr>
          <p:cNvSpPr txBox="1"/>
          <p:nvPr/>
        </p:nvSpPr>
        <p:spPr>
          <a:xfrm>
            <a:off x="5160116" y="503110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50775ED3-C909-F228-27D7-29AE447F5F70}"/>
              </a:ext>
            </a:extLst>
          </p:cNvPr>
          <p:cNvSpPr/>
          <p:nvPr/>
        </p:nvSpPr>
        <p:spPr>
          <a:xfrm>
            <a:off x="5935547" y="5022103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Rounded Rectangle 2">
            <a:extLst>
              <a:ext uri="{FF2B5EF4-FFF2-40B4-BE49-F238E27FC236}">
                <a16:creationId xmlns:a16="http://schemas.microsoft.com/office/drawing/2014/main" id="{DE44F83F-4421-78B4-3565-3538E8EFB67E}"/>
              </a:ext>
            </a:extLst>
          </p:cNvPr>
          <p:cNvSpPr/>
          <p:nvPr/>
        </p:nvSpPr>
        <p:spPr>
          <a:xfrm>
            <a:off x="523875" y="5341766"/>
            <a:ext cx="7758991" cy="81045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맑은 고딕"/>
                <a:ea typeface="맑은 고딕" panose="020B0503020000020004" pitchFamily="50" charset="-127"/>
                <a:cs typeface="+mn-cs"/>
              </a:rPr>
              <a:t>       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59CA78A0-02EE-2B37-9904-D32843B2AA8A}"/>
              </a:ext>
            </a:extLst>
          </p:cNvPr>
          <p:cNvSpPr txBox="1"/>
          <p:nvPr/>
        </p:nvSpPr>
        <p:spPr>
          <a:xfrm>
            <a:off x="611663" y="5481991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직사각형 49">
            <a:extLst>
              <a:ext uri="{FF2B5EF4-FFF2-40B4-BE49-F238E27FC236}">
                <a16:creationId xmlns:a16="http://schemas.microsoft.com/office/drawing/2014/main" id="{F136EEED-1C23-F58C-B414-1034ED0F3542}"/>
              </a:ext>
            </a:extLst>
          </p:cNvPr>
          <p:cNvSpPr/>
          <p:nvPr/>
        </p:nvSpPr>
        <p:spPr>
          <a:xfrm>
            <a:off x="1387094" y="5472994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44DD6FB1-0637-5705-EB9F-D5F656930FFD}"/>
              </a:ext>
            </a:extLst>
          </p:cNvPr>
          <p:cNvSpPr txBox="1"/>
          <p:nvPr/>
        </p:nvSpPr>
        <p:spPr>
          <a:xfrm>
            <a:off x="2888285" y="5481991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직사각형 51">
            <a:extLst>
              <a:ext uri="{FF2B5EF4-FFF2-40B4-BE49-F238E27FC236}">
                <a16:creationId xmlns:a16="http://schemas.microsoft.com/office/drawing/2014/main" id="{5F6DAE2B-8E33-B534-075B-61C06F85FC96}"/>
              </a:ext>
            </a:extLst>
          </p:cNvPr>
          <p:cNvSpPr/>
          <p:nvPr/>
        </p:nvSpPr>
        <p:spPr>
          <a:xfrm>
            <a:off x="3663716" y="5472994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45CBE69C-5B5C-81A5-ABFB-4590B83EA850}"/>
              </a:ext>
            </a:extLst>
          </p:cNvPr>
          <p:cNvSpPr txBox="1"/>
          <p:nvPr/>
        </p:nvSpPr>
        <p:spPr>
          <a:xfrm>
            <a:off x="5160116" y="5481991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6" name="직사각형 55">
            <a:extLst>
              <a:ext uri="{FF2B5EF4-FFF2-40B4-BE49-F238E27FC236}">
                <a16:creationId xmlns:a16="http://schemas.microsoft.com/office/drawing/2014/main" id="{C7A733DB-B7DC-14A2-6BED-6D0772991800}"/>
              </a:ext>
            </a:extLst>
          </p:cNvPr>
          <p:cNvSpPr/>
          <p:nvPr/>
        </p:nvSpPr>
        <p:spPr>
          <a:xfrm>
            <a:off x="5935547" y="5472994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Calendar">
            <a:extLst>
              <a:ext uri="{FF2B5EF4-FFF2-40B4-BE49-F238E27FC236}">
                <a16:creationId xmlns:a16="http://schemas.microsoft.com/office/drawing/2014/main" id="{A23272DE-9131-F696-A3DB-145FF2AE33F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90982" y="5514862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0DD14A3-0D53-E17F-699C-7B51B272F164}"/>
              </a:ext>
            </a:extLst>
          </p:cNvPr>
          <p:cNvSpPr txBox="1"/>
          <p:nvPr/>
        </p:nvSpPr>
        <p:spPr>
          <a:xfrm>
            <a:off x="611663" y="582239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9" name="직사각형 58">
            <a:extLst>
              <a:ext uri="{FF2B5EF4-FFF2-40B4-BE49-F238E27FC236}">
                <a16:creationId xmlns:a16="http://schemas.microsoft.com/office/drawing/2014/main" id="{51292CBD-7008-6CB9-4389-E373114A3A3B}"/>
              </a:ext>
            </a:extLst>
          </p:cNvPr>
          <p:cNvSpPr/>
          <p:nvPr/>
        </p:nvSpPr>
        <p:spPr>
          <a:xfrm>
            <a:off x="1387094" y="5813393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012B139D-DC25-A37B-A74F-8EDEB70E5F6F}"/>
              </a:ext>
            </a:extLst>
          </p:cNvPr>
          <p:cNvSpPr txBox="1"/>
          <p:nvPr/>
        </p:nvSpPr>
        <p:spPr>
          <a:xfrm>
            <a:off x="2888285" y="582239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직사각형 60">
            <a:extLst>
              <a:ext uri="{FF2B5EF4-FFF2-40B4-BE49-F238E27FC236}">
                <a16:creationId xmlns:a16="http://schemas.microsoft.com/office/drawing/2014/main" id="{56BFB586-0E79-43AD-B2E0-BF42448B73F5}"/>
              </a:ext>
            </a:extLst>
          </p:cNvPr>
          <p:cNvSpPr/>
          <p:nvPr/>
        </p:nvSpPr>
        <p:spPr>
          <a:xfrm>
            <a:off x="3663716" y="5813393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715F85E1-0753-99F9-741C-E483B473EA78}"/>
              </a:ext>
            </a:extLst>
          </p:cNvPr>
          <p:cNvSpPr txBox="1"/>
          <p:nvPr/>
        </p:nvSpPr>
        <p:spPr>
          <a:xfrm>
            <a:off x="5160116" y="582239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" name="직사각형 64">
            <a:extLst>
              <a:ext uri="{FF2B5EF4-FFF2-40B4-BE49-F238E27FC236}">
                <a16:creationId xmlns:a16="http://schemas.microsoft.com/office/drawing/2014/main" id="{AF97BF54-AA30-78EA-5893-D2F60F29B908}"/>
              </a:ext>
            </a:extLst>
          </p:cNvPr>
          <p:cNvSpPr/>
          <p:nvPr/>
        </p:nvSpPr>
        <p:spPr>
          <a:xfrm>
            <a:off x="5935547" y="5813393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" name="Calendar">
            <a:extLst>
              <a:ext uri="{FF2B5EF4-FFF2-40B4-BE49-F238E27FC236}">
                <a16:creationId xmlns:a16="http://schemas.microsoft.com/office/drawing/2014/main" id="{F70BF1BD-2879-9D8E-7866-1DFE9AA8515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90982" y="5855261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F75CFC80-3B90-C90A-82BA-C63863650B50}"/>
              </a:ext>
            </a:extLst>
          </p:cNvPr>
          <p:cNvSpPr txBox="1"/>
          <p:nvPr/>
        </p:nvSpPr>
        <p:spPr>
          <a:xfrm rot="16200000">
            <a:off x="6928791" y="5029071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81" name="Search">
            <a:extLst>
              <a:ext uri="{FF2B5EF4-FFF2-40B4-BE49-F238E27FC236}">
                <a16:creationId xmlns:a16="http://schemas.microsoft.com/office/drawing/2014/main" id="{ADD52888-249D-788F-C1D7-54AE19F1909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718208" y="5068347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88" name="직선 연결선 87">
            <a:extLst>
              <a:ext uri="{FF2B5EF4-FFF2-40B4-BE49-F238E27FC236}">
                <a16:creationId xmlns:a16="http://schemas.microsoft.com/office/drawing/2014/main" id="{F24292D9-BACE-E5FD-A5E0-B2310D59BA93}"/>
              </a:ext>
            </a:extLst>
          </p:cNvPr>
          <p:cNvCxnSpPr>
            <a:cxnSpLocks/>
          </p:cNvCxnSpPr>
          <p:nvPr/>
        </p:nvCxnSpPr>
        <p:spPr>
          <a:xfrm>
            <a:off x="8423561" y="4940115"/>
            <a:ext cx="0" cy="1212102"/>
          </a:xfrm>
          <a:prstGeom prst="line">
            <a:avLst/>
          </a:prstGeom>
          <a:noFill/>
          <a:ln w="15875" cap="flat" cmpd="sng" algn="ctr">
            <a:solidFill>
              <a:srgbClr val="FF0000"/>
            </a:solidFill>
            <a:prstDash val="sysDash"/>
          </a:ln>
          <a:effectLst/>
        </p:spPr>
      </p:cxnSp>
      <p:cxnSp>
        <p:nvCxnSpPr>
          <p:cNvPr id="91" name="직선 연결선 90">
            <a:extLst>
              <a:ext uri="{FF2B5EF4-FFF2-40B4-BE49-F238E27FC236}">
                <a16:creationId xmlns:a16="http://schemas.microsoft.com/office/drawing/2014/main" id="{8045FCA8-6D8C-5FB4-CE24-DA179F495722}"/>
              </a:ext>
            </a:extLst>
          </p:cNvPr>
          <p:cNvCxnSpPr>
            <a:cxnSpLocks/>
          </p:cNvCxnSpPr>
          <p:nvPr/>
        </p:nvCxnSpPr>
        <p:spPr bwMode="auto">
          <a:xfrm>
            <a:off x="8356898" y="5343420"/>
            <a:ext cx="134039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2" name="TextBox 91">
            <a:extLst>
              <a:ext uri="{FF2B5EF4-FFF2-40B4-BE49-F238E27FC236}">
                <a16:creationId xmlns:a16="http://schemas.microsoft.com/office/drawing/2014/main" id="{DE43F3A8-6ED3-F8D2-B623-BED300C59D6C}"/>
              </a:ext>
            </a:extLst>
          </p:cNvPr>
          <p:cNvSpPr txBox="1"/>
          <p:nvPr/>
        </p:nvSpPr>
        <p:spPr>
          <a:xfrm>
            <a:off x="8431592" y="5024152"/>
            <a:ext cx="103484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기본조건 영역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EE6552D5-F425-7BA8-474E-391F07E3DE78}"/>
              </a:ext>
            </a:extLst>
          </p:cNvPr>
          <p:cNvSpPr txBox="1"/>
          <p:nvPr/>
        </p:nvSpPr>
        <p:spPr>
          <a:xfrm>
            <a:off x="8431592" y="5555384"/>
            <a:ext cx="1047449" cy="35394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 조건 영역</a:t>
            </a:r>
          </a:p>
          <a:p>
            <a:pPr>
              <a:buClrTx/>
            </a:pP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조건 수 제한 없음</a:t>
            </a: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</a:p>
        </p:txBody>
      </p:sp>
      <p:sp>
        <p:nvSpPr>
          <p:cNvPr id="106" name="Rounded Rectangle 2">
            <a:extLst>
              <a:ext uri="{FF2B5EF4-FFF2-40B4-BE49-F238E27FC236}">
                <a16:creationId xmlns:a16="http://schemas.microsoft.com/office/drawing/2014/main" id="{BBF5FF06-4E6E-4B86-4C77-1582A793DD83}"/>
              </a:ext>
            </a:extLst>
          </p:cNvPr>
          <p:cNvSpPr/>
          <p:nvPr/>
        </p:nvSpPr>
        <p:spPr>
          <a:xfrm>
            <a:off x="523875" y="4342225"/>
            <a:ext cx="7758991" cy="417252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61F028BF-9FBB-8E85-728E-8FBB6998AD47}"/>
              </a:ext>
            </a:extLst>
          </p:cNvPr>
          <p:cNvSpPr txBox="1"/>
          <p:nvPr/>
        </p:nvSpPr>
        <p:spPr>
          <a:xfrm>
            <a:off x="620541" y="4444319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1688BD91-D002-C24A-034D-03D442D5B07D}"/>
              </a:ext>
            </a:extLst>
          </p:cNvPr>
          <p:cNvSpPr/>
          <p:nvPr/>
        </p:nvSpPr>
        <p:spPr>
          <a:xfrm>
            <a:off x="1395972" y="4435322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2D28AA56-F0DA-4B99-7A2F-B39A59BAD09B}"/>
              </a:ext>
            </a:extLst>
          </p:cNvPr>
          <p:cNvSpPr txBox="1"/>
          <p:nvPr/>
        </p:nvSpPr>
        <p:spPr>
          <a:xfrm>
            <a:off x="2897163" y="4444319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11" name="직사각형 110">
            <a:extLst>
              <a:ext uri="{FF2B5EF4-FFF2-40B4-BE49-F238E27FC236}">
                <a16:creationId xmlns:a16="http://schemas.microsoft.com/office/drawing/2014/main" id="{3278118B-670D-1524-DE9E-75B127320FC0}"/>
              </a:ext>
            </a:extLst>
          </p:cNvPr>
          <p:cNvSpPr/>
          <p:nvPr/>
        </p:nvSpPr>
        <p:spPr>
          <a:xfrm>
            <a:off x="3672594" y="4435322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Search">
            <a:extLst>
              <a:ext uri="{FF2B5EF4-FFF2-40B4-BE49-F238E27FC236}">
                <a16:creationId xmlns:a16="http://schemas.microsoft.com/office/drawing/2014/main" id="{78BBE594-7749-10B4-B6A4-A73FC5FA3E2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62803" y="4481117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7390041F-D4A2-CC1D-CFC8-D3209D27803A}"/>
              </a:ext>
            </a:extLst>
          </p:cNvPr>
          <p:cNvSpPr txBox="1"/>
          <p:nvPr/>
        </p:nvSpPr>
        <p:spPr>
          <a:xfrm rot="16200000">
            <a:off x="4680380" y="4421236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18DFFA0A-CCA1-265E-D346-29C7D9A90BC4}"/>
              </a:ext>
            </a:extLst>
          </p:cNvPr>
          <p:cNvSpPr txBox="1"/>
          <p:nvPr/>
        </p:nvSpPr>
        <p:spPr>
          <a:xfrm>
            <a:off x="5168994" y="4444319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C86B6E99-C5E6-74B8-AD29-F56469C6D0C3}"/>
              </a:ext>
            </a:extLst>
          </p:cNvPr>
          <p:cNvSpPr/>
          <p:nvPr/>
        </p:nvSpPr>
        <p:spPr>
          <a:xfrm>
            <a:off x="5944425" y="4435322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Calendar">
            <a:extLst>
              <a:ext uri="{FF2B5EF4-FFF2-40B4-BE49-F238E27FC236}">
                <a16:creationId xmlns:a16="http://schemas.microsoft.com/office/drawing/2014/main" id="{136BBBE9-1A5E-846C-7DCF-57DDA4A4620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999860" y="4477190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8266978" y="3810548"/>
            <a:ext cx="1277987" cy="3693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 조건 없는 경우 열기 </a:t>
            </a:r>
            <a:r>
              <a:rPr lang="ko-KR" altLang="en-US" sz="900" b="1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비노출</a:t>
            </a:r>
            <a:endParaRPr lang="ko-KR" altLang="en-US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1FEBE5A0-A3CC-A7E7-A115-118BA426AA0B}"/>
              </a:ext>
            </a:extLst>
          </p:cNvPr>
          <p:cNvSpPr txBox="1"/>
          <p:nvPr/>
        </p:nvSpPr>
        <p:spPr>
          <a:xfrm>
            <a:off x="8264893" y="4361724"/>
            <a:ext cx="1277987" cy="3693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상세 조건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있는 경우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조회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열기</a:t>
            </a: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 노출</a:t>
            </a:r>
          </a:p>
        </p:txBody>
      </p: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70272ACE-9C4C-AF01-3BE5-70AD1FF0667D}"/>
              </a:ext>
            </a:extLst>
          </p:cNvPr>
          <p:cNvGrpSpPr/>
          <p:nvPr/>
        </p:nvGrpSpPr>
        <p:grpSpPr>
          <a:xfrm>
            <a:off x="7965247" y="4975397"/>
            <a:ext cx="223247" cy="287258"/>
            <a:chOff x="8639783" y="1839840"/>
            <a:chExt cx="223247" cy="287258"/>
          </a:xfrm>
        </p:grpSpPr>
        <p:pic>
          <p:nvPicPr>
            <p:cNvPr id="186" name="object 184">
              <a:extLst>
                <a:ext uri="{FF2B5EF4-FFF2-40B4-BE49-F238E27FC236}">
                  <a16:creationId xmlns:a16="http://schemas.microsoft.com/office/drawing/2014/main" id="{51927EB3-894A-5042-D7DA-374DD229E7A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187" name="object 185">
              <a:extLst>
                <a:ext uri="{FF2B5EF4-FFF2-40B4-BE49-F238E27FC236}">
                  <a16:creationId xmlns:a16="http://schemas.microsoft.com/office/drawing/2014/main" id="{F919AB81-D41B-7157-B9BE-A32EA639B6F9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8" name="TextBox 187">
              <a:extLst>
                <a:ext uri="{FF2B5EF4-FFF2-40B4-BE49-F238E27FC236}">
                  <a16:creationId xmlns:a16="http://schemas.microsoft.com/office/drawing/2014/main" id="{E6003D3B-34AC-98CA-5B14-72AB5423F269}"/>
                </a:ext>
              </a:extLst>
            </p:cNvPr>
            <p:cNvSpPr txBox="1"/>
            <p:nvPr/>
          </p:nvSpPr>
          <p:spPr>
            <a:xfrm rot="5400000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9" name="그룹 188">
            <a:extLst>
              <a:ext uri="{FF2B5EF4-FFF2-40B4-BE49-F238E27FC236}">
                <a16:creationId xmlns:a16="http://schemas.microsoft.com/office/drawing/2014/main" id="{A1F9037B-A1E0-4705-5C0F-4042D46F9B31}"/>
              </a:ext>
            </a:extLst>
          </p:cNvPr>
          <p:cNvGrpSpPr/>
          <p:nvPr/>
        </p:nvGrpSpPr>
        <p:grpSpPr>
          <a:xfrm>
            <a:off x="7974126" y="4400942"/>
            <a:ext cx="223247" cy="287258"/>
            <a:chOff x="8639783" y="1839840"/>
            <a:chExt cx="223247" cy="287258"/>
          </a:xfrm>
        </p:grpSpPr>
        <p:pic>
          <p:nvPicPr>
            <p:cNvPr id="190" name="object 184">
              <a:extLst>
                <a:ext uri="{FF2B5EF4-FFF2-40B4-BE49-F238E27FC236}">
                  <a16:creationId xmlns:a16="http://schemas.microsoft.com/office/drawing/2014/main" id="{237A1AFE-1B55-912F-D55D-B26EAB7544DC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191" name="object 185">
              <a:extLst>
                <a:ext uri="{FF2B5EF4-FFF2-40B4-BE49-F238E27FC236}">
                  <a16:creationId xmlns:a16="http://schemas.microsoft.com/office/drawing/2014/main" id="{799D1739-5A99-1C8A-C828-2646E3979EE4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2" name="TextBox 191">
              <a:extLst>
                <a:ext uri="{FF2B5EF4-FFF2-40B4-BE49-F238E27FC236}">
                  <a16:creationId xmlns:a16="http://schemas.microsoft.com/office/drawing/2014/main" id="{73FF9142-B1AE-7A7C-1174-D499D4F17285}"/>
                </a:ext>
              </a:extLst>
            </p:cNvPr>
            <p:cNvSpPr txBox="1"/>
            <p:nvPr/>
          </p:nvSpPr>
          <p:spPr>
            <a:xfrm rot="16200000" flipH="1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텍스트 개체 틀 9">
            <a:extLst>
              <a:ext uri="{FF2B5EF4-FFF2-40B4-BE49-F238E27FC236}">
                <a16:creationId xmlns:a16="http://schemas.microsoft.com/office/drawing/2014/main" id="{61FF2CBB-0D68-33C2-493B-833A03D0F43F}"/>
              </a:ext>
            </a:extLst>
          </p:cNvPr>
          <p:cNvSpPr txBox="1">
            <a:spLocks/>
          </p:cNvSpPr>
          <p:nvPr/>
        </p:nvSpPr>
        <p:spPr>
          <a:xfrm>
            <a:off x="422275" y="3422942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기본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(1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구성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A5291237-13EA-B68F-3EB7-859535FDADFD}"/>
              </a:ext>
            </a:extLst>
          </p:cNvPr>
          <p:cNvGrpSpPr/>
          <p:nvPr/>
        </p:nvGrpSpPr>
        <p:grpSpPr>
          <a:xfrm>
            <a:off x="7917165" y="3508609"/>
            <a:ext cx="389850" cy="215444"/>
            <a:chOff x="6634425" y="5498987"/>
            <a:chExt cx="389850" cy="215444"/>
          </a:xfrm>
        </p:grpSpPr>
        <p:pic>
          <p:nvPicPr>
            <p:cNvPr id="15" name="object 184">
              <a:extLst>
                <a:ext uri="{FF2B5EF4-FFF2-40B4-BE49-F238E27FC236}">
                  <a16:creationId xmlns:a16="http://schemas.microsoft.com/office/drawing/2014/main" id="{CBB7F819-DDE4-3708-DC9E-764978CFFF60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7" name="object 185">
              <a:extLst>
                <a:ext uri="{FF2B5EF4-FFF2-40B4-BE49-F238E27FC236}">
                  <a16:creationId xmlns:a16="http://schemas.microsoft.com/office/drawing/2014/main" id="{06DD4F7D-AD99-0983-16C0-22CC43551676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6D4F35F-E873-15C0-F09E-67D18051DC93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5" name="연결선: 꺾임 4">
            <a:extLst>
              <a:ext uri="{FF2B5EF4-FFF2-40B4-BE49-F238E27FC236}">
                <a16:creationId xmlns:a16="http://schemas.microsoft.com/office/drawing/2014/main" id="{898479B9-B245-90CD-5FC3-91553E3B15AA}"/>
              </a:ext>
            </a:extLst>
          </p:cNvPr>
          <p:cNvCxnSpPr>
            <a:cxnSpLocks/>
            <a:endCxn id="33" idx="0"/>
          </p:cNvCxnSpPr>
          <p:nvPr/>
        </p:nvCxnSpPr>
        <p:spPr bwMode="auto">
          <a:xfrm rot="16200000" flipH="1">
            <a:off x="7755729" y="3152247"/>
            <a:ext cx="430737" cy="281985"/>
          </a:xfrm>
          <a:prstGeom prst="bentConnector3">
            <a:avLst>
              <a:gd name="adj1" fmla="val 50000"/>
            </a:avLst>
          </a:prstGeom>
          <a:solidFill>
            <a:schemeClr val="accent1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43" name="직선 연결선 42">
            <a:extLst>
              <a:ext uri="{FF2B5EF4-FFF2-40B4-BE49-F238E27FC236}">
                <a16:creationId xmlns:a16="http://schemas.microsoft.com/office/drawing/2014/main" id="{ECE20E5A-8043-3D35-8AFD-B8510FA8CBF6}"/>
              </a:ext>
            </a:extLst>
          </p:cNvPr>
          <p:cNvCxnSpPr>
            <a:cxnSpLocks/>
          </p:cNvCxnSpPr>
          <p:nvPr/>
        </p:nvCxnSpPr>
        <p:spPr bwMode="auto">
          <a:xfrm>
            <a:off x="8356183" y="6143339"/>
            <a:ext cx="134039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45" name="그룹 44">
            <a:extLst>
              <a:ext uri="{FF2B5EF4-FFF2-40B4-BE49-F238E27FC236}">
                <a16:creationId xmlns:a16="http://schemas.microsoft.com/office/drawing/2014/main" id="{CA28F743-E61E-B2D0-F236-25C4D99FE9F1}"/>
              </a:ext>
            </a:extLst>
          </p:cNvPr>
          <p:cNvGrpSpPr/>
          <p:nvPr/>
        </p:nvGrpSpPr>
        <p:grpSpPr>
          <a:xfrm>
            <a:off x="6715361" y="3508609"/>
            <a:ext cx="651140" cy="215444"/>
            <a:chOff x="6634425" y="5498987"/>
            <a:chExt cx="651140" cy="215444"/>
          </a:xfrm>
        </p:grpSpPr>
        <p:pic>
          <p:nvPicPr>
            <p:cNvPr id="46" name="object 184">
              <a:extLst>
                <a:ext uri="{FF2B5EF4-FFF2-40B4-BE49-F238E27FC236}">
                  <a16:creationId xmlns:a16="http://schemas.microsoft.com/office/drawing/2014/main" id="{0AD545CE-2348-05E7-E1D9-1D1AB32341CF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47" name="object 185">
              <a:extLst>
                <a:ext uri="{FF2B5EF4-FFF2-40B4-BE49-F238E27FC236}">
                  <a16:creationId xmlns:a16="http://schemas.microsoft.com/office/drawing/2014/main" id="{C3C4D4AA-7FE0-ECE4-308B-6E835E7511A8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4198333F-6D76-E483-3848-F79DED3497AA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54" name="그룹 53">
            <a:extLst>
              <a:ext uri="{FF2B5EF4-FFF2-40B4-BE49-F238E27FC236}">
                <a16:creationId xmlns:a16="http://schemas.microsoft.com/office/drawing/2014/main" id="{3EAA65A7-3DE3-C3ED-6660-19014EEC1ED7}"/>
              </a:ext>
            </a:extLst>
          </p:cNvPr>
          <p:cNvGrpSpPr/>
          <p:nvPr/>
        </p:nvGrpSpPr>
        <p:grpSpPr>
          <a:xfrm>
            <a:off x="7315793" y="3508609"/>
            <a:ext cx="651140" cy="215444"/>
            <a:chOff x="6634425" y="5498987"/>
            <a:chExt cx="651140" cy="215444"/>
          </a:xfrm>
        </p:grpSpPr>
        <p:pic>
          <p:nvPicPr>
            <p:cNvPr id="62" name="object 184">
              <a:extLst>
                <a:ext uri="{FF2B5EF4-FFF2-40B4-BE49-F238E27FC236}">
                  <a16:creationId xmlns:a16="http://schemas.microsoft.com/office/drawing/2014/main" id="{B7E588DA-F2EB-975D-3F59-DE0CC128E96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63" name="object 185">
              <a:extLst>
                <a:ext uri="{FF2B5EF4-FFF2-40B4-BE49-F238E27FC236}">
                  <a16:creationId xmlns:a16="http://schemas.microsoft.com/office/drawing/2014/main" id="{EE47E655-D66B-50C8-E6DB-D1DEBEE2B589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62F309A2-ADEC-7C98-13E6-45B0D5B6F082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3" name="직선 연결선 2">
            <a:extLst>
              <a:ext uri="{FF2B5EF4-FFF2-40B4-BE49-F238E27FC236}">
                <a16:creationId xmlns:a16="http://schemas.microsoft.com/office/drawing/2014/main" id="{CBAF4939-7082-CA60-11B1-A0C7CB1A9F8A}"/>
              </a:ext>
            </a:extLst>
          </p:cNvPr>
          <p:cNvCxnSpPr>
            <a:cxnSpLocks/>
          </p:cNvCxnSpPr>
          <p:nvPr/>
        </p:nvCxnSpPr>
        <p:spPr bwMode="auto">
          <a:xfrm>
            <a:off x="8358376" y="4936525"/>
            <a:ext cx="134039" cy="0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" name="object 185">
            <a:extLst>
              <a:ext uri="{FF2B5EF4-FFF2-40B4-BE49-F238E27FC236}">
                <a16:creationId xmlns:a16="http://schemas.microsoft.com/office/drawing/2014/main" id="{8F7D1C3D-2979-BBF5-2598-D5B9973AD9CF}"/>
              </a:ext>
            </a:extLst>
          </p:cNvPr>
          <p:cNvSpPr/>
          <p:nvPr/>
        </p:nvSpPr>
        <p:spPr>
          <a:xfrm>
            <a:off x="7988225" y="3882148"/>
            <a:ext cx="201541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FF0000"/>
            </a:solidFill>
            <a:prstDash val="dash"/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5228934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Rounded Rectangle 2">
            <a:extLst>
              <a:ext uri="{FF2B5EF4-FFF2-40B4-BE49-F238E27FC236}">
                <a16:creationId xmlns:a16="http://schemas.microsoft.com/office/drawing/2014/main" id="{ED04A4DE-0982-97E1-A0F3-A0E2E0A46B00}"/>
              </a:ext>
            </a:extLst>
          </p:cNvPr>
          <p:cNvSpPr/>
          <p:nvPr/>
        </p:nvSpPr>
        <p:spPr>
          <a:xfrm>
            <a:off x="1230611" y="4953737"/>
            <a:ext cx="7758991" cy="419474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5" name="Rounded Rectangle 2">
            <a:extLst>
              <a:ext uri="{FF2B5EF4-FFF2-40B4-BE49-F238E27FC236}">
                <a16:creationId xmlns:a16="http://schemas.microsoft.com/office/drawing/2014/main" id="{A36F2F6A-A9B2-3CF4-A793-3BBA426ACFC5}"/>
              </a:ext>
            </a:extLst>
          </p:cNvPr>
          <p:cNvSpPr/>
          <p:nvPr/>
        </p:nvSpPr>
        <p:spPr>
          <a:xfrm>
            <a:off x="1230611" y="2516963"/>
            <a:ext cx="7758991" cy="73496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9" name="TextBox 58"/>
          <p:cNvSpPr txBox="1"/>
          <p:nvPr/>
        </p:nvSpPr>
        <p:spPr>
          <a:xfrm>
            <a:off x="722023" y="1778133"/>
            <a:ext cx="367385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50830BE5-D844-2CF3-FD0E-604F3AD2B16D}"/>
              </a:ext>
            </a:extLst>
          </p:cNvPr>
          <p:cNvSpPr txBox="1"/>
          <p:nvPr/>
        </p:nvSpPr>
        <p:spPr>
          <a:xfrm>
            <a:off x="722023" y="3870371"/>
            <a:ext cx="367385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9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</a:t>
            </a:r>
          </a:p>
        </p:txBody>
      </p:sp>
      <p:sp>
        <p:nvSpPr>
          <p:cNvPr id="100" name="Rounded Rectangle 2">
            <a:extLst>
              <a:ext uri="{FF2B5EF4-FFF2-40B4-BE49-F238E27FC236}">
                <a16:creationId xmlns:a16="http://schemas.microsoft.com/office/drawing/2014/main" id="{8DC64D99-17D2-D54E-FBB8-497BCD04F409}"/>
              </a:ext>
            </a:extLst>
          </p:cNvPr>
          <p:cNvSpPr/>
          <p:nvPr/>
        </p:nvSpPr>
        <p:spPr>
          <a:xfrm>
            <a:off x="1230611" y="3886748"/>
            <a:ext cx="7758991" cy="1066989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12700" cap="flat" cmpd="sng" algn="ctr">
            <a:solidFill>
              <a:srgbClr val="FF0000"/>
            </a:solidFill>
            <a:prstDash val="dash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7623AEC7-E036-F69A-ED88-3E9AEEC5B557}"/>
              </a:ext>
            </a:extLst>
          </p:cNvPr>
          <p:cNvSpPr txBox="1"/>
          <p:nvPr/>
        </p:nvSpPr>
        <p:spPr>
          <a:xfrm>
            <a:off x="1318399" y="3988843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02" name="직사각형 101">
            <a:extLst>
              <a:ext uri="{FF2B5EF4-FFF2-40B4-BE49-F238E27FC236}">
                <a16:creationId xmlns:a16="http://schemas.microsoft.com/office/drawing/2014/main" id="{9D5FBADA-ED25-FE23-6E10-23AEA2009BED}"/>
              </a:ext>
            </a:extLst>
          </p:cNvPr>
          <p:cNvSpPr/>
          <p:nvPr/>
        </p:nvSpPr>
        <p:spPr>
          <a:xfrm>
            <a:off x="2093830" y="3979846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61E21546-1AB3-3F4A-B8C6-08B8CBA8D4BA}"/>
              </a:ext>
            </a:extLst>
          </p:cNvPr>
          <p:cNvSpPr txBox="1"/>
          <p:nvPr/>
        </p:nvSpPr>
        <p:spPr>
          <a:xfrm>
            <a:off x="3595021" y="3988843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E83BB6FB-FBE1-F2BB-E697-74B9A3924044}"/>
              </a:ext>
            </a:extLst>
          </p:cNvPr>
          <p:cNvSpPr/>
          <p:nvPr/>
        </p:nvSpPr>
        <p:spPr>
          <a:xfrm>
            <a:off x="4370452" y="3979846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Search">
            <a:extLst>
              <a:ext uri="{FF2B5EF4-FFF2-40B4-BE49-F238E27FC236}">
                <a16:creationId xmlns:a16="http://schemas.microsoft.com/office/drawing/2014/main" id="{E12FFC4D-80CE-3D5B-C5D0-C1935C8CC2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60661" y="4025641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C272D2B1-024F-5C70-B050-B66BE336A78A}"/>
              </a:ext>
            </a:extLst>
          </p:cNvPr>
          <p:cNvSpPr txBox="1"/>
          <p:nvPr/>
        </p:nvSpPr>
        <p:spPr>
          <a:xfrm>
            <a:off x="5866852" y="3988843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7" name="직사각형 106">
            <a:extLst>
              <a:ext uri="{FF2B5EF4-FFF2-40B4-BE49-F238E27FC236}">
                <a16:creationId xmlns:a16="http://schemas.microsoft.com/office/drawing/2014/main" id="{995CE902-04F3-FE06-8C93-1A59B29C1D04}"/>
              </a:ext>
            </a:extLst>
          </p:cNvPr>
          <p:cNvSpPr/>
          <p:nvPr/>
        </p:nvSpPr>
        <p:spPr>
          <a:xfrm>
            <a:off x="6642283" y="3979846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7B236698-886E-BF50-C856-B4CDA6E598F0}"/>
              </a:ext>
            </a:extLst>
          </p:cNvPr>
          <p:cNvSpPr txBox="1"/>
          <p:nvPr/>
        </p:nvSpPr>
        <p:spPr>
          <a:xfrm>
            <a:off x="1318399" y="4312324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직사각형 113">
            <a:extLst>
              <a:ext uri="{FF2B5EF4-FFF2-40B4-BE49-F238E27FC236}">
                <a16:creationId xmlns:a16="http://schemas.microsoft.com/office/drawing/2014/main" id="{4BC2E8C0-CDD4-3B94-06CC-76D360E44773}"/>
              </a:ext>
            </a:extLst>
          </p:cNvPr>
          <p:cNvSpPr/>
          <p:nvPr/>
        </p:nvSpPr>
        <p:spPr>
          <a:xfrm>
            <a:off x="2093830" y="4303327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36BDA4E-19B0-BFB6-4351-08C8CC34A6DE}"/>
              </a:ext>
            </a:extLst>
          </p:cNvPr>
          <p:cNvSpPr txBox="1"/>
          <p:nvPr/>
        </p:nvSpPr>
        <p:spPr>
          <a:xfrm>
            <a:off x="3595021" y="4312324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EF34A1DB-E1EA-18C1-BB9A-BEE6F49435DE}"/>
              </a:ext>
            </a:extLst>
          </p:cNvPr>
          <p:cNvSpPr/>
          <p:nvPr/>
        </p:nvSpPr>
        <p:spPr>
          <a:xfrm>
            <a:off x="4370452" y="4303327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Search">
            <a:extLst>
              <a:ext uri="{FF2B5EF4-FFF2-40B4-BE49-F238E27FC236}">
                <a16:creationId xmlns:a16="http://schemas.microsoft.com/office/drawing/2014/main" id="{19811DB9-F867-C88E-32E1-59AB12F0AB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60661" y="4349122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E6E8DE65-F978-4245-4627-434559EBD32F}"/>
              </a:ext>
            </a:extLst>
          </p:cNvPr>
          <p:cNvSpPr txBox="1"/>
          <p:nvPr/>
        </p:nvSpPr>
        <p:spPr>
          <a:xfrm>
            <a:off x="5866852" y="4312324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943E66C8-509C-E270-025C-E36FD09AB117}"/>
              </a:ext>
            </a:extLst>
          </p:cNvPr>
          <p:cNvSpPr/>
          <p:nvPr/>
        </p:nvSpPr>
        <p:spPr>
          <a:xfrm>
            <a:off x="6642283" y="4303327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BD7ED715-AEAB-302B-1251-AAEE86B80D95}"/>
              </a:ext>
            </a:extLst>
          </p:cNvPr>
          <p:cNvSpPr txBox="1"/>
          <p:nvPr/>
        </p:nvSpPr>
        <p:spPr>
          <a:xfrm rot="16200000">
            <a:off x="5371737" y="3980480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03FB6F7B-9C44-A0D2-2B57-128D9D86B063}"/>
              </a:ext>
            </a:extLst>
          </p:cNvPr>
          <p:cNvSpPr txBox="1"/>
          <p:nvPr/>
        </p:nvSpPr>
        <p:spPr>
          <a:xfrm>
            <a:off x="1318399" y="4644802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41C041FA-2427-3069-07B7-65598C119C79}"/>
              </a:ext>
            </a:extLst>
          </p:cNvPr>
          <p:cNvSpPr/>
          <p:nvPr/>
        </p:nvSpPr>
        <p:spPr>
          <a:xfrm>
            <a:off x="2093830" y="4635805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0C1EA5E4-2BDB-FC7E-1828-77734D8E128E}"/>
              </a:ext>
            </a:extLst>
          </p:cNvPr>
          <p:cNvSpPr txBox="1"/>
          <p:nvPr/>
        </p:nvSpPr>
        <p:spPr>
          <a:xfrm>
            <a:off x="3595021" y="4644802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5" name="직사각형 124">
            <a:extLst>
              <a:ext uri="{FF2B5EF4-FFF2-40B4-BE49-F238E27FC236}">
                <a16:creationId xmlns:a16="http://schemas.microsoft.com/office/drawing/2014/main" id="{6A8F1F4D-3D2A-667F-0E7F-28E4F3D3C160}"/>
              </a:ext>
            </a:extLst>
          </p:cNvPr>
          <p:cNvSpPr/>
          <p:nvPr/>
        </p:nvSpPr>
        <p:spPr>
          <a:xfrm>
            <a:off x="4370452" y="4635805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Search">
            <a:extLst>
              <a:ext uri="{FF2B5EF4-FFF2-40B4-BE49-F238E27FC236}">
                <a16:creationId xmlns:a16="http://schemas.microsoft.com/office/drawing/2014/main" id="{3248051B-5407-EA78-5482-31A55542FE8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60661" y="4681600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EDA1B97C-AEE7-61D5-179E-AA90FF1B9384}"/>
              </a:ext>
            </a:extLst>
          </p:cNvPr>
          <p:cNvSpPr txBox="1"/>
          <p:nvPr/>
        </p:nvSpPr>
        <p:spPr>
          <a:xfrm>
            <a:off x="5866852" y="4644802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F9846A1C-E0AA-CD9B-4211-23586CBEF7C1}"/>
              </a:ext>
            </a:extLst>
          </p:cNvPr>
          <p:cNvSpPr/>
          <p:nvPr/>
        </p:nvSpPr>
        <p:spPr>
          <a:xfrm>
            <a:off x="6642283" y="4635805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Calendar">
            <a:extLst>
              <a:ext uri="{FF2B5EF4-FFF2-40B4-BE49-F238E27FC236}">
                <a16:creationId xmlns:a16="http://schemas.microsoft.com/office/drawing/2014/main" id="{CAAFA865-2D56-D003-4087-FF57CB8F70A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10756" y="4351159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CB298987-EE75-74A4-03E4-B2BA8748794B}"/>
              </a:ext>
            </a:extLst>
          </p:cNvPr>
          <p:cNvSpPr txBox="1"/>
          <p:nvPr/>
        </p:nvSpPr>
        <p:spPr>
          <a:xfrm>
            <a:off x="1318399" y="5070865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989B0626-FAB4-845A-B357-C22FBC795C89}"/>
              </a:ext>
            </a:extLst>
          </p:cNvPr>
          <p:cNvSpPr/>
          <p:nvPr/>
        </p:nvSpPr>
        <p:spPr>
          <a:xfrm>
            <a:off x="2093830" y="5061868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8" name="TextBox 137">
            <a:extLst>
              <a:ext uri="{FF2B5EF4-FFF2-40B4-BE49-F238E27FC236}">
                <a16:creationId xmlns:a16="http://schemas.microsoft.com/office/drawing/2014/main" id="{0EC39229-BFDC-79CA-FAFA-126A1BB25BAA}"/>
              </a:ext>
            </a:extLst>
          </p:cNvPr>
          <p:cNvSpPr txBox="1"/>
          <p:nvPr/>
        </p:nvSpPr>
        <p:spPr>
          <a:xfrm>
            <a:off x="3595021" y="5070865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683019E4-DBEB-8414-91A6-E5D39DF8A88F}"/>
              </a:ext>
            </a:extLst>
          </p:cNvPr>
          <p:cNvSpPr/>
          <p:nvPr/>
        </p:nvSpPr>
        <p:spPr>
          <a:xfrm>
            <a:off x="4370452" y="5061868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EE7F8AD2-354D-63A7-204C-EF893408AE17}"/>
              </a:ext>
            </a:extLst>
          </p:cNvPr>
          <p:cNvSpPr txBox="1"/>
          <p:nvPr/>
        </p:nvSpPr>
        <p:spPr>
          <a:xfrm>
            <a:off x="5866852" y="5070865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F08D17CF-B515-9E60-2B92-1C3C9C1D7A8F}"/>
              </a:ext>
            </a:extLst>
          </p:cNvPr>
          <p:cNvSpPr/>
          <p:nvPr/>
        </p:nvSpPr>
        <p:spPr>
          <a:xfrm>
            <a:off x="6642283" y="5061868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3" name="Rounded Rectangle 2">
            <a:extLst>
              <a:ext uri="{FF2B5EF4-FFF2-40B4-BE49-F238E27FC236}">
                <a16:creationId xmlns:a16="http://schemas.microsoft.com/office/drawing/2014/main" id="{033C487E-974F-9260-5967-1FE3DB88C16B}"/>
              </a:ext>
            </a:extLst>
          </p:cNvPr>
          <p:cNvSpPr/>
          <p:nvPr/>
        </p:nvSpPr>
        <p:spPr>
          <a:xfrm>
            <a:off x="1230611" y="1785513"/>
            <a:ext cx="7758991" cy="73496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12700" cap="flat" cmpd="sng" algn="ctr">
            <a:solidFill>
              <a:srgbClr val="FF0000"/>
            </a:solidFill>
            <a:prstDash val="dash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9696D6F3-E2C1-F943-A64F-B55659F89071}"/>
              </a:ext>
            </a:extLst>
          </p:cNvPr>
          <p:cNvSpPr txBox="1"/>
          <p:nvPr/>
        </p:nvSpPr>
        <p:spPr>
          <a:xfrm>
            <a:off x="1318399" y="1887608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45" name="직사각형 144">
            <a:extLst>
              <a:ext uri="{FF2B5EF4-FFF2-40B4-BE49-F238E27FC236}">
                <a16:creationId xmlns:a16="http://schemas.microsoft.com/office/drawing/2014/main" id="{EF0B7EF3-977C-8188-26A7-27D1AEF8EFA9}"/>
              </a:ext>
            </a:extLst>
          </p:cNvPr>
          <p:cNvSpPr/>
          <p:nvPr/>
        </p:nvSpPr>
        <p:spPr>
          <a:xfrm>
            <a:off x="2093830" y="1878611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68ED940C-E2A3-D969-A89B-0E0C3D41422A}"/>
              </a:ext>
            </a:extLst>
          </p:cNvPr>
          <p:cNvSpPr txBox="1"/>
          <p:nvPr/>
        </p:nvSpPr>
        <p:spPr>
          <a:xfrm>
            <a:off x="3595021" y="1887608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7" name="직사각형 146">
            <a:extLst>
              <a:ext uri="{FF2B5EF4-FFF2-40B4-BE49-F238E27FC236}">
                <a16:creationId xmlns:a16="http://schemas.microsoft.com/office/drawing/2014/main" id="{DC9B75A0-FD80-6129-5094-E6AFBF70B82A}"/>
              </a:ext>
            </a:extLst>
          </p:cNvPr>
          <p:cNvSpPr/>
          <p:nvPr/>
        </p:nvSpPr>
        <p:spPr>
          <a:xfrm>
            <a:off x="4370452" y="1878611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8" name="Search">
            <a:extLst>
              <a:ext uri="{FF2B5EF4-FFF2-40B4-BE49-F238E27FC236}">
                <a16:creationId xmlns:a16="http://schemas.microsoft.com/office/drawing/2014/main" id="{A2AE8CCB-0075-74F0-4032-86880304B4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60661" y="1924406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69CEDFFF-C4EA-A3D4-2433-98676D419BA6}"/>
              </a:ext>
            </a:extLst>
          </p:cNvPr>
          <p:cNvSpPr txBox="1"/>
          <p:nvPr/>
        </p:nvSpPr>
        <p:spPr>
          <a:xfrm>
            <a:off x="5866852" y="1887608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0" name="직사각형 149">
            <a:extLst>
              <a:ext uri="{FF2B5EF4-FFF2-40B4-BE49-F238E27FC236}">
                <a16:creationId xmlns:a16="http://schemas.microsoft.com/office/drawing/2014/main" id="{E0649081-9371-BF38-ED66-956F74C83353}"/>
              </a:ext>
            </a:extLst>
          </p:cNvPr>
          <p:cNvSpPr/>
          <p:nvPr/>
        </p:nvSpPr>
        <p:spPr>
          <a:xfrm>
            <a:off x="6642283" y="1878611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43AA302C-497D-C9FD-17A6-65D9D33BF0E5}"/>
              </a:ext>
            </a:extLst>
          </p:cNvPr>
          <p:cNvSpPr txBox="1"/>
          <p:nvPr/>
        </p:nvSpPr>
        <p:spPr>
          <a:xfrm>
            <a:off x="1318399" y="2211089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7" name="직사각형 156">
            <a:extLst>
              <a:ext uri="{FF2B5EF4-FFF2-40B4-BE49-F238E27FC236}">
                <a16:creationId xmlns:a16="http://schemas.microsoft.com/office/drawing/2014/main" id="{7624A5F6-25BF-C36E-198C-B3CD41DFCA9F}"/>
              </a:ext>
            </a:extLst>
          </p:cNvPr>
          <p:cNvSpPr/>
          <p:nvPr/>
        </p:nvSpPr>
        <p:spPr>
          <a:xfrm>
            <a:off x="2093830" y="2202092"/>
            <a:ext cx="1230923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8" name="TextBox 157">
            <a:extLst>
              <a:ext uri="{FF2B5EF4-FFF2-40B4-BE49-F238E27FC236}">
                <a16:creationId xmlns:a16="http://schemas.microsoft.com/office/drawing/2014/main" id="{C3E08015-42D3-8E2D-7E85-8491A2F0CF0A}"/>
              </a:ext>
            </a:extLst>
          </p:cNvPr>
          <p:cNvSpPr txBox="1"/>
          <p:nvPr/>
        </p:nvSpPr>
        <p:spPr>
          <a:xfrm>
            <a:off x="3595021" y="2211089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9" name="직사각형 158">
            <a:extLst>
              <a:ext uri="{FF2B5EF4-FFF2-40B4-BE49-F238E27FC236}">
                <a16:creationId xmlns:a16="http://schemas.microsoft.com/office/drawing/2014/main" id="{D1307ABA-5427-FEC0-4FAF-F6CD62949411}"/>
              </a:ext>
            </a:extLst>
          </p:cNvPr>
          <p:cNvSpPr/>
          <p:nvPr/>
        </p:nvSpPr>
        <p:spPr>
          <a:xfrm>
            <a:off x="4370452" y="2202092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0" name="Search">
            <a:extLst>
              <a:ext uri="{FF2B5EF4-FFF2-40B4-BE49-F238E27FC236}">
                <a16:creationId xmlns:a16="http://schemas.microsoft.com/office/drawing/2014/main" id="{2F06E7A8-FE31-BF3E-9E5C-E312C500D6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60661" y="2247887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26FFC9D6-512E-B407-EC8D-D76F3FEAC6BD}"/>
              </a:ext>
            </a:extLst>
          </p:cNvPr>
          <p:cNvSpPr txBox="1"/>
          <p:nvPr/>
        </p:nvSpPr>
        <p:spPr>
          <a:xfrm>
            <a:off x="5866852" y="2211089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AB35BE2D-5BE1-4A53-FBE7-B0C2F84E4555}"/>
              </a:ext>
            </a:extLst>
          </p:cNvPr>
          <p:cNvSpPr/>
          <p:nvPr/>
        </p:nvSpPr>
        <p:spPr>
          <a:xfrm>
            <a:off x="6642283" y="2202092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43E096FD-B193-7D08-8196-24C6F8ACCCB2}"/>
              </a:ext>
            </a:extLst>
          </p:cNvPr>
          <p:cNvSpPr txBox="1"/>
          <p:nvPr/>
        </p:nvSpPr>
        <p:spPr>
          <a:xfrm rot="16200000">
            <a:off x="5371737" y="1879245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384AB489-23CB-828D-A91E-F3C8537FFDA7}"/>
              </a:ext>
            </a:extLst>
          </p:cNvPr>
          <p:cNvSpPr txBox="1"/>
          <p:nvPr/>
        </p:nvSpPr>
        <p:spPr>
          <a:xfrm rot="16200000">
            <a:off x="5371737" y="2202726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DD95FBD3-551D-1C94-DB14-FF633061617F}"/>
              </a:ext>
            </a:extLst>
          </p:cNvPr>
          <p:cNvSpPr txBox="1"/>
          <p:nvPr/>
        </p:nvSpPr>
        <p:spPr>
          <a:xfrm>
            <a:off x="1318399" y="2643323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8370A6B7-8D99-E562-ADA8-B4266716FF48}"/>
              </a:ext>
            </a:extLst>
          </p:cNvPr>
          <p:cNvSpPr/>
          <p:nvPr/>
        </p:nvSpPr>
        <p:spPr>
          <a:xfrm>
            <a:off x="2093830" y="2634326"/>
            <a:ext cx="1230923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CEC836C4-1E20-87EE-52E2-A04E08D9BF2F}"/>
              </a:ext>
            </a:extLst>
          </p:cNvPr>
          <p:cNvSpPr txBox="1"/>
          <p:nvPr/>
        </p:nvSpPr>
        <p:spPr>
          <a:xfrm>
            <a:off x="3595021" y="2643323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9" name="직사각형 168">
            <a:extLst>
              <a:ext uri="{FF2B5EF4-FFF2-40B4-BE49-F238E27FC236}">
                <a16:creationId xmlns:a16="http://schemas.microsoft.com/office/drawing/2014/main" id="{F00AFEB9-8B26-9C68-65D1-CFB6C873FF46}"/>
              </a:ext>
            </a:extLst>
          </p:cNvPr>
          <p:cNvSpPr/>
          <p:nvPr/>
        </p:nvSpPr>
        <p:spPr>
          <a:xfrm>
            <a:off x="4370452" y="2634326"/>
            <a:ext cx="1230923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0" name="TextBox 169">
            <a:extLst>
              <a:ext uri="{FF2B5EF4-FFF2-40B4-BE49-F238E27FC236}">
                <a16:creationId xmlns:a16="http://schemas.microsoft.com/office/drawing/2014/main" id="{A42A08F3-096F-687B-1425-B89C03DE18CF}"/>
              </a:ext>
            </a:extLst>
          </p:cNvPr>
          <p:cNvSpPr txBox="1"/>
          <p:nvPr/>
        </p:nvSpPr>
        <p:spPr>
          <a:xfrm>
            <a:off x="5866852" y="2643323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1" name="직사각형 170">
            <a:extLst>
              <a:ext uri="{FF2B5EF4-FFF2-40B4-BE49-F238E27FC236}">
                <a16:creationId xmlns:a16="http://schemas.microsoft.com/office/drawing/2014/main" id="{CA4E54B5-80B5-597F-AB5A-F5E3A0A96E12}"/>
              </a:ext>
            </a:extLst>
          </p:cNvPr>
          <p:cNvSpPr/>
          <p:nvPr/>
        </p:nvSpPr>
        <p:spPr>
          <a:xfrm>
            <a:off x="6642283" y="2634326"/>
            <a:ext cx="1230923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668D5A51-A1B0-EC5F-E936-729545EC5B5C}"/>
              </a:ext>
            </a:extLst>
          </p:cNvPr>
          <p:cNvSpPr txBox="1"/>
          <p:nvPr/>
        </p:nvSpPr>
        <p:spPr>
          <a:xfrm>
            <a:off x="1318399" y="2966804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36B6D95D-81B4-1EF0-A158-5A22694FE3BF}"/>
              </a:ext>
            </a:extLst>
          </p:cNvPr>
          <p:cNvSpPr/>
          <p:nvPr/>
        </p:nvSpPr>
        <p:spPr>
          <a:xfrm>
            <a:off x="2093830" y="2957807"/>
            <a:ext cx="1230923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C1BF3E70-17CC-7CEF-7494-41ECAD916AF7}"/>
              </a:ext>
            </a:extLst>
          </p:cNvPr>
          <p:cNvSpPr txBox="1"/>
          <p:nvPr/>
        </p:nvSpPr>
        <p:spPr>
          <a:xfrm>
            <a:off x="3595021" y="2966804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1C7CFEE9-28C7-F909-E0DC-7E1664CFC50B}"/>
              </a:ext>
            </a:extLst>
          </p:cNvPr>
          <p:cNvSpPr/>
          <p:nvPr/>
        </p:nvSpPr>
        <p:spPr>
          <a:xfrm>
            <a:off x="4370452" y="2957807"/>
            <a:ext cx="1230923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97" name="그룹 196">
            <a:extLst>
              <a:ext uri="{FF2B5EF4-FFF2-40B4-BE49-F238E27FC236}">
                <a16:creationId xmlns:a16="http://schemas.microsoft.com/office/drawing/2014/main" id="{13CDE6B6-F6DF-B871-A56E-027678ED8E76}"/>
              </a:ext>
            </a:extLst>
          </p:cNvPr>
          <p:cNvGrpSpPr/>
          <p:nvPr/>
        </p:nvGrpSpPr>
        <p:grpSpPr>
          <a:xfrm>
            <a:off x="8683962" y="1836240"/>
            <a:ext cx="223247" cy="287258"/>
            <a:chOff x="8639783" y="1839840"/>
            <a:chExt cx="223247" cy="287258"/>
          </a:xfrm>
        </p:grpSpPr>
        <p:pic>
          <p:nvPicPr>
            <p:cNvPr id="194" name="object 184">
              <a:extLst>
                <a:ext uri="{FF2B5EF4-FFF2-40B4-BE49-F238E27FC236}">
                  <a16:creationId xmlns:a16="http://schemas.microsoft.com/office/drawing/2014/main" id="{3777C7FB-A6F5-25C9-4E35-9C5642DA169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195" name="object 185">
              <a:extLst>
                <a:ext uri="{FF2B5EF4-FFF2-40B4-BE49-F238E27FC236}">
                  <a16:creationId xmlns:a16="http://schemas.microsoft.com/office/drawing/2014/main" id="{A69F11BF-AF55-1238-5CD9-615A0A5B2F58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AEED9748-586F-0658-48A2-E77A86D534A8}"/>
                </a:ext>
              </a:extLst>
            </p:cNvPr>
            <p:cNvSpPr txBox="1"/>
            <p:nvPr/>
          </p:nvSpPr>
          <p:spPr>
            <a:xfrm rot="5400000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텍스트 개체 틀 9">
            <a:extLst>
              <a:ext uri="{FF2B5EF4-FFF2-40B4-BE49-F238E27FC236}">
                <a16:creationId xmlns:a16="http://schemas.microsoft.com/office/drawing/2014/main" id="{6337FC0A-5824-6FCB-D160-8C684A83F667}"/>
              </a:ext>
            </a:extLst>
          </p:cNvPr>
          <p:cNvSpPr txBox="1">
            <a:spLocks/>
          </p:cNvSpPr>
          <p:nvPr/>
        </p:nvSpPr>
        <p:spPr>
          <a:xfrm>
            <a:off x="422275" y="1247904"/>
            <a:ext cx="4538560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2-3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 구성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F576B55B-11DC-3909-C818-021A8AE6D8E6}"/>
              </a:ext>
            </a:extLst>
          </p:cNvPr>
          <p:cNvGrpSpPr/>
          <p:nvPr/>
        </p:nvGrpSpPr>
        <p:grpSpPr>
          <a:xfrm>
            <a:off x="8672187" y="3915245"/>
            <a:ext cx="223247" cy="287258"/>
            <a:chOff x="8639783" y="1839840"/>
            <a:chExt cx="223247" cy="287258"/>
          </a:xfrm>
        </p:grpSpPr>
        <p:pic>
          <p:nvPicPr>
            <p:cNvPr id="229" name="object 184">
              <a:extLst>
                <a:ext uri="{FF2B5EF4-FFF2-40B4-BE49-F238E27FC236}">
                  <a16:creationId xmlns:a16="http://schemas.microsoft.com/office/drawing/2014/main" id="{F623AEAD-238B-2581-DA58-0C1EB2F86F3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230" name="object 185">
              <a:extLst>
                <a:ext uri="{FF2B5EF4-FFF2-40B4-BE49-F238E27FC236}">
                  <a16:creationId xmlns:a16="http://schemas.microsoft.com/office/drawing/2014/main" id="{DCE0EB18-9127-1D9F-C6D1-37B8388A1911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8407CC16-712F-A1C1-1244-06523580D0A4}"/>
                </a:ext>
              </a:extLst>
            </p:cNvPr>
            <p:cNvSpPr txBox="1"/>
            <p:nvPr/>
          </p:nvSpPr>
          <p:spPr>
            <a:xfrm rot="5400000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" name="그룹 2">
            <a:extLst>
              <a:ext uri="{FF2B5EF4-FFF2-40B4-BE49-F238E27FC236}">
                <a16:creationId xmlns:a16="http://schemas.microsoft.com/office/drawing/2014/main" id="{324542C4-9A84-ED0D-7133-5D9DD505B25F}"/>
              </a:ext>
            </a:extLst>
          </p:cNvPr>
          <p:cNvGrpSpPr/>
          <p:nvPr/>
        </p:nvGrpSpPr>
        <p:grpSpPr>
          <a:xfrm>
            <a:off x="8629817" y="1511370"/>
            <a:ext cx="389850" cy="215444"/>
            <a:chOff x="6634425" y="5498987"/>
            <a:chExt cx="389850" cy="215444"/>
          </a:xfrm>
        </p:grpSpPr>
        <p:pic>
          <p:nvPicPr>
            <p:cNvPr id="4" name="object 184">
              <a:extLst>
                <a:ext uri="{FF2B5EF4-FFF2-40B4-BE49-F238E27FC236}">
                  <a16:creationId xmlns:a16="http://schemas.microsoft.com/office/drawing/2014/main" id="{33CC56B0-3DE5-CEF2-4464-8C5FDE4842A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5" name="object 185">
              <a:extLst>
                <a:ext uri="{FF2B5EF4-FFF2-40B4-BE49-F238E27FC236}">
                  <a16:creationId xmlns:a16="http://schemas.microsoft.com/office/drawing/2014/main" id="{1A493B83-33A8-5F14-3149-8DA57D103B93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5E191B30-3F79-32B1-FDC7-132E9F76B722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00117F17-52AD-A1D1-FA56-45EDEBEEB75D}"/>
              </a:ext>
            </a:extLst>
          </p:cNvPr>
          <p:cNvGrpSpPr/>
          <p:nvPr/>
        </p:nvGrpSpPr>
        <p:grpSpPr>
          <a:xfrm>
            <a:off x="7428013" y="1511370"/>
            <a:ext cx="651140" cy="215444"/>
            <a:chOff x="6634425" y="5498987"/>
            <a:chExt cx="651140" cy="215444"/>
          </a:xfrm>
        </p:grpSpPr>
        <p:pic>
          <p:nvPicPr>
            <p:cNvPr id="8" name="object 184">
              <a:extLst>
                <a:ext uri="{FF2B5EF4-FFF2-40B4-BE49-F238E27FC236}">
                  <a16:creationId xmlns:a16="http://schemas.microsoft.com/office/drawing/2014/main" id="{045EBCF3-FF51-B4B4-1016-EF8F54C8F48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9" name="object 185">
              <a:extLst>
                <a:ext uri="{FF2B5EF4-FFF2-40B4-BE49-F238E27FC236}">
                  <a16:creationId xmlns:a16="http://schemas.microsoft.com/office/drawing/2014/main" id="{A2C329CA-FE1C-F831-692A-4A616DE42272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28280D2-FBE9-EA33-FC5A-CBBEDCA62750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52E964AA-1D0F-83CA-8A0B-43A35F5A2C52}"/>
              </a:ext>
            </a:extLst>
          </p:cNvPr>
          <p:cNvGrpSpPr/>
          <p:nvPr/>
        </p:nvGrpSpPr>
        <p:grpSpPr>
          <a:xfrm>
            <a:off x="8028445" y="1511370"/>
            <a:ext cx="651140" cy="215444"/>
            <a:chOff x="6634425" y="5498987"/>
            <a:chExt cx="651140" cy="215444"/>
          </a:xfrm>
        </p:grpSpPr>
        <p:pic>
          <p:nvPicPr>
            <p:cNvPr id="16" name="object 184">
              <a:extLst>
                <a:ext uri="{FF2B5EF4-FFF2-40B4-BE49-F238E27FC236}">
                  <a16:creationId xmlns:a16="http://schemas.microsoft.com/office/drawing/2014/main" id="{E9D8486D-9A3E-35A7-5E78-7AEA0B4D0807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17" name="object 185">
              <a:extLst>
                <a:ext uri="{FF2B5EF4-FFF2-40B4-BE49-F238E27FC236}">
                  <a16:creationId xmlns:a16="http://schemas.microsoft.com/office/drawing/2014/main" id="{49187303-6E7D-89C7-D609-1A08AF111345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9C71D15-75F9-D3B9-A967-6210C251B60A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3D22FA57-9A13-C5C7-8014-C8F3C9B14EFE}"/>
              </a:ext>
            </a:extLst>
          </p:cNvPr>
          <p:cNvGrpSpPr/>
          <p:nvPr/>
        </p:nvGrpSpPr>
        <p:grpSpPr>
          <a:xfrm>
            <a:off x="8617931" y="3614103"/>
            <a:ext cx="389850" cy="215444"/>
            <a:chOff x="6634425" y="5498987"/>
            <a:chExt cx="389850" cy="215444"/>
          </a:xfrm>
        </p:grpSpPr>
        <p:pic>
          <p:nvPicPr>
            <p:cNvPr id="20" name="object 184">
              <a:extLst>
                <a:ext uri="{FF2B5EF4-FFF2-40B4-BE49-F238E27FC236}">
                  <a16:creationId xmlns:a16="http://schemas.microsoft.com/office/drawing/2014/main" id="{42272BE4-5DF1-DFD7-8D81-D7E416DD3CBC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1" name="object 185">
              <a:extLst>
                <a:ext uri="{FF2B5EF4-FFF2-40B4-BE49-F238E27FC236}">
                  <a16:creationId xmlns:a16="http://schemas.microsoft.com/office/drawing/2014/main" id="{72991364-B855-0743-2877-7D823D15A13D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E1C79540-9CFB-0F80-4245-E340103DBF21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B1B0806C-878F-8327-7231-12C42BD6879F}"/>
              </a:ext>
            </a:extLst>
          </p:cNvPr>
          <p:cNvGrpSpPr/>
          <p:nvPr/>
        </p:nvGrpSpPr>
        <p:grpSpPr>
          <a:xfrm>
            <a:off x="7416127" y="3614103"/>
            <a:ext cx="651140" cy="215444"/>
            <a:chOff x="6634425" y="5498987"/>
            <a:chExt cx="651140" cy="215444"/>
          </a:xfrm>
        </p:grpSpPr>
        <p:pic>
          <p:nvPicPr>
            <p:cNvPr id="24" name="object 184">
              <a:extLst>
                <a:ext uri="{FF2B5EF4-FFF2-40B4-BE49-F238E27FC236}">
                  <a16:creationId xmlns:a16="http://schemas.microsoft.com/office/drawing/2014/main" id="{4740040F-A81C-48A8-902A-6051FEE04AE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25" name="object 185">
              <a:extLst>
                <a:ext uri="{FF2B5EF4-FFF2-40B4-BE49-F238E27FC236}">
                  <a16:creationId xmlns:a16="http://schemas.microsoft.com/office/drawing/2014/main" id="{E4606FE3-BD50-9A23-46E8-8631F28A87CA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D9C7F3D-6D34-3698-470B-DCF42A4C37B4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7" name="그룹 26">
            <a:extLst>
              <a:ext uri="{FF2B5EF4-FFF2-40B4-BE49-F238E27FC236}">
                <a16:creationId xmlns:a16="http://schemas.microsoft.com/office/drawing/2014/main" id="{6EEDE27F-0920-3AAB-0807-493C199BA9E8}"/>
              </a:ext>
            </a:extLst>
          </p:cNvPr>
          <p:cNvGrpSpPr/>
          <p:nvPr/>
        </p:nvGrpSpPr>
        <p:grpSpPr>
          <a:xfrm>
            <a:off x="8016559" y="3614103"/>
            <a:ext cx="651140" cy="215444"/>
            <a:chOff x="6634425" y="5498987"/>
            <a:chExt cx="651140" cy="215444"/>
          </a:xfrm>
        </p:grpSpPr>
        <p:pic>
          <p:nvPicPr>
            <p:cNvPr id="28" name="object 184">
              <a:extLst>
                <a:ext uri="{FF2B5EF4-FFF2-40B4-BE49-F238E27FC236}">
                  <a16:creationId xmlns:a16="http://schemas.microsoft.com/office/drawing/2014/main" id="{1DDF6804-6C43-A1AE-C21A-0337F625FC4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560330" cy="197299"/>
            </a:xfrm>
            <a:prstGeom prst="rect">
              <a:avLst/>
            </a:prstGeom>
          </p:spPr>
        </p:pic>
        <p:sp>
          <p:nvSpPr>
            <p:cNvPr id="29" name="object 185">
              <a:extLst>
                <a:ext uri="{FF2B5EF4-FFF2-40B4-BE49-F238E27FC236}">
                  <a16:creationId xmlns:a16="http://schemas.microsoft.com/office/drawing/2014/main" id="{FFD6D6ED-1E14-EEF6-523C-C95368C397A3}"/>
                </a:ext>
              </a:extLst>
            </p:cNvPr>
            <p:cNvSpPr/>
            <p:nvPr/>
          </p:nvSpPr>
          <p:spPr>
            <a:xfrm>
              <a:off x="6647741" y="5507926"/>
              <a:ext cx="567292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E0BA2A80-9F44-97EB-0915-0205C2363AC0}"/>
                </a:ext>
              </a:extLst>
            </p:cNvPr>
            <p:cNvSpPr txBox="1"/>
            <p:nvPr/>
          </p:nvSpPr>
          <p:spPr>
            <a:xfrm>
              <a:off x="6634425" y="5498987"/>
              <a:ext cx="65114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2676314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0"/>
          <p:cNvSpPr txBox="1">
            <a:spLocks/>
          </p:cNvSpPr>
          <p:nvPr/>
        </p:nvSpPr>
        <p:spPr>
          <a:xfrm>
            <a:off x="422275" y="1743669"/>
            <a:ext cx="4659422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문장처럼 긴 텍스트를 검색하는 경우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텍스트 개체 틀 9"/>
          <p:cNvSpPr txBox="1">
            <a:spLocks/>
          </p:cNvSpPr>
          <p:nvPr/>
        </p:nvSpPr>
        <p:spPr>
          <a:xfrm>
            <a:off x="422275" y="1219962"/>
            <a:ext cx="7218363" cy="31983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5.2.2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조회 조건 영역의 기타 구성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텍스트 개체 틀 10"/>
          <p:cNvSpPr txBox="1">
            <a:spLocks/>
          </p:cNvSpPr>
          <p:nvPr/>
        </p:nvSpPr>
        <p:spPr>
          <a:xfrm>
            <a:off x="422275" y="3151280"/>
            <a:ext cx="2862455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체크박스가 오는 경우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9" name="직선 연결선 78"/>
          <p:cNvCxnSpPr>
            <a:cxnSpLocks/>
          </p:cNvCxnSpPr>
          <p:nvPr/>
        </p:nvCxnSpPr>
        <p:spPr bwMode="auto">
          <a:xfrm>
            <a:off x="695053" y="2624964"/>
            <a:ext cx="8413800" cy="0"/>
          </a:xfrm>
          <a:prstGeom prst="line">
            <a:avLst/>
          </a:prstGeom>
          <a:solidFill>
            <a:schemeClr val="accent1"/>
          </a:solidFill>
          <a:ln w="158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82" name="직선 연결선 81"/>
          <p:cNvCxnSpPr/>
          <p:nvPr/>
        </p:nvCxnSpPr>
        <p:spPr bwMode="auto">
          <a:xfrm>
            <a:off x="695053" y="2534983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6" name="직선 연결선 95"/>
          <p:cNvCxnSpPr/>
          <p:nvPr/>
        </p:nvCxnSpPr>
        <p:spPr bwMode="auto">
          <a:xfrm>
            <a:off x="9108853" y="2534983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7" name="TextBox 96"/>
          <p:cNvSpPr txBox="1"/>
          <p:nvPr/>
        </p:nvSpPr>
        <p:spPr>
          <a:xfrm>
            <a:off x="4471823" y="2641958"/>
            <a:ext cx="63831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9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 병합</a:t>
            </a:r>
            <a:endParaRPr lang="en-US" altLang="ko-KR" sz="900" b="1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98" name="직선 연결선 97"/>
          <p:cNvCxnSpPr>
            <a:cxnSpLocks/>
          </p:cNvCxnSpPr>
          <p:nvPr/>
        </p:nvCxnSpPr>
        <p:spPr bwMode="auto">
          <a:xfrm>
            <a:off x="3462529" y="4000103"/>
            <a:ext cx="5655202" cy="0"/>
          </a:xfrm>
          <a:prstGeom prst="line">
            <a:avLst/>
          </a:prstGeom>
          <a:solidFill>
            <a:schemeClr val="accent1"/>
          </a:solidFill>
          <a:ln w="158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99" name="직선 연결선 98"/>
          <p:cNvCxnSpPr/>
          <p:nvPr/>
        </p:nvCxnSpPr>
        <p:spPr bwMode="auto">
          <a:xfrm>
            <a:off x="3462529" y="3910122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0" name="직선 연결선 99"/>
          <p:cNvCxnSpPr/>
          <p:nvPr/>
        </p:nvCxnSpPr>
        <p:spPr bwMode="auto">
          <a:xfrm>
            <a:off x="9117731" y="3910122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1" name="TextBox 100"/>
          <p:cNvSpPr txBox="1"/>
          <p:nvPr/>
        </p:nvSpPr>
        <p:spPr>
          <a:xfrm>
            <a:off x="5855561" y="4007974"/>
            <a:ext cx="63831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9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 병합</a:t>
            </a:r>
            <a:endParaRPr lang="en-US" altLang="ko-KR" sz="900" b="1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02" name="직선 연결선 101"/>
          <p:cNvCxnSpPr/>
          <p:nvPr/>
        </p:nvCxnSpPr>
        <p:spPr bwMode="auto">
          <a:xfrm>
            <a:off x="654593" y="5843621"/>
            <a:ext cx="5424380" cy="0"/>
          </a:xfrm>
          <a:prstGeom prst="line">
            <a:avLst/>
          </a:prstGeom>
          <a:solidFill>
            <a:schemeClr val="accent1"/>
          </a:solidFill>
          <a:ln w="158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103" name="직선 연결선 102"/>
          <p:cNvCxnSpPr/>
          <p:nvPr/>
        </p:nvCxnSpPr>
        <p:spPr bwMode="auto">
          <a:xfrm>
            <a:off x="654593" y="5753640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04" name="직선 연결선 103"/>
          <p:cNvCxnSpPr/>
          <p:nvPr/>
        </p:nvCxnSpPr>
        <p:spPr bwMode="auto">
          <a:xfrm>
            <a:off x="6078973" y="5753640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5" name="TextBox 104"/>
          <p:cNvSpPr txBox="1"/>
          <p:nvPr/>
        </p:nvSpPr>
        <p:spPr>
          <a:xfrm>
            <a:off x="3047625" y="5851492"/>
            <a:ext cx="63831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9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 병합</a:t>
            </a:r>
            <a:endParaRPr lang="en-US" altLang="ko-KR" sz="900" b="1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Rounded Rectangle 2">
            <a:extLst>
              <a:ext uri="{FF2B5EF4-FFF2-40B4-BE49-F238E27FC236}">
                <a16:creationId xmlns:a16="http://schemas.microsoft.com/office/drawing/2014/main" id="{6FC32B4F-2FD3-12DE-6682-8BC77E99B564}"/>
              </a:ext>
            </a:extLst>
          </p:cNvPr>
          <p:cNvSpPr/>
          <p:nvPr/>
        </p:nvSpPr>
        <p:spPr>
          <a:xfrm>
            <a:off x="523883" y="2116646"/>
            <a:ext cx="882173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C01E8EA-E352-FCFA-97F3-0CD9DB79D70B}"/>
              </a:ext>
            </a:extLst>
          </p:cNvPr>
          <p:cNvSpPr txBox="1"/>
          <p:nvPr/>
        </p:nvSpPr>
        <p:spPr>
          <a:xfrm>
            <a:off x="1292796" y="2218605"/>
            <a:ext cx="67804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설명</a:t>
            </a: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A6026C1-F389-942A-5299-E01A10632145}"/>
              </a:ext>
            </a:extLst>
          </p:cNvPr>
          <p:cNvSpPr/>
          <p:nvPr/>
        </p:nvSpPr>
        <p:spPr>
          <a:xfrm>
            <a:off x="2068227" y="2209608"/>
            <a:ext cx="5655346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Rounded Rectangle 2">
            <a:extLst>
              <a:ext uri="{FF2B5EF4-FFF2-40B4-BE49-F238E27FC236}">
                <a16:creationId xmlns:a16="http://schemas.microsoft.com/office/drawing/2014/main" id="{E9CDADBE-A6C7-D71B-9A75-E0666780D4FF}"/>
              </a:ext>
            </a:extLst>
          </p:cNvPr>
          <p:cNvSpPr/>
          <p:nvPr/>
        </p:nvSpPr>
        <p:spPr>
          <a:xfrm>
            <a:off x="523883" y="3500830"/>
            <a:ext cx="882173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F5FDE6DF-1286-EE8B-0471-AE73799E603D}"/>
              </a:ext>
            </a:extLst>
          </p:cNvPr>
          <p:cNvSpPr txBox="1"/>
          <p:nvPr/>
        </p:nvSpPr>
        <p:spPr>
          <a:xfrm>
            <a:off x="1360870" y="3600942"/>
            <a:ext cx="45905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공장</a:t>
            </a: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1F4E35B0-FCAD-084A-A35C-1D821300A6F9}"/>
              </a:ext>
            </a:extLst>
          </p:cNvPr>
          <p:cNvSpPr/>
          <p:nvPr/>
        </p:nvSpPr>
        <p:spPr>
          <a:xfrm>
            <a:off x="1816702" y="3591945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Search">
            <a:extLst>
              <a:ext uri="{FF2B5EF4-FFF2-40B4-BE49-F238E27FC236}">
                <a16:creationId xmlns:a16="http://schemas.microsoft.com/office/drawing/2014/main" id="{D35B0743-18DC-646C-4658-29F53318720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05477" y="3637740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3D3D06E-B6C8-7469-5595-D9FC3911BCD3}"/>
              </a:ext>
            </a:extLst>
          </p:cNvPr>
          <p:cNvSpPr txBox="1"/>
          <p:nvPr/>
        </p:nvSpPr>
        <p:spPr>
          <a:xfrm>
            <a:off x="3848098" y="3609091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진행상태</a:t>
            </a:r>
          </a:p>
        </p:txBody>
      </p:sp>
      <p:grpSp>
        <p:nvGrpSpPr>
          <p:cNvPr id="22" name="Checkbox">
            <a:extLst>
              <a:ext uri="{FF2B5EF4-FFF2-40B4-BE49-F238E27FC236}">
                <a16:creationId xmlns:a16="http://schemas.microsoft.com/office/drawing/2014/main" id="{87B6D207-0CFE-55A3-8FA1-8D1CE43A8316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4605061" y="3622780"/>
            <a:ext cx="458825" cy="181588"/>
            <a:chOff x="554563" y="2607628"/>
            <a:chExt cx="458825" cy="181588"/>
          </a:xfrm>
        </p:grpSpPr>
        <p:sp>
          <p:nvSpPr>
            <p:cNvPr id="23" name="Box">
              <a:extLst>
                <a:ext uri="{FF2B5EF4-FFF2-40B4-BE49-F238E27FC236}">
                  <a16:creationId xmlns:a16="http://schemas.microsoft.com/office/drawing/2014/main" id="{DB36CA7B-BA94-8350-7B26-48A1A8977073}"/>
                </a:ext>
              </a:extLst>
            </p:cNvPr>
            <p:cNvSpPr/>
            <p:nvPr>
              <p:custDataLst>
                <p:tags r:id="rId36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24" name="Label">
              <a:extLst>
                <a:ext uri="{FF2B5EF4-FFF2-40B4-BE49-F238E27FC236}">
                  <a16:creationId xmlns:a16="http://schemas.microsoft.com/office/drawing/2014/main" id="{9711A2F2-24F9-5C73-32F6-2E75FBB69C7F}"/>
                </a:ext>
              </a:extLst>
            </p:cNvPr>
            <p:cNvSpPr txBox="1"/>
            <p:nvPr>
              <p:custDataLst>
                <p:tags r:id="rId37"/>
              </p:custDataLst>
            </p:nvPr>
          </p:nvSpPr>
          <p:spPr>
            <a:xfrm>
              <a:off x="686119" y="2607628"/>
              <a:ext cx="327269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생성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30" name="Checkbox">
            <a:extLst>
              <a:ext uri="{FF2B5EF4-FFF2-40B4-BE49-F238E27FC236}">
                <a16:creationId xmlns:a16="http://schemas.microsoft.com/office/drawing/2014/main" id="{AD27746B-9B39-9063-9CE4-98A079724E72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164185" y="3622780"/>
            <a:ext cx="458825" cy="181588"/>
            <a:chOff x="554563" y="2607628"/>
            <a:chExt cx="458825" cy="181588"/>
          </a:xfrm>
        </p:grpSpPr>
        <p:sp>
          <p:nvSpPr>
            <p:cNvPr id="31" name="Box">
              <a:extLst>
                <a:ext uri="{FF2B5EF4-FFF2-40B4-BE49-F238E27FC236}">
                  <a16:creationId xmlns:a16="http://schemas.microsoft.com/office/drawing/2014/main" id="{B3712A5D-66AB-4E05-57D8-05416030A5E5}"/>
                </a:ext>
              </a:extLst>
            </p:cNvPr>
            <p:cNvSpPr/>
            <p:nvPr>
              <p:custDataLst>
                <p:tags r:id="rId33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64" name="Label">
              <a:extLst>
                <a:ext uri="{FF2B5EF4-FFF2-40B4-BE49-F238E27FC236}">
                  <a16:creationId xmlns:a16="http://schemas.microsoft.com/office/drawing/2014/main" id="{37FD8740-A578-4D9D-2184-82C89EF2810F}"/>
                </a:ext>
              </a:extLst>
            </p:cNvPr>
            <p:cNvSpPr txBox="1"/>
            <p:nvPr>
              <p:custDataLst>
                <p:tags r:id="rId34"/>
              </p:custDataLst>
            </p:nvPr>
          </p:nvSpPr>
          <p:spPr>
            <a:xfrm>
              <a:off x="686119" y="2607628"/>
              <a:ext cx="327269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승인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65" name="Check" hidden="1">
              <a:extLst>
                <a:ext uri="{FF2B5EF4-FFF2-40B4-BE49-F238E27FC236}">
                  <a16:creationId xmlns:a16="http://schemas.microsoft.com/office/drawing/2014/main" id="{CAA2AFEC-3309-4155-DC5C-08F9281EC488}"/>
                </a:ext>
              </a:extLst>
            </p:cNvPr>
            <p:cNvSpPr>
              <a:spLocks noEditPoints="1"/>
            </p:cNvSpPr>
            <p:nvPr>
              <p:custDataLst>
                <p:tags r:id="rId35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66" name="Checkbox">
            <a:extLst>
              <a:ext uri="{FF2B5EF4-FFF2-40B4-BE49-F238E27FC236}">
                <a16:creationId xmlns:a16="http://schemas.microsoft.com/office/drawing/2014/main" id="{BD353A55-4907-A856-57A4-26E4FC782FA7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5723309" y="3622780"/>
            <a:ext cx="728130" cy="181588"/>
            <a:chOff x="554563" y="2607628"/>
            <a:chExt cx="728130" cy="181588"/>
          </a:xfrm>
        </p:grpSpPr>
        <p:sp>
          <p:nvSpPr>
            <p:cNvPr id="67" name="Box">
              <a:extLst>
                <a:ext uri="{FF2B5EF4-FFF2-40B4-BE49-F238E27FC236}">
                  <a16:creationId xmlns:a16="http://schemas.microsoft.com/office/drawing/2014/main" id="{875B485A-C647-B7B0-004A-A2D421DCCC37}"/>
                </a:ext>
              </a:extLst>
            </p:cNvPr>
            <p:cNvSpPr/>
            <p:nvPr>
              <p:custDataLst>
                <p:tags r:id="rId30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68" name="Label">
              <a:extLst>
                <a:ext uri="{FF2B5EF4-FFF2-40B4-BE49-F238E27FC236}">
                  <a16:creationId xmlns:a16="http://schemas.microsoft.com/office/drawing/2014/main" id="{5B9BBD6E-CBCB-AAE7-5BEA-25366917F7A2}"/>
                </a:ext>
              </a:extLst>
            </p:cNvPr>
            <p:cNvSpPr txBox="1"/>
            <p:nvPr>
              <p:custDataLst>
                <p:tags r:id="rId31"/>
              </p:custDataLst>
            </p:nvPr>
          </p:nvSpPr>
          <p:spPr>
            <a:xfrm>
              <a:off x="686119" y="2607628"/>
              <a:ext cx="596574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기술적종료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69" name="Check" hidden="1">
              <a:extLst>
                <a:ext uri="{FF2B5EF4-FFF2-40B4-BE49-F238E27FC236}">
                  <a16:creationId xmlns:a16="http://schemas.microsoft.com/office/drawing/2014/main" id="{3C340D3D-918D-F22B-B11A-E0A498770A1F}"/>
                </a:ext>
              </a:extLst>
            </p:cNvPr>
            <p:cNvSpPr>
              <a:spLocks noEditPoints="1"/>
            </p:cNvSpPr>
            <p:nvPr>
              <p:custDataLst>
                <p:tags r:id="rId32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70" name="Checkbox">
            <a:extLst>
              <a:ext uri="{FF2B5EF4-FFF2-40B4-BE49-F238E27FC236}">
                <a16:creationId xmlns:a16="http://schemas.microsoft.com/office/drawing/2014/main" id="{EC02FF73-93C7-50C5-30FA-9D6D1561244A}"/>
              </a:ext>
            </a:extLst>
          </p:cNvPr>
          <p:cNvGrpSpPr/>
          <p:nvPr>
            <p:custDataLst>
              <p:tags r:id="rId4"/>
            </p:custDataLst>
          </p:nvPr>
        </p:nvGrpSpPr>
        <p:grpSpPr>
          <a:xfrm>
            <a:off x="6551739" y="3622780"/>
            <a:ext cx="638361" cy="181588"/>
            <a:chOff x="554563" y="2607628"/>
            <a:chExt cx="638361" cy="181588"/>
          </a:xfrm>
        </p:grpSpPr>
        <p:sp>
          <p:nvSpPr>
            <p:cNvPr id="71" name="Box">
              <a:extLst>
                <a:ext uri="{FF2B5EF4-FFF2-40B4-BE49-F238E27FC236}">
                  <a16:creationId xmlns:a16="http://schemas.microsoft.com/office/drawing/2014/main" id="{BC625B07-9665-67D8-EB78-789E25DAA04D}"/>
                </a:ext>
              </a:extLst>
            </p:cNvPr>
            <p:cNvSpPr/>
            <p:nvPr>
              <p:custDataLst>
                <p:tags r:id="rId27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72" name="Label">
              <a:extLst>
                <a:ext uri="{FF2B5EF4-FFF2-40B4-BE49-F238E27FC236}">
                  <a16:creationId xmlns:a16="http://schemas.microsoft.com/office/drawing/2014/main" id="{F80F7DD6-05FE-8C80-F522-50F2BB090990}"/>
                </a:ext>
              </a:extLst>
            </p:cNvPr>
            <p:cNvSpPr txBox="1"/>
            <p:nvPr>
              <p:custDataLst>
                <p:tags r:id="rId28"/>
              </p:custDataLst>
            </p:nvPr>
          </p:nvSpPr>
          <p:spPr>
            <a:xfrm>
              <a:off x="686119" y="2607628"/>
              <a:ext cx="506805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최종종료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73" name="Check" hidden="1">
              <a:extLst>
                <a:ext uri="{FF2B5EF4-FFF2-40B4-BE49-F238E27FC236}">
                  <a16:creationId xmlns:a16="http://schemas.microsoft.com/office/drawing/2014/main" id="{7290D588-69B2-5439-ADC0-69C0C55B492D}"/>
                </a:ext>
              </a:extLst>
            </p:cNvPr>
            <p:cNvSpPr>
              <a:spLocks noEditPoints="1"/>
            </p:cNvSpPr>
            <p:nvPr>
              <p:custDataLst>
                <p:tags r:id="rId29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77" name="Accept">
            <a:extLst>
              <a:ext uri="{FF2B5EF4-FFF2-40B4-BE49-F238E27FC236}">
                <a16:creationId xmlns:a16="http://schemas.microsoft.com/office/drawing/2014/main" id="{131D00B1-B171-8972-FB68-99909C29B52F}"/>
              </a:ext>
            </a:extLst>
          </p:cNvPr>
          <p:cNvSpPr>
            <a:spLocks noChangeAspect="1"/>
          </p:cNvSpPr>
          <p:nvPr/>
        </p:nvSpPr>
        <p:spPr bwMode="auto">
          <a:xfrm>
            <a:off x="4619251" y="3666640"/>
            <a:ext cx="102252" cy="84834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0070C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b="1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0" name="Rounded Rectangle 2">
            <a:extLst>
              <a:ext uri="{FF2B5EF4-FFF2-40B4-BE49-F238E27FC236}">
                <a16:creationId xmlns:a16="http://schemas.microsoft.com/office/drawing/2014/main" id="{61CFC307-BF94-4F48-68EE-D7CAB3D11AEE}"/>
              </a:ext>
            </a:extLst>
          </p:cNvPr>
          <p:cNvSpPr/>
          <p:nvPr/>
        </p:nvSpPr>
        <p:spPr>
          <a:xfrm>
            <a:off x="523875" y="4245894"/>
            <a:ext cx="882173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D70664D2-CAD3-A524-1C81-8E02116ACA1A}"/>
              </a:ext>
            </a:extLst>
          </p:cNvPr>
          <p:cNvSpPr txBox="1"/>
          <p:nvPr/>
        </p:nvSpPr>
        <p:spPr>
          <a:xfrm>
            <a:off x="1360862" y="4346006"/>
            <a:ext cx="45905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공장</a:t>
            </a:r>
          </a:p>
        </p:txBody>
      </p:sp>
      <p:sp>
        <p:nvSpPr>
          <p:cNvPr id="83" name="직사각형 82">
            <a:extLst>
              <a:ext uri="{FF2B5EF4-FFF2-40B4-BE49-F238E27FC236}">
                <a16:creationId xmlns:a16="http://schemas.microsoft.com/office/drawing/2014/main" id="{0AFB90C3-9132-29C7-6DA7-72B434277104}"/>
              </a:ext>
            </a:extLst>
          </p:cNvPr>
          <p:cNvSpPr/>
          <p:nvPr/>
        </p:nvSpPr>
        <p:spPr>
          <a:xfrm>
            <a:off x="1816694" y="4337009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4" name="Search">
            <a:extLst>
              <a:ext uri="{FF2B5EF4-FFF2-40B4-BE49-F238E27FC236}">
                <a16:creationId xmlns:a16="http://schemas.microsoft.com/office/drawing/2014/main" id="{A66E5552-757C-7DD6-AC88-5B5EDBAEB36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05469" y="4382804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3180708D-D839-BDD7-8744-CCB975B51B22}"/>
              </a:ext>
            </a:extLst>
          </p:cNvPr>
          <p:cNvSpPr txBox="1"/>
          <p:nvPr/>
        </p:nvSpPr>
        <p:spPr>
          <a:xfrm>
            <a:off x="3848098" y="4346006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시작일자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2D9D5AFC-3969-54F8-1947-D6E621A5A7FA}"/>
              </a:ext>
            </a:extLst>
          </p:cNvPr>
          <p:cNvSpPr/>
          <p:nvPr/>
        </p:nvSpPr>
        <p:spPr>
          <a:xfrm>
            <a:off x="4577549" y="4347981"/>
            <a:ext cx="1501424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2024-08-15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Calendar">
            <a:extLst>
              <a:ext uri="{FF2B5EF4-FFF2-40B4-BE49-F238E27FC236}">
                <a16:creationId xmlns:a16="http://schemas.microsoft.com/office/drawing/2014/main" id="{7F71FF49-0005-5F4D-C83E-541F811670A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901940" y="4395813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063A3BB3-DF02-158C-BCC5-2A4B0719C32A}"/>
              </a:ext>
            </a:extLst>
          </p:cNvPr>
          <p:cNvSpPr txBox="1"/>
          <p:nvPr/>
        </p:nvSpPr>
        <p:spPr>
          <a:xfrm>
            <a:off x="6596245" y="4346006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진행상태</a:t>
            </a:r>
          </a:p>
        </p:txBody>
      </p:sp>
      <p:grpSp>
        <p:nvGrpSpPr>
          <p:cNvPr id="116" name="Checkbox">
            <a:extLst>
              <a:ext uri="{FF2B5EF4-FFF2-40B4-BE49-F238E27FC236}">
                <a16:creationId xmlns:a16="http://schemas.microsoft.com/office/drawing/2014/main" id="{2B1DA844-5C63-F573-88B7-069A9109DAB6}"/>
              </a:ext>
            </a:extLst>
          </p:cNvPr>
          <p:cNvGrpSpPr/>
          <p:nvPr>
            <p:custDataLst>
              <p:tags r:id="rId5"/>
            </p:custDataLst>
          </p:nvPr>
        </p:nvGrpSpPr>
        <p:grpSpPr>
          <a:xfrm>
            <a:off x="7353208" y="4359695"/>
            <a:ext cx="548593" cy="181588"/>
            <a:chOff x="554563" y="2607628"/>
            <a:chExt cx="548593" cy="181588"/>
          </a:xfrm>
        </p:grpSpPr>
        <p:sp>
          <p:nvSpPr>
            <p:cNvPr id="117" name="Box">
              <a:extLst>
                <a:ext uri="{FF2B5EF4-FFF2-40B4-BE49-F238E27FC236}">
                  <a16:creationId xmlns:a16="http://schemas.microsoft.com/office/drawing/2014/main" id="{12718A5B-8469-3E23-040E-DBE56889E903}"/>
                </a:ext>
              </a:extLst>
            </p:cNvPr>
            <p:cNvSpPr/>
            <p:nvPr>
              <p:custDataLst>
                <p:tags r:id="rId25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18" name="Label">
              <a:extLst>
                <a:ext uri="{FF2B5EF4-FFF2-40B4-BE49-F238E27FC236}">
                  <a16:creationId xmlns:a16="http://schemas.microsoft.com/office/drawing/2014/main" id="{D48FC03D-943F-5A6E-3A1B-0FA00AD169EB}"/>
                </a:ext>
              </a:extLst>
            </p:cNvPr>
            <p:cNvSpPr txBox="1"/>
            <p:nvPr>
              <p:custDataLst>
                <p:tags r:id="rId26"/>
              </p:custDataLst>
            </p:nvPr>
          </p:nvSpPr>
          <p:spPr>
            <a:xfrm>
              <a:off x="686119" y="2607628"/>
              <a:ext cx="417037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 err="1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미정산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19" name="Checkbox">
            <a:extLst>
              <a:ext uri="{FF2B5EF4-FFF2-40B4-BE49-F238E27FC236}">
                <a16:creationId xmlns:a16="http://schemas.microsoft.com/office/drawing/2014/main" id="{CCC67866-6986-C805-89A9-CD58106442E7}"/>
              </a:ext>
            </a:extLst>
          </p:cNvPr>
          <p:cNvGrpSpPr/>
          <p:nvPr>
            <p:custDataLst>
              <p:tags r:id="rId6"/>
            </p:custDataLst>
          </p:nvPr>
        </p:nvGrpSpPr>
        <p:grpSpPr>
          <a:xfrm>
            <a:off x="8001111" y="4359695"/>
            <a:ext cx="458825" cy="181588"/>
            <a:chOff x="554563" y="2607628"/>
            <a:chExt cx="458825" cy="181588"/>
          </a:xfrm>
        </p:grpSpPr>
        <p:sp>
          <p:nvSpPr>
            <p:cNvPr id="120" name="Box">
              <a:extLst>
                <a:ext uri="{FF2B5EF4-FFF2-40B4-BE49-F238E27FC236}">
                  <a16:creationId xmlns:a16="http://schemas.microsoft.com/office/drawing/2014/main" id="{BAE63663-2805-6E1F-019C-4A88A917ECC9}"/>
                </a:ext>
              </a:extLst>
            </p:cNvPr>
            <p:cNvSpPr/>
            <p:nvPr>
              <p:custDataLst>
                <p:tags r:id="rId22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21" name="Label">
              <a:extLst>
                <a:ext uri="{FF2B5EF4-FFF2-40B4-BE49-F238E27FC236}">
                  <a16:creationId xmlns:a16="http://schemas.microsoft.com/office/drawing/2014/main" id="{5B4AA36E-91E2-2344-A348-3D07DFD89E79}"/>
                </a:ext>
              </a:extLst>
            </p:cNvPr>
            <p:cNvSpPr txBox="1"/>
            <p:nvPr>
              <p:custDataLst>
                <p:tags r:id="rId23"/>
              </p:custDataLst>
            </p:nvPr>
          </p:nvSpPr>
          <p:spPr>
            <a:xfrm>
              <a:off x="686119" y="2607628"/>
              <a:ext cx="327269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정산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22" name="Check" hidden="1">
              <a:extLst>
                <a:ext uri="{FF2B5EF4-FFF2-40B4-BE49-F238E27FC236}">
                  <a16:creationId xmlns:a16="http://schemas.microsoft.com/office/drawing/2014/main" id="{EFF9DF9A-F8FD-466A-5A46-3EEA4577DE19}"/>
                </a:ext>
              </a:extLst>
            </p:cNvPr>
            <p:cNvSpPr>
              <a:spLocks noEditPoints="1"/>
            </p:cNvSpPr>
            <p:nvPr>
              <p:custDataLst>
                <p:tags r:id="rId24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23" name="Accept">
            <a:extLst>
              <a:ext uri="{FF2B5EF4-FFF2-40B4-BE49-F238E27FC236}">
                <a16:creationId xmlns:a16="http://schemas.microsoft.com/office/drawing/2014/main" id="{E6631EFA-A0F3-DA1D-5460-C000847BA1EE}"/>
              </a:ext>
            </a:extLst>
          </p:cNvPr>
          <p:cNvSpPr>
            <a:spLocks noChangeAspect="1"/>
          </p:cNvSpPr>
          <p:nvPr/>
        </p:nvSpPr>
        <p:spPr bwMode="auto">
          <a:xfrm>
            <a:off x="7367398" y="4403555"/>
            <a:ext cx="102252" cy="84834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0070C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b="1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4" name="Rounded Rectangle 2">
            <a:extLst>
              <a:ext uri="{FF2B5EF4-FFF2-40B4-BE49-F238E27FC236}">
                <a16:creationId xmlns:a16="http://schemas.microsoft.com/office/drawing/2014/main" id="{70F212AB-E8F8-72FD-7BBA-ABE106E843B4}"/>
              </a:ext>
            </a:extLst>
          </p:cNvPr>
          <p:cNvSpPr/>
          <p:nvPr/>
        </p:nvSpPr>
        <p:spPr>
          <a:xfrm>
            <a:off x="523883" y="4993609"/>
            <a:ext cx="8821730" cy="750244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9A4424F0-0CEC-3A4C-0172-DE9256FE0FF9}"/>
              </a:ext>
            </a:extLst>
          </p:cNvPr>
          <p:cNvSpPr txBox="1"/>
          <p:nvPr/>
        </p:nvSpPr>
        <p:spPr>
          <a:xfrm>
            <a:off x="894522" y="5093720"/>
            <a:ext cx="92540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>
                <a:latin typeface="맑은 고딕" panose="020B0503020000020004" pitchFamily="50" charset="-127"/>
                <a:ea typeface="맑은 고딕" panose="020B0503020000020004" pitchFamily="50" charset="-127"/>
              </a:rPr>
              <a:t>전자세금계산서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직사각형 125">
            <a:extLst>
              <a:ext uri="{FF2B5EF4-FFF2-40B4-BE49-F238E27FC236}">
                <a16:creationId xmlns:a16="http://schemas.microsoft.com/office/drawing/2014/main" id="{DAECD258-35BC-E8B2-9211-8F9A229D6D83}"/>
              </a:ext>
            </a:extLst>
          </p:cNvPr>
          <p:cNvSpPr/>
          <p:nvPr/>
        </p:nvSpPr>
        <p:spPr>
          <a:xfrm>
            <a:off x="1816702" y="5084723"/>
            <a:ext cx="1468036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7" name="Search">
            <a:extLst>
              <a:ext uri="{FF2B5EF4-FFF2-40B4-BE49-F238E27FC236}">
                <a16:creationId xmlns:a16="http://schemas.microsoft.com/office/drawing/2014/main" id="{BC127D51-88E2-D038-C9C7-D540D1B1528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05477" y="5130518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B820B611-5AD3-7AD8-A478-D95480507048}"/>
              </a:ext>
            </a:extLst>
          </p:cNvPr>
          <p:cNvSpPr txBox="1"/>
          <p:nvPr/>
        </p:nvSpPr>
        <p:spPr>
          <a:xfrm>
            <a:off x="3848106" y="5093720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업종유형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DF2A8C78-CCCD-C411-8B42-1285CA61B3CE}"/>
              </a:ext>
            </a:extLst>
          </p:cNvPr>
          <p:cNvSpPr txBox="1"/>
          <p:nvPr/>
        </p:nvSpPr>
        <p:spPr>
          <a:xfrm>
            <a:off x="6596253" y="5093720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분개구분</a:t>
            </a: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1595501C-03AE-4975-D34E-E5961C6A6192}"/>
              </a:ext>
            </a:extLst>
          </p:cNvPr>
          <p:cNvSpPr/>
          <p:nvPr/>
        </p:nvSpPr>
        <p:spPr>
          <a:xfrm>
            <a:off x="4586627" y="5098531"/>
            <a:ext cx="1492346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Value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3" name="TextBox 142">
            <a:extLst>
              <a:ext uri="{FF2B5EF4-FFF2-40B4-BE49-F238E27FC236}">
                <a16:creationId xmlns:a16="http://schemas.microsoft.com/office/drawing/2014/main" id="{7304F0B2-EECF-CBB8-551E-F52B67AD8FE0}"/>
              </a:ext>
            </a:extLst>
          </p:cNvPr>
          <p:cNvSpPr txBox="1"/>
          <p:nvPr/>
        </p:nvSpPr>
        <p:spPr>
          <a:xfrm rot="16200000">
            <a:off x="5845365" y="5099165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FF5917A0-F7BE-C84E-00D6-1539514AF9F8}"/>
              </a:ext>
            </a:extLst>
          </p:cNvPr>
          <p:cNvSpPr/>
          <p:nvPr/>
        </p:nvSpPr>
        <p:spPr>
          <a:xfrm>
            <a:off x="7374221" y="5103421"/>
            <a:ext cx="1468036" cy="218049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5" name="Search">
            <a:extLst>
              <a:ext uri="{FF2B5EF4-FFF2-40B4-BE49-F238E27FC236}">
                <a16:creationId xmlns:a16="http://schemas.microsoft.com/office/drawing/2014/main" id="{D85DD891-9D25-061D-A7AE-BB7FA4F1716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662996" y="5149216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73041094-3071-E9BD-3ACC-7CD25B067CBD}"/>
              </a:ext>
            </a:extLst>
          </p:cNvPr>
          <p:cNvSpPr txBox="1"/>
          <p:nvPr/>
        </p:nvSpPr>
        <p:spPr>
          <a:xfrm>
            <a:off x="1075036" y="5447163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진행상태</a:t>
            </a:r>
          </a:p>
        </p:txBody>
      </p:sp>
      <p:grpSp>
        <p:nvGrpSpPr>
          <p:cNvPr id="147" name="Checkbox">
            <a:extLst>
              <a:ext uri="{FF2B5EF4-FFF2-40B4-BE49-F238E27FC236}">
                <a16:creationId xmlns:a16="http://schemas.microsoft.com/office/drawing/2014/main" id="{D874634D-6544-DD0F-828D-5D178CF20FCE}"/>
              </a:ext>
            </a:extLst>
          </p:cNvPr>
          <p:cNvGrpSpPr/>
          <p:nvPr>
            <p:custDataLst>
              <p:tags r:id="rId7"/>
            </p:custDataLst>
          </p:nvPr>
        </p:nvGrpSpPr>
        <p:grpSpPr>
          <a:xfrm>
            <a:off x="1831999" y="5460852"/>
            <a:ext cx="458825" cy="181588"/>
            <a:chOff x="554563" y="2607628"/>
            <a:chExt cx="458825" cy="181588"/>
          </a:xfrm>
        </p:grpSpPr>
        <p:sp>
          <p:nvSpPr>
            <p:cNvPr id="148" name="Box">
              <a:extLst>
                <a:ext uri="{FF2B5EF4-FFF2-40B4-BE49-F238E27FC236}">
                  <a16:creationId xmlns:a16="http://schemas.microsoft.com/office/drawing/2014/main" id="{81B91C61-5C6F-27C2-2770-D65D23FEA7AE}"/>
                </a:ext>
              </a:extLst>
            </p:cNvPr>
            <p:cNvSpPr/>
            <p:nvPr>
              <p:custDataLst>
                <p:tags r:id="rId20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49" name="Label">
              <a:extLst>
                <a:ext uri="{FF2B5EF4-FFF2-40B4-BE49-F238E27FC236}">
                  <a16:creationId xmlns:a16="http://schemas.microsoft.com/office/drawing/2014/main" id="{0D35071F-0050-145E-57BF-7D6B25F097CB}"/>
                </a:ext>
              </a:extLst>
            </p:cNvPr>
            <p:cNvSpPr txBox="1"/>
            <p:nvPr>
              <p:custDataLst>
                <p:tags r:id="rId21"/>
              </p:custDataLst>
            </p:nvPr>
          </p:nvSpPr>
          <p:spPr>
            <a:xfrm>
              <a:off x="686119" y="2607628"/>
              <a:ext cx="327269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생성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50" name="Checkbox">
            <a:extLst>
              <a:ext uri="{FF2B5EF4-FFF2-40B4-BE49-F238E27FC236}">
                <a16:creationId xmlns:a16="http://schemas.microsoft.com/office/drawing/2014/main" id="{6056C4B6-6CCB-9B52-CF1F-B04D9F94B34C}"/>
              </a:ext>
            </a:extLst>
          </p:cNvPr>
          <p:cNvGrpSpPr/>
          <p:nvPr>
            <p:custDataLst>
              <p:tags r:id="rId8"/>
            </p:custDataLst>
          </p:nvPr>
        </p:nvGrpSpPr>
        <p:grpSpPr>
          <a:xfrm>
            <a:off x="2391123" y="5460852"/>
            <a:ext cx="458825" cy="181588"/>
            <a:chOff x="554563" y="2607628"/>
            <a:chExt cx="458825" cy="181588"/>
          </a:xfrm>
        </p:grpSpPr>
        <p:sp>
          <p:nvSpPr>
            <p:cNvPr id="151" name="Box">
              <a:extLst>
                <a:ext uri="{FF2B5EF4-FFF2-40B4-BE49-F238E27FC236}">
                  <a16:creationId xmlns:a16="http://schemas.microsoft.com/office/drawing/2014/main" id="{ED994A3F-B9D5-F8D4-31D6-C73347C0BE2B}"/>
                </a:ext>
              </a:extLst>
            </p:cNvPr>
            <p:cNvSpPr/>
            <p:nvPr>
              <p:custDataLst>
                <p:tags r:id="rId17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52" name="Label">
              <a:extLst>
                <a:ext uri="{FF2B5EF4-FFF2-40B4-BE49-F238E27FC236}">
                  <a16:creationId xmlns:a16="http://schemas.microsoft.com/office/drawing/2014/main" id="{C7153085-0F03-547B-91EC-58500D00A5F2}"/>
                </a:ext>
              </a:extLst>
            </p:cNvPr>
            <p:cNvSpPr txBox="1"/>
            <p:nvPr>
              <p:custDataLst>
                <p:tags r:id="rId18"/>
              </p:custDataLst>
            </p:nvPr>
          </p:nvSpPr>
          <p:spPr>
            <a:xfrm>
              <a:off x="686119" y="2607628"/>
              <a:ext cx="327269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승인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53" name="Check" hidden="1">
              <a:extLst>
                <a:ext uri="{FF2B5EF4-FFF2-40B4-BE49-F238E27FC236}">
                  <a16:creationId xmlns:a16="http://schemas.microsoft.com/office/drawing/2014/main" id="{47199BEC-8AAB-36BB-AB7F-D40D44755E37}"/>
                </a:ext>
              </a:extLst>
            </p:cNvPr>
            <p:cNvSpPr>
              <a:spLocks noEditPoints="1"/>
            </p:cNvSpPr>
            <p:nvPr>
              <p:custDataLst>
                <p:tags r:id="rId19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54" name="Checkbox">
            <a:extLst>
              <a:ext uri="{FF2B5EF4-FFF2-40B4-BE49-F238E27FC236}">
                <a16:creationId xmlns:a16="http://schemas.microsoft.com/office/drawing/2014/main" id="{417EFF55-1C9D-4550-7044-D66408914B59}"/>
              </a:ext>
            </a:extLst>
          </p:cNvPr>
          <p:cNvGrpSpPr/>
          <p:nvPr>
            <p:custDataLst>
              <p:tags r:id="rId9"/>
            </p:custDataLst>
          </p:nvPr>
        </p:nvGrpSpPr>
        <p:grpSpPr>
          <a:xfrm>
            <a:off x="2950247" y="5460852"/>
            <a:ext cx="728130" cy="181588"/>
            <a:chOff x="554563" y="2607628"/>
            <a:chExt cx="728130" cy="181588"/>
          </a:xfrm>
        </p:grpSpPr>
        <p:sp>
          <p:nvSpPr>
            <p:cNvPr id="155" name="Box">
              <a:extLst>
                <a:ext uri="{FF2B5EF4-FFF2-40B4-BE49-F238E27FC236}">
                  <a16:creationId xmlns:a16="http://schemas.microsoft.com/office/drawing/2014/main" id="{35351EA7-FD9A-8AB7-70FE-91C2D0925503}"/>
                </a:ext>
              </a:extLst>
            </p:cNvPr>
            <p:cNvSpPr/>
            <p:nvPr>
              <p:custDataLst>
                <p:tags r:id="rId14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56" name="Label">
              <a:extLst>
                <a:ext uri="{FF2B5EF4-FFF2-40B4-BE49-F238E27FC236}">
                  <a16:creationId xmlns:a16="http://schemas.microsoft.com/office/drawing/2014/main" id="{9EBC283A-5B83-88E7-60B6-EE4CAFAF7F12}"/>
                </a:ext>
              </a:extLst>
            </p:cNvPr>
            <p:cNvSpPr txBox="1"/>
            <p:nvPr>
              <p:custDataLst>
                <p:tags r:id="rId15"/>
              </p:custDataLst>
            </p:nvPr>
          </p:nvSpPr>
          <p:spPr>
            <a:xfrm>
              <a:off x="686119" y="2607628"/>
              <a:ext cx="596574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기술적종료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57" name="Check" hidden="1">
              <a:extLst>
                <a:ext uri="{FF2B5EF4-FFF2-40B4-BE49-F238E27FC236}">
                  <a16:creationId xmlns:a16="http://schemas.microsoft.com/office/drawing/2014/main" id="{A5ECCF59-E2AB-510A-1131-6E2FB963F938}"/>
                </a:ext>
              </a:extLst>
            </p:cNvPr>
            <p:cNvSpPr>
              <a:spLocks noEditPoints="1"/>
            </p:cNvSpPr>
            <p:nvPr>
              <p:custDataLst>
                <p:tags r:id="rId16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grpSp>
        <p:nvGrpSpPr>
          <p:cNvPr id="158" name="Checkbox">
            <a:extLst>
              <a:ext uri="{FF2B5EF4-FFF2-40B4-BE49-F238E27FC236}">
                <a16:creationId xmlns:a16="http://schemas.microsoft.com/office/drawing/2014/main" id="{4BDA7811-D978-C745-72B5-A35D917871A4}"/>
              </a:ext>
            </a:extLst>
          </p:cNvPr>
          <p:cNvGrpSpPr/>
          <p:nvPr>
            <p:custDataLst>
              <p:tags r:id="rId10"/>
            </p:custDataLst>
          </p:nvPr>
        </p:nvGrpSpPr>
        <p:grpSpPr>
          <a:xfrm>
            <a:off x="3778677" y="5460852"/>
            <a:ext cx="638361" cy="181588"/>
            <a:chOff x="554563" y="2607628"/>
            <a:chExt cx="638361" cy="181588"/>
          </a:xfrm>
        </p:grpSpPr>
        <p:sp>
          <p:nvSpPr>
            <p:cNvPr id="159" name="Box">
              <a:extLst>
                <a:ext uri="{FF2B5EF4-FFF2-40B4-BE49-F238E27FC236}">
                  <a16:creationId xmlns:a16="http://schemas.microsoft.com/office/drawing/2014/main" id="{D2CDC0C1-2E54-C522-0FF8-6019C563307D}"/>
                </a:ext>
              </a:extLst>
            </p:cNvPr>
            <p:cNvSpPr/>
            <p:nvPr>
              <p:custDataLst>
                <p:tags r:id="rId11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60" name="Label">
              <a:extLst>
                <a:ext uri="{FF2B5EF4-FFF2-40B4-BE49-F238E27FC236}">
                  <a16:creationId xmlns:a16="http://schemas.microsoft.com/office/drawing/2014/main" id="{1889D0B3-E854-575A-BD32-D89A60272018}"/>
                </a:ext>
              </a:extLst>
            </p:cNvPr>
            <p:cNvSpPr txBox="1"/>
            <p:nvPr>
              <p:custDataLst>
                <p:tags r:id="rId12"/>
              </p:custDataLst>
            </p:nvPr>
          </p:nvSpPr>
          <p:spPr>
            <a:xfrm>
              <a:off x="686119" y="2607628"/>
              <a:ext cx="506805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  <a:cs typeface="Segoe UI" panose="020B0502040204020203" pitchFamily="34" charset="0"/>
                </a:rPr>
                <a:t>최종종료</a:t>
              </a:r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61" name="Check" hidden="1">
              <a:extLst>
                <a:ext uri="{FF2B5EF4-FFF2-40B4-BE49-F238E27FC236}">
                  <a16:creationId xmlns:a16="http://schemas.microsoft.com/office/drawing/2014/main" id="{A8C6B356-9BAE-A809-610D-0667C0E029C6}"/>
                </a:ext>
              </a:extLst>
            </p:cNvPr>
            <p:cNvSpPr>
              <a:spLocks noEditPoints="1"/>
            </p:cNvSpPr>
            <p:nvPr>
              <p:custDataLst>
                <p:tags r:id="rId13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140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63" name="Accept">
            <a:extLst>
              <a:ext uri="{FF2B5EF4-FFF2-40B4-BE49-F238E27FC236}">
                <a16:creationId xmlns:a16="http://schemas.microsoft.com/office/drawing/2014/main" id="{54DC05D3-9816-CDB8-C86F-8B84E206B09D}"/>
              </a:ext>
            </a:extLst>
          </p:cNvPr>
          <p:cNvSpPr>
            <a:spLocks noChangeAspect="1"/>
          </p:cNvSpPr>
          <p:nvPr/>
        </p:nvSpPr>
        <p:spPr bwMode="auto">
          <a:xfrm>
            <a:off x="1842020" y="5514675"/>
            <a:ext cx="102252" cy="84834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0070C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b="1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7467297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10"/>
          <p:cNvSpPr txBox="1">
            <a:spLocks/>
          </p:cNvSpPr>
          <p:nvPr/>
        </p:nvSpPr>
        <p:spPr>
          <a:xfrm>
            <a:off x="422275" y="1475816"/>
            <a:ext cx="8959850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③ 범위 설정 조건이 있을 경우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텍스트 개체 틀 10"/>
          <p:cNvSpPr txBox="1">
            <a:spLocks/>
          </p:cNvSpPr>
          <p:nvPr/>
        </p:nvSpPr>
        <p:spPr>
          <a:xfrm>
            <a:off x="422275" y="3877901"/>
            <a:ext cx="8364675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TextBox 71"/>
          <p:cNvSpPr txBox="1"/>
          <p:nvPr/>
        </p:nvSpPr>
        <p:spPr>
          <a:xfrm>
            <a:off x="5844614" y="2305283"/>
            <a:ext cx="63831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 병합</a:t>
            </a:r>
            <a:endParaRPr lang="en-US" altLang="ko-KR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B7E4DD38-43A7-6FE0-5098-213C54F3E56F}"/>
              </a:ext>
            </a:extLst>
          </p:cNvPr>
          <p:cNvCxnSpPr/>
          <p:nvPr/>
        </p:nvCxnSpPr>
        <p:spPr bwMode="auto">
          <a:xfrm>
            <a:off x="3462529" y="2304466"/>
            <a:ext cx="5424380" cy="0"/>
          </a:xfrm>
          <a:prstGeom prst="line">
            <a:avLst/>
          </a:prstGeom>
          <a:solidFill>
            <a:schemeClr val="accent1"/>
          </a:solidFill>
          <a:ln w="158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31" name="직선 연결선 30">
            <a:extLst>
              <a:ext uri="{FF2B5EF4-FFF2-40B4-BE49-F238E27FC236}">
                <a16:creationId xmlns:a16="http://schemas.microsoft.com/office/drawing/2014/main" id="{ED442B5D-50F4-C0C9-8E9A-59AA107F04C5}"/>
              </a:ext>
            </a:extLst>
          </p:cNvPr>
          <p:cNvCxnSpPr/>
          <p:nvPr/>
        </p:nvCxnSpPr>
        <p:spPr bwMode="auto">
          <a:xfrm>
            <a:off x="3462529" y="2214485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직선 연결선 31">
            <a:extLst>
              <a:ext uri="{FF2B5EF4-FFF2-40B4-BE49-F238E27FC236}">
                <a16:creationId xmlns:a16="http://schemas.microsoft.com/office/drawing/2014/main" id="{4C45D214-CA1D-05E6-CBDC-9998DBB0AE01}"/>
              </a:ext>
            </a:extLst>
          </p:cNvPr>
          <p:cNvCxnSpPr/>
          <p:nvPr/>
        </p:nvCxnSpPr>
        <p:spPr bwMode="auto">
          <a:xfrm>
            <a:off x="8886909" y="2214485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3" name="Rounded Rectangle 2">
            <a:extLst>
              <a:ext uri="{FF2B5EF4-FFF2-40B4-BE49-F238E27FC236}">
                <a16:creationId xmlns:a16="http://schemas.microsoft.com/office/drawing/2014/main" id="{7A8315FC-8100-5F02-3CC4-1847BBBFE9E3}"/>
              </a:ext>
            </a:extLst>
          </p:cNvPr>
          <p:cNvSpPr/>
          <p:nvPr/>
        </p:nvSpPr>
        <p:spPr>
          <a:xfrm>
            <a:off x="523883" y="1778559"/>
            <a:ext cx="882173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5CDA93CE-6374-EC3F-530E-AE372AF9E14D}"/>
              </a:ext>
            </a:extLst>
          </p:cNvPr>
          <p:cNvSpPr txBox="1"/>
          <p:nvPr/>
        </p:nvSpPr>
        <p:spPr>
          <a:xfrm>
            <a:off x="1360870" y="1878247"/>
            <a:ext cx="45905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기간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07F8A8F3-FBAB-F22D-C9C0-FEF8E4226001}"/>
              </a:ext>
            </a:extLst>
          </p:cNvPr>
          <p:cNvSpPr/>
          <p:nvPr/>
        </p:nvSpPr>
        <p:spPr>
          <a:xfrm>
            <a:off x="1816702" y="1876945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2024-01-01~2024-12-31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B67535C7-EA93-438E-6F03-62F914B8EB10}"/>
              </a:ext>
            </a:extLst>
          </p:cNvPr>
          <p:cNvSpPr txBox="1"/>
          <p:nvPr/>
        </p:nvSpPr>
        <p:spPr>
          <a:xfrm>
            <a:off x="3848098" y="1878247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품목</a:t>
            </a:r>
          </a:p>
        </p:txBody>
      </p:sp>
      <p:sp>
        <p:nvSpPr>
          <p:cNvPr id="56" name="Calendar">
            <a:extLst>
              <a:ext uri="{FF2B5EF4-FFF2-40B4-BE49-F238E27FC236}">
                <a16:creationId xmlns:a16="http://schemas.microsoft.com/office/drawing/2014/main" id="{94859848-10E5-0E7C-FB0F-08E67B3F071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03716" y="1918813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8" name="직사각형 57">
            <a:extLst>
              <a:ext uri="{FF2B5EF4-FFF2-40B4-BE49-F238E27FC236}">
                <a16:creationId xmlns:a16="http://schemas.microsoft.com/office/drawing/2014/main" id="{941DA136-CA7E-676C-FDEF-DDA75F7E4253}"/>
              </a:ext>
            </a:extLst>
          </p:cNvPr>
          <p:cNvSpPr/>
          <p:nvPr/>
        </p:nvSpPr>
        <p:spPr>
          <a:xfrm>
            <a:off x="4557860" y="1876945"/>
            <a:ext cx="1492346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번 품목</a:t>
            </a:r>
          </a:p>
        </p:txBody>
      </p:sp>
      <p:sp>
        <p:nvSpPr>
          <p:cNvPr id="63" name="Search">
            <a:extLst>
              <a:ext uri="{FF2B5EF4-FFF2-40B4-BE49-F238E27FC236}">
                <a16:creationId xmlns:a16="http://schemas.microsoft.com/office/drawing/2014/main" id="{277BC20B-6518-8B54-7293-5F7D161C7EA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848677" y="1922740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4" name="직사각형 63">
            <a:extLst>
              <a:ext uri="{FF2B5EF4-FFF2-40B4-BE49-F238E27FC236}">
                <a16:creationId xmlns:a16="http://schemas.microsoft.com/office/drawing/2014/main" id="{CA583CBF-0CD5-4141-038A-3D712B9FA8A8}"/>
              </a:ext>
            </a:extLst>
          </p:cNvPr>
          <p:cNvSpPr/>
          <p:nvPr/>
        </p:nvSpPr>
        <p:spPr>
          <a:xfrm>
            <a:off x="6305879" y="1876945"/>
            <a:ext cx="1492346" cy="218049"/>
          </a:xfrm>
          <a:prstGeom prst="rect">
            <a:avLst/>
          </a:prstGeom>
          <a:noFill/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150</a:t>
            </a:r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번 품목</a:t>
            </a:r>
          </a:p>
        </p:txBody>
      </p:sp>
      <p:sp>
        <p:nvSpPr>
          <p:cNvPr id="65" name="Search">
            <a:extLst>
              <a:ext uri="{FF2B5EF4-FFF2-40B4-BE49-F238E27FC236}">
                <a16:creationId xmlns:a16="http://schemas.microsoft.com/office/drawing/2014/main" id="{18FB0B09-412F-39B5-8EE9-A70F819A68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96696" y="1922740"/>
            <a:ext cx="123648" cy="126458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BCB21C79-6AAD-8EF8-8766-B354395789AD}"/>
              </a:ext>
            </a:extLst>
          </p:cNvPr>
          <p:cNvSpPr txBox="1"/>
          <p:nvPr/>
        </p:nvSpPr>
        <p:spPr>
          <a:xfrm>
            <a:off x="6036162" y="1885942"/>
            <a:ext cx="29073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텍스트 개체 틀 10">
            <a:extLst>
              <a:ext uri="{FF2B5EF4-FFF2-40B4-BE49-F238E27FC236}">
                <a16:creationId xmlns:a16="http://schemas.microsoft.com/office/drawing/2014/main" id="{D252D8C3-40A0-DBCA-A95C-F3912B31A3C0}"/>
              </a:ext>
            </a:extLst>
          </p:cNvPr>
          <p:cNvSpPr txBox="1">
            <a:spLocks/>
          </p:cNvSpPr>
          <p:nvPr/>
        </p:nvSpPr>
        <p:spPr>
          <a:xfrm>
            <a:off x="422275" y="2800329"/>
            <a:ext cx="8959850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④ 월 선택 후 일 입력을 동시 설정할 경우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D0FB16DC-66AB-D34B-D809-D4B304411076}"/>
              </a:ext>
            </a:extLst>
          </p:cNvPr>
          <p:cNvSpPr txBox="1"/>
          <p:nvPr/>
        </p:nvSpPr>
        <p:spPr>
          <a:xfrm>
            <a:off x="5844614" y="3629796"/>
            <a:ext cx="63831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9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 병합</a:t>
            </a:r>
            <a:endParaRPr lang="en-US" altLang="ko-KR" sz="900" b="1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4" name="직선 연결선 73">
            <a:extLst>
              <a:ext uri="{FF2B5EF4-FFF2-40B4-BE49-F238E27FC236}">
                <a16:creationId xmlns:a16="http://schemas.microsoft.com/office/drawing/2014/main" id="{9CD1A30E-DD84-6395-DA6D-44B94A7CCC74}"/>
              </a:ext>
            </a:extLst>
          </p:cNvPr>
          <p:cNvCxnSpPr/>
          <p:nvPr/>
        </p:nvCxnSpPr>
        <p:spPr bwMode="auto">
          <a:xfrm>
            <a:off x="3462529" y="3628979"/>
            <a:ext cx="5424380" cy="0"/>
          </a:xfrm>
          <a:prstGeom prst="line">
            <a:avLst/>
          </a:prstGeom>
          <a:solidFill>
            <a:schemeClr val="accent1"/>
          </a:solidFill>
          <a:ln w="15875" cap="flat" cmpd="sng" algn="ctr">
            <a:solidFill>
              <a:srgbClr val="FF0000"/>
            </a:solidFill>
            <a:prstDash val="sys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77" name="직선 연결선 76">
            <a:extLst>
              <a:ext uri="{FF2B5EF4-FFF2-40B4-BE49-F238E27FC236}">
                <a16:creationId xmlns:a16="http://schemas.microsoft.com/office/drawing/2014/main" id="{F10D314B-5A03-23BA-8465-8E425B99AA80}"/>
              </a:ext>
            </a:extLst>
          </p:cNvPr>
          <p:cNvCxnSpPr/>
          <p:nvPr/>
        </p:nvCxnSpPr>
        <p:spPr bwMode="auto">
          <a:xfrm>
            <a:off x="3462529" y="3538998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78" name="직선 연결선 77">
            <a:extLst>
              <a:ext uri="{FF2B5EF4-FFF2-40B4-BE49-F238E27FC236}">
                <a16:creationId xmlns:a16="http://schemas.microsoft.com/office/drawing/2014/main" id="{A4C8FF58-D4A2-75DA-894B-1655F98955C0}"/>
              </a:ext>
            </a:extLst>
          </p:cNvPr>
          <p:cNvCxnSpPr/>
          <p:nvPr/>
        </p:nvCxnSpPr>
        <p:spPr bwMode="auto">
          <a:xfrm>
            <a:off x="8886909" y="3538998"/>
            <a:ext cx="0" cy="179962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9" name="Rounded Rectangle 2">
            <a:extLst>
              <a:ext uri="{FF2B5EF4-FFF2-40B4-BE49-F238E27FC236}">
                <a16:creationId xmlns:a16="http://schemas.microsoft.com/office/drawing/2014/main" id="{57D11B89-F755-F238-D633-FD2D72BB76FA}"/>
              </a:ext>
            </a:extLst>
          </p:cNvPr>
          <p:cNvSpPr/>
          <p:nvPr/>
        </p:nvSpPr>
        <p:spPr>
          <a:xfrm>
            <a:off x="523883" y="3103072"/>
            <a:ext cx="882173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54346269-8DC4-7AA8-5E41-61BA335AB5AD}"/>
              </a:ext>
            </a:extLst>
          </p:cNvPr>
          <p:cNvSpPr txBox="1"/>
          <p:nvPr/>
        </p:nvSpPr>
        <p:spPr>
          <a:xfrm>
            <a:off x="1019090" y="3216588"/>
            <a:ext cx="80083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>
                <a:latin typeface="맑은 고딕" panose="020B0503020000020004" pitchFamily="50" charset="-127"/>
                <a:ea typeface="맑은 고딕" panose="020B0503020000020004" pitchFamily="50" charset="-127"/>
              </a:rPr>
              <a:t>회계일</a:t>
            </a:r>
            <a:endParaRPr lang="ko-KR" altLang="en-US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1" name="직사각형 80">
            <a:extLst>
              <a:ext uri="{FF2B5EF4-FFF2-40B4-BE49-F238E27FC236}">
                <a16:creationId xmlns:a16="http://schemas.microsoft.com/office/drawing/2014/main" id="{C9F6886B-E32C-1719-6649-540C8A356B4D}"/>
              </a:ext>
            </a:extLst>
          </p:cNvPr>
          <p:cNvSpPr/>
          <p:nvPr/>
        </p:nvSpPr>
        <p:spPr>
          <a:xfrm>
            <a:off x="1816702" y="3215286"/>
            <a:ext cx="108629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2024-12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AD381989-0A5B-F272-3E53-F8BB8A5B2506}"/>
              </a:ext>
            </a:extLst>
          </p:cNvPr>
          <p:cNvSpPr txBox="1"/>
          <p:nvPr/>
        </p:nvSpPr>
        <p:spPr>
          <a:xfrm>
            <a:off x="3848098" y="3216588"/>
            <a:ext cx="74165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회계기수</a:t>
            </a:r>
          </a:p>
        </p:txBody>
      </p:sp>
      <p:sp>
        <p:nvSpPr>
          <p:cNvPr id="83" name="Calendar">
            <a:extLst>
              <a:ext uri="{FF2B5EF4-FFF2-40B4-BE49-F238E27FC236}">
                <a16:creationId xmlns:a16="http://schemas.microsoft.com/office/drawing/2014/main" id="{983FF0AE-0C20-74D7-F2F6-53F2181350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39732" y="3257154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9" name="직사각형 88">
            <a:extLst>
              <a:ext uri="{FF2B5EF4-FFF2-40B4-BE49-F238E27FC236}">
                <a16:creationId xmlns:a16="http://schemas.microsoft.com/office/drawing/2014/main" id="{D56833B2-CFC1-4B23-BF3F-5B06E301C474}"/>
              </a:ext>
            </a:extLst>
          </p:cNvPr>
          <p:cNvSpPr/>
          <p:nvPr/>
        </p:nvSpPr>
        <p:spPr>
          <a:xfrm>
            <a:off x="2943536" y="3215286"/>
            <a:ext cx="322795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직사각형 89">
            <a:extLst>
              <a:ext uri="{FF2B5EF4-FFF2-40B4-BE49-F238E27FC236}">
                <a16:creationId xmlns:a16="http://schemas.microsoft.com/office/drawing/2014/main" id="{40016A1F-2DCF-5871-ACBD-39057F8829AC}"/>
              </a:ext>
            </a:extLst>
          </p:cNvPr>
          <p:cNvSpPr/>
          <p:nvPr/>
        </p:nvSpPr>
        <p:spPr>
          <a:xfrm>
            <a:off x="4555026" y="3215286"/>
            <a:ext cx="523001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AEEE90C1-00E0-8CE6-8544-A63D4485102C}"/>
              </a:ext>
            </a:extLst>
          </p:cNvPr>
          <p:cNvSpPr txBox="1"/>
          <p:nvPr/>
        </p:nvSpPr>
        <p:spPr>
          <a:xfrm rot="16200000">
            <a:off x="4854890" y="3201200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B7C56734-4276-8BC0-54FA-07C82EA9B908}"/>
              </a:ext>
            </a:extLst>
          </p:cNvPr>
          <p:cNvSpPr txBox="1"/>
          <p:nvPr/>
        </p:nvSpPr>
        <p:spPr>
          <a:xfrm>
            <a:off x="5078027" y="3224283"/>
            <a:ext cx="29073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</a:t>
            </a:r>
          </a:p>
        </p:txBody>
      </p:sp>
      <p:sp>
        <p:nvSpPr>
          <p:cNvPr id="93" name="직사각형 92">
            <a:extLst>
              <a:ext uri="{FF2B5EF4-FFF2-40B4-BE49-F238E27FC236}">
                <a16:creationId xmlns:a16="http://schemas.microsoft.com/office/drawing/2014/main" id="{673E5120-358D-9431-3EAA-F383A859E01B}"/>
              </a:ext>
            </a:extLst>
          </p:cNvPr>
          <p:cNvSpPr/>
          <p:nvPr/>
        </p:nvSpPr>
        <p:spPr>
          <a:xfrm>
            <a:off x="5358154" y="3215286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2024-01-01~2024-12-31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Calendar">
            <a:extLst>
              <a:ext uri="{FF2B5EF4-FFF2-40B4-BE49-F238E27FC236}">
                <a16:creationId xmlns:a16="http://schemas.microsoft.com/office/drawing/2014/main" id="{BEC5C4F8-0833-82A5-8F23-6B11994DF18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645168" y="3257154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5" name="텍스트 개체 틀 10">
            <a:extLst>
              <a:ext uri="{FF2B5EF4-FFF2-40B4-BE49-F238E27FC236}">
                <a16:creationId xmlns:a16="http://schemas.microsoft.com/office/drawing/2014/main" id="{33FEEFF1-204D-3C56-CF8E-EC48FD9CBDCF}"/>
              </a:ext>
            </a:extLst>
          </p:cNvPr>
          <p:cNvSpPr txBox="1">
            <a:spLocks/>
          </p:cNvSpPr>
          <p:nvPr/>
        </p:nvSpPr>
        <p:spPr>
          <a:xfrm>
            <a:off x="444500" y="4230846"/>
            <a:ext cx="8959850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⑤ 조건 레이블이 드롭다운 리스트 일 경우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+ </a:t>
            </a:r>
            <a:r>
              <a: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조건 레이블에 체크박스가 올 경우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Rounded Rectangle 2">
            <a:extLst>
              <a:ext uri="{FF2B5EF4-FFF2-40B4-BE49-F238E27FC236}">
                <a16:creationId xmlns:a16="http://schemas.microsoft.com/office/drawing/2014/main" id="{CB116DD8-6838-1E10-D87C-5EC911BBA702}"/>
              </a:ext>
            </a:extLst>
          </p:cNvPr>
          <p:cNvSpPr/>
          <p:nvPr/>
        </p:nvSpPr>
        <p:spPr>
          <a:xfrm>
            <a:off x="523883" y="4604405"/>
            <a:ext cx="882173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09" name="직사각형 108">
            <a:extLst>
              <a:ext uri="{FF2B5EF4-FFF2-40B4-BE49-F238E27FC236}">
                <a16:creationId xmlns:a16="http://schemas.microsoft.com/office/drawing/2014/main" id="{B33C961A-5CCA-B902-AE20-7DBFD1E3FAD1}"/>
              </a:ext>
            </a:extLst>
          </p:cNvPr>
          <p:cNvSpPr/>
          <p:nvPr/>
        </p:nvSpPr>
        <p:spPr>
          <a:xfrm>
            <a:off x="690253" y="4709064"/>
            <a:ext cx="108629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회계일</a:t>
            </a:r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ECD2F5E3-A497-B46A-56A9-1C214EE7AEE6}"/>
              </a:ext>
            </a:extLst>
          </p:cNvPr>
          <p:cNvSpPr txBox="1"/>
          <p:nvPr/>
        </p:nvSpPr>
        <p:spPr>
          <a:xfrm rot="16200000">
            <a:off x="1546855" y="4694978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13" name="직사각형 112">
            <a:extLst>
              <a:ext uri="{FF2B5EF4-FFF2-40B4-BE49-F238E27FC236}">
                <a16:creationId xmlns:a16="http://schemas.microsoft.com/office/drawing/2014/main" id="{54F49A0F-F101-4825-6F4E-C9D75A4A4F91}"/>
              </a:ext>
            </a:extLst>
          </p:cNvPr>
          <p:cNvSpPr/>
          <p:nvPr/>
        </p:nvSpPr>
        <p:spPr>
          <a:xfrm>
            <a:off x="1817131" y="4709064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2024-01-01~2024-12-31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4" name="Calendar">
            <a:extLst>
              <a:ext uri="{FF2B5EF4-FFF2-40B4-BE49-F238E27FC236}">
                <a16:creationId xmlns:a16="http://schemas.microsoft.com/office/drawing/2014/main" id="{445D91F2-7904-C927-025F-8AB4A464BC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104145" y="4750932"/>
            <a:ext cx="134312" cy="134312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82684FE1-F997-6F91-6F24-25D641ECF7D7}"/>
              </a:ext>
            </a:extLst>
          </p:cNvPr>
          <p:cNvSpPr txBox="1"/>
          <p:nvPr/>
        </p:nvSpPr>
        <p:spPr>
          <a:xfrm>
            <a:off x="3790332" y="4718061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16" name="직사각형 115">
            <a:extLst>
              <a:ext uri="{FF2B5EF4-FFF2-40B4-BE49-F238E27FC236}">
                <a16:creationId xmlns:a16="http://schemas.microsoft.com/office/drawing/2014/main" id="{A8EC7DBD-1B70-AF58-1DC6-87532A5C6023}"/>
              </a:ext>
            </a:extLst>
          </p:cNvPr>
          <p:cNvSpPr/>
          <p:nvPr/>
        </p:nvSpPr>
        <p:spPr>
          <a:xfrm>
            <a:off x="4607935" y="4709064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1" name="Checkbox">
            <a:extLst>
              <a:ext uri="{FF2B5EF4-FFF2-40B4-BE49-F238E27FC236}">
                <a16:creationId xmlns:a16="http://schemas.microsoft.com/office/drawing/2014/main" id="{959BDC5F-F0F2-E18D-6373-60C064E1E64B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3672797" y="4727294"/>
            <a:ext cx="279353" cy="181588"/>
            <a:chOff x="554563" y="2607628"/>
            <a:chExt cx="279353" cy="181588"/>
          </a:xfrm>
        </p:grpSpPr>
        <p:sp>
          <p:nvSpPr>
            <p:cNvPr id="122" name="Box">
              <a:extLst>
                <a:ext uri="{FF2B5EF4-FFF2-40B4-BE49-F238E27FC236}">
                  <a16:creationId xmlns:a16="http://schemas.microsoft.com/office/drawing/2014/main" id="{36CC718B-417E-1F68-0790-425666948C43}"/>
                </a:ext>
              </a:extLst>
            </p:cNvPr>
            <p:cNvSpPr/>
            <p:nvPr>
              <p:custDataLst>
                <p:tags r:id="rId2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23" name="Label">
              <a:extLst>
                <a:ext uri="{FF2B5EF4-FFF2-40B4-BE49-F238E27FC236}">
                  <a16:creationId xmlns:a16="http://schemas.microsoft.com/office/drawing/2014/main" id="{540E9107-1CFE-F052-63D1-7A7384D68297}"/>
                </a:ext>
              </a:extLst>
            </p:cNvPr>
            <p:cNvSpPr txBox="1"/>
            <p:nvPr>
              <p:custDataLst>
                <p:tags r:id="rId3"/>
              </p:custDataLst>
            </p:nvPr>
          </p:nvSpPr>
          <p:spPr>
            <a:xfrm>
              <a:off x="686119" y="2607628"/>
              <a:ext cx="147797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700" dirty="0">
                <a:solidFill>
                  <a:srgbClr val="5F5F5F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24" name="Accept">
            <a:extLst>
              <a:ext uri="{FF2B5EF4-FFF2-40B4-BE49-F238E27FC236}">
                <a16:creationId xmlns:a16="http://schemas.microsoft.com/office/drawing/2014/main" id="{9003A349-DCA2-2334-6D6C-2728878278DA}"/>
              </a:ext>
            </a:extLst>
          </p:cNvPr>
          <p:cNvSpPr>
            <a:spLocks noChangeAspect="1"/>
          </p:cNvSpPr>
          <p:nvPr/>
        </p:nvSpPr>
        <p:spPr bwMode="auto">
          <a:xfrm>
            <a:off x="3686987" y="4775671"/>
            <a:ext cx="102252" cy="84834"/>
          </a:xfrm>
          <a:custGeom>
            <a:avLst/>
            <a:gdLst>
              <a:gd name="T0" fmla="*/ 504 w 525"/>
              <a:gd name="T1" fmla="*/ 3 h 467"/>
              <a:gd name="T2" fmla="*/ 495 w 525"/>
              <a:gd name="T3" fmla="*/ 9 h 467"/>
              <a:gd name="T4" fmla="*/ 223 w 525"/>
              <a:gd name="T5" fmla="*/ 431 h 467"/>
              <a:gd name="T6" fmla="*/ 35 w 525"/>
              <a:gd name="T7" fmla="*/ 262 h 467"/>
              <a:gd name="T8" fmla="*/ 18 w 525"/>
              <a:gd name="T9" fmla="*/ 282 h 467"/>
              <a:gd name="T10" fmla="*/ 217 w 525"/>
              <a:gd name="T11" fmla="*/ 462 h 467"/>
              <a:gd name="T12" fmla="*/ 237 w 525"/>
              <a:gd name="T13" fmla="*/ 459 h 467"/>
              <a:gd name="T14" fmla="*/ 518 w 525"/>
              <a:gd name="T15" fmla="*/ 23 h 467"/>
              <a:gd name="T16" fmla="*/ 504 w 525"/>
              <a:gd name="T17" fmla="*/ 3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467">
                <a:moveTo>
                  <a:pt x="504" y="3"/>
                </a:moveTo>
                <a:cubicBezTo>
                  <a:pt x="500" y="3"/>
                  <a:pt x="497" y="6"/>
                  <a:pt x="495" y="9"/>
                </a:cubicBezTo>
                <a:lnTo>
                  <a:pt x="223" y="431"/>
                </a:lnTo>
                <a:lnTo>
                  <a:pt x="35" y="262"/>
                </a:lnTo>
                <a:cubicBezTo>
                  <a:pt x="22" y="245"/>
                  <a:pt x="0" y="271"/>
                  <a:pt x="18" y="282"/>
                </a:cubicBezTo>
                <a:lnTo>
                  <a:pt x="217" y="462"/>
                </a:lnTo>
                <a:cubicBezTo>
                  <a:pt x="223" y="467"/>
                  <a:pt x="232" y="466"/>
                  <a:pt x="237" y="459"/>
                </a:cubicBezTo>
                <a:lnTo>
                  <a:pt x="518" y="23"/>
                </a:lnTo>
                <a:cubicBezTo>
                  <a:pt x="525" y="13"/>
                  <a:pt x="515" y="0"/>
                  <a:pt x="504" y="3"/>
                </a:cubicBezTo>
                <a:close/>
              </a:path>
            </a:pathLst>
          </a:custGeom>
          <a:solidFill>
            <a:srgbClr val="0070C0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b="1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F270E092-3FF7-C7B3-0BCE-D6AAC4D7839B}"/>
              </a:ext>
            </a:extLst>
          </p:cNvPr>
          <p:cNvSpPr txBox="1"/>
          <p:nvPr/>
        </p:nvSpPr>
        <p:spPr>
          <a:xfrm rot="16200000">
            <a:off x="5827372" y="4694978"/>
            <a:ext cx="2000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＜</a:t>
            </a: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28A57FC7-AAAA-2B0F-17AA-E6CD30A9A491}"/>
              </a:ext>
            </a:extLst>
          </p:cNvPr>
          <p:cNvSpPr txBox="1"/>
          <p:nvPr/>
        </p:nvSpPr>
        <p:spPr>
          <a:xfrm>
            <a:off x="6489667" y="4718061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CB2BE96A-5729-AF41-CD56-E386A94C0A6E}"/>
              </a:ext>
            </a:extLst>
          </p:cNvPr>
          <p:cNvSpPr/>
          <p:nvPr/>
        </p:nvSpPr>
        <p:spPr>
          <a:xfrm>
            <a:off x="7307270" y="4709064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18775078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5804CAA5-E26F-F559-0D3B-16844BE95C8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8207105"/>
              </p:ext>
            </p:extLst>
          </p:nvPr>
        </p:nvGraphicFramePr>
        <p:xfrm>
          <a:off x="404664" y="826319"/>
          <a:ext cx="9080158" cy="3962400"/>
        </p:xfrm>
        <a:graphic>
          <a:graphicData uri="http://schemas.openxmlformats.org/drawingml/2006/table">
            <a:tbl>
              <a:tblPr/>
              <a:tblGrid>
                <a:gridCol w="86117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683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09738">
                <a:tc rowSpan="2">
                  <a:txBody>
                    <a:bodyPr/>
                    <a:lstStyle/>
                    <a:p>
                      <a:pPr marL="0" indent="0">
                        <a:buFont typeface="+mj-lt"/>
                        <a:buNone/>
                      </a:pPr>
                      <a:endParaRPr lang="en-US" altLang="ko-KR" sz="1400" b="1" dirty="0"/>
                    </a:p>
                    <a:p>
                      <a:pPr marL="0" indent="0">
                        <a:buFont typeface="+mj-lt"/>
                        <a:buNone/>
                      </a:pPr>
                      <a:r>
                        <a:rPr lang="en-US" altLang="ko-KR" sz="1000" b="1" dirty="0"/>
                        <a:t>5.</a:t>
                      </a:r>
                      <a:r>
                        <a:rPr lang="ko-KR" altLang="en-US" sz="1000" b="1" dirty="0"/>
                        <a:t> 화면 세부 요소</a:t>
                      </a:r>
                    </a:p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5.1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명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endParaRPr kumimoji="0" lang="en-US" altLang="ko-KR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19227695"/>
                  </a:ext>
                </a:extLst>
              </a:tr>
              <a:tr h="273158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35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1468942"/>
                  </a:ext>
                </a:extLst>
              </a:tr>
              <a:tr h="226601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5.2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조회 조건 영역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36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27240402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5.3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입력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41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2278788"/>
                  </a:ext>
                </a:extLst>
              </a:tr>
              <a:tr h="21852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5.4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기타 컴포넌트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51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04308661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5.5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버튼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55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33305903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5.6 Grid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63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43239790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5.7 Scheduler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76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37957730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5.8 Tab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85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49754031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5.9 Pagination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91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360981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5.10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상태 표시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93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43123785"/>
                  </a:ext>
                </a:extLst>
              </a:tr>
              <a:tr h="208987">
                <a:tc>
                  <a:txBody>
                    <a:bodyPr/>
                    <a:lstStyle/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5.11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표준서식 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96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737318530"/>
                  </a:ext>
                </a:extLst>
              </a:tr>
              <a:tr h="208987">
                <a:tc rowSpan="2">
                  <a:txBody>
                    <a:bodyPr/>
                    <a:lstStyle/>
                    <a:p>
                      <a:pPr marL="0" indent="0">
                        <a:buFont typeface="+mj-lt"/>
                        <a:buNone/>
                      </a:pPr>
                      <a:endParaRPr lang="en-US" altLang="ko-KR" sz="1400" b="1" dirty="0"/>
                    </a:p>
                    <a:p>
                      <a:pPr marL="0" indent="0">
                        <a:buFont typeface="+mj-lt"/>
                        <a:buNone/>
                      </a:pPr>
                      <a:r>
                        <a:rPr lang="en-US" altLang="ko-KR" sz="1000" b="1" dirty="0"/>
                        <a:t>6.</a:t>
                      </a:r>
                      <a:r>
                        <a:rPr lang="ko-KR" altLang="en-US" sz="1000" b="1" dirty="0"/>
                        <a:t> 화면 유형</a:t>
                      </a:r>
                    </a:p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ko-KR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  <a:p>
                      <a:pPr marL="180000" marR="0" lvl="1" indent="0" algn="dist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6.1 </a:t>
                      </a:r>
                      <a:r>
                        <a:rPr kumimoji="0" lang="ko-KR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화면 유형 예시</a:t>
                      </a:r>
                      <a:r>
                        <a:rPr kumimoji="0" lang="en-US" altLang="ko-KR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+mn-ea"/>
                        </a:rPr>
                        <a:t>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·</a:t>
                      </a:r>
                      <a:endParaRPr kumimoji="0" lang="ko-KR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맑은 고딕" pitchFamily="50" charset="-127"/>
                        <a:ea typeface="맑은 고딕" pitchFamily="50" charset="-127"/>
                      </a:endParaRPr>
                    </a:p>
                  </a:txBody>
                  <a:tcPr anchor="ctr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ko-KR" altLang="en-US" dirty="0"/>
                    </a:p>
                  </a:txBody>
                  <a:tcPr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831765439"/>
                  </a:ext>
                </a:extLst>
              </a:tr>
              <a:tr h="208987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base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charset="0"/>
                        <a:buNone/>
                        <a:tabLst/>
                      </a:pPr>
                      <a:r>
                        <a:rPr kumimoji="0" lang="en-US" altLang="ko-KR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맑은 고딕" pitchFamily="50" charset="-127"/>
                          <a:ea typeface="맑은 고딕" pitchFamily="50" charset="-127"/>
                        </a:rPr>
                        <a:t>103</a:t>
                      </a:r>
                    </a:p>
                  </a:txBody>
                  <a:tcPr anchor="b" horzOverflow="overflow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80259572"/>
                  </a:ext>
                </a:extLst>
              </a:tr>
            </a:tbl>
          </a:graphicData>
        </a:graphic>
      </p:graphicFrame>
      <p:sp>
        <p:nvSpPr>
          <p:cNvPr id="5" name="제목 1"/>
          <p:cNvSpPr txBox="1">
            <a:spLocks/>
          </p:cNvSpPr>
          <p:nvPr/>
        </p:nvSpPr>
        <p:spPr>
          <a:xfrm>
            <a:off x="482083" y="330196"/>
            <a:ext cx="9223774" cy="326234"/>
          </a:xfrm>
          <a:prstGeom prst="rect">
            <a:avLst/>
          </a:prstGeom>
        </p:spPr>
        <p:txBody>
          <a:bodyPr/>
          <a:lstStyle>
            <a:lvl1pPr algn="l" defTabSz="958025" rtl="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defRPr sz="1800" b="1" kern="1200">
                <a:solidFill>
                  <a:schemeClr val="tx1"/>
                </a:solidFill>
                <a:latin typeface="+mn-lt"/>
                <a:ea typeface="맑은 고딕" pitchFamily="50" charset="-127"/>
                <a:cs typeface="+mj-cs"/>
              </a:defRPr>
            </a:lvl1pPr>
            <a:lvl2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2pPr>
            <a:lvl3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3pPr>
            <a:lvl4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4pPr>
            <a:lvl5pPr algn="l" defTabSz="958025" rtl="0" eaLnBrk="0" fontAlgn="base" hangingPunct="0">
              <a:lnSpc>
                <a:spcPts val="3196"/>
              </a:lnSpc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tx2"/>
                </a:solidFill>
                <a:latin typeface="Arial" charset="0"/>
              </a:defRPr>
            </a:lvl5pPr>
            <a:lvl6pPr marL="429768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6pPr>
            <a:lvl7pPr marL="859536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7pPr>
            <a:lvl8pPr marL="1289304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8pPr>
            <a:lvl9pPr marL="1719072" algn="l" rtl="0" fontAlgn="base">
              <a:spcBef>
                <a:spcPct val="0"/>
              </a:spcBef>
              <a:spcAft>
                <a:spcPct val="0"/>
              </a:spcAft>
              <a:defRPr sz="2300" b="1">
                <a:solidFill>
                  <a:schemeClr val="accent1"/>
                </a:solidFill>
                <a:latin typeface="Arial" charset="0"/>
              </a:defRPr>
            </a:lvl9pPr>
          </a:lstStyle>
          <a:p>
            <a:r>
              <a:rPr lang="ko-KR" altLang="en-US" dirty="0"/>
              <a:t>목차</a:t>
            </a:r>
          </a:p>
        </p:txBody>
      </p:sp>
      <p:sp>
        <p:nvSpPr>
          <p:cNvPr id="6" name="슬라이드 번호 개체 틀 3"/>
          <p:cNvSpPr txBox="1">
            <a:spLocks/>
          </p:cNvSpPr>
          <p:nvPr/>
        </p:nvSpPr>
        <p:spPr>
          <a:xfrm>
            <a:off x="4787583" y="6622682"/>
            <a:ext cx="306387" cy="144247"/>
          </a:xfrm>
          <a:prstGeom prst="rect">
            <a:avLst/>
          </a:prstGeom>
        </p:spPr>
        <p:txBody>
          <a:bodyPr lIns="0" tIns="0" rIns="0" bIns="0"/>
          <a:lstStyle>
            <a:defPPr>
              <a:defRPr lang="en-US"/>
            </a:defPPr>
            <a:lvl1pPr algn="ctr">
              <a:defRPr sz="900" b="1" smtClean="0">
                <a:solidFill>
                  <a:schemeClr val="tx2"/>
                </a:solidFill>
              </a:defRPr>
            </a:lvl1pPr>
          </a:lstStyle>
          <a:p>
            <a:fld id="{161F61C0-2215-4557-9AEC-40913A79701B}" type="slidenum">
              <a:rPr lang="en-US"/>
              <a:pPr/>
              <a:t>4</a:t>
            </a:fld>
            <a:endParaRPr lang="en-US" dirty="0"/>
          </a:p>
        </p:txBody>
      </p:sp>
      <p:cxnSp>
        <p:nvCxnSpPr>
          <p:cNvPr id="7" name="직선 연결선 6"/>
          <p:cNvCxnSpPr/>
          <p:nvPr/>
        </p:nvCxnSpPr>
        <p:spPr bwMode="auto">
          <a:xfrm>
            <a:off x="416496" y="6362278"/>
            <a:ext cx="9070299" cy="0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413264122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10"/>
          <p:cNvSpPr txBox="1">
            <a:spLocks/>
          </p:cNvSpPr>
          <p:nvPr/>
        </p:nvSpPr>
        <p:spPr>
          <a:xfrm>
            <a:off x="422275" y="2773480"/>
            <a:ext cx="2329017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Short Medium</a:t>
            </a:r>
          </a:p>
        </p:txBody>
      </p:sp>
      <p:sp>
        <p:nvSpPr>
          <p:cNvPr id="3" name="텍스트 개체 틀 9"/>
          <p:cNvSpPr txBox="1">
            <a:spLocks/>
          </p:cNvSpPr>
          <p:nvPr/>
        </p:nvSpPr>
        <p:spPr>
          <a:xfrm>
            <a:off x="422275" y="1219962"/>
            <a:ext cx="7218363" cy="31983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5.2.3 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다이얼로그 내 조회 조건 영역 크기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Rounded Rectangle 2">
            <a:extLst>
              <a:ext uri="{FF2B5EF4-FFF2-40B4-BE49-F238E27FC236}">
                <a16:creationId xmlns:a16="http://schemas.microsoft.com/office/drawing/2014/main" id="{0CC071E0-ADB7-ABDA-E76D-2E10240879AC}"/>
              </a:ext>
            </a:extLst>
          </p:cNvPr>
          <p:cNvSpPr/>
          <p:nvPr/>
        </p:nvSpPr>
        <p:spPr>
          <a:xfrm>
            <a:off x="866315" y="3129010"/>
            <a:ext cx="269323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4B0A6E1-DD8D-7429-FD7B-3573AAFE35D1}"/>
              </a:ext>
            </a:extLst>
          </p:cNvPr>
          <p:cNvSpPr txBox="1"/>
          <p:nvPr/>
        </p:nvSpPr>
        <p:spPr>
          <a:xfrm>
            <a:off x="1065295" y="3236057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62" name="직사각형 161">
            <a:extLst>
              <a:ext uri="{FF2B5EF4-FFF2-40B4-BE49-F238E27FC236}">
                <a16:creationId xmlns:a16="http://schemas.microsoft.com/office/drawing/2014/main" id="{8064E993-774E-3B59-09D9-C2C79827BC80}"/>
              </a:ext>
            </a:extLst>
          </p:cNvPr>
          <p:cNvSpPr/>
          <p:nvPr/>
        </p:nvSpPr>
        <p:spPr>
          <a:xfrm>
            <a:off x="1882898" y="3227060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텍스트 개체 틀 10">
            <a:extLst>
              <a:ext uri="{FF2B5EF4-FFF2-40B4-BE49-F238E27FC236}">
                <a16:creationId xmlns:a16="http://schemas.microsoft.com/office/drawing/2014/main" id="{85DE7547-9B89-11A3-0F2D-A95B8AE2E88B}"/>
              </a:ext>
            </a:extLst>
          </p:cNvPr>
          <p:cNvSpPr txBox="1">
            <a:spLocks/>
          </p:cNvSpPr>
          <p:nvPr/>
        </p:nvSpPr>
        <p:spPr>
          <a:xfrm>
            <a:off x="4065025" y="2774117"/>
            <a:ext cx="2329017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Medium</a:t>
            </a:r>
          </a:p>
        </p:txBody>
      </p:sp>
      <p:sp>
        <p:nvSpPr>
          <p:cNvPr id="165" name="Rounded Rectangle 2">
            <a:extLst>
              <a:ext uri="{FF2B5EF4-FFF2-40B4-BE49-F238E27FC236}">
                <a16:creationId xmlns:a16="http://schemas.microsoft.com/office/drawing/2014/main" id="{8B84C327-57F1-75F0-3957-29F6F620EB30}"/>
              </a:ext>
            </a:extLst>
          </p:cNvPr>
          <p:cNvSpPr/>
          <p:nvPr/>
        </p:nvSpPr>
        <p:spPr>
          <a:xfrm>
            <a:off x="4509065" y="3129647"/>
            <a:ext cx="3674784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083560CB-DB47-7B83-9F89-CA512FBD7C90}"/>
              </a:ext>
            </a:extLst>
          </p:cNvPr>
          <p:cNvSpPr txBox="1"/>
          <p:nvPr/>
        </p:nvSpPr>
        <p:spPr>
          <a:xfrm>
            <a:off x="4708045" y="3236694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67" name="직사각형 166">
            <a:extLst>
              <a:ext uri="{FF2B5EF4-FFF2-40B4-BE49-F238E27FC236}">
                <a16:creationId xmlns:a16="http://schemas.microsoft.com/office/drawing/2014/main" id="{0E87FE7F-4B28-53C7-FA9A-739D9AE96019}"/>
              </a:ext>
            </a:extLst>
          </p:cNvPr>
          <p:cNvSpPr/>
          <p:nvPr/>
        </p:nvSpPr>
        <p:spPr>
          <a:xfrm>
            <a:off x="5525648" y="3227697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9" name="텍스트 개체 틀 10">
            <a:extLst>
              <a:ext uri="{FF2B5EF4-FFF2-40B4-BE49-F238E27FC236}">
                <a16:creationId xmlns:a16="http://schemas.microsoft.com/office/drawing/2014/main" id="{94C07626-2F93-4411-9ADD-DA4D1A8B1182}"/>
              </a:ext>
            </a:extLst>
          </p:cNvPr>
          <p:cNvSpPr txBox="1">
            <a:spLocks/>
          </p:cNvSpPr>
          <p:nvPr/>
        </p:nvSpPr>
        <p:spPr>
          <a:xfrm>
            <a:off x="422275" y="3911333"/>
            <a:ext cx="2329017" cy="2162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ClrTx/>
              <a:buNone/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Large</a:t>
            </a:r>
          </a:p>
        </p:txBody>
      </p:sp>
      <p:sp>
        <p:nvSpPr>
          <p:cNvPr id="170" name="Rounded Rectangle 2">
            <a:extLst>
              <a:ext uri="{FF2B5EF4-FFF2-40B4-BE49-F238E27FC236}">
                <a16:creationId xmlns:a16="http://schemas.microsoft.com/office/drawing/2014/main" id="{35614168-C3D1-05F6-3B52-EA2205DFD17E}"/>
              </a:ext>
            </a:extLst>
          </p:cNvPr>
          <p:cNvSpPr/>
          <p:nvPr/>
        </p:nvSpPr>
        <p:spPr>
          <a:xfrm>
            <a:off x="866314" y="4266863"/>
            <a:ext cx="5898470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1" name="TextBox 170">
            <a:extLst>
              <a:ext uri="{FF2B5EF4-FFF2-40B4-BE49-F238E27FC236}">
                <a16:creationId xmlns:a16="http://schemas.microsoft.com/office/drawing/2014/main" id="{5CE3F9ED-2B3C-0C90-093F-EB036706175A}"/>
              </a:ext>
            </a:extLst>
          </p:cNvPr>
          <p:cNvSpPr txBox="1"/>
          <p:nvPr/>
        </p:nvSpPr>
        <p:spPr>
          <a:xfrm>
            <a:off x="1029783" y="437391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72" name="직사각형 171">
            <a:extLst>
              <a:ext uri="{FF2B5EF4-FFF2-40B4-BE49-F238E27FC236}">
                <a16:creationId xmlns:a16="http://schemas.microsoft.com/office/drawing/2014/main" id="{94B28863-340D-DE21-CA2E-48D2792A0AD6}"/>
              </a:ext>
            </a:extLst>
          </p:cNvPr>
          <p:cNvSpPr/>
          <p:nvPr/>
        </p:nvSpPr>
        <p:spPr>
          <a:xfrm>
            <a:off x="1847386" y="4364913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8709C99F-FD4F-6EE3-A2D0-B00FBE8F7FCD}"/>
              </a:ext>
            </a:extLst>
          </p:cNvPr>
          <p:cNvSpPr txBox="1"/>
          <p:nvPr/>
        </p:nvSpPr>
        <p:spPr>
          <a:xfrm>
            <a:off x="3422841" y="4373910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80B45279-9E0F-6C68-6947-0D91CED70978}"/>
              </a:ext>
            </a:extLst>
          </p:cNvPr>
          <p:cNvSpPr/>
          <p:nvPr/>
        </p:nvSpPr>
        <p:spPr>
          <a:xfrm>
            <a:off x="4240444" y="4364913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8" name="Rounded Rectangle 2">
            <a:extLst>
              <a:ext uri="{FF2B5EF4-FFF2-40B4-BE49-F238E27FC236}">
                <a16:creationId xmlns:a16="http://schemas.microsoft.com/office/drawing/2014/main" id="{7274943E-C394-EAC2-DEB6-60B4AB31EA52}"/>
              </a:ext>
            </a:extLst>
          </p:cNvPr>
          <p:cNvSpPr/>
          <p:nvPr/>
        </p:nvSpPr>
        <p:spPr>
          <a:xfrm>
            <a:off x="866313" y="4889964"/>
            <a:ext cx="8348708" cy="404611"/>
          </a:xfrm>
          <a:prstGeom prst="roundRect">
            <a:avLst>
              <a:gd name="adj" fmla="val 1297"/>
            </a:avLst>
          </a:prstGeom>
          <a:solidFill>
            <a:schemeClr val="bg1"/>
          </a:solidFill>
          <a:ln w="3175" cap="flat" cmpd="sng" algn="ctr">
            <a:solidFill>
              <a:schemeClr val="bg1">
                <a:lumMod val="75000"/>
              </a:schemeClr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80491FFA-2714-67E6-511C-FEB5DAFCCA35}"/>
              </a:ext>
            </a:extLst>
          </p:cNvPr>
          <p:cNvSpPr txBox="1"/>
          <p:nvPr/>
        </p:nvSpPr>
        <p:spPr>
          <a:xfrm>
            <a:off x="1029783" y="4997011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80" name="직사각형 179">
            <a:extLst>
              <a:ext uri="{FF2B5EF4-FFF2-40B4-BE49-F238E27FC236}">
                <a16:creationId xmlns:a16="http://schemas.microsoft.com/office/drawing/2014/main" id="{6708942D-01C8-C2E2-0C2F-3A7A92C0134F}"/>
              </a:ext>
            </a:extLst>
          </p:cNvPr>
          <p:cNvSpPr/>
          <p:nvPr/>
        </p:nvSpPr>
        <p:spPr>
          <a:xfrm>
            <a:off x="1847386" y="4988014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1" name="TextBox 180">
            <a:extLst>
              <a:ext uri="{FF2B5EF4-FFF2-40B4-BE49-F238E27FC236}">
                <a16:creationId xmlns:a16="http://schemas.microsoft.com/office/drawing/2014/main" id="{6867B3DF-4C42-434C-DA29-A79C26A6FD4F}"/>
              </a:ext>
            </a:extLst>
          </p:cNvPr>
          <p:cNvSpPr txBox="1"/>
          <p:nvPr/>
        </p:nvSpPr>
        <p:spPr>
          <a:xfrm>
            <a:off x="3422841" y="4997011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82" name="직사각형 181">
            <a:extLst>
              <a:ext uri="{FF2B5EF4-FFF2-40B4-BE49-F238E27FC236}">
                <a16:creationId xmlns:a16="http://schemas.microsoft.com/office/drawing/2014/main" id="{E5042539-9921-C075-1482-013DFAAF2F6B}"/>
              </a:ext>
            </a:extLst>
          </p:cNvPr>
          <p:cNvSpPr/>
          <p:nvPr/>
        </p:nvSpPr>
        <p:spPr>
          <a:xfrm>
            <a:off x="4240444" y="4988014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3" name="TextBox 182">
            <a:extLst>
              <a:ext uri="{FF2B5EF4-FFF2-40B4-BE49-F238E27FC236}">
                <a16:creationId xmlns:a16="http://schemas.microsoft.com/office/drawing/2014/main" id="{53D64139-A2F3-31DA-A0C5-73941E2B6D58}"/>
              </a:ext>
            </a:extLst>
          </p:cNvPr>
          <p:cNvSpPr txBox="1"/>
          <p:nvPr/>
        </p:nvSpPr>
        <p:spPr>
          <a:xfrm>
            <a:off x="5854593" y="4999049"/>
            <a:ext cx="1019908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검색조건타이틀</a:t>
            </a:r>
          </a:p>
        </p:txBody>
      </p:sp>
      <p:sp>
        <p:nvSpPr>
          <p:cNvPr id="184" name="직사각형 183">
            <a:extLst>
              <a:ext uri="{FF2B5EF4-FFF2-40B4-BE49-F238E27FC236}">
                <a16:creationId xmlns:a16="http://schemas.microsoft.com/office/drawing/2014/main" id="{60B77574-D42E-D82E-300A-C5C14B33172E}"/>
              </a:ext>
            </a:extLst>
          </p:cNvPr>
          <p:cNvSpPr/>
          <p:nvPr/>
        </p:nvSpPr>
        <p:spPr>
          <a:xfrm>
            <a:off x="6672196" y="4990052"/>
            <a:ext cx="1468036" cy="218049"/>
          </a:xfrm>
          <a:prstGeom prst="rect">
            <a:avLst/>
          </a:prstGeom>
          <a:solidFill>
            <a:schemeClr val="bg1"/>
          </a:solidFill>
          <a:ln w="635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0" name="그룹 219">
            <a:extLst>
              <a:ext uri="{FF2B5EF4-FFF2-40B4-BE49-F238E27FC236}">
                <a16:creationId xmlns:a16="http://schemas.microsoft.com/office/drawing/2014/main" id="{EED78805-D434-0B67-65C0-00257CD987E4}"/>
              </a:ext>
            </a:extLst>
          </p:cNvPr>
          <p:cNvGrpSpPr/>
          <p:nvPr/>
        </p:nvGrpSpPr>
        <p:grpSpPr>
          <a:xfrm>
            <a:off x="8880701" y="4973192"/>
            <a:ext cx="223247" cy="287258"/>
            <a:chOff x="8639783" y="1839840"/>
            <a:chExt cx="223247" cy="287258"/>
          </a:xfrm>
        </p:grpSpPr>
        <p:pic>
          <p:nvPicPr>
            <p:cNvPr id="221" name="object 184">
              <a:extLst>
                <a:ext uri="{FF2B5EF4-FFF2-40B4-BE49-F238E27FC236}">
                  <a16:creationId xmlns:a16="http://schemas.microsoft.com/office/drawing/2014/main" id="{8CD0BC0D-912C-EF50-75CA-6DF60AE42CB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222" name="object 185">
              <a:extLst>
                <a:ext uri="{FF2B5EF4-FFF2-40B4-BE49-F238E27FC236}">
                  <a16:creationId xmlns:a16="http://schemas.microsoft.com/office/drawing/2014/main" id="{D35944C7-1F55-A949-485F-52F17F452614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AFF3AB72-D7CD-5DB3-7F87-8CCB3503128D}"/>
                </a:ext>
              </a:extLst>
            </p:cNvPr>
            <p:cNvSpPr txBox="1"/>
            <p:nvPr/>
          </p:nvSpPr>
          <p:spPr>
            <a:xfrm rot="5400000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4" name="그룹 223">
            <a:extLst>
              <a:ext uri="{FF2B5EF4-FFF2-40B4-BE49-F238E27FC236}">
                <a16:creationId xmlns:a16="http://schemas.microsoft.com/office/drawing/2014/main" id="{A11C5A39-515F-8400-55F3-DDA6603BC2E4}"/>
              </a:ext>
            </a:extLst>
          </p:cNvPr>
          <p:cNvGrpSpPr/>
          <p:nvPr/>
        </p:nvGrpSpPr>
        <p:grpSpPr>
          <a:xfrm>
            <a:off x="8466876" y="5007469"/>
            <a:ext cx="389850" cy="215444"/>
            <a:chOff x="6634425" y="5498987"/>
            <a:chExt cx="389850" cy="215444"/>
          </a:xfrm>
        </p:grpSpPr>
        <p:pic>
          <p:nvPicPr>
            <p:cNvPr id="225" name="object 184">
              <a:extLst>
                <a:ext uri="{FF2B5EF4-FFF2-40B4-BE49-F238E27FC236}">
                  <a16:creationId xmlns:a16="http://schemas.microsoft.com/office/drawing/2014/main" id="{1654F7E8-C56A-7DD7-0919-DE187074731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26" name="object 185">
              <a:extLst>
                <a:ext uri="{FF2B5EF4-FFF2-40B4-BE49-F238E27FC236}">
                  <a16:creationId xmlns:a16="http://schemas.microsoft.com/office/drawing/2014/main" id="{F9B46F7E-FC4B-00A7-3E14-19F44C62161B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7" name="TextBox 226">
              <a:extLst>
                <a:ext uri="{FF2B5EF4-FFF2-40B4-BE49-F238E27FC236}">
                  <a16:creationId xmlns:a16="http://schemas.microsoft.com/office/drawing/2014/main" id="{3F42848E-84DF-AA9A-6F32-8F06C3A0D891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8" name="그룹 227">
            <a:extLst>
              <a:ext uri="{FF2B5EF4-FFF2-40B4-BE49-F238E27FC236}">
                <a16:creationId xmlns:a16="http://schemas.microsoft.com/office/drawing/2014/main" id="{C08B5B59-9FE8-991E-D29E-1C37502DB6AB}"/>
              </a:ext>
            </a:extLst>
          </p:cNvPr>
          <p:cNvGrpSpPr/>
          <p:nvPr/>
        </p:nvGrpSpPr>
        <p:grpSpPr>
          <a:xfrm>
            <a:off x="6410255" y="4335753"/>
            <a:ext cx="223247" cy="287258"/>
            <a:chOff x="8639783" y="1839840"/>
            <a:chExt cx="223247" cy="287258"/>
          </a:xfrm>
        </p:grpSpPr>
        <p:pic>
          <p:nvPicPr>
            <p:cNvPr id="229" name="object 184">
              <a:extLst>
                <a:ext uri="{FF2B5EF4-FFF2-40B4-BE49-F238E27FC236}">
                  <a16:creationId xmlns:a16="http://schemas.microsoft.com/office/drawing/2014/main" id="{6715D07A-6EED-3833-0A8F-2BE0964A35B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40146" y="1885481"/>
              <a:ext cx="201541" cy="197299"/>
            </a:xfrm>
            <a:prstGeom prst="rect">
              <a:avLst/>
            </a:prstGeom>
          </p:spPr>
        </p:pic>
        <p:sp>
          <p:nvSpPr>
            <p:cNvPr id="230" name="object 185">
              <a:extLst>
                <a:ext uri="{FF2B5EF4-FFF2-40B4-BE49-F238E27FC236}">
                  <a16:creationId xmlns:a16="http://schemas.microsoft.com/office/drawing/2014/main" id="{1616F6A8-DEE5-17FF-DDCE-BADC906BA82A}"/>
                </a:ext>
              </a:extLst>
            </p:cNvPr>
            <p:cNvSpPr/>
            <p:nvPr/>
          </p:nvSpPr>
          <p:spPr>
            <a:xfrm>
              <a:off x="8643878" y="1884685"/>
              <a:ext cx="201541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1" name="TextBox 230">
              <a:extLst>
                <a:ext uri="{FF2B5EF4-FFF2-40B4-BE49-F238E27FC236}">
                  <a16:creationId xmlns:a16="http://schemas.microsoft.com/office/drawing/2014/main" id="{9740F564-1109-2340-645F-C72E0F8F2D8B}"/>
                </a:ext>
              </a:extLst>
            </p:cNvPr>
            <p:cNvSpPr txBox="1"/>
            <p:nvPr/>
          </p:nvSpPr>
          <p:spPr>
            <a:xfrm rot="5400000">
              <a:off x="8607778" y="1871845"/>
              <a:ext cx="287258" cy="22324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＜</a:t>
              </a:r>
              <a:endPara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2" name="그룹 231">
            <a:extLst>
              <a:ext uri="{FF2B5EF4-FFF2-40B4-BE49-F238E27FC236}">
                <a16:creationId xmlns:a16="http://schemas.microsoft.com/office/drawing/2014/main" id="{A558F59B-8FED-6D9C-A69A-D57B49FC4BD1}"/>
              </a:ext>
            </a:extLst>
          </p:cNvPr>
          <p:cNvGrpSpPr/>
          <p:nvPr/>
        </p:nvGrpSpPr>
        <p:grpSpPr>
          <a:xfrm>
            <a:off x="5996430" y="4370030"/>
            <a:ext cx="389850" cy="215444"/>
            <a:chOff x="6634425" y="5498987"/>
            <a:chExt cx="389850" cy="215444"/>
          </a:xfrm>
        </p:grpSpPr>
        <p:pic>
          <p:nvPicPr>
            <p:cNvPr id="233" name="object 184">
              <a:extLst>
                <a:ext uri="{FF2B5EF4-FFF2-40B4-BE49-F238E27FC236}">
                  <a16:creationId xmlns:a16="http://schemas.microsoft.com/office/drawing/2014/main" id="{5F4B01E5-34AF-3D72-5C84-938CF8C45B7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234" name="object 185">
              <a:extLst>
                <a:ext uri="{FF2B5EF4-FFF2-40B4-BE49-F238E27FC236}">
                  <a16:creationId xmlns:a16="http://schemas.microsoft.com/office/drawing/2014/main" id="{CDFE6EDA-C836-CFD4-60E1-1BF1AB75325D}"/>
                </a:ext>
              </a:extLst>
            </p:cNvPr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5" name="TextBox 234">
              <a:extLst>
                <a:ext uri="{FF2B5EF4-FFF2-40B4-BE49-F238E27FC236}">
                  <a16:creationId xmlns:a16="http://schemas.microsoft.com/office/drawing/2014/main" id="{97BF834F-FE36-D325-142F-6E56A3271788}"/>
                </a:ext>
              </a:extLst>
            </p:cNvPr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3AF899EA-616A-9917-2322-FFAE64FA87A5}"/>
              </a:ext>
            </a:extLst>
          </p:cNvPr>
          <p:cNvSpPr txBox="1"/>
          <p:nvPr/>
        </p:nvSpPr>
        <p:spPr>
          <a:xfrm>
            <a:off x="422274" y="1591935"/>
            <a:ext cx="8923339" cy="1041578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r>
              <a:rPr lang="ko-KR" altLang="en-US" dirty="0"/>
              <a:t>사용자로부터 입력을 받기 위해 사용되는 대화 상자 내 조회조건 영역이다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컨텐츠의 내용에 따라 표준을 중심으로 사이즈를 조절해서 사용할 수 있다</a:t>
            </a:r>
            <a:r>
              <a:rPr lang="en-US" altLang="ko-KR" dirty="0"/>
              <a:t>. </a:t>
            </a:r>
            <a:r>
              <a:rPr lang="ko-KR" altLang="en-US" dirty="0"/>
              <a:t>사이즈가 맞지 않아 조건들이 정렬되지 못하는 경우가 없도록 한다</a:t>
            </a:r>
            <a:endParaRPr lang="en-US" altLang="ko-KR" dirty="0"/>
          </a:p>
          <a:p>
            <a:r>
              <a:rPr lang="ko-KR" altLang="en-US" dirty="0"/>
              <a:t>다이얼로그 하단 버튼 영역은 ① 적용</a:t>
            </a:r>
            <a:r>
              <a:rPr lang="en-US" altLang="ko-KR" dirty="0"/>
              <a:t>/</a:t>
            </a:r>
            <a:r>
              <a:rPr lang="ko-KR" altLang="en-US" dirty="0"/>
              <a:t>닫기 ② 확인</a:t>
            </a:r>
            <a:r>
              <a:rPr lang="en-US" altLang="ko-KR" dirty="0"/>
              <a:t>/</a:t>
            </a:r>
            <a:r>
              <a:rPr lang="ko-KR" altLang="en-US" dirty="0"/>
              <a:t>취소 ③ 저장</a:t>
            </a:r>
            <a:r>
              <a:rPr lang="en-US" altLang="ko-KR" dirty="0"/>
              <a:t>/</a:t>
            </a:r>
            <a:r>
              <a:rPr lang="ko-KR" altLang="en-US" dirty="0"/>
              <a:t>취소 중 하나를 선택하여 사용하는 것을 권장한다</a:t>
            </a:r>
            <a:r>
              <a:rPr lang="en-US" altLang="ko-KR" dirty="0"/>
              <a:t>.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5580449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3DA34684-1E96-E220-E8BF-BBEDBD58CDB4}"/>
              </a:ext>
            </a:extLst>
          </p:cNvPr>
          <p:cNvSpPr/>
          <p:nvPr/>
        </p:nvSpPr>
        <p:spPr>
          <a:xfrm>
            <a:off x="637309" y="5264725"/>
            <a:ext cx="8377382" cy="85898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4" y="1533657"/>
            <a:ext cx="7218363" cy="2976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5.3.1 TEXT</a:t>
            </a:r>
            <a:endParaRPr lang="ko-KR" altLang="en-US" sz="1100" dirty="0"/>
          </a:p>
        </p:txBody>
      </p:sp>
      <p:sp>
        <p:nvSpPr>
          <p:cNvPr id="4" name="TextBox 3"/>
          <p:cNvSpPr txBox="1"/>
          <p:nvPr/>
        </p:nvSpPr>
        <p:spPr>
          <a:xfrm>
            <a:off x="7047864" y="2775461"/>
            <a:ext cx="88357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Place Holder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object 190"/>
          <p:cNvSpPr/>
          <p:nvPr/>
        </p:nvSpPr>
        <p:spPr>
          <a:xfrm>
            <a:off x="7128226" y="3035306"/>
            <a:ext cx="1341232" cy="208625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800100" y="123444"/>
                </a:moveTo>
                <a:lnTo>
                  <a:pt x="0" y="123444"/>
                </a:lnTo>
                <a:lnTo>
                  <a:pt x="0" y="0"/>
                </a:lnTo>
                <a:lnTo>
                  <a:pt x="800100" y="0"/>
                </a:lnTo>
                <a:lnTo>
                  <a:pt x="800100" y="12344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7" name="object 191"/>
          <p:cNvSpPr/>
          <p:nvPr/>
        </p:nvSpPr>
        <p:spPr>
          <a:xfrm>
            <a:off x="7128226" y="3035306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101652" y="3030711"/>
            <a:ext cx="607859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Hint Text</a:t>
            </a:r>
            <a:endParaRPr lang="ko-KR" altLang="en-US" sz="800" b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10195" y="2799276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object 191"/>
          <p:cNvSpPr/>
          <p:nvPr/>
        </p:nvSpPr>
        <p:spPr>
          <a:xfrm>
            <a:off x="990557" y="3036927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963983" y="3032332"/>
            <a:ext cx="1117614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2803835" y="2799276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9" name="object 191"/>
          <p:cNvSpPr/>
          <p:nvPr/>
        </p:nvSpPr>
        <p:spPr>
          <a:xfrm>
            <a:off x="2884197" y="3036927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rgbClr val="FAF8F8"/>
          </a:solidFill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2857623" y="3032332"/>
            <a:ext cx="1117614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4859078" y="2799276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object 426"/>
          <p:cNvSpPr/>
          <p:nvPr/>
        </p:nvSpPr>
        <p:spPr>
          <a:xfrm>
            <a:off x="4922731" y="3033024"/>
            <a:ext cx="1348040" cy="208625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800100" y="123444"/>
                </a:moveTo>
                <a:lnTo>
                  <a:pt x="0" y="123444"/>
                </a:lnTo>
                <a:lnTo>
                  <a:pt x="0" y="0"/>
                </a:lnTo>
                <a:lnTo>
                  <a:pt x="800100" y="0"/>
                </a:lnTo>
                <a:lnTo>
                  <a:pt x="800100" y="123444"/>
                </a:lnTo>
                <a:close/>
              </a:path>
            </a:pathLst>
          </a:custGeom>
          <a:solidFill>
            <a:srgbClr val="FFFFFF"/>
          </a:solidFill>
          <a:ln w="3175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2" name="object 427"/>
          <p:cNvSpPr/>
          <p:nvPr/>
        </p:nvSpPr>
        <p:spPr>
          <a:xfrm>
            <a:off x="4922409" y="3033024"/>
            <a:ext cx="1348040" cy="208625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0" y="0"/>
                </a:moveTo>
                <a:lnTo>
                  <a:pt x="799623" y="0"/>
                </a:lnTo>
                <a:lnTo>
                  <a:pt x="799623" y="123634"/>
                </a:lnTo>
                <a:lnTo>
                  <a:pt x="0" y="123634"/>
                </a:lnTo>
                <a:lnTo>
                  <a:pt x="0" y="0"/>
                </a:lnTo>
                <a:close/>
              </a:path>
            </a:pathLst>
          </a:custGeom>
          <a:ln w="952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4" name="object 429"/>
          <p:cNvSpPr/>
          <p:nvPr/>
        </p:nvSpPr>
        <p:spPr>
          <a:xfrm>
            <a:off x="6097290" y="3084538"/>
            <a:ext cx="103776" cy="105917"/>
          </a:xfrm>
          <a:custGeom>
            <a:avLst/>
            <a:gdLst/>
            <a:ahLst/>
            <a:cxnLst/>
            <a:rect l="l" t="t" r="r" b="b"/>
            <a:pathLst>
              <a:path w="61595" h="62864">
                <a:moveTo>
                  <a:pt x="30575" y="62484"/>
                </a:moveTo>
                <a:lnTo>
                  <a:pt x="18725" y="60055"/>
                </a:lnTo>
                <a:lnTo>
                  <a:pt x="9001" y="53340"/>
                </a:lnTo>
                <a:lnTo>
                  <a:pt x="2419" y="43195"/>
                </a:lnTo>
                <a:lnTo>
                  <a:pt x="0" y="30480"/>
                </a:lnTo>
                <a:lnTo>
                  <a:pt x="2419" y="18645"/>
                </a:lnTo>
                <a:lnTo>
                  <a:pt x="9001" y="8953"/>
                </a:lnTo>
                <a:lnTo>
                  <a:pt x="18725" y="2405"/>
                </a:lnTo>
                <a:lnTo>
                  <a:pt x="30575" y="0"/>
                </a:lnTo>
                <a:lnTo>
                  <a:pt x="42410" y="2405"/>
                </a:lnTo>
                <a:lnTo>
                  <a:pt x="52101" y="8953"/>
                </a:lnTo>
                <a:lnTo>
                  <a:pt x="58408" y="18288"/>
                </a:lnTo>
                <a:lnTo>
                  <a:pt x="19907" y="18288"/>
                </a:lnTo>
                <a:lnTo>
                  <a:pt x="19907" y="19812"/>
                </a:lnTo>
                <a:lnTo>
                  <a:pt x="18383" y="19812"/>
                </a:lnTo>
                <a:lnTo>
                  <a:pt x="18383" y="22860"/>
                </a:lnTo>
                <a:lnTo>
                  <a:pt x="19907" y="22860"/>
                </a:lnTo>
                <a:lnTo>
                  <a:pt x="27527" y="30480"/>
                </a:lnTo>
                <a:lnTo>
                  <a:pt x="19907" y="39624"/>
                </a:lnTo>
                <a:lnTo>
                  <a:pt x="18383" y="39624"/>
                </a:lnTo>
                <a:lnTo>
                  <a:pt x="18383" y="42672"/>
                </a:lnTo>
                <a:lnTo>
                  <a:pt x="19907" y="42672"/>
                </a:lnTo>
                <a:lnTo>
                  <a:pt x="19907" y="44196"/>
                </a:lnTo>
                <a:lnTo>
                  <a:pt x="58004" y="44196"/>
                </a:lnTo>
                <a:lnTo>
                  <a:pt x="52101" y="53340"/>
                </a:lnTo>
                <a:lnTo>
                  <a:pt x="42410" y="60055"/>
                </a:lnTo>
                <a:lnTo>
                  <a:pt x="30575" y="62484"/>
                </a:lnTo>
                <a:close/>
              </a:path>
              <a:path w="61595" h="62864">
                <a:moveTo>
                  <a:pt x="30575" y="27432"/>
                </a:moveTo>
                <a:lnTo>
                  <a:pt x="21431" y="18288"/>
                </a:lnTo>
                <a:lnTo>
                  <a:pt x="39719" y="18288"/>
                </a:lnTo>
                <a:lnTo>
                  <a:pt x="39719" y="19812"/>
                </a:lnTo>
                <a:lnTo>
                  <a:pt x="30575" y="27432"/>
                </a:lnTo>
                <a:close/>
              </a:path>
              <a:path w="61595" h="62864">
                <a:moveTo>
                  <a:pt x="58004" y="44196"/>
                </a:moveTo>
                <a:lnTo>
                  <a:pt x="41243" y="44196"/>
                </a:lnTo>
                <a:lnTo>
                  <a:pt x="42767" y="42672"/>
                </a:lnTo>
                <a:lnTo>
                  <a:pt x="42767" y="39624"/>
                </a:lnTo>
                <a:lnTo>
                  <a:pt x="33623" y="30480"/>
                </a:lnTo>
                <a:lnTo>
                  <a:pt x="42767" y="22860"/>
                </a:lnTo>
                <a:lnTo>
                  <a:pt x="42767" y="18288"/>
                </a:lnTo>
                <a:lnTo>
                  <a:pt x="58408" y="18288"/>
                </a:lnTo>
                <a:lnTo>
                  <a:pt x="58650" y="18645"/>
                </a:lnTo>
                <a:lnTo>
                  <a:pt x="61055" y="30480"/>
                </a:lnTo>
                <a:lnTo>
                  <a:pt x="58650" y="43195"/>
                </a:lnTo>
                <a:lnTo>
                  <a:pt x="58004" y="44196"/>
                </a:lnTo>
                <a:close/>
              </a:path>
              <a:path w="61595" h="62864">
                <a:moveTo>
                  <a:pt x="39719" y="44196"/>
                </a:moveTo>
                <a:lnTo>
                  <a:pt x="21431" y="44196"/>
                </a:lnTo>
                <a:lnTo>
                  <a:pt x="21431" y="42672"/>
                </a:lnTo>
                <a:lnTo>
                  <a:pt x="22955" y="42672"/>
                </a:lnTo>
                <a:lnTo>
                  <a:pt x="30575" y="35052"/>
                </a:lnTo>
                <a:lnTo>
                  <a:pt x="39719" y="42672"/>
                </a:lnTo>
                <a:lnTo>
                  <a:pt x="39719" y="44196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4898276" y="3026205"/>
            <a:ext cx="734496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Text </a:t>
            </a:r>
            <a:r>
              <a:rPr lang="en-US" altLang="ko-KR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typingl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3" name="TextBox 72"/>
          <p:cNvSpPr txBox="1"/>
          <p:nvPr/>
        </p:nvSpPr>
        <p:spPr>
          <a:xfrm>
            <a:off x="910195" y="3635374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object 191"/>
          <p:cNvSpPr/>
          <p:nvPr/>
        </p:nvSpPr>
        <p:spPr>
          <a:xfrm>
            <a:off x="990557" y="3873025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175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963983" y="3868430"/>
            <a:ext cx="1117614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written by user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910195" y="4468848"/>
            <a:ext cx="679994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Required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object 191"/>
          <p:cNvSpPr/>
          <p:nvPr/>
        </p:nvSpPr>
        <p:spPr>
          <a:xfrm>
            <a:off x="990557" y="4706499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rgbClr val="FEF3F0"/>
          </a:solidFill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2822317" y="4468848"/>
            <a:ext cx="736099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Read only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object 191"/>
          <p:cNvSpPr/>
          <p:nvPr/>
        </p:nvSpPr>
        <p:spPr>
          <a:xfrm>
            <a:off x="2895100" y="4704275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175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2868526" y="4699680"/>
            <a:ext cx="824265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Readonly</a:t>
            </a: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text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4922409" y="4468848"/>
            <a:ext cx="47481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object 191"/>
          <p:cNvSpPr/>
          <p:nvPr/>
        </p:nvSpPr>
        <p:spPr>
          <a:xfrm>
            <a:off x="5344007" y="4704275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175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4922409" y="4690245"/>
            <a:ext cx="428322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Lable</a:t>
            </a:r>
            <a:endParaRPr lang="ko-KR" altLang="en-US" sz="80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7031026" y="4468848"/>
            <a:ext cx="704039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Password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object 349"/>
          <p:cNvSpPr/>
          <p:nvPr/>
        </p:nvSpPr>
        <p:spPr>
          <a:xfrm>
            <a:off x="7124507" y="4710596"/>
            <a:ext cx="1305669" cy="202389"/>
          </a:xfrm>
          <a:custGeom>
            <a:avLst/>
            <a:gdLst/>
            <a:ahLst/>
            <a:cxnLst/>
            <a:rect l="l" t="t" r="r" b="b"/>
            <a:pathLst>
              <a:path w="798830" h="123825">
                <a:moveTo>
                  <a:pt x="798575" y="123443"/>
                </a:moveTo>
                <a:lnTo>
                  <a:pt x="0" y="123443"/>
                </a:lnTo>
                <a:lnTo>
                  <a:pt x="0" y="0"/>
                </a:lnTo>
                <a:lnTo>
                  <a:pt x="798575" y="0"/>
                </a:lnTo>
                <a:lnTo>
                  <a:pt x="798575" y="123443"/>
                </a:lnTo>
                <a:close/>
              </a:path>
            </a:pathLst>
          </a:custGeom>
          <a:solidFill>
            <a:srgbClr val="FFFFFF"/>
          </a:solidFill>
          <a:ln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6" name="object 350"/>
          <p:cNvSpPr/>
          <p:nvPr/>
        </p:nvSpPr>
        <p:spPr>
          <a:xfrm>
            <a:off x="7123884" y="4710753"/>
            <a:ext cx="1304631" cy="200313"/>
          </a:xfrm>
          <a:custGeom>
            <a:avLst/>
            <a:gdLst/>
            <a:ahLst/>
            <a:cxnLst/>
            <a:rect l="l" t="t" r="r" b="b"/>
            <a:pathLst>
              <a:path w="798194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1C90FB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7" name="object 351"/>
          <p:cNvSpPr/>
          <p:nvPr/>
        </p:nvSpPr>
        <p:spPr>
          <a:xfrm>
            <a:off x="7171214" y="4768054"/>
            <a:ext cx="546969" cy="85106"/>
          </a:xfrm>
          <a:custGeom>
            <a:avLst/>
            <a:gdLst/>
            <a:ahLst/>
            <a:cxnLst/>
            <a:rect l="l" t="t" r="r" b="b"/>
            <a:pathLst>
              <a:path w="334644" h="52070">
                <a:moveTo>
                  <a:pt x="50380" y="25908"/>
                </a:moveTo>
                <a:lnTo>
                  <a:pt x="48475" y="16078"/>
                </a:lnTo>
                <a:lnTo>
                  <a:pt x="43129" y="7810"/>
                </a:lnTo>
                <a:lnTo>
                  <a:pt x="34912" y="2120"/>
                </a:lnTo>
                <a:lnTo>
                  <a:pt x="24384" y="0"/>
                </a:lnTo>
                <a:lnTo>
                  <a:pt x="14782" y="2120"/>
                </a:lnTo>
                <a:lnTo>
                  <a:pt x="7048" y="7810"/>
                </a:lnTo>
                <a:lnTo>
                  <a:pt x="1879" y="16078"/>
                </a:lnTo>
                <a:lnTo>
                  <a:pt x="0" y="25908"/>
                </a:lnTo>
                <a:lnTo>
                  <a:pt x="1879" y="35737"/>
                </a:lnTo>
                <a:lnTo>
                  <a:pt x="7048" y="44005"/>
                </a:lnTo>
                <a:lnTo>
                  <a:pt x="14782" y="49695"/>
                </a:lnTo>
                <a:lnTo>
                  <a:pt x="24384" y="51816"/>
                </a:lnTo>
                <a:lnTo>
                  <a:pt x="34912" y="49695"/>
                </a:lnTo>
                <a:lnTo>
                  <a:pt x="43129" y="44005"/>
                </a:lnTo>
                <a:lnTo>
                  <a:pt x="48475" y="35737"/>
                </a:lnTo>
                <a:lnTo>
                  <a:pt x="50380" y="25908"/>
                </a:lnTo>
                <a:close/>
              </a:path>
              <a:path w="334644" h="52070">
                <a:moveTo>
                  <a:pt x="106870" y="25908"/>
                </a:moveTo>
                <a:lnTo>
                  <a:pt x="104965" y="16078"/>
                </a:lnTo>
                <a:lnTo>
                  <a:pt x="99771" y="7810"/>
                </a:lnTo>
                <a:lnTo>
                  <a:pt x="91998" y="2120"/>
                </a:lnTo>
                <a:lnTo>
                  <a:pt x="82384" y="0"/>
                </a:lnTo>
                <a:lnTo>
                  <a:pt x="71907" y="2120"/>
                </a:lnTo>
                <a:lnTo>
                  <a:pt x="63715" y="7810"/>
                </a:lnTo>
                <a:lnTo>
                  <a:pt x="58381" y="16078"/>
                </a:lnTo>
                <a:lnTo>
                  <a:pt x="56476" y="25908"/>
                </a:lnTo>
                <a:lnTo>
                  <a:pt x="58381" y="35737"/>
                </a:lnTo>
                <a:lnTo>
                  <a:pt x="63715" y="44005"/>
                </a:lnTo>
                <a:lnTo>
                  <a:pt x="71907" y="49695"/>
                </a:lnTo>
                <a:lnTo>
                  <a:pt x="82384" y="51816"/>
                </a:lnTo>
                <a:lnTo>
                  <a:pt x="91998" y="49695"/>
                </a:lnTo>
                <a:lnTo>
                  <a:pt x="99771" y="44005"/>
                </a:lnTo>
                <a:lnTo>
                  <a:pt x="104965" y="35737"/>
                </a:lnTo>
                <a:lnTo>
                  <a:pt x="106870" y="25908"/>
                </a:lnTo>
                <a:close/>
              </a:path>
              <a:path w="334644" h="52070">
                <a:moveTo>
                  <a:pt x="164782" y="25908"/>
                </a:moveTo>
                <a:lnTo>
                  <a:pt x="162661" y="16078"/>
                </a:lnTo>
                <a:lnTo>
                  <a:pt x="156972" y="7810"/>
                </a:lnTo>
                <a:lnTo>
                  <a:pt x="148704" y="2120"/>
                </a:lnTo>
                <a:lnTo>
                  <a:pt x="138874" y="0"/>
                </a:lnTo>
                <a:lnTo>
                  <a:pt x="129032" y="2120"/>
                </a:lnTo>
                <a:lnTo>
                  <a:pt x="120777" y="7810"/>
                </a:lnTo>
                <a:lnTo>
                  <a:pt x="115074" y="16078"/>
                </a:lnTo>
                <a:lnTo>
                  <a:pt x="112966" y="25908"/>
                </a:lnTo>
                <a:lnTo>
                  <a:pt x="115074" y="35737"/>
                </a:lnTo>
                <a:lnTo>
                  <a:pt x="120777" y="44005"/>
                </a:lnTo>
                <a:lnTo>
                  <a:pt x="129032" y="49695"/>
                </a:lnTo>
                <a:lnTo>
                  <a:pt x="138874" y="51816"/>
                </a:lnTo>
                <a:lnTo>
                  <a:pt x="148704" y="49695"/>
                </a:lnTo>
                <a:lnTo>
                  <a:pt x="156972" y="44005"/>
                </a:lnTo>
                <a:lnTo>
                  <a:pt x="162661" y="35737"/>
                </a:lnTo>
                <a:lnTo>
                  <a:pt x="164782" y="25908"/>
                </a:lnTo>
                <a:close/>
              </a:path>
              <a:path w="334644" h="52070">
                <a:moveTo>
                  <a:pt x="221170" y="25908"/>
                </a:moveTo>
                <a:lnTo>
                  <a:pt x="219049" y="16078"/>
                </a:lnTo>
                <a:lnTo>
                  <a:pt x="213360" y="7810"/>
                </a:lnTo>
                <a:lnTo>
                  <a:pt x="205092" y="2120"/>
                </a:lnTo>
                <a:lnTo>
                  <a:pt x="195262" y="0"/>
                </a:lnTo>
                <a:lnTo>
                  <a:pt x="185420" y="2120"/>
                </a:lnTo>
                <a:lnTo>
                  <a:pt x="177165" y="7810"/>
                </a:lnTo>
                <a:lnTo>
                  <a:pt x="171462" y="16078"/>
                </a:lnTo>
                <a:lnTo>
                  <a:pt x="169354" y="25908"/>
                </a:lnTo>
                <a:lnTo>
                  <a:pt x="171462" y="35737"/>
                </a:lnTo>
                <a:lnTo>
                  <a:pt x="177165" y="44005"/>
                </a:lnTo>
                <a:lnTo>
                  <a:pt x="185420" y="49695"/>
                </a:lnTo>
                <a:lnTo>
                  <a:pt x="195262" y="51816"/>
                </a:lnTo>
                <a:lnTo>
                  <a:pt x="205092" y="49695"/>
                </a:lnTo>
                <a:lnTo>
                  <a:pt x="213360" y="44005"/>
                </a:lnTo>
                <a:lnTo>
                  <a:pt x="219049" y="35737"/>
                </a:lnTo>
                <a:lnTo>
                  <a:pt x="221170" y="25908"/>
                </a:lnTo>
                <a:close/>
              </a:path>
              <a:path w="334644" h="52070">
                <a:moveTo>
                  <a:pt x="277647" y="25908"/>
                </a:moveTo>
                <a:lnTo>
                  <a:pt x="275526" y="16078"/>
                </a:lnTo>
                <a:lnTo>
                  <a:pt x="269836" y="7810"/>
                </a:lnTo>
                <a:lnTo>
                  <a:pt x="261569" y="2120"/>
                </a:lnTo>
                <a:lnTo>
                  <a:pt x="251739" y="0"/>
                </a:lnTo>
                <a:lnTo>
                  <a:pt x="241909" y="2120"/>
                </a:lnTo>
                <a:lnTo>
                  <a:pt x="233641" y="7810"/>
                </a:lnTo>
                <a:lnTo>
                  <a:pt x="227952" y="16078"/>
                </a:lnTo>
                <a:lnTo>
                  <a:pt x="225831" y="25908"/>
                </a:lnTo>
                <a:lnTo>
                  <a:pt x="227952" y="35737"/>
                </a:lnTo>
                <a:lnTo>
                  <a:pt x="233641" y="44005"/>
                </a:lnTo>
                <a:lnTo>
                  <a:pt x="241909" y="49695"/>
                </a:lnTo>
                <a:lnTo>
                  <a:pt x="251739" y="51816"/>
                </a:lnTo>
                <a:lnTo>
                  <a:pt x="261569" y="49695"/>
                </a:lnTo>
                <a:lnTo>
                  <a:pt x="269836" y="44005"/>
                </a:lnTo>
                <a:lnTo>
                  <a:pt x="275526" y="35737"/>
                </a:lnTo>
                <a:lnTo>
                  <a:pt x="277647" y="25908"/>
                </a:lnTo>
                <a:close/>
              </a:path>
              <a:path w="334644" h="52070">
                <a:moveTo>
                  <a:pt x="334225" y="25908"/>
                </a:moveTo>
                <a:lnTo>
                  <a:pt x="332320" y="16078"/>
                </a:lnTo>
                <a:lnTo>
                  <a:pt x="326974" y="7810"/>
                </a:lnTo>
                <a:lnTo>
                  <a:pt x="318757" y="2120"/>
                </a:lnTo>
                <a:lnTo>
                  <a:pt x="308229" y="0"/>
                </a:lnTo>
                <a:lnTo>
                  <a:pt x="298627" y="2120"/>
                </a:lnTo>
                <a:lnTo>
                  <a:pt x="290893" y="7810"/>
                </a:lnTo>
                <a:lnTo>
                  <a:pt x="285724" y="16078"/>
                </a:lnTo>
                <a:lnTo>
                  <a:pt x="283845" y="25908"/>
                </a:lnTo>
                <a:lnTo>
                  <a:pt x="285724" y="35737"/>
                </a:lnTo>
                <a:lnTo>
                  <a:pt x="290893" y="44005"/>
                </a:lnTo>
                <a:lnTo>
                  <a:pt x="298627" y="49695"/>
                </a:lnTo>
                <a:lnTo>
                  <a:pt x="308229" y="51816"/>
                </a:lnTo>
                <a:lnTo>
                  <a:pt x="318757" y="49695"/>
                </a:lnTo>
                <a:lnTo>
                  <a:pt x="326974" y="44005"/>
                </a:lnTo>
                <a:lnTo>
                  <a:pt x="332320" y="35737"/>
                </a:lnTo>
                <a:lnTo>
                  <a:pt x="334225" y="2590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8" name="object 352"/>
          <p:cNvSpPr/>
          <p:nvPr/>
        </p:nvSpPr>
        <p:spPr>
          <a:xfrm>
            <a:off x="8271120" y="4760572"/>
            <a:ext cx="100674" cy="99638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30575" y="60960"/>
                </a:moveTo>
                <a:lnTo>
                  <a:pt x="18685" y="58554"/>
                </a:lnTo>
                <a:lnTo>
                  <a:pt x="8965" y="52006"/>
                </a:lnTo>
                <a:lnTo>
                  <a:pt x="2406" y="42314"/>
                </a:lnTo>
                <a:lnTo>
                  <a:pt x="0" y="30480"/>
                </a:lnTo>
                <a:lnTo>
                  <a:pt x="2406" y="18645"/>
                </a:lnTo>
                <a:lnTo>
                  <a:pt x="8965" y="8953"/>
                </a:lnTo>
                <a:lnTo>
                  <a:pt x="18685" y="2405"/>
                </a:lnTo>
                <a:lnTo>
                  <a:pt x="30575" y="0"/>
                </a:lnTo>
                <a:lnTo>
                  <a:pt x="42410" y="2405"/>
                </a:lnTo>
                <a:lnTo>
                  <a:pt x="52101" y="8953"/>
                </a:lnTo>
                <a:lnTo>
                  <a:pt x="58408" y="18288"/>
                </a:lnTo>
                <a:lnTo>
                  <a:pt x="18288" y="18288"/>
                </a:lnTo>
                <a:lnTo>
                  <a:pt x="18288" y="22860"/>
                </a:lnTo>
                <a:lnTo>
                  <a:pt x="27527" y="30480"/>
                </a:lnTo>
                <a:lnTo>
                  <a:pt x="18288" y="39624"/>
                </a:lnTo>
                <a:lnTo>
                  <a:pt x="18288" y="42672"/>
                </a:lnTo>
                <a:lnTo>
                  <a:pt x="58408" y="42672"/>
                </a:lnTo>
                <a:lnTo>
                  <a:pt x="52101" y="52006"/>
                </a:lnTo>
                <a:lnTo>
                  <a:pt x="42410" y="58554"/>
                </a:lnTo>
                <a:lnTo>
                  <a:pt x="30575" y="60960"/>
                </a:lnTo>
                <a:close/>
              </a:path>
              <a:path w="61594" h="60960">
                <a:moveTo>
                  <a:pt x="30575" y="27432"/>
                </a:moveTo>
                <a:lnTo>
                  <a:pt x="21431" y="18288"/>
                </a:lnTo>
                <a:lnTo>
                  <a:pt x="38195" y="18288"/>
                </a:lnTo>
                <a:lnTo>
                  <a:pt x="30575" y="27432"/>
                </a:lnTo>
                <a:close/>
              </a:path>
              <a:path w="61594" h="60960">
                <a:moveTo>
                  <a:pt x="58408" y="42672"/>
                </a:moveTo>
                <a:lnTo>
                  <a:pt x="42767" y="42672"/>
                </a:lnTo>
                <a:lnTo>
                  <a:pt x="42767" y="39624"/>
                </a:lnTo>
                <a:lnTo>
                  <a:pt x="33623" y="30480"/>
                </a:lnTo>
                <a:lnTo>
                  <a:pt x="42767" y="22860"/>
                </a:lnTo>
                <a:lnTo>
                  <a:pt x="42767" y="18288"/>
                </a:lnTo>
                <a:lnTo>
                  <a:pt x="58408" y="18288"/>
                </a:lnTo>
                <a:lnTo>
                  <a:pt x="58650" y="18645"/>
                </a:lnTo>
                <a:lnTo>
                  <a:pt x="61055" y="30480"/>
                </a:lnTo>
                <a:lnTo>
                  <a:pt x="58650" y="42314"/>
                </a:lnTo>
                <a:lnTo>
                  <a:pt x="58408" y="42672"/>
                </a:lnTo>
                <a:close/>
              </a:path>
              <a:path w="61594" h="60960">
                <a:moveTo>
                  <a:pt x="38195" y="42672"/>
                </a:moveTo>
                <a:lnTo>
                  <a:pt x="21431" y="42672"/>
                </a:lnTo>
                <a:lnTo>
                  <a:pt x="30575" y="33528"/>
                </a:lnTo>
                <a:lnTo>
                  <a:pt x="38195" y="42672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9" name="object 353"/>
          <p:cNvSpPr/>
          <p:nvPr/>
        </p:nvSpPr>
        <p:spPr>
          <a:xfrm>
            <a:off x="8106561" y="4768045"/>
            <a:ext cx="83031" cy="77842"/>
          </a:xfrm>
          <a:custGeom>
            <a:avLst/>
            <a:gdLst/>
            <a:ahLst/>
            <a:cxnLst/>
            <a:rect l="l" t="t" r="r" b="b"/>
            <a:pathLst>
              <a:path w="50800" h="47625">
                <a:moveTo>
                  <a:pt x="50387" y="0"/>
                </a:moveTo>
                <a:lnTo>
                  <a:pt x="0" y="47243"/>
                </a:lnTo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0" name="object 354"/>
          <p:cNvSpPr/>
          <p:nvPr/>
        </p:nvSpPr>
        <p:spPr>
          <a:xfrm>
            <a:off x="8126488" y="4795445"/>
            <a:ext cx="28023" cy="28023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3048" y="16764"/>
                </a:moveTo>
                <a:lnTo>
                  <a:pt x="1524" y="13716"/>
                </a:lnTo>
                <a:lnTo>
                  <a:pt x="0" y="12192"/>
                </a:lnTo>
                <a:lnTo>
                  <a:pt x="0" y="9144"/>
                </a:lnTo>
                <a:lnTo>
                  <a:pt x="0" y="4572"/>
                </a:lnTo>
                <a:lnTo>
                  <a:pt x="4572" y="0"/>
                </a:lnTo>
                <a:lnTo>
                  <a:pt x="9144" y="0"/>
                </a:lnTo>
                <a:lnTo>
                  <a:pt x="12192" y="0"/>
                </a:lnTo>
                <a:lnTo>
                  <a:pt x="15240" y="0"/>
                </a:lnTo>
                <a:lnTo>
                  <a:pt x="16764" y="3048"/>
                </a:lnTo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1" name="object 355"/>
          <p:cNvSpPr/>
          <p:nvPr/>
        </p:nvSpPr>
        <p:spPr>
          <a:xfrm>
            <a:off x="8091615" y="4775517"/>
            <a:ext cx="77842" cy="62274"/>
          </a:xfrm>
          <a:custGeom>
            <a:avLst/>
            <a:gdLst/>
            <a:ahLst/>
            <a:cxnLst/>
            <a:rect l="l" t="t" r="r" b="b"/>
            <a:pathLst>
              <a:path w="47625" h="38100">
                <a:moveTo>
                  <a:pt x="47243" y="6096"/>
                </a:moveTo>
                <a:lnTo>
                  <a:pt x="42671" y="3048"/>
                </a:lnTo>
                <a:lnTo>
                  <a:pt x="38099" y="0"/>
                </a:lnTo>
                <a:lnTo>
                  <a:pt x="30479" y="0"/>
                </a:lnTo>
                <a:lnTo>
                  <a:pt x="18240" y="3095"/>
                </a:lnTo>
                <a:lnTo>
                  <a:pt x="9143" y="9906"/>
                </a:lnTo>
                <a:lnTo>
                  <a:pt x="3476" y="16716"/>
                </a:lnTo>
                <a:lnTo>
                  <a:pt x="1523" y="19812"/>
                </a:lnTo>
                <a:lnTo>
                  <a:pt x="0" y="21336"/>
                </a:lnTo>
                <a:lnTo>
                  <a:pt x="1523" y="22860"/>
                </a:lnTo>
                <a:lnTo>
                  <a:pt x="6095" y="32004"/>
                </a:lnTo>
                <a:lnTo>
                  <a:pt x="15239" y="38100"/>
                </a:lnTo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2" name="object 356"/>
          <p:cNvSpPr/>
          <p:nvPr/>
        </p:nvSpPr>
        <p:spPr>
          <a:xfrm>
            <a:off x="8128979" y="4792954"/>
            <a:ext cx="65387" cy="52931"/>
          </a:xfrm>
          <a:custGeom>
            <a:avLst/>
            <a:gdLst/>
            <a:ahLst/>
            <a:cxnLst/>
            <a:rect l="l" t="t" r="r" b="b"/>
            <a:pathLst>
              <a:path w="40005" h="32385">
                <a:moveTo>
                  <a:pt x="0" y="30479"/>
                </a:moveTo>
                <a:lnTo>
                  <a:pt x="3048" y="32003"/>
                </a:lnTo>
                <a:lnTo>
                  <a:pt x="6096" y="32003"/>
                </a:lnTo>
                <a:lnTo>
                  <a:pt x="9144" y="32003"/>
                </a:lnTo>
                <a:lnTo>
                  <a:pt x="21422" y="28908"/>
                </a:lnTo>
                <a:lnTo>
                  <a:pt x="30718" y="22097"/>
                </a:lnTo>
                <a:lnTo>
                  <a:pt x="36870" y="15287"/>
                </a:lnTo>
                <a:lnTo>
                  <a:pt x="39719" y="12191"/>
                </a:lnTo>
                <a:lnTo>
                  <a:pt x="39719" y="10667"/>
                </a:lnTo>
                <a:lnTo>
                  <a:pt x="39719" y="9143"/>
                </a:lnTo>
                <a:lnTo>
                  <a:pt x="38195" y="9143"/>
                </a:lnTo>
                <a:lnTo>
                  <a:pt x="36671" y="4571"/>
                </a:lnTo>
                <a:lnTo>
                  <a:pt x="30480" y="0"/>
                </a:lnTo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" name="텍스트 개체 틀 9">
            <a:extLst>
              <a:ext uri="{FF2B5EF4-FFF2-40B4-BE49-F238E27FC236}">
                <a16:creationId xmlns:a16="http://schemas.microsoft.com/office/drawing/2014/main" id="{45F90F0F-FC5B-60C1-640C-1121872CDD21}"/>
              </a:ext>
            </a:extLst>
          </p:cNvPr>
          <p:cNvSpPr txBox="1">
            <a:spLocks/>
          </p:cNvSpPr>
          <p:nvPr/>
        </p:nvSpPr>
        <p:spPr>
          <a:xfrm>
            <a:off x="422274" y="1206977"/>
            <a:ext cx="5279073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입력</a:t>
            </a:r>
            <a:endParaRPr lang="en-US" altLang="ko-KR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943598" y="5457207"/>
            <a:ext cx="101342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유효성 체크</a:t>
            </a:r>
          </a:p>
        </p:txBody>
      </p:sp>
      <p:sp>
        <p:nvSpPr>
          <p:cNvPr id="48" name="object 273"/>
          <p:cNvSpPr/>
          <p:nvPr/>
        </p:nvSpPr>
        <p:spPr>
          <a:xfrm>
            <a:off x="5092876" y="5628793"/>
            <a:ext cx="1330829" cy="206453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EF951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52" name="object 27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49174" y="5671829"/>
            <a:ext cx="129587" cy="116883"/>
          </a:xfrm>
          <a:prstGeom prst="rect">
            <a:avLst/>
          </a:prstGeom>
        </p:spPr>
      </p:pic>
      <p:sp>
        <p:nvSpPr>
          <p:cNvPr id="54" name="object 277"/>
          <p:cNvSpPr/>
          <p:nvPr/>
        </p:nvSpPr>
        <p:spPr>
          <a:xfrm>
            <a:off x="7169184" y="5628793"/>
            <a:ext cx="1330829" cy="206453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3FA583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57" name="object 279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329451" y="5671989"/>
            <a:ext cx="119584" cy="119584"/>
          </a:xfrm>
          <a:prstGeom prst="rect">
            <a:avLst/>
          </a:prstGeom>
        </p:spPr>
      </p:pic>
      <p:sp>
        <p:nvSpPr>
          <p:cNvPr id="41" name="object 268"/>
          <p:cNvSpPr/>
          <p:nvPr/>
        </p:nvSpPr>
        <p:spPr>
          <a:xfrm>
            <a:off x="2967615" y="5628633"/>
            <a:ext cx="1331888" cy="206453"/>
          </a:xfrm>
          <a:custGeom>
            <a:avLst/>
            <a:gdLst/>
            <a:ahLst/>
            <a:cxnLst/>
            <a:rect l="l" t="t" r="r" b="b"/>
            <a:pathLst>
              <a:path w="798829" h="123825">
                <a:moveTo>
                  <a:pt x="798576" y="123444"/>
                </a:moveTo>
                <a:lnTo>
                  <a:pt x="0" y="123444"/>
                </a:lnTo>
                <a:lnTo>
                  <a:pt x="0" y="0"/>
                </a:lnTo>
                <a:lnTo>
                  <a:pt x="798576" y="0"/>
                </a:lnTo>
                <a:lnTo>
                  <a:pt x="798576" y="12344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2" name="object 269"/>
          <p:cNvSpPr/>
          <p:nvPr/>
        </p:nvSpPr>
        <p:spPr>
          <a:xfrm>
            <a:off x="2967139" y="5628793"/>
            <a:ext cx="1334006" cy="206453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0" y="0"/>
                </a:moveTo>
                <a:lnTo>
                  <a:pt x="799528" y="0"/>
                </a:lnTo>
                <a:lnTo>
                  <a:pt x="799528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E85D2F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44" name="object 27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129788" y="5671989"/>
            <a:ext cx="117043" cy="119584"/>
          </a:xfrm>
          <a:prstGeom prst="rect">
            <a:avLst/>
          </a:prstGeom>
        </p:spPr>
      </p:pic>
      <p:pic>
        <p:nvPicPr>
          <p:cNvPr id="68" name="object 28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157738" y="5771245"/>
            <a:ext cx="111961" cy="160239"/>
          </a:xfrm>
          <a:prstGeom prst="rect">
            <a:avLst/>
          </a:prstGeom>
        </p:spPr>
      </p:pic>
      <p:pic>
        <p:nvPicPr>
          <p:cNvPr id="3" name="object 28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211548" y="5366914"/>
            <a:ext cx="848680" cy="243931"/>
          </a:xfrm>
          <a:prstGeom prst="rect">
            <a:avLst/>
          </a:prstGeom>
        </p:spPr>
      </p:pic>
      <p:sp>
        <p:nvSpPr>
          <p:cNvPr id="78" name="object 285"/>
          <p:cNvSpPr/>
          <p:nvPr/>
        </p:nvSpPr>
        <p:spPr>
          <a:xfrm>
            <a:off x="3208689" y="5364373"/>
            <a:ext cx="855458" cy="255155"/>
          </a:xfrm>
          <a:custGeom>
            <a:avLst/>
            <a:gdLst/>
            <a:ahLst/>
            <a:cxnLst/>
            <a:rect l="l" t="t" r="r" b="b"/>
            <a:pathLst>
              <a:path w="513079" h="153035">
                <a:moveTo>
                  <a:pt x="242697" y="152495"/>
                </a:moveTo>
                <a:lnTo>
                  <a:pt x="222789" y="123539"/>
                </a:lnTo>
                <a:lnTo>
                  <a:pt x="7715" y="123539"/>
                </a:lnTo>
                <a:lnTo>
                  <a:pt x="0" y="117443"/>
                </a:lnTo>
                <a:lnTo>
                  <a:pt x="0" y="7620"/>
                </a:lnTo>
                <a:lnTo>
                  <a:pt x="7715" y="0"/>
                </a:lnTo>
                <a:lnTo>
                  <a:pt x="505110" y="0"/>
                </a:lnTo>
                <a:lnTo>
                  <a:pt x="511206" y="6096"/>
                </a:lnTo>
                <a:lnTo>
                  <a:pt x="10763" y="6096"/>
                </a:lnTo>
                <a:lnTo>
                  <a:pt x="4667" y="9144"/>
                </a:lnTo>
                <a:lnTo>
                  <a:pt x="4667" y="114395"/>
                </a:lnTo>
                <a:lnTo>
                  <a:pt x="10763" y="118967"/>
                </a:lnTo>
                <a:lnTo>
                  <a:pt x="225933" y="118967"/>
                </a:lnTo>
                <a:lnTo>
                  <a:pt x="242697" y="143351"/>
                </a:lnTo>
                <a:lnTo>
                  <a:pt x="248953" y="143351"/>
                </a:lnTo>
                <a:lnTo>
                  <a:pt x="242697" y="152495"/>
                </a:lnTo>
                <a:close/>
              </a:path>
              <a:path w="513079" h="153035">
                <a:moveTo>
                  <a:pt x="248953" y="143351"/>
                </a:moveTo>
                <a:lnTo>
                  <a:pt x="242697" y="143351"/>
                </a:lnTo>
                <a:lnTo>
                  <a:pt x="259461" y="118967"/>
                </a:lnTo>
                <a:lnTo>
                  <a:pt x="502062" y="118967"/>
                </a:lnTo>
                <a:lnTo>
                  <a:pt x="508158" y="114395"/>
                </a:lnTo>
                <a:lnTo>
                  <a:pt x="508158" y="9144"/>
                </a:lnTo>
                <a:lnTo>
                  <a:pt x="502062" y="6096"/>
                </a:lnTo>
                <a:lnTo>
                  <a:pt x="511206" y="6096"/>
                </a:lnTo>
                <a:lnTo>
                  <a:pt x="512730" y="7620"/>
                </a:lnTo>
                <a:lnTo>
                  <a:pt x="512730" y="117443"/>
                </a:lnTo>
                <a:lnTo>
                  <a:pt x="505110" y="123539"/>
                </a:lnTo>
                <a:lnTo>
                  <a:pt x="262509" y="123539"/>
                </a:lnTo>
                <a:lnTo>
                  <a:pt x="248953" y="143351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919830" y="5617228"/>
            <a:ext cx="745717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>
                <a:solidFill>
                  <a:schemeClr val="accent6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Error input</a:t>
            </a:r>
            <a:endParaRPr lang="ko-KR" altLang="en-US" sz="900" b="0">
              <a:solidFill>
                <a:schemeClr val="accent6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167689" y="5399159"/>
            <a:ext cx="934871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에러 메시지입니다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5070970" y="5621346"/>
            <a:ext cx="902811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>
                <a:solidFill>
                  <a:srgbClr val="DCA712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Caution input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129339" y="5621346"/>
            <a:ext cx="644728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dirty="0">
                <a:solidFill>
                  <a:srgbClr val="26B834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Ok input</a:t>
            </a:r>
          </a:p>
        </p:txBody>
      </p:sp>
      <p:sp>
        <p:nvSpPr>
          <p:cNvPr id="12" name="직사각형 11"/>
          <p:cNvSpPr/>
          <p:nvPr/>
        </p:nvSpPr>
        <p:spPr>
          <a:xfrm>
            <a:off x="422274" y="1947363"/>
            <a:ext cx="8959851" cy="5396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한 줄의 텍스트를 입력하기 위해 쓰이는 입력 폼이다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텍스트 입력 필드의 크기를 그리드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 크기에 따라 유동적이나 전체 섹션 영역을 차지하도록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11640852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4" y="1185159"/>
            <a:ext cx="7218363" cy="392294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5.3.2 TEXT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Area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422798" y="2561910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object 191"/>
          <p:cNvSpPr/>
          <p:nvPr/>
        </p:nvSpPr>
        <p:spPr>
          <a:xfrm>
            <a:off x="531084" y="2898035"/>
            <a:ext cx="2765770" cy="1097659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8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546042" y="2940919"/>
            <a:ext cx="697627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</a:t>
            </a:r>
            <a:endParaRPr lang="en-US" altLang="ko-KR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2204983" y="3991983"/>
            <a:ext cx="110639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0/100   </a:t>
            </a:r>
            <a:r>
              <a:rPr lang="en-US" altLang="ko-KR" sz="8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   </a:t>
            </a:r>
            <a:r>
              <a:rPr lang="ko-KR" altLang="en-US" sz="800" err="1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전체삭제</a:t>
            </a:r>
            <a:endParaRPr lang="en-US" altLang="ko-KR" sz="80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TextBox 139"/>
          <p:cNvSpPr txBox="1"/>
          <p:nvPr/>
        </p:nvSpPr>
        <p:spPr>
          <a:xfrm>
            <a:off x="3464601" y="2561910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1" name="object 191"/>
          <p:cNvSpPr/>
          <p:nvPr/>
        </p:nvSpPr>
        <p:spPr>
          <a:xfrm>
            <a:off x="3572887" y="2898035"/>
            <a:ext cx="2765770" cy="1097659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43" name="TextBox 142"/>
          <p:cNvSpPr txBox="1"/>
          <p:nvPr/>
        </p:nvSpPr>
        <p:spPr>
          <a:xfrm>
            <a:off x="3587845" y="2940919"/>
            <a:ext cx="697627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800" err="1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</a:t>
            </a:r>
            <a:endParaRPr lang="en-US" altLang="ko-KR" sz="80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6" name="TextBox 155"/>
          <p:cNvSpPr txBox="1"/>
          <p:nvPr/>
        </p:nvSpPr>
        <p:spPr>
          <a:xfrm>
            <a:off x="5246786" y="3991983"/>
            <a:ext cx="110639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0/100   </a:t>
            </a: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   </a:t>
            </a:r>
            <a:r>
              <a:rPr lang="ko-KR" altLang="en-US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전체삭제</a:t>
            </a:r>
            <a:endParaRPr lang="en-US" altLang="ko-KR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직사각형 12"/>
          <p:cNvSpPr/>
          <p:nvPr/>
        </p:nvSpPr>
        <p:spPr>
          <a:xfrm>
            <a:off x="422274" y="1642023"/>
            <a:ext cx="895985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여러 줄의 텍스트를 입력하거나 출력하기 위해 사용되는 컴포넌트이다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지정된 영역을 넘어가면 설정에 따라 가로 또는 세로 스크롤이 활성화 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529676" y="2561910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object 191"/>
          <p:cNvSpPr/>
          <p:nvPr/>
        </p:nvSpPr>
        <p:spPr>
          <a:xfrm>
            <a:off x="6630588" y="2902682"/>
            <a:ext cx="2744328" cy="1097659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rgbClr val="F5F5F5"/>
          </a:solidFill>
          <a:ln w="3175">
            <a:solidFill>
              <a:srgbClr val="D9D9D9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645546" y="2945566"/>
            <a:ext cx="697627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800" err="1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</a:t>
            </a:r>
            <a:endParaRPr lang="en-US" altLang="ko-KR" sz="80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359610" y="3991983"/>
            <a:ext cx="110639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>
              <a:buClrTx/>
            </a:pPr>
            <a:r>
              <a:rPr lang="en-US" altLang="ko-KR" sz="8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0/100   l   </a:t>
            </a:r>
            <a:r>
              <a:rPr lang="ko-KR" altLang="en-US" sz="800" err="1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전체삭제</a:t>
            </a:r>
            <a:endParaRPr lang="en-US" altLang="ko-KR" sz="80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457675" y="4494936"/>
            <a:ext cx="801823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유효성 체크</a:t>
            </a:r>
          </a:p>
        </p:txBody>
      </p:sp>
      <p:sp>
        <p:nvSpPr>
          <p:cNvPr id="74" name="object 191"/>
          <p:cNvSpPr/>
          <p:nvPr/>
        </p:nvSpPr>
        <p:spPr>
          <a:xfrm>
            <a:off x="531085" y="4831061"/>
            <a:ext cx="2744328" cy="1097659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rgbClr val="E85E2F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546042" y="4841844"/>
            <a:ext cx="2820457" cy="83099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ㅣ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TextBox 75"/>
          <p:cNvSpPr txBox="1"/>
          <p:nvPr/>
        </p:nvSpPr>
        <p:spPr>
          <a:xfrm>
            <a:off x="2204001" y="5925009"/>
            <a:ext cx="1162499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>
              <a:buClrTx/>
            </a:pPr>
            <a:r>
              <a:rPr lang="en-US" altLang="ko-KR" sz="8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80/100 </a:t>
            </a: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 l  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전체삭제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TextBox 78"/>
          <p:cNvSpPr txBox="1"/>
          <p:nvPr/>
        </p:nvSpPr>
        <p:spPr>
          <a:xfrm>
            <a:off x="439859" y="5906338"/>
            <a:ext cx="1030565" cy="27699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>
                <a:solidFill>
                  <a:srgbClr val="E85E3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에러메세지입니다</a:t>
            </a:r>
            <a:r>
              <a:rPr lang="en-US" altLang="ko-KR" sz="800">
                <a:solidFill>
                  <a:srgbClr val="E85E3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3505668" y="4494936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object 191"/>
          <p:cNvSpPr/>
          <p:nvPr/>
        </p:nvSpPr>
        <p:spPr>
          <a:xfrm>
            <a:off x="3596894" y="4831061"/>
            <a:ext cx="2744328" cy="1097659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5269810" y="5925009"/>
            <a:ext cx="1162499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r">
              <a:buClrTx/>
            </a:pPr>
            <a:r>
              <a:rPr lang="en-US" altLang="ko-KR" sz="8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80/100</a:t>
            </a: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  l  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전체삭제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2" name="TextBox 91"/>
          <p:cNvSpPr txBox="1"/>
          <p:nvPr/>
        </p:nvSpPr>
        <p:spPr>
          <a:xfrm>
            <a:off x="3596894" y="4831061"/>
            <a:ext cx="2820457" cy="83099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텍스트입력중</a:t>
            </a: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err="1">
                <a:latin typeface="맑은 고딕" panose="020B0503020000020004" pitchFamily="50" charset="-127"/>
                <a:ea typeface="맑은 고딕" panose="020B0503020000020004" pitchFamily="50" charset="-127"/>
              </a:rPr>
              <a:t>ㅣ</a:t>
            </a:r>
            <a:endParaRPr lang="en-US" altLang="ko-KR" sz="8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5479793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9"/>
          <p:cNvSpPr txBox="1">
            <a:spLocks/>
          </p:cNvSpPr>
          <p:nvPr/>
        </p:nvSpPr>
        <p:spPr>
          <a:xfrm>
            <a:off x="422275" y="1176754"/>
            <a:ext cx="7218363" cy="350115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5.3.3 Spin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/>
          <p:cNvSpPr/>
          <p:nvPr/>
        </p:nvSpPr>
        <p:spPr>
          <a:xfrm>
            <a:off x="422275" y="1617545"/>
            <a:ext cx="8959849" cy="8089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Spin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은 정해진 범위 내의 숫자를 입력하기 위해 사용한다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스핀 버튼을 활용하여 일정 단위 씩 올리거나 내릴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Edit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영역에 숫자를 직접 입력할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766743" y="2626905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object 191"/>
          <p:cNvSpPr/>
          <p:nvPr/>
        </p:nvSpPr>
        <p:spPr>
          <a:xfrm>
            <a:off x="847105" y="2864556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1827611" y="2859961"/>
            <a:ext cx="240772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sp>
        <p:nvSpPr>
          <p:cNvPr id="80" name="object 160"/>
          <p:cNvSpPr/>
          <p:nvPr/>
        </p:nvSpPr>
        <p:spPr>
          <a:xfrm>
            <a:off x="2057941" y="2923901"/>
            <a:ext cx="49093" cy="87515"/>
          </a:xfrm>
          <a:custGeom>
            <a:avLst/>
            <a:gdLst/>
            <a:ahLst/>
            <a:cxnLst/>
            <a:rect l="l" t="t" r="r" b="b"/>
            <a:pathLst>
              <a:path w="29209" h="52070">
                <a:moveTo>
                  <a:pt x="0" y="13716"/>
                </a:moveTo>
                <a:lnTo>
                  <a:pt x="15240" y="0"/>
                </a:lnTo>
                <a:lnTo>
                  <a:pt x="28956" y="13716"/>
                </a:lnTo>
              </a:path>
              <a:path w="29209" h="52070">
                <a:moveTo>
                  <a:pt x="0" y="38100"/>
                </a:moveTo>
                <a:lnTo>
                  <a:pt x="15240" y="51911"/>
                </a:lnTo>
                <a:lnTo>
                  <a:pt x="28956" y="3810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93" name="object 191"/>
          <p:cNvSpPr/>
          <p:nvPr/>
        </p:nvSpPr>
        <p:spPr>
          <a:xfrm>
            <a:off x="2878740" y="2864415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2779328" y="2626905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6" name="TextBox 85"/>
          <p:cNvSpPr txBox="1"/>
          <p:nvPr/>
        </p:nvSpPr>
        <p:spPr>
          <a:xfrm>
            <a:off x="3855886" y="2859961"/>
            <a:ext cx="240772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sp>
        <p:nvSpPr>
          <p:cNvPr id="83" name="object 160"/>
          <p:cNvSpPr/>
          <p:nvPr/>
        </p:nvSpPr>
        <p:spPr>
          <a:xfrm>
            <a:off x="4086216" y="2923901"/>
            <a:ext cx="49093" cy="87515"/>
          </a:xfrm>
          <a:custGeom>
            <a:avLst/>
            <a:gdLst/>
            <a:ahLst/>
            <a:cxnLst/>
            <a:rect l="l" t="t" r="r" b="b"/>
            <a:pathLst>
              <a:path w="29209" h="52070">
                <a:moveTo>
                  <a:pt x="0" y="13716"/>
                </a:moveTo>
                <a:lnTo>
                  <a:pt x="15240" y="0"/>
                </a:lnTo>
                <a:lnTo>
                  <a:pt x="28956" y="13716"/>
                </a:lnTo>
              </a:path>
              <a:path w="29209" h="52070">
                <a:moveTo>
                  <a:pt x="0" y="38100"/>
                </a:moveTo>
                <a:lnTo>
                  <a:pt x="15240" y="51911"/>
                </a:lnTo>
                <a:lnTo>
                  <a:pt x="28956" y="3810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1" name="object 191"/>
          <p:cNvSpPr/>
          <p:nvPr/>
        </p:nvSpPr>
        <p:spPr>
          <a:xfrm>
            <a:off x="5124087" y="2864415"/>
            <a:ext cx="134483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4" name="TextBox 103"/>
          <p:cNvSpPr txBox="1"/>
          <p:nvPr/>
        </p:nvSpPr>
        <p:spPr>
          <a:xfrm>
            <a:off x="5043725" y="2626905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6090475" y="2859961"/>
            <a:ext cx="240772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sp>
        <p:nvSpPr>
          <p:cNvPr id="103" name="object 160"/>
          <p:cNvSpPr/>
          <p:nvPr/>
        </p:nvSpPr>
        <p:spPr>
          <a:xfrm>
            <a:off x="6320805" y="2923901"/>
            <a:ext cx="49093" cy="87515"/>
          </a:xfrm>
          <a:custGeom>
            <a:avLst/>
            <a:gdLst/>
            <a:ahLst/>
            <a:cxnLst/>
            <a:rect l="l" t="t" r="r" b="b"/>
            <a:pathLst>
              <a:path w="29209" h="52070">
                <a:moveTo>
                  <a:pt x="0" y="13716"/>
                </a:moveTo>
                <a:lnTo>
                  <a:pt x="15240" y="0"/>
                </a:lnTo>
                <a:lnTo>
                  <a:pt x="28956" y="13716"/>
                </a:lnTo>
              </a:path>
              <a:path w="29209" h="52070">
                <a:moveTo>
                  <a:pt x="0" y="38100"/>
                </a:moveTo>
                <a:lnTo>
                  <a:pt x="15240" y="51911"/>
                </a:lnTo>
                <a:lnTo>
                  <a:pt x="28956" y="3810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5" name="object 60"/>
          <p:cNvSpPr/>
          <p:nvPr/>
        </p:nvSpPr>
        <p:spPr>
          <a:xfrm>
            <a:off x="7287153" y="2861981"/>
            <a:ext cx="1344775" cy="208120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800100" y="123444"/>
                </a:moveTo>
                <a:lnTo>
                  <a:pt x="0" y="123444"/>
                </a:lnTo>
                <a:lnTo>
                  <a:pt x="0" y="0"/>
                </a:lnTo>
                <a:lnTo>
                  <a:pt x="800100" y="0"/>
                </a:lnTo>
                <a:lnTo>
                  <a:pt x="800100" y="123444"/>
                </a:lnTo>
                <a:close/>
              </a:path>
            </a:pathLst>
          </a:custGeom>
          <a:solidFill>
            <a:srgbClr val="F4F4F4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6" name="object 61"/>
          <p:cNvSpPr/>
          <p:nvPr/>
        </p:nvSpPr>
        <p:spPr>
          <a:xfrm>
            <a:off x="7289874" y="2862781"/>
            <a:ext cx="1341573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7" name="object 62"/>
          <p:cNvSpPr/>
          <p:nvPr/>
        </p:nvSpPr>
        <p:spPr>
          <a:xfrm>
            <a:off x="8359290" y="2934502"/>
            <a:ext cx="39489" cy="67239"/>
          </a:xfrm>
          <a:custGeom>
            <a:avLst/>
            <a:gdLst/>
            <a:ahLst/>
            <a:cxnLst/>
            <a:rect l="l" t="t" r="r" b="b"/>
            <a:pathLst>
              <a:path w="23495" h="40004">
                <a:moveTo>
                  <a:pt x="22955" y="39719"/>
                </a:moveTo>
                <a:lnTo>
                  <a:pt x="0" y="39719"/>
                </a:lnTo>
                <a:lnTo>
                  <a:pt x="0" y="35147"/>
                </a:lnTo>
                <a:lnTo>
                  <a:pt x="9144" y="35147"/>
                </a:lnTo>
                <a:lnTo>
                  <a:pt x="9144" y="6096"/>
                </a:lnTo>
                <a:lnTo>
                  <a:pt x="3048" y="6096"/>
                </a:lnTo>
                <a:lnTo>
                  <a:pt x="3048" y="3048"/>
                </a:lnTo>
                <a:lnTo>
                  <a:pt x="6096" y="1524"/>
                </a:lnTo>
                <a:lnTo>
                  <a:pt x="9144" y="1524"/>
                </a:lnTo>
                <a:lnTo>
                  <a:pt x="10668" y="0"/>
                </a:lnTo>
                <a:lnTo>
                  <a:pt x="15335" y="0"/>
                </a:lnTo>
                <a:lnTo>
                  <a:pt x="15335" y="35147"/>
                </a:lnTo>
                <a:lnTo>
                  <a:pt x="22955" y="35147"/>
                </a:lnTo>
                <a:lnTo>
                  <a:pt x="22955" y="39719"/>
                </a:lnTo>
                <a:close/>
              </a:path>
            </a:pathLst>
          </a:custGeom>
          <a:solidFill>
            <a:srgbClr val="A5A5A5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8" name="object 63"/>
          <p:cNvSpPr/>
          <p:nvPr/>
        </p:nvSpPr>
        <p:spPr>
          <a:xfrm>
            <a:off x="8495208" y="2921695"/>
            <a:ext cx="49093" cy="87515"/>
          </a:xfrm>
          <a:custGeom>
            <a:avLst/>
            <a:gdLst/>
            <a:ahLst/>
            <a:cxnLst/>
            <a:rect l="l" t="t" r="r" b="b"/>
            <a:pathLst>
              <a:path w="29210" h="52070">
                <a:moveTo>
                  <a:pt x="0" y="15240"/>
                </a:moveTo>
                <a:lnTo>
                  <a:pt x="15335" y="0"/>
                </a:lnTo>
                <a:lnTo>
                  <a:pt x="29051" y="15240"/>
                </a:lnTo>
              </a:path>
              <a:path w="29210" h="52070">
                <a:moveTo>
                  <a:pt x="0" y="38195"/>
                </a:moveTo>
                <a:lnTo>
                  <a:pt x="15335" y="51911"/>
                </a:lnTo>
                <a:lnTo>
                  <a:pt x="29051" y="38195"/>
                </a:lnTo>
              </a:path>
            </a:pathLst>
          </a:custGeom>
          <a:ln w="952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9" name="TextBox 108"/>
          <p:cNvSpPr txBox="1"/>
          <p:nvPr/>
        </p:nvSpPr>
        <p:spPr>
          <a:xfrm>
            <a:off x="7201508" y="2626905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3422810"/>
            <a:ext cx="7218363" cy="3685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5.3.4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Search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" name="object 140"/>
          <p:cNvSpPr/>
          <p:nvPr/>
        </p:nvSpPr>
        <p:spPr>
          <a:xfrm>
            <a:off x="848403" y="4440129"/>
            <a:ext cx="1365207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4" name="object 142"/>
          <p:cNvSpPr/>
          <p:nvPr/>
        </p:nvSpPr>
        <p:spPr>
          <a:xfrm>
            <a:off x="2048906" y="4490558"/>
            <a:ext cx="102092" cy="98756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051" y="47244"/>
                </a:moveTo>
                <a:lnTo>
                  <a:pt x="22955" y="47244"/>
                </a:lnTo>
                <a:lnTo>
                  <a:pt x="14224" y="45362"/>
                </a:lnTo>
                <a:lnTo>
                  <a:pt x="6905" y="40195"/>
                </a:lnTo>
                <a:lnTo>
                  <a:pt x="1872" y="32456"/>
                </a:lnTo>
                <a:lnTo>
                  <a:pt x="0" y="22860"/>
                </a:lnTo>
                <a:lnTo>
                  <a:pt x="1872" y="14144"/>
                </a:lnTo>
                <a:lnTo>
                  <a:pt x="6905" y="6858"/>
                </a:lnTo>
                <a:lnTo>
                  <a:pt x="14224" y="1857"/>
                </a:lnTo>
                <a:lnTo>
                  <a:pt x="22955" y="0"/>
                </a:lnTo>
                <a:lnTo>
                  <a:pt x="32551" y="1857"/>
                </a:lnTo>
                <a:lnTo>
                  <a:pt x="36752" y="4572"/>
                </a:lnTo>
                <a:lnTo>
                  <a:pt x="22955" y="4572"/>
                </a:lnTo>
                <a:lnTo>
                  <a:pt x="15582" y="5929"/>
                </a:lnTo>
                <a:lnTo>
                  <a:pt x="9763" y="9715"/>
                </a:lnTo>
                <a:lnTo>
                  <a:pt x="5944" y="15501"/>
                </a:lnTo>
                <a:lnTo>
                  <a:pt x="4572" y="22860"/>
                </a:lnTo>
                <a:lnTo>
                  <a:pt x="5944" y="30456"/>
                </a:lnTo>
                <a:lnTo>
                  <a:pt x="9763" y="36766"/>
                </a:lnTo>
                <a:lnTo>
                  <a:pt x="15582" y="41076"/>
                </a:lnTo>
                <a:lnTo>
                  <a:pt x="22955" y="42672"/>
                </a:lnTo>
                <a:lnTo>
                  <a:pt x="35909" y="42672"/>
                </a:lnTo>
                <a:lnTo>
                  <a:pt x="29051" y="47244"/>
                </a:lnTo>
                <a:close/>
              </a:path>
              <a:path w="59689" h="59689">
                <a:moveTo>
                  <a:pt x="35909" y="42672"/>
                </a:moveTo>
                <a:lnTo>
                  <a:pt x="22955" y="42672"/>
                </a:lnTo>
                <a:lnTo>
                  <a:pt x="30551" y="41076"/>
                </a:lnTo>
                <a:lnTo>
                  <a:pt x="36861" y="36766"/>
                </a:lnTo>
                <a:lnTo>
                  <a:pt x="41171" y="30456"/>
                </a:lnTo>
                <a:lnTo>
                  <a:pt x="42767" y="22860"/>
                </a:lnTo>
                <a:lnTo>
                  <a:pt x="41171" y="15501"/>
                </a:lnTo>
                <a:lnTo>
                  <a:pt x="36861" y="9715"/>
                </a:lnTo>
                <a:lnTo>
                  <a:pt x="30551" y="5929"/>
                </a:lnTo>
                <a:lnTo>
                  <a:pt x="22955" y="4572"/>
                </a:lnTo>
                <a:lnTo>
                  <a:pt x="36752" y="4572"/>
                </a:lnTo>
                <a:lnTo>
                  <a:pt x="40290" y="6858"/>
                </a:lnTo>
                <a:lnTo>
                  <a:pt x="45458" y="14144"/>
                </a:lnTo>
                <a:lnTo>
                  <a:pt x="47339" y="22860"/>
                </a:lnTo>
                <a:lnTo>
                  <a:pt x="47339" y="28956"/>
                </a:lnTo>
                <a:lnTo>
                  <a:pt x="45815" y="33528"/>
                </a:lnTo>
                <a:lnTo>
                  <a:pt x="41243" y="38100"/>
                </a:lnTo>
                <a:lnTo>
                  <a:pt x="42767" y="38100"/>
                </a:lnTo>
                <a:lnTo>
                  <a:pt x="45538" y="41148"/>
                </a:lnTo>
                <a:lnTo>
                  <a:pt x="38195" y="41148"/>
                </a:lnTo>
                <a:lnTo>
                  <a:pt x="35909" y="42672"/>
                </a:lnTo>
                <a:close/>
              </a:path>
              <a:path w="59689" h="59689">
                <a:moveTo>
                  <a:pt x="58007" y="59436"/>
                </a:moveTo>
                <a:lnTo>
                  <a:pt x="56483" y="59436"/>
                </a:lnTo>
                <a:lnTo>
                  <a:pt x="54959" y="57912"/>
                </a:lnTo>
                <a:lnTo>
                  <a:pt x="38195" y="42672"/>
                </a:lnTo>
                <a:lnTo>
                  <a:pt x="38195" y="41148"/>
                </a:lnTo>
                <a:lnTo>
                  <a:pt x="45538" y="41148"/>
                </a:lnTo>
                <a:lnTo>
                  <a:pt x="58007" y="54864"/>
                </a:lnTo>
                <a:lnTo>
                  <a:pt x="59531" y="54864"/>
                </a:lnTo>
                <a:lnTo>
                  <a:pt x="59531" y="57912"/>
                </a:lnTo>
                <a:lnTo>
                  <a:pt x="58007" y="57912"/>
                </a:lnTo>
                <a:lnTo>
                  <a:pt x="58007" y="59436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812704" y="4441950"/>
            <a:ext cx="516488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센터</a:t>
            </a:r>
            <a:endParaRPr lang="en-US" altLang="ko-KR" sz="7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766743" y="4200412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object 60"/>
          <p:cNvSpPr/>
          <p:nvPr/>
        </p:nvSpPr>
        <p:spPr>
          <a:xfrm>
            <a:off x="7287153" y="4435488"/>
            <a:ext cx="1344775" cy="208120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800100" y="123444"/>
                </a:moveTo>
                <a:lnTo>
                  <a:pt x="0" y="123444"/>
                </a:lnTo>
                <a:lnTo>
                  <a:pt x="0" y="0"/>
                </a:lnTo>
                <a:lnTo>
                  <a:pt x="800100" y="0"/>
                </a:lnTo>
                <a:lnTo>
                  <a:pt x="800100" y="123444"/>
                </a:lnTo>
                <a:close/>
              </a:path>
            </a:pathLst>
          </a:custGeom>
          <a:solidFill>
            <a:srgbClr val="F4F4F4"/>
          </a:solidFill>
          <a:ln w="3175">
            <a:solidFill>
              <a:schemeClr val="tx1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1" name="object 61"/>
          <p:cNvSpPr/>
          <p:nvPr/>
        </p:nvSpPr>
        <p:spPr>
          <a:xfrm>
            <a:off x="7289874" y="4436288"/>
            <a:ext cx="1341573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ln w="12700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7201508" y="4200412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object 191"/>
          <p:cNvSpPr/>
          <p:nvPr/>
        </p:nvSpPr>
        <p:spPr>
          <a:xfrm>
            <a:off x="2878740" y="4437922"/>
            <a:ext cx="1400759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779328" y="4200412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" name="object 142"/>
          <p:cNvSpPr/>
          <p:nvPr/>
        </p:nvSpPr>
        <p:spPr>
          <a:xfrm>
            <a:off x="4106597" y="4490558"/>
            <a:ext cx="102092" cy="98756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051" y="47244"/>
                </a:moveTo>
                <a:lnTo>
                  <a:pt x="22955" y="47244"/>
                </a:lnTo>
                <a:lnTo>
                  <a:pt x="14224" y="45362"/>
                </a:lnTo>
                <a:lnTo>
                  <a:pt x="6905" y="40195"/>
                </a:lnTo>
                <a:lnTo>
                  <a:pt x="1872" y="32456"/>
                </a:lnTo>
                <a:lnTo>
                  <a:pt x="0" y="22860"/>
                </a:lnTo>
                <a:lnTo>
                  <a:pt x="1872" y="14144"/>
                </a:lnTo>
                <a:lnTo>
                  <a:pt x="6905" y="6858"/>
                </a:lnTo>
                <a:lnTo>
                  <a:pt x="14224" y="1857"/>
                </a:lnTo>
                <a:lnTo>
                  <a:pt x="22955" y="0"/>
                </a:lnTo>
                <a:lnTo>
                  <a:pt x="32551" y="1857"/>
                </a:lnTo>
                <a:lnTo>
                  <a:pt x="36752" y="4572"/>
                </a:lnTo>
                <a:lnTo>
                  <a:pt x="22955" y="4572"/>
                </a:lnTo>
                <a:lnTo>
                  <a:pt x="15582" y="5929"/>
                </a:lnTo>
                <a:lnTo>
                  <a:pt x="9763" y="9715"/>
                </a:lnTo>
                <a:lnTo>
                  <a:pt x="5944" y="15501"/>
                </a:lnTo>
                <a:lnTo>
                  <a:pt x="4572" y="22860"/>
                </a:lnTo>
                <a:lnTo>
                  <a:pt x="5944" y="30456"/>
                </a:lnTo>
                <a:lnTo>
                  <a:pt x="9763" y="36766"/>
                </a:lnTo>
                <a:lnTo>
                  <a:pt x="15582" y="41076"/>
                </a:lnTo>
                <a:lnTo>
                  <a:pt x="22955" y="42672"/>
                </a:lnTo>
                <a:lnTo>
                  <a:pt x="35909" y="42672"/>
                </a:lnTo>
                <a:lnTo>
                  <a:pt x="29051" y="47244"/>
                </a:lnTo>
                <a:close/>
              </a:path>
              <a:path w="59689" h="59689">
                <a:moveTo>
                  <a:pt x="35909" y="42672"/>
                </a:moveTo>
                <a:lnTo>
                  <a:pt x="22955" y="42672"/>
                </a:lnTo>
                <a:lnTo>
                  <a:pt x="30551" y="41076"/>
                </a:lnTo>
                <a:lnTo>
                  <a:pt x="36861" y="36766"/>
                </a:lnTo>
                <a:lnTo>
                  <a:pt x="41171" y="30456"/>
                </a:lnTo>
                <a:lnTo>
                  <a:pt x="42767" y="22860"/>
                </a:lnTo>
                <a:lnTo>
                  <a:pt x="41171" y="15501"/>
                </a:lnTo>
                <a:lnTo>
                  <a:pt x="36861" y="9715"/>
                </a:lnTo>
                <a:lnTo>
                  <a:pt x="30551" y="5929"/>
                </a:lnTo>
                <a:lnTo>
                  <a:pt x="22955" y="4572"/>
                </a:lnTo>
                <a:lnTo>
                  <a:pt x="36752" y="4572"/>
                </a:lnTo>
                <a:lnTo>
                  <a:pt x="40290" y="6858"/>
                </a:lnTo>
                <a:lnTo>
                  <a:pt x="45458" y="14144"/>
                </a:lnTo>
                <a:lnTo>
                  <a:pt x="47339" y="22860"/>
                </a:lnTo>
                <a:lnTo>
                  <a:pt x="47339" y="28956"/>
                </a:lnTo>
                <a:lnTo>
                  <a:pt x="45815" y="33528"/>
                </a:lnTo>
                <a:lnTo>
                  <a:pt x="41243" y="38100"/>
                </a:lnTo>
                <a:lnTo>
                  <a:pt x="42767" y="38100"/>
                </a:lnTo>
                <a:lnTo>
                  <a:pt x="45538" y="41148"/>
                </a:lnTo>
                <a:lnTo>
                  <a:pt x="38195" y="41148"/>
                </a:lnTo>
                <a:lnTo>
                  <a:pt x="35909" y="42672"/>
                </a:lnTo>
                <a:close/>
              </a:path>
              <a:path w="59689" h="59689">
                <a:moveTo>
                  <a:pt x="58007" y="59436"/>
                </a:moveTo>
                <a:lnTo>
                  <a:pt x="56483" y="59436"/>
                </a:lnTo>
                <a:lnTo>
                  <a:pt x="54959" y="57912"/>
                </a:lnTo>
                <a:lnTo>
                  <a:pt x="38195" y="42672"/>
                </a:lnTo>
                <a:lnTo>
                  <a:pt x="38195" y="41148"/>
                </a:lnTo>
                <a:lnTo>
                  <a:pt x="45538" y="41148"/>
                </a:lnTo>
                <a:lnTo>
                  <a:pt x="58007" y="54864"/>
                </a:lnTo>
                <a:lnTo>
                  <a:pt x="59531" y="54864"/>
                </a:lnTo>
                <a:lnTo>
                  <a:pt x="59531" y="57912"/>
                </a:lnTo>
                <a:lnTo>
                  <a:pt x="58007" y="57912"/>
                </a:lnTo>
                <a:lnTo>
                  <a:pt x="58007" y="59436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2843499" y="4441950"/>
            <a:ext cx="548548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센터 </a:t>
            </a:r>
            <a:endParaRPr lang="en-US" altLang="ko-KR" sz="7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2" name="object 191"/>
          <p:cNvSpPr/>
          <p:nvPr/>
        </p:nvSpPr>
        <p:spPr>
          <a:xfrm>
            <a:off x="5124087" y="4437922"/>
            <a:ext cx="1423864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5043725" y="4200412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object 142"/>
          <p:cNvSpPr/>
          <p:nvPr/>
        </p:nvSpPr>
        <p:spPr>
          <a:xfrm>
            <a:off x="6349995" y="4490558"/>
            <a:ext cx="102092" cy="98756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051" y="47244"/>
                </a:moveTo>
                <a:lnTo>
                  <a:pt x="22955" y="47244"/>
                </a:lnTo>
                <a:lnTo>
                  <a:pt x="14224" y="45362"/>
                </a:lnTo>
                <a:lnTo>
                  <a:pt x="6905" y="40195"/>
                </a:lnTo>
                <a:lnTo>
                  <a:pt x="1872" y="32456"/>
                </a:lnTo>
                <a:lnTo>
                  <a:pt x="0" y="22860"/>
                </a:lnTo>
                <a:lnTo>
                  <a:pt x="1872" y="14144"/>
                </a:lnTo>
                <a:lnTo>
                  <a:pt x="6905" y="6858"/>
                </a:lnTo>
                <a:lnTo>
                  <a:pt x="14224" y="1857"/>
                </a:lnTo>
                <a:lnTo>
                  <a:pt x="22955" y="0"/>
                </a:lnTo>
                <a:lnTo>
                  <a:pt x="32551" y="1857"/>
                </a:lnTo>
                <a:lnTo>
                  <a:pt x="36752" y="4572"/>
                </a:lnTo>
                <a:lnTo>
                  <a:pt x="22955" y="4572"/>
                </a:lnTo>
                <a:lnTo>
                  <a:pt x="15582" y="5929"/>
                </a:lnTo>
                <a:lnTo>
                  <a:pt x="9763" y="9715"/>
                </a:lnTo>
                <a:lnTo>
                  <a:pt x="5944" y="15501"/>
                </a:lnTo>
                <a:lnTo>
                  <a:pt x="4572" y="22860"/>
                </a:lnTo>
                <a:lnTo>
                  <a:pt x="5944" y="30456"/>
                </a:lnTo>
                <a:lnTo>
                  <a:pt x="9763" y="36766"/>
                </a:lnTo>
                <a:lnTo>
                  <a:pt x="15582" y="41076"/>
                </a:lnTo>
                <a:lnTo>
                  <a:pt x="22955" y="42672"/>
                </a:lnTo>
                <a:lnTo>
                  <a:pt x="35909" y="42672"/>
                </a:lnTo>
                <a:lnTo>
                  <a:pt x="29051" y="47244"/>
                </a:lnTo>
                <a:close/>
              </a:path>
              <a:path w="59689" h="59689">
                <a:moveTo>
                  <a:pt x="35909" y="42672"/>
                </a:moveTo>
                <a:lnTo>
                  <a:pt x="22955" y="42672"/>
                </a:lnTo>
                <a:lnTo>
                  <a:pt x="30551" y="41076"/>
                </a:lnTo>
                <a:lnTo>
                  <a:pt x="36861" y="36766"/>
                </a:lnTo>
                <a:lnTo>
                  <a:pt x="41171" y="30456"/>
                </a:lnTo>
                <a:lnTo>
                  <a:pt x="42767" y="22860"/>
                </a:lnTo>
                <a:lnTo>
                  <a:pt x="41171" y="15501"/>
                </a:lnTo>
                <a:lnTo>
                  <a:pt x="36861" y="9715"/>
                </a:lnTo>
                <a:lnTo>
                  <a:pt x="30551" y="5929"/>
                </a:lnTo>
                <a:lnTo>
                  <a:pt x="22955" y="4572"/>
                </a:lnTo>
                <a:lnTo>
                  <a:pt x="36752" y="4572"/>
                </a:lnTo>
                <a:lnTo>
                  <a:pt x="40290" y="6858"/>
                </a:lnTo>
                <a:lnTo>
                  <a:pt x="45458" y="14144"/>
                </a:lnTo>
                <a:lnTo>
                  <a:pt x="47339" y="22860"/>
                </a:lnTo>
                <a:lnTo>
                  <a:pt x="47339" y="28956"/>
                </a:lnTo>
                <a:lnTo>
                  <a:pt x="45815" y="33528"/>
                </a:lnTo>
                <a:lnTo>
                  <a:pt x="41243" y="38100"/>
                </a:lnTo>
                <a:lnTo>
                  <a:pt x="42767" y="38100"/>
                </a:lnTo>
                <a:lnTo>
                  <a:pt x="45538" y="41148"/>
                </a:lnTo>
                <a:lnTo>
                  <a:pt x="38195" y="41148"/>
                </a:lnTo>
                <a:lnTo>
                  <a:pt x="35909" y="42672"/>
                </a:lnTo>
                <a:close/>
              </a:path>
              <a:path w="59689" h="59689">
                <a:moveTo>
                  <a:pt x="58007" y="59436"/>
                </a:moveTo>
                <a:lnTo>
                  <a:pt x="56483" y="59436"/>
                </a:lnTo>
                <a:lnTo>
                  <a:pt x="54959" y="57912"/>
                </a:lnTo>
                <a:lnTo>
                  <a:pt x="38195" y="42672"/>
                </a:lnTo>
                <a:lnTo>
                  <a:pt x="38195" y="41148"/>
                </a:lnTo>
                <a:lnTo>
                  <a:pt x="45538" y="41148"/>
                </a:lnTo>
                <a:lnTo>
                  <a:pt x="58007" y="54864"/>
                </a:lnTo>
                <a:lnTo>
                  <a:pt x="59531" y="54864"/>
                </a:lnTo>
                <a:lnTo>
                  <a:pt x="59531" y="57912"/>
                </a:lnTo>
                <a:lnTo>
                  <a:pt x="58007" y="57912"/>
                </a:lnTo>
                <a:lnTo>
                  <a:pt x="58007" y="59436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5086897" y="4441950"/>
            <a:ext cx="548548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센터 </a:t>
            </a:r>
            <a:endParaRPr lang="en-US" altLang="ko-KR" sz="7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object 61"/>
          <p:cNvSpPr/>
          <p:nvPr/>
        </p:nvSpPr>
        <p:spPr>
          <a:xfrm>
            <a:off x="8477381" y="4490558"/>
            <a:ext cx="98756" cy="98756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28956" y="47244"/>
                </a:moveTo>
                <a:lnTo>
                  <a:pt x="22860" y="47244"/>
                </a:lnTo>
                <a:lnTo>
                  <a:pt x="14144" y="45362"/>
                </a:lnTo>
                <a:lnTo>
                  <a:pt x="6858" y="40195"/>
                </a:lnTo>
                <a:lnTo>
                  <a:pt x="1857" y="32456"/>
                </a:lnTo>
                <a:lnTo>
                  <a:pt x="0" y="22860"/>
                </a:lnTo>
                <a:lnTo>
                  <a:pt x="1857" y="14144"/>
                </a:lnTo>
                <a:lnTo>
                  <a:pt x="6858" y="6858"/>
                </a:lnTo>
                <a:lnTo>
                  <a:pt x="14144" y="1857"/>
                </a:lnTo>
                <a:lnTo>
                  <a:pt x="22860" y="0"/>
                </a:lnTo>
                <a:lnTo>
                  <a:pt x="32456" y="1857"/>
                </a:lnTo>
                <a:lnTo>
                  <a:pt x="36657" y="4572"/>
                </a:lnTo>
                <a:lnTo>
                  <a:pt x="22860" y="4572"/>
                </a:lnTo>
                <a:lnTo>
                  <a:pt x="15501" y="5929"/>
                </a:lnTo>
                <a:lnTo>
                  <a:pt x="9715" y="9715"/>
                </a:lnTo>
                <a:lnTo>
                  <a:pt x="5929" y="15501"/>
                </a:lnTo>
                <a:lnTo>
                  <a:pt x="4572" y="22860"/>
                </a:lnTo>
                <a:lnTo>
                  <a:pt x="5929" y="30456"/>
                </a:lnTo>
                <a:lnTo>
                  <a:pt x="9715" y="36766"/>
                </a:lnTo>
                <a:lnTo>
                  <a:pt x="15501" y="41076"/>
                </a:lnTo>
                <a:lnTo>
                  <a:pt x="22860" y="42672"/>
                </a:lnTo>
                <a:lnTo>
                  <a:pt x="35814" y="42672"/>
                </a:lnTo>
                <a:lnTo>
                  <a:pt x="28956" y="47244"/>
                </a:lnTo>
                <a:close/>
              </a:path>
              <a:path w="59690" h="59689">
                <a:moveTo>
                  <a:pt x="35814" y="42672"/>
                </a:moveTo>
                <a:lnTo>
                  <a:pt x="22860" y="42672"/>
                </a:lnTo>
                <a:lnTo>
                  <a:pt x="30456" y="41076"/>
                </a:lnTo>
                <a:lnTo>
                  <a:pt x="36766" y="36766"/>
                </a:lnTo>
                <a:lnTo>
                  <a:pt x="41076" y="30456"/>
                </a:lnTo>
                <a:lnTo>
                  <a:pt x="42672" y="22860"/>
                </a:lnTo>
                <a:lnTo>
                  <a:pt x="41076" y="15501"/>
                </a:lnTo>
                <a:lnTo>
                  <a:pt x="36766" y="9715"/>
                </a:lnTo>
                <a:lnTo>
                  <a:pt x="30456" y="5929"/>
                </a:lnTo>
                <a:lnTo>
                  <a:pt x="22860" y="4572"/>
                </a:lnTo>
                <a:lnTo>
                  <a:pt x="36657" y="4572"/>
                </a:lnTo>
                <a:lnTo>
                  <a:pt x="40195" y="6858"/>
                </a:lnTo>
                <a:lnTo>
                  <a:pt x="45362" y="14144"/>
                </a:lnTo>
                <a:lnTo>
                  <a:pt x="47244" y="22860"/>
                </a:lnTo>
                <a:lnTo>
                  <a:pt x="47244" y="28956"/>
                </a:lnTo>
                <a:lnTo>
                  <a:pt x="41148" y="38100"/>
                </a:lnTo>
                <a:lnTo>
                  <a:pt x="44196" y="41148"/>
                </a:lnTo>
                <a:lnTo>
                  <a:pt x="38100" y="41148"/>
                </a:lnTo>
                <a:lnTo>
                  <a:pt x="35814" y="42672"/>
                </a:lnTo>
                <a:close/>
              </a:path>
              <a:path w="59690" h="59689">
                <a:moveTo>
                  <a:pt x="57912" y="59436"/>
                </a:moveTo>
                <a:lnTo>
                  <a:pt x="56388" y="59436"/>
                </a:lnTo>
                <a:lnTo>
                  <a:pt x="54864" y="57912"/>
                </a:lnTo>
                <a:lnTo>
                  <a:pt x="38100" y="42672"/>
                </a:lnTo>
                <a:lnTo>
                  <a:pt x="38100" y="41148"/>
                </a:lnTo>
                <a:lnTo>
                  <a:pt x="44196" y="41148"/>
                </a:lnTo>
                <a:lnTo>
                  <a:pt x="57912" y="54864"/>
                </a:lnTo>
                <a:lnTo>
                  <a:pt x="59436" y="54864"/>
                </a:lnTo>
                <a:lnTo>
                  <a:pt x="59436" y="57912"/>
                </a:lnTo>
                <a:lnTo>
                  <a:pt x="57912" y="57912"/>
                </a:lnTo>
                <a:lnTo>
                  <a:pt x="57912" y="59436"/>
                </a:lnTo>
                <a:close/>
              </a:path>
            </a:pathLst>
          </a:custGeom>
          <a:solidFill>
            <a:srgbClr val="CCCCCC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255539" y="4438452"/>
            <a:ext cx="548548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센터 </a:t>
            </a:r>
            <a:endParaRPr lang="en-US" altLang="ko-KR" sz="70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9"/>
          <p:cNvSpPr txBox="1">
            <a:spLocks/>
          </p:cNvSpPr>
          <p:nvPr/>
        </p:nvSpPr>
        <p:spPr>
          <a:xfrm>
            <a:off x="422275" y="5106844"/>
            <a:ext cx="7218363" cy="368588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5.3.5 Multi Search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0" name="object 140"/>
          <p:cNvSpPr/>
          <p:nvPr/>
        </p:nvSpPr>
        <p:spPr>
          <a:xfrm>
            <a:off x="856325" y="5793117"/>
            <a:ext cx="1365207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2" name="object 142"/>
          <p:cNvSpPr/>
          <p:nvPr/>
        </p:nvSpPr>
        <p:spPr>
          <a:xfrm>
            <a:off x="2056828" y="5843546"/>
            <a:ext cx="102092" cy="98756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051" y="47244"/>
                </a:moveTo>
                <a:lnTo>
                  <a:pt x="22955" y="47244"/>
                </a:lnTo>
                <a:lnTo>
                  <a:pt x="14224" y="45362"/>
                </a:lnTo>
                <a:lnTo>
                  <a:pt x="6905" y="40195"/>
                </a:lnTo>
                <a:lnTo>
                  <a:pt x="1872" y="32456"/>
                </a:lnTo>
                <a:lnTo>
                  <a:pt x="0" y="22860"/>
                </a:lnTo>
                <a:lnTo>
                  <a:pt x="1872" y="14144"/>
                </a:lnTo>
                <a:lnTo>
                  <a:pt x="6905" y="6858"/>
                </a:lnTo>
                <a:lnTo>
                  <a:pt x="14224" y="1857"/>
                </a:lnTo>
                <a:lnTo>
                  <a:pt x="22955" y="0"/>
                </a:lnTo>
                <a:lnTo>
                  <a:pt x="32551" y="1857"/>
                </a:lnTo>
                <a:lnTo>
                  <a:pt x="36752" y="4572"/>
                </a:lnTo>
                <a:lnTo>
                  <a:pt x="22955" y="4572"/>
                </a:lnTo>
                <a:lnTo>
                  <a:pt x="15582" y="5929"/>
                </a:lnTo>
                <a:lnTo>
                  <a:pt x="9763" y="9715"/>
                </a:lnTo>
                <a:lnTo>
                  <a:pt x="5944" y="15501"/>
                </a:lnTo>
                <a:lnTo>
                  <a:pt x="4572" y="22860"/>
                </a:lnTo>
                <a:lnTo>
                  <a:pt x="5944" y="30456"/>
                </a:lnTo>
                <a:lnTo>
                  <a:pt x="9763" y="36766"/>
                </a:lnTo>
                <a:lnTo>
                  <a:pt x="15582" y="41076"/>
                </a:lnTo>
                <a:lnTo>
                  <a:pt x="22955" y="42672"/>
                </a:lnTo>
                <a:lnTo>
                  <a:pt x="35909" y="42672"/>
                </a:lnTo>
                <a:lnTo>
                  <a:pt x="29051" y="47244"/>
                </a:lnTo>
                <a:close/>
              </a:path>
              <a:path w="59689" h="59689">
                <a:moveTo>
                  <a:pt x="35909" y="42672"/>
                </a:moveTo>
                <a:lnTo>
                  <a:pt x="22955" y="42672"/>
                </a:lnTo>
                <a:lnTo>
                  <a:pt x="30551" y="41076"/>
                </a:lnTo>
                <a:lnTo>
                  <a:pt x="36861" y="36766"/>
                </a:lnTo>
                <a:lnTo>
                  <a:pt x="41171" y="30456"/>
                </a:lnTo>
                <a:lnTo>
                  <a:pt x="42767" y="22860"/>
                </a:lnTo>
                <a:lnTo>
                  <a:pt x="41171" y="15501"/>
                </a:lnTo>
                <a:lnTo>
                  <a:pt x="36861" y="9715"/>
                </a:lnTo>
                <a:lnTo>
                  <a:pt x="30551" y="5929"/>
                </a:lnTo>
                <a:lnTo>
                  <a:pt x="22955" y="4572"/>
                </a:lnTo>
                <a:lnTo>
                  <a:pt x="36752" y="4572"/>
                </a:lnTo>
                <a:lnTo>
                  <a:pt x="40290" y="6858"/>
                </a:lnTo>
                <a:lnTo>
                  <a:pt x="45458" y="14144"/>
                </a:lnTo>
                <a:lnTo>
                  <a:pt x="47339" y="22860"/>
                </a:lnTo>
                <a:lnTo>
                  <a:pt x="47339" y="28956"/>
                </a:lnTo>
                <a:lnTo>
                  <a:pt x="45815" y="33528"/>
                </a:lnTo>
                <a:lnTo>
                  <a:pt x="41243" y="38100"/>
                </a:lnTo>
                <a:lnTo>
                  <a:pt x="42767" y="38100"/>
                </a:lnTo>
                <a:lnTo>
                  <a:pt x="45538" y="41148"/>
                </a:lnTo>
                <a:lnTo>
                  <a:pt x="38195" y="41148"/>
                </a:lnTo>
                <a:lnTo>
                  <a:pt x="35909" y="42672"/>
                </a:lnTo>
                <a:close/>
              </a:path>
              <a:path w="59689" h="59689">
                <a:moveTo>
                  <a:pt x="58007" y="59436"/>
                </a:moveTo>
                <a:lnTo>
                  <a:pt x="56483" y="59436"/>
                </a:lnTo>
                <a:lnTo>
                  <a:pt x="54959" y="57912"/>
                </a:lnTo>
                <a:lnTo>
                  <a:pt x="38195" y="42672"/>
                </a:lnTo>
                <a:lnTo>
                  <a:pt x="38195" y="41148"/>
                </a:lnTo>
                <a:lnTo>
                  <a:pt x="45538" y="41148"/>
                </a:lnTo>
                <a:lnTo>
                  <a:pt x="58007" y="54864"/>
                </a:lnTo>
                <a:lnTo>
                  <a:pt x="59531" y="54864"/>
                </a:lnTo>
                <a:lnTo>
                  <a:pt x="59531" y="57912"/>
                </a:lnTo>
                <a:lnTo>
                  <a:pt x="58007" y="57912"/>
                </a:lnTo>
                <a:lnTo>
                  <a:pt x="58007" y="59436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3" name="object 143"/>
          <p:cNvSpPr/>
          <p:nvPr/>
        </p:nvSpPr>
        <p:spPr>
          <a:xfrm>
            <a:off x="1944580" y="5881367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820626" y="5794938"/>
            <a:ext cx="837195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센터 외 </a:t>
            </a: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en-US" altLang="ko-KR" sz="7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774665" y="5553400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object 191"/>
          <p:cNvSpPr/>
          <p:nvPr/>
        </p:nvSpPr>
        <p:spPr>
          <a:xfrm>
            <a:off x="2886662" y="5790910"/>
            <a:ext cx="1400759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5" name="TextBox 84"/>
          <p:cNvSpPr txBox="1"/>
          <p:nvPr/>
        </p:nvSpPr>
        <p:spPr>
          <a:xfrm>
            <a:off x="2787250" y="5553400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2" name="object 142"/>
          <p:cNvSpPr/>
          <p:nvPr/>
        </p:nvSpPr>
        <p:spPr>
          <a:xfrm>
            <a:off x="4114519" y="5843546"/>
            <a:ext cx="102092" cy="98756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051" y="47244"/>
                </a:moveTo>
                <a:lnTo>
                  <a:pt x="22955" y="47244"/>
                </a:lnTo>
                <a:lnTo>
                  <a:pt x="14224" y="45362"/>
                </a:lnTo>
                <a:lnTo>
                  <a:pt x="6905" y="40195"/>
                </a:lnTo>
                <a:lnTo>
                  <a:pt x="1872" y="32456"/>
                </a:lnTo>
                <a:lnTo>
                  <a:pt x="0" y="22860"/>
                </a:lnTo>
                <a:lnTo>
                  <a:pt x="1872" y="14144"/>
                </a:lnTo>
                <a:lnTo>
                  <a:pt x="6905" y="6858"/>
                </a:lnTo>
                <a:lnTo>
                  <a:pt x="14224" y="1857"/>
                </a:lnTo>
                <a:lnTo>
                  <a:pt x="22955" y="0"/>
                </a:lnTo>
                <a:lnTo>
                  <a:pt x="32551" y="1857"/>
                </a:lnTo>
                <a:lnTo>
                  <a:pt x="36752" y="4572"/>
                </a:lnTo>
                <a:lnTo>
                  <a:pt x="22955" y="4572"/>
                </a:lnTo>
                <a:lnTo>
                  <a:pt x="15582" y="5929"/>
                </a:lnTo>
                <a:lnTo>
                  <a:pt x="9763" y="9715"/>
                </a:lnTo>
                <a:lnTo>
                  <a:pt x="5944" y="15501"/>
                </a:lnTo>
                <a:lnTo>
                  <a:pt x="4572" y="22860"/>
                </a:lnTo>
                <a:lnTo>
                  <a:pt x="5944" y="30456"/>
                </a:lnTo>
                <a:lnTo>
                  <a:pt x="9763" y="36766"/>
                </a:lnTo>
                <a:lnTo>
                  <a:pt x="15582" y="41076"/>
                </a:lnTo>
                <a:lnTo>
                  <a:pt x="22955" y="42672"/>
                </a:lnTo>
                <a:lnTo>
                  <a:pt x="35909" y="42672"/>
                </a:lnTo>
                <a:lnTo>
                  <a:pt x="29051" y="47244"/>
                </a:lnTo>
                <a:close/>
              </a:path>
              <a:path w="59689" h="59689">
                <a:moveTo>
                  <a:pt x="35909" y="42672"/>
                </a:moveTo>
                <a:lnTo>
                  <a:pt x="22955" y="42672"/>
                </a:lnTo>
                <a:lnTo>
                  <a:pt x="30551" y="41076"/>
                </a:lnTo>
                <a:lnTo>
                  <a:pt x="36861" y="36766"/>
                </a:lnTo>
                <a:lnTo>
                  <a:pt x="41171" y="30456"/>
                </a:lnTo>
                <a:lnTo>
                  <a:pt x="42767" y="22860"/>
                </a:lnTo>
                <a:lnTo>
                  <a:pt x="41171" y="15501"/>
                </a:lnTo>
                <a:lnTo>
                  <a:pt x="36861" y="9715"/>
                </a:lnTo>
                <a:lnTo>
                  <a:pt x="30551" y="5929"/>
                </a:lnTo>
                <a:lnTo>
                  <a:pt x="22955" y="4572"/>
                </a:lnTo>
                <a:lnTo>
                  <a:pt x="36752" y="4572"/>
                </a:lnTo>
                <a:lnTo>
                  <a:pt x="40290" y="6858"/>
                </a:lnTo>
                <a:lnTo>
                  <a:pt x="45458" y="14144"/>
                </a:lnTo>
                <a:lnTo>
                  <a:pt x="47339" y="22860"/>
                </a:lnTo>
                <a:lnTo>
                  <a:pt x="47339" y="28956"/>
                </a:lnTo>
                <a:lnTo>
                  <a:pt x="45815" y="33528"/>
                </a:lnTo>
                <a:lnTo>
                  <a:pt x="41243" y="38100"/>
                </a:lnTo>
                <a:lnTo>
                  <a:pt x="42767" y="38100"/>
                </a:lnTo>
                <a:lnTo>
                  <a:pt x="45538" y="41148"/>
                </a:lnTo>
                <a:lnTo>
                  <a:pt x="38195" y="41148"/>
                </a:lnTo>
                <a:lnTo>
                  <a:pt x="35909" y="42672"/>
                </a:lnTo>
                <a:close/>
              </a:path>
              <a:path w="59689" h="59689">
                <a:moveTo>
                  <a:pt x="58007" y="59436"/>
                </a:moveTo>
                <a:lnTo>
                  <a:pt x="56483" y="59436"/>
                </a:lnTo>
                <a:lnTo>
                  <a:pt x="54959" y="57912"/>
                </a:lnTo>
                <a:lnTo>
                  <a:pt x="38195" y="42672"/>
                </a:lnTo>
                <a:lnTo>
                  <a:pt x="38195" y="41148"/>
                </a:lnTo>
                <a:lnTo>
                  <a:pt x="45538" y="41148"/>
                </a:lnTo>
                <a:lnTo>
                  <a:pt x="58007" y="54864"/>
                </a:lnTo>
                <a:lnTo>
                  <a:pt x="59531" y="54864"/>
                </a:lnTo>
                <a:lnTo>
                  <a:pt x="59531" y="57912"/>
                </a:lnTo>
                <a:lnTo>
                  <a:pt x="58007" y="57912"/>
                </a:lnTo>
                <a:lnTo>
                  <a:pt x="58007" y="59436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" name="object 143"/>
          <p:cNvSpPr/>
          <p:nvPr/>
        </p:nvSpPr>
        <p:spPr>
          <a:xfrm>
            <a:off x="4002271" y="5881367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2851421" y="5794938"/>
            <a:ext cx="837195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센터 외 </a:t>
            </a: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en-US" altLang="ko-KR" sz="7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0" name="object 191"/>
          <p:cNvSpPr/>
          <p:nvPr/>
        </p:nvSpPr>
        <p:spPr>
          <a:xfrm>
            <a:off x="5124087" y="5790910"/>
            <a:ext cx="1423864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5043725" y="5553400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object 142"/>
          <p:cNvSpPr/>
          <p:nvPr/>
        </p:nvSpPr>
        <p:spPr>
          <a:xfrm>
            <a:off x="6349995" y="5843546"/>
            <a:ext cx="102092" cy="98756"/>
          </a:xfrm>
          <a:custGeom>
            <a:avLst/>
            <a:gdLst/>
            <a:ahLst/>
            <a:cxnLst/>
            <a:rect l="l" t="t" r="r" b="b"/>
            <a:pathLst>
              <a:path w="59689" h="59689">
                <a:moveTo>
                  <a:pt x="29051" y="47244"/>
                </a:moveTo>
                <a:lnTo>
                  <a:pt x="22955" y="47244"/>
                </a:lnTo>
                <a:lnTo>
                  <a:pt x="14224" y="45362"/>
                </a:lnTo>
                <a:lnTo>
                  <a:pt x="6905" y="40195"/>
                </a:lnTo>
                <a:lnTo>
                  <a:pt x="1872" y="32456"/>
                </a:lnTo>
                <a:lnTo>
                  <a:pt x="0" y="22860"/>
                </a:lnTo>
                <a:lnTo>
                  <a:pt x="1872" y="14144"/>
                </a:lnTo>
                <a:lnTo>
                  <a:pt x="6905" y="6858"/>
                </a:lnTo>
                <a:lnTo>
                  <a:pt x="14224" y="1857"/>
                </a:lnTo>
                <a:lnTo>
                  <a:pt x="22955" y="0"/>
                </a:lnTo>
                <a:lnTo>
                  <a:pt x="32551" y="1857"/>
                </a:lnTo>
                <a:lnTo>
                  <a:pt x="36752" y="4572"/>
                </a:lnTo>
                <a:lnTo>
                  <a:pt x="22955" y="4572"/>
                </a:lnTo>
                <a:lnTo>
                  <a:pt x="15582" y="5929"/>
                </a:lnTo>
                <a:lnTo>
                  <a:pt x="9763" y="9715"/>
                </a:lnTo>
                <a:lnTo>
                  <a:pt x="5944" y="15501"/>
                </a:lnTo>
                <a:lnTo>
                  <a:pt x="4572" y="22860"/>
                </a:lnTo>
                <a:lnTo>
                  <a:pt x="5944" y="30456"/>
                </a:lnTo>
                <a:lnTo>
                  <a:pt x="9763" y="36766"/>
                </a:lnTo>
                <a:lnTo>
                  <a:pt x="15582" y="41076"/>
                </a:lnTo>
                <a:lnTo>
                  <a:pt x="22955" y="42672"/>
                </a:lnTo>
                <a:lnTo>
                  <a:pt x="35909" y="42672"/>
                </a:lnTo>
                <a:lnTo>
                  <a:pt x="29051" y="47244"/>
                </a:lnTo>
                <a:close/>
              </a:path>
              <a:path w="59689" h="59689">
                <a:moveTo>
                  <a:pt x="35909" y="42672"/>
                </a:moveTo>
                <a:lnTo>
                  <a:pt x="22955" y="42672"/>
                </a:lnTo>
                <a:lnTo>
                  <a:pt x="30551" y="41076"/>
                </a:lnTo>
                <a:lnTo>
                  <a:pt x="36861" y="36766"/>
                </a:lnTo>
                <a:lnTo>
                  <a:pt x="41171" y="30456"/>
                </a:lnTo>
                <a:lnTo>
                  <a:pt x="42767" y="22860"/>
                </a:lnTo>
                <a:lnTo>
                  <a:pt x="41171" y="15501"/>
                </a:lnTo>
                <a:lnTo>
                  <a:pt x="36861" y="9715"/>
                </a:lnTo>
                <a:lnTo>
                  <a:pt x="30551" y="5929"/>
                </a:lnTo>
                <a:lnTo>
                  <a:pt x="22955" y="4572"/>
                </a:lnTo>
                <a:lnTo>
                  <a:pt x="36752" y="4572"/>
                </a:lnTo>
                <a:lnTo>
                  <a:pt x="40290" y="6858"/>
                </a:lnTo>
                <a:lnTo>
                  <a:pt x="45458" y="14144"/>
                </a:lnTo>
                <a:lnTo>
                  <a:pt x="47339" y="22860"/>
                </a:lnTo>
                <a:lnTo>
                  <a:pt x="47339" y="28956"/>
                </a:lnTo>
                <a:lnTo>
                  <a:pt x="45815" y="33528"/>
                </a:lnTo>
                <a:lnTo>
                  <a:pt x="41243" y="38100"/>
                </a:lnTo>
                <a:lnTo>
                  <a:pt x="42767" y="38100"/>
                </a:lnTo>
                <a:lnTo>
                  <a:pt x="45538" y="41148"/>
                </a:lnTo>
                <a:lnTo>
                  <a:pt x="38195" y="41148"/>
                </a:lnTo>
                <a:lnTo>
                  <a:pt x="35909" y="42672"/>
                </a:lnTo>
                <a:close/>
              </a:path>
              <a:path w="59689" h="59689">
                <a:moveTo>
                  <a:pt x="58007" y="59436"/>
                </a:moveTo>
                <a:lnTo>
                  <a:pt x="56483" y="59436"/>
                </a:lnTo>
                <a:lnTo>
                  <a:pt x="54959" y="57912"/>
                </a:lnTo>
                <a:lnTo>
                  <a:pt x="38195" y="42672"/>
                </a:lnTo>
                <a:lnTo>
                  <a:pt x="38195" y="41148"/>
                </a:lnTo>
                <a:lnTo>
                  <a:pt x="45538" y="41148"/>
                </a:lnTo>
                <a:lnTo>
                  <a:pt x="58007" y="54864"/>
                </a:lnTo>
                <a:lnTo>
                  <a:pt x="59531" y="54864"/>
                </a:lnTo>
                <a:lnTo>
                  <a:pt x="59531" y="57912"/>
                </a:lnTo>
                <a:lnTo>
                  <a:pt x="58007" y="57912"/>
                </a:lnTo>
                <a:lnTo>
                  <a:pt x="58007" y="59436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6" name="object 143"/>
          <p:cNvSpPr/>
          <p:nvPr/>
        </p:nvSpPr>
        <p:spPr>
          <a:xfrm>
            <a:off x="6237747" y="5881367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7" name="TextBox 106"/>
          <p:cNvSpPr txBox="1"/>
          <p:nvPr/>
        </p:nvSpPr>
        <p:spPr>
          <a:xfrm>
            <a:off x="5086897" y="5794938"/>
            <a:ext cx="837195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센터 외 </a:t>
            </a: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en-US" altLang="ko-KR" sz="7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object 60"/>
          <p:cNvSpPr/>
          <p:nvPr/>
        </p:nvSpPr>
        <p:spPr>
          <a:xfrm>
            <a:off x="7295075" y="5788476"/>
            <a:ext cx="1344775" cy="208120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800100" y="123444"/>
                </a:moveTo>
                <a:lnTo>
                  <a:pt x="0" y="123444"/>
                </a:lnTo>
                <a:lnTo>
                  <a:pt x="0" y="0"/>
                </a:lnTo>
                <a:lnTo>
                  <a:pt x="800100" y="0"/>
                </a:lnTo>
                <a:lnTo>
                  <a:pt x="800100" y="123444"/>
                </a:lnTo>
                <a:close/>
              </a:path>
            </a:pathLst>
          </a:custGeom>
          <a:solidFill>
            <a:srgbClr val="F4F4F4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97" name="object 61"/>
          <p:cNvSpPr/>
          <p:nvPr/>
        </p:nvSpPr>
        <p:spPr>
          <a:xfrm>
            <a:off x="7297796" y="5789276"/>
            <a:ext cx="1341573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0" name="TextBox 99"/>
          <p:cNvSpPr txBox="1"/>
          <p:nvPr/>
        </p:nvSpPr>
        <p:spPr>
          <a:xfrm>
            <a:off x="7209430" y="5553400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8" name="object 61"/>
          <p:cNvSpPr/>
          <p:nvPr/>
        </p:nvSpPr>
        <p:spPr>
          <a:xfrm>
            <a:off x="8485303" y="5843546"/>
            <a:ext cx="98756" cy="98756"/>
          </a:xfrm>
          <a:custGeom>
            <a:avLst/>
            <a:gdLst/>
            <a:ahLst/>
            <a:cxnLst/>
            <a:rect l="l" t="t" r="r" b="b"/>
            <a:pathLst>
              <a:path w="59690" h="59689">
                <a:moveTo>
                  <a:pt x="28956" y="47244"/>
                </a:moveTo>
                <a:lnTo>
                  <a:pt x="22860" y="47244"/>
                </a:lnTo>
                <a:lnTo>
                  <a:pt x="14144" y="45362"/>
                </a:lnTo>
                <a:lnTo>
                  <a:pt x="6858" y="40195"/>
                </a:lnTo>
                <a:lnTo>
                  <a:pt x="1857" y="32456"/>
                </a:lnTo>
                <a:lnTo>
                  <a:pt x="0" y="22860"/>
                </a:lnTo>
                <a:lnTo>
                  <a:pt x="1857" y="14144"/>
                </a:lnTo>
                <a:lnTo>
                  <a:pt x="6858" y="6858"/>
                </a:lnTo>
                <a:lnTo>
                  <a:pt x="14144" y="1857"/>
                </a:lnTo>
                <a:lnTo>
                  <a:pt x="22860" y="0"/>
                </a:lnTo>
                <a:lnTo>
                  <a:pt x="32456" y="1857"/>
                </a:lnTo>
                <a:lnTo>
                  <a:pt x="36657" y="4572"/>
                </a:lnTo>
                <a:lnTo>
                  <a:pt x="22860" y="4572"/>
                </a:lnTo>
                <a:lnTo>
                  <a:pt x="15501" y="5929"/>
                </a:lnTo>
                <a:lnTo>
                  <a:pt x="9715" y="9715"/>
                </a:lnTo>
                <a:lnTo>
                  <a:pt x="5929" y="15501"/>
                </a:lnTo>
                <a:lnTo>
                  <a:pt x="4572" y="22860"/>
                </a:lnTo>
                <a:lnTo>
                  <a:pt x="5929" y="30456"/>
                </a:lnTo>
                <a:lnTo>
                  <a:pt x="9715" y="36766"/>
                </a:lnTo>
                <a:lnTo>
                  <a:pt x="15501" y="41076"/>
                </a:lnTo>
                <a:lnTo>
                  <a:pt x="22860" y="42672"/>
                </a:lnTo>
                <a:lnTo>
                  <a:pt x="35814" y="42672"/>
                </a:lnTo>
                <a:lnTo>
                  <a:pt x="28956" y="47244"/>
                </a:lnTo>
                <a:close/>
              </a:path>
              <a:path w="59690" h="59689">
                <a:moveTo>
                  <a:pt x="35814" y="42672"/>
                </a:moveTo>
                <a:lnTo>
                  <a:pt x="22860" y="42672"/>
                </a:lnTo>
                <a:lnTo>
                  <a:pt x="30456" y="41076"/>
                </a:lnTo>
                <a:lnTo>
                  <a:pt x="36766" y="36766"/>
                </a:lnTo>
                <a:lnTo>
                  <a:pt x="41076" y="30456"/>
                </a:lnTo>
                <a:lnTo>
                  <a:pt x="42672" y="22860"/>
                </a:lnTo>
                <a:lnTo>
                  <a:pt x="41076" y="15501"/>
                </a:lnTo>
                <a:lnTo>
                  <a:pt x="36766" y="9715"/>
                </a:lnTo>
                <a:lnTo>
                  <a:pt x="30456" y="5929"/>
                </a:lnTo>
                <a:lnTo>
                  <a:pt x="22860" y="4572"/>
                </a:lnTo>
                <a:lnTo>
                  <a:pt x="36657" y="4572"/>
                </a:lnTo>
                <a:lnTo>
                  <a:pt x="40195" y="6858"/>
                </a:lnTo>
                <a:lnTo>
                  <a:pt x="45362" y="14144"/>
                </a:lnTo>
                <a:lnTo>
                  <a:pt x="47244" y="22860"/>
                </a:lnTo>
                <a:lnTo>
                  <a:pt x="47244" y="28956"/>
                </a:lnTo>
                <a:lnTo>
                  <a:pt x="41148" y="38100"/>
                </a:lnTo>
                <a:lnTo>
                  <a:pt x="44196" y="41148"/>
                </a:lnTo>
                <a:lnTo>
                  <a:pt x="38100" y="41148"/>
                </a:lnTo>
                <a:lnTo>
                  <a:pt x="35814" y="42672"/>
                </a:lnTo>
                <a:close/>
              </a:path>
              <a:path w="59690" h="59689">
                <a:moveTo>
                  <a:pt x="57912" y="59436"/>
                </a:moveTo>
                <a:lnTo>
                  <a:pt x="56388" y="59436"/>
                </a:lnTo>
                <a:lnTo>
                  <a:pt x="54864" y="57912"/>
                </a:lnTo>
                <a:lnTo>
                  <a:pt x="38100" y="42672"/>
                </a:lnTo>
                <a:lnTo>
                  <a:pt x="38100" y="41148"/>
                </a:lnTo>
                <a:lnTo>
                  <a:pt x="44196" y="41148"/>
                </a:lnTo>
                <a:lnTo>
                  <a:pt x="57912" y="54864"/>
                </a:lnTo>
                <a:lnTo>
                  <a:pt x="59436" y="54864"/>
                </a:lnTo>
                <a:lnTo>
                  <a:pt x="59436" y="57912"/>
                </a:lnTo>
                <a:lnTo>
                  <a:pt x="57912" y="57912"/>
                </a:lnTo>
                <a:lnTo>
                  <a:pt x="57912" y="59436"/>
                </a:lnTo>
                <a:close/>
              </a:path>
            </a:pathLst>
          </a:custGeom>
          <a:solidFill>
            <a:srgbClr val="CCCCCC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7" name="object 62"/>
          <p:cNvSpPr/>
          <p:nvPr/>
        </p:nvSpPr>
        <p:spPr>
          <a:xfrm>
            <a:off x="8374202" y="5881367"/>
            <a:ext cx="55681" cy="28366"/>
          </a:xfrm>
          <a:custGeom>
            <a:avLst/>
            <a:gdLst/>
            <a:ahLst/>
            <a:cxnLst/>
            <a:rect l="l" t="t" r="r" b="b"/>
            <a:pathLst>
              <a:path w="33654" h="17144">
                <a:moveTo>
                  <a:pt x="0" y="0"/>
                </a:moveTo>
                <a:lnTo>
                  <a:pt x="16763" y="16764"/>
                </a:lnTo>
                <a:lnTo>
                  <a:pt x="33527" y="0"/>
                </a:lnTo>
              </a:path>
            </a:pathLst>
          </a:custGeom>
          <a:ln w="610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7263461" y="5791440"/>
            <a:ext cx="837195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ERP</a:t>
            </a:r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센터 외 </a:t>
            </a:r>
            <a:r>
              <a:rPr lang="en-US" altLang="ko-KR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en-US" altLang="ko-KR" sz="700">
              <a:solidFill>
                <a:schemeClr val="bg1">
                  <a:lumMod val="7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CFD1D369-68AD-A0E1-5E4F-C3DC367DFA83}"/>
              </a:ext>
            </a:extLst>
          </p:cNvPr>
          <p:cNvSpPr/>
          <p:nvPr/>
        </p:nvSpPr>
        <p:spPr>
          <a:xfrm>
            <a:off x="422275" y="3820640"/>
            <a:ext cx="8959849" cy="270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해당 항목의 조건 범위 내에서 검색할 때 사용하며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검색 버튼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클릭시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검색 팝업이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오픈된다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14916153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직사각형 10">
            <a:extLst>
              <a:ext uri="{FF2B5EF4-FFF2-40B4-BE49-F238E27FC236}">
                <a16:creationId xmlns:a16="http://schemas.microsoft.com/office/drawing/2014/main" id="{C87DA02D-5462-9FF1-621D-13230CF150A8}"/>
              </a:ext>
            </a:extLst>
          </p:cNvPr>
          <p:cNvSpPr/>
          <p:nvPr/>
        </p:nvSpPr>
        <p:spPr>
          <a:xfrm>
            <a:off x="532660" y="2796077"/>
            <a:ext cx="8849465" cy="3279030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텍스트 개체 틀 9"/>
          <p:cNvSpPr txBox="1">
            <a:spLocks/>
          </p:cNvSpPr>
          <p:nvPr/>
        </p:nvSpPr>
        <p:spPr>
          <a:xfrm>
            <a:off x="422275" y="1247776"/>
            <a:ext cx="7218363" cy="363579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5.3.6 Dropdown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2" name="object 140"/>
          <p:cNvSpPr/>
          <p:nvPr/>
        </p:nvSpPr>
        <p:spPr>
          <a:xfrm>
            <a:off x="589784" y="2053736"/>
            <a:ext cx="1365207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4" name="object 143"/>
          <p:cNvSpPr/>
          <p:nvPr/>
        </p:nvSpPr>
        <p:spPr>
          <a:xfrm>
            <a:off x="1809879" y="2141986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solidFill>
                <a:schemeClr val="bg1">
                  <a:lumMod val="85000"/>
                </a:schemeClr>
              </a:solidFill>
              <a:ea typeface="맑은 고딕" panose="020B0503020000020004" pitchFamily="50" charset="-127"/>
            </a:endParaRPr>
          </a:p>
        </p:txBody>
      </p:sp>
      <p:sp>
        <p:nvSpPr>
          <p:cNvPr id="115" name="TextBox 114"/>
          <p:cNvSpPr txBox="1"/>
          <p:nvPr/>
        </p:nvSpPr>
        <p:spPr>
          <a:xfrm>
            <a:off x="554085" y="2055557"/>
            <a:ext cx="413896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508124" y="1814019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" name="object 191"/>
          <p:cNvSpPr/>
          <p:nvPr/>
        </p:nvSpPr>
        <p:spPr>
          <a:xfrm>
            <a:off x="2398450" y="2051529"/>
            <a:ext cx="1400759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25" name="TextBox 124"/>
          <p:cNvSpPr txBox="1"/>
          <p:nvPr/>
        </p:nvSpPr>
        <p:spPr>
          <a:xfrm>
            <a:off x="2299038" y="1814019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8" name="object 143"/>
          <p:cNvSpPr/>
          <p:nvPr/>
        </p:nvSpPr>
        <p:spPr>
          <a:xfrm>
            <a:off x="3651517" y="2141986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29" name="TextBox 128"/>
          <p:cNvSpPr txBox="1"/>
          <p:nvPr/>
        </p:nvSpPr>
        <p:spPr>
          <a:xfrm>
            <a:off x="2363209" y="2055557"/>
            <a:ext cx="413896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sp>
        <p:nvSpPr>
          <p:cNvPr id="131" name="object 191"/>
          <p:cNvSpPr/>
          <p:nvPr/>
        </p:nvSpPr>
        <p:spPr>
          <a:xfrm>
            <a:off x="4218925" y="2051529"/>
            <a:ext cx="1423864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4138563" y="1814019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5" name="object 143"/>
          <p:cNvSpPr/>
          <p:nvPr/>
        </p:nvSpPr>
        <p:spPr>
          <a:xfrm>
            <a:off x="5481985" y="2141986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4181735" y="2055557"/>
            <a:ext cx="413896" cy="200055"/>
          </a:xfrm>
          <a:prstGeom prst="rect">
            <a:avLst/>
          </a:prstGeom>
          <a:ln w="3175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70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sp>
        <p:nvSpPr>
          <p:cNvPr id="137" name="object 191"/>
          <p:cNvSpPr/>
          <p:nvPr/>
        </p:nvSpPr>
        <p:spPr>
          <a:xfrm>
            <a:off x="4218925" y="2342041"/>
            <a:ext cx="1423864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8" name="object 143"/>
          <p:cNvSpPr/>
          <p:nvPr/>
        </p:nvSpPr>
        <p:spPr>
          <a:xfrm>
            <a:off x="5481985" y="2432498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" name="직사각형 1"/>
          <p:cNvSpPr/>
          <p:nvPr/>
        </p:nvSpPr>
        <p:spPr>
          <a:xfrm>
            <a:off x="4243368" y="2363858"/>
            <a:ext cx="273363" cy="164753"/>
          </a:xfrm>
          <a:prstGeom prst="rect">
            <a:avLst/>
          </a:prstGeom>
          <a:solidFill>
            <a:srgbClr val="2EA5AD">
              <a:alpha val="54000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4173101" y="2351261"/>
            <a:ext cx="413896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700" dirty="0">
                <a:highlight>
                  <a:srgbClr val="99CDD3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700" dirty="0">
                <a:highlight>
                  <a:srgbClr val="99CDD3"/>
                </a:highlight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cxnSp>
        <p:nvCxnSpPr>
          <p:cNvPr id="4" name="직선 연결선 3"/>
          <p:cNvCxnSpPr/>
          <p:nvPr/>
        </p:nvCxnSpPr>
        <p:spPr bwMode="auto">
          <a:xfrm>
            <a:off x="4531587" y="2382992"/>
            <a:ext cx="0" cy="127476"/>
          </a:xfrm>
          <a:prstGeom prst="line">
            <a:avLst/>
          </a:prstGeom>
          <a:solidFill>
            <a:schemeClr val="accent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" name="object 61"/>
          <p:cNvSpPr/>
          <p:nvPr/>
        </p:nvSpPr>
        <p:spPr>
          <a:xfrm>
            <a:off x="6107618" y="2049895"/>
            <a:ext cx="1341573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6019252" y="1814019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9" name="TextBox 148"/>
          <p:cNvSpPr txBox="1"/>
          <p:nvPr/>
        </p:nvSpPr>
        <p:spPr>
          <a:xfrm>
            <a:off x="6079054" y="2055557"/>
            <a:ext cx="413896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7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</p:txBody>
      </p:sp>
      <p:sp>
        <p:nvSpPr>
          <p:cNvPr id="151" name="object 140"/>
          <p:cNvSpPr/>
          <p:nvPr/>
        </p:nvSpPr>
        <p:spPr>
          <a:xfrm>
            <a:off x="7941193" y="2053736"/>
            <a:ext cx="1365207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2" name="object 143"/>
          <p:cNvSpPr/>
          <p:nvPr/>
        </p:nvSpPr>
        <p:spPr>
          <a:xfrm>
            <a:off x="9161288" y="2141986"/>
            <a:ext cx="55389" cy="28366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solidFill>
                <a:schemeClr val="bg1">
                  <a:lumMod val="85000"/>
                </a:schemeClr>
              </a:solidFill>
              <a:ea typeface="맑은 고딕" panose="020B0503020000020004" pitchFamily="50" charset="-127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7905494" y="2055557"/>
            <a:ext cx="487634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-select-</a:t>
            </a:r>
          </a:p>
        </p:txBody>
      </p:sp>
      <p:sp>
        <p:nvSpPr>
          <p:cNvPr id="154" name="TextBox 153"/>
          <p:cNvSpPr txBox="1"/>
          <p:nvPr/>
        </p:nvSpPr>
        <p:spPr>
          <a:xfrm>
            <a:off x="7859533" y="1814019"/>
            <a:ext cx="88357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Place Holder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2115125" y="2890091"/>
            <a:ext cx="1501526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단일선택 드롭다운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5" name="object 191"/>
          <p:cNvSpPr/>
          <p:nvPr/>
        </p:nvSpPr>
        <p:spPr>
          <a:xfrm>
            <a:off x="1943847" y="3375669"/>
            <a:ext cx="1844085" cy="26742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6" name="object 143"/>
          <p:cNvSpPr/>
          <p:nvPr/>
        </p:nvSpPr>
        <p:spPr>
          <a:xfrm>
            <a:off x="3565367" y="3484435"/>
            <a:ext cx="125500" cy="64272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1925975" y="3401161"/>
            <a:ext cx="479618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</a:p>
        </p:txBody>
      </p:sp>
      <p:sp>
        <p:nvSpPr>
          <p:cNvPr id="48" name="object 191"/>
          <p:cNvSpPr/>
          <p:nvPr/>
        </p:nvSpPr>
        <p:spPr>
          <a:xfrm>
            <a:off x="1943847" y="3639022"/>
            <a:ext cx="1844085" cy="1955283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schemeClr val="bg1">
                <a:lumMod val="85000"/>
                <a:alpha val="40000"/>
              </a:schemeClr>
            </a:outerShdw>
          </a:effectLst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3" name="그림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16629" y="3662308"/>
            <a:ext cx="164579" cy="1911825"/>
          </a:xfrm>
          <a:prstGeom prst="rect">
            <a:avLst/>
          </a:prstGeom>
        </p:spPr>
      </p:pic>
      <p:sp>
        <p:nvSpPr>
          <p:cNvPr id="54" name="TextBox 53"/>
          <p:cNvSpPr txBox="1"/>
          <p:nvPr/>
        </p:nvSpPr>
        <p:spPr>
          <a:xfrm>
            <a:off x="1455235" y="5745974"/>
            <a:ext cx="2839239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8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항목 내용이 잘리지 않도록 항목 길이에 따라 너비가 커짐</a:t>
            </a:r>
          </a:p>
        </p:txBody>
      </p:sp>
      <p:sp>
        <p:nvSpPr>
          <p:cNvPr id="60" name="타원 59"/>
          <p:cNvSpPr/>
          <p:nvPr/>
        </p:nvSpPr>
        <p:spPr>
          <a:xfrm>
            <a:off x="2368413" y="4550329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1" name="직선 연결선 60"/>
          <p:cNvCxnSpPr/>
          <p:nvPr/>
        </p:nvCxnSpPr>
        <p:spPr bwMode="auto">
          <a:xfrm>
            <a:off x="2465689" y="4603361"/>
            <a:ext cx="175291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2" name="TextBox 61"/>
          <p:cNvSpPr txBox="1"/>
          <p:nvPr/>
        </p:nvSpPr>
        <p:spPr>
          <a:xfrm>
            <a:off x="4201762" y="4478328"/>
            <a:ext cx="132459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Selected text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object 191"/>
          <p:cNvSpPr/>
          <p:nvPr/>
        </p:nvSpPr>
        <p:spPr>
          <a:xfrm>
            <a:off x="1953139" y="3648664"/>
            <a:ext cx="1658383" cy="26742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1962615" y="3570073"/>
            <a:ext cx="479618" cy="203132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lnSpc>
                <a:spcPct val="200000"/>
              </a:lnSpc>
              <a:buClrTx/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  <a:p>
            <a:pPr>
              <a:lnSpc>
                <a:spcPct val="200000"/>
              </a:lnSpc>
              <a:buClrTx/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7</a:t>
            </a:r>
          </a:p>
        </p:txBody>
      </p:sp>
      <p:sp>
        <p:nvSpPr>
          <p:cNvPr id="69" name="타원 68"/>
          <p:cNvSpPr/>
          <p:nvPr/>
        </p:nvSpPr>
        <p:spPr>
          <a:xfrm>
            <a:off x="2760524" y="3730481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0" name="직선 연결선 69"/>
          <p:cNvCxnSpPr/>
          <p:nvPr/>
        </p:nvCxnSpPr>
        <p:spPr bwMode="auto">
          <a:xfrm>
            <a:off x="2857800" y="3783513"/>
            <a:ext cx="136079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1" name="TextBox 70"/>
          <p:cNvSpPr txBox="1"/>
          <p:nvPr/>
        </p:nvSpPr>
        <p:spPr>
          <a:xfrm>
            <a:off x="4201762" y="3658480"/>
            <a:ext cx="132459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Over BG</a:t>
            </a:r>
          </a:p>
        </p:txBody>
      </p:sp>
      <p:cxnSp>
        <p:nvCxnSpPr>
          <p:cNvPr id="76" name="직선 연결선 75"/>
          <p:cNvCxnSpPr/>
          <p:nvPr/>
        </p:nvCxnSpPr>
        <p:spPr bwMode="auto">
          <a:xfrm>
            <a:off x="1552019" y="4883741"/>
            <a:ext cx="501771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5" name="타원 74"/>
          <p:cNvSpPr/>
          <p:nvPr/>
        </p:nvSpPr>
        <p:spPr>
          <a:xfrm>
            <a:off x="1956514" y="4830709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693806" y="4771412"/>
            <a:ext cx="132459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Disable text</a:t>
            </a:r>
          </a:p>
        </p:txBody>
      </p:sp>
      <p:sp>
        <p:nvSpPr>
          <p:cNvPr id="81" name="TextBox 80"/>
          <p:cNvSpPr txBox="1"/>
          <p:nvPr/>
        </p:nvSpPr>
        <p:spPr>
          <a:xfrm>
            <a:off x="5941194" y="2890091"/>
            <a:ext cx="183582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다중선택 드롭다운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object 191"/>
          <p:cNvSpPr/>
          <p:nvPr/>
        </p:nvSpPr>
        <p:spPr>
          <a:xfrm>
            <a:off x="5937065" y="3375669"/>
            <a:ext cx="1844085" cy="26742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3" name="object 143"/>
          <p:cNvSpPr/>
          <p:nvPr/>
        </p:nvSpPr>
        <p:spPr>
          <a:xfrm>
            <a:off x="7558585" y="3484435"/>
            <a:ext cx="125500" cy="64272"/>
          </a:xfrm>
          <a:custGeom>
            <a:avLst/>
            <a:gdLst/>
            <a:ahLst/>
            <a:cxnLst/>
            <a:rect l="l" t="t" r="r" b="b"/>
            <a:pathLst>
              <a:path w="32385" h="17144">
                <a:moveTo>
                  <a:pt x="0" y="0"/>
                </a:moveTo>
                <a:lnTo>
                  <a:pt x="15335" y="16764"/>
                </a:lnTo>
                <a:lnTo>
                  <a:pt x="32099" y="0"/>
                </a:lnTo>
              </a:path>
            </a:pathLst>
          </a:custGeom>
          <a:ln w="9525">
            <a:solidFill>
              <a:srgbClr val="666666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5919193" y="3401161"/>
            <a:ext cx="854721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>
                <a:latin typeface="맑은 고딕" panose="020B0503020000020004" pitchFamily="50" charset="-127"/>
                <a:ea typeface="맑은 고딕" panose="020B0503020000020004" pitchFamily="50" charset="-127"/>
              </a:rPr>
              <a:t>4 </a:t>
            </a:r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외 </a:t>
            </a:r>
            <a:r>
              <a:rPr lang="en-US" altLang="ko-KR" sz="90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ko-KR" altLang="en-US" sz="90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en-US" altLang="ko-KR" sz="90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5" name="object 191"/>
          <p:cNvSpPr/>
          <p:nvPr/>
        </p:nvSpPr>
        <p:spPr>
          <a:xfrm>
            <a:off x="5937065" y="3639022"/>
            <a:ext cx="1844085" cy="2145821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  <a:effectLst>
            <a:outerShdw blurRad="50800" dist="38100" dir="2700000" algn="tl" rotWithShape="0">
              <a:schemeClr val="bg1">
                <a:lumMod val="85000"/>
                <a:alpha val="40000"/>
              </a:schemeClr>
            </a:outerShdw>
          </a:effectLst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86" name="그림 8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9847" y="3662308"/>
            <a:ext cx="164579" cy="1778444"/>
          </a:xfrm>
          <a:prstGeom prst="rect">
            <a:avLst/>
          </a:prstGeom>
        </p:spPr>
      </p:pic>
      <p:sp>
        <p:nvSpPr>
          <p:cNvPr id="99" name="object 191"/>
          <p:cNvSpPr/>
          <p:nvPr/>
        </p:nvSpPr>
        <p:spPr>
          <a:xfrm>
            <a:off x="5944279" y="3648664"/>
            <a:ext cx="1669937" cy="26742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9525">
            <a:noFill/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cxnSp>
        <p:nvCxnSpPr>
          <p:cNvPr id="100" name="직선 연결선 99"/>
          <p:cNvCxnSpPr/>
          <p:nvPr/>
        </p:nvCxnSpPr>
        <p:spPr bwMode="auto">
          <a:xfrm>
            <a:off x="7783505" y="5503894"/>
            <a:ext cx="411475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2" name="TextBox 101"/>
          <p:cNvSpPr txBox="1"/>
          <p:nvPr/>
        </p:nvSpPr>
        <p:spPr>
          <a:xfrm>
            <a:off x="6144002" y="3570073"/>
            <a:ext cx="479618" cy="175432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lnSpc>
                <a:spcPct val="200000"/>
              </a:lnSpc>
              <a:buClrTx/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</a:t>
            </a:r>
          </a:p>
          <a:p>
            <a:pPr>
              <a:lnSpc>
                <a:spcPct val="200000"/>
              </a:lnSpc>
              <a:buClrTx/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4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</a:t>
            </a:r>
          </a:p>
          <a:p>
            <a:pPr>
              <a:lnSpc>
                <a:spcPct val="200000"/>
              </a:lnSpc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옵션</a:t>
            </a:r>
            <a:r>
              <a:rPr lang="en-US" altLang="ko-KR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6</a:t>
            </a:r>
          </a:p>
        </p:txBody>
      </p:sp>
      <p:sp>
        <p:nvSpPr>
          <p:cNvPr id="103" name="타원 102"/>
          <p:cNvSpPr/>
          <p:nvPr/>
        </p:nvSpPr>
        <p:spPr>
          <a:xfrm>
            <a:off x="6753742" y="3730481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04" name="직선 연결선 103"/>
          <p:cNvCxnSpPr/>
          <p:nvPr/>
        </p:nvCxnSpPr>
        <p:spPr bwMode="auto">
          <a:xfrm>
            <a:off x="6851018" y="3783513"/>
            <a:ext cx="136079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5" name="TextBox 104"/>
          <p:cNvSpPr txBox="1"/>
          <p:nvPr/>
        </p:nvSpPr>
        <p:spPr>
          <a:xfrm>
            <a:off x="8194980" y="3658480"/>
            <a:ext cx="132459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Over BG</a:t>
            </a:r>
          </a:p>
        </p:txBody>
      </p:sp>
      <p:sp>
        <p:nvSpPr>
          <p:cNvPr id="142" name="직사각형 141"/>
          <p:cNvSpPr/>
          <p:nvPr/>
        </p:nvSpPr>
        <p:spPr>
          <a:xfrm>
            <a:off x="6000872" y="3699117"/>
            <a:ext cx="162560" cy="161676"/>
          </a:xfrm>
          <a:prstGeom prst="rect">
            <a:avLst/>
          </a:prstGeom>
          <a:solidFill>
            <a:schemeClr val="bg1"/>
          </a:solidFill>
          <a:ln w="3175">
            <a:solidFill>
              <a:srgbClr val="B0B0B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47" name="직사각형 146"/>
          <p:cNvSpPr/>
          <p:nvPr/>
        </p:nvSpPr>
        <p:spPr>
          <a:xfrm>
            <a:off x="6000872" y="3979244"/>
            <a:ext cx="162560" cy="161676"/>
          </a:xfrm>
          <a:prstGeom prst="rect">
            <a:avLst/>
          </a:prstGeom>
          <a:noFill/>
          <a:ln w="3175">
            <a:solidFill>
              <a:srgbClr val="B0B0B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50" name="직사각형 149"/>
          <p:cNvSpPr/>
          <p:nvPr/>
        </p:nvSpPr>
        <p:spPr>
          <a:xfrm>
            <a:off x="6000872" y="4252554"/>
            <a:ext cx="162560" cy="161676"/>
          </a:xfrm>
          <a:prstGeom prst="rect">
            <a:avLst/>
          </a:prstGeom>
          <a:noFill/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3">
            <a:duotone>
              <a:prstClr val="black"/>
              <a:schemeClr val="accent5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1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027335" y="4274972"/>
            <a:ext cx="116840" cy="116840"/>
          </a:xfrm>
          <a:prstGeom prst="rect">
            <a:avLst/>
          </a:prstGeom>
        </p:spPr>
      </p:pic>
      <p:sp>
        <p:nvSpPr>
          <p:cNvPr id="9" name="직사각형 8"/>
          <p:cNvSpPr/>
          <p:nvPr/>
        </p:nvSpPr>
        <p:spPr>
          <a:xfrm>
            <a:off x="6000872" y="4518129"/>
            <a:ext cx="162560" cy="161676"/>
          </a:xfrm>
          <a:prstGeom prst="rect">
            <a:avLst/>
          </a:prstGeom>
          <a:noFill/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pic>
        <p:nvPicPr>
          <p:cNvPr id="10" name="그림 9"/>
          <p:cNvPicPr>
            <a:picLocks noChangeAspect="1"/>
          </p:cNvPicPr>
          <p:nvPr/>
        </p:nvPicPr>
        <p:blipFill>
          <a:blip r:embed="rId3">
            <a:duotone>
              <a:prstClr val="black"/>
              <a:schemeClr val="accent5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colorTemperature colorTemp="112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6027335" y="4540547"/>
            <a:ext cx="116840" cy="116840"/>
          </a:xfrm>
          <a:prstGeom prst="rect">
            <a:avLst/>
          </a:prstGeom>
        </p:spPr>
      </p:pic>
      <p:sp>
        <p:nvSpPr>
          <p:cNvPr id="156" name="직사각형 155"/>
          <p:cNvSpPr/>
          <p:nvPr/>
        </p:nvSpPr>
        <p:spPr>
          <a:xfrm>
            <a:off x="6000872" y="4798509"/>
            <a:ext cx="162560" cy="161676"/>
          </a:xfrm>
          <a:prstGeom prst="rect">
            <a:avLst/>
          </a:prstGeom>
          <a:noFill/>
          <a:ln w="3175">
            <a:solidFill>
              <a:srgbClr val="B0B0B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sp>
        <p:nvSpPr>
          <p:cNvPr id="159" name="직사각형 158"/>
          <p:cNvSpPr/>
          <p:nvPr/>
        </p:nvSpPr>
        <p:spPr>
          <a:xfrm>
            <a:off x="6000872" y="5070648"/>
            <a:ext cx="162560" cy="161676"/>
          </a:xfrm>
          <a:prstGeom prst="rect">
            <a:avLst/>
          </a:prstGeom>
          <a:noFill/>
          <a:ln w="3175">
            <a:solidFill>
              <a:srgbClr val="B0B0B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</p:txBody>
      </p:sp>
      <p:grpSp>
        <p:nvGrpSpPr>
          <p:cNvPr id="174" name="그룹 173"/>
          <p:cNvGrpSpPr/>
          <p:nvPr/>
        </p:nvGrpSpPr>
        <p:grpSpPr>
          <a:xfrm>
            <a:off x="5987994" y="5510641"/>
            <a:ext cx="595035" cy="215444"/>
            <a:chOff x="5437557" y="5498987"/>
            <a:chExt cx="595035" cy="215444"/>
          </a:xfrm>
        </p:grpSpPr>
        <p:pic>
          <p:nvPicPr>
            <p:cNvPr id="164" name="object 18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454983" y="5508722"/>
              <a:ext cx="550533" cy="197299"/>
            </a:xfrm>
            <a:prstGeom prst="rect">
              <a:avLst/>
            </a:prstGeom>
          </p:spPr>
        </p:pic>
        <p:sp>
          <p:nvSpPr>
            <p:cNvPr id="165" name="object 182"/>
            <p:cNvSpPr/>
            <p:nvPr/>
          </p:nvSpPr>
          <p:spPr>
            <a:xfrm>
              <a:off x="5452993" y="5507926"/>
              <a:ext cx="551596" cy="197567"/>
            </a:xfrm>
            <a:custGeom>
              <a:avLst/>
              <a:gdLst/>
              <a:ahLst/>
              <a:cxnLst/>
              <a:rect l="l" t="t" r="r" b="b"/>
              <a:pathLst>
                <a:path w="264160" h="94614">
                  <a:moveTo>
                    <a:pt x="0" y="86963"/>
                  </a:moveTo>
                  <a:lnTo>
                    <a:pt x="0" y="6096"/>
                  </a:lnTo>
                  <a:lnTo>
                    <a:pt x="0" y="4572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7620" y="0"/>
                  </a:lnTo>
                  <a:lnTo>
                    <a:pt x="259365" y="0"/>
                  </a:lnTo>
                  <a:lnTo>
                    <a:pt x="260889" y="0"/>
                  </a:lnTo>
                  <a:lnTo>
                    <a:pt x="262413" y="1524"/>
                  </a:lnTo>
                  <a:lnTo>
                    <a:pt x="262413" y="3048"/>
                  </a:lnTo>
                  <a:lnTo>
                    <a:pt x="263937" y="3048"/>
                  </a:lnTo>
                  <a:lnTo>
                    <a:pt x="263937" y="6096"/>
                  </a:lnTo>
                  <a:lnTo>
                    <a:pt x="263937" y="88487"/>
                  </a:lnTo>
                  <a:lnTo>
                    <a:pt x="263937" y="90011"/>
                  </a:lnTo>
                  <a:lnTo>
                    <a:pt x="262413" y="91535"/>
                  </a:lnTo>
                  <a:lnTo>
                    <a:pt x="262413" y="93059"/>
                  </a:lnTo>
                  <a:lnTo>
                    <a:pt x="260889" y="93059"/>
                  </a:lnTo>
                  <a:lnTo>
                    <a:pt x="259365" y="93059"/>
                  </a:lnTo>
                  <a:lnTo>
                    <a:pt x="259365" y="94583"/>
                  </a:lnTo>
                  <a:lnTo>
                    <a:pt x="257841" y="94583"/>
                  </a:lnTo>
                  <a:lnTo>
                    <a:pt x="7620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4572" y="93059"/>
                  </a:lnTo>
                  <a:lnTo>
                    <a:pt x="3048" y="93059"/>
                  </a:lnTo>
                  <a:lnTo>
                    <a:pt x="1524" y="91535"/>
                  </a:lnTo>
                  <a:lnTo>
                    <a:pt x="1524" y="90011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0" name="TextBox 169"/>
            <p:cNvSpPr txBox="1"/>
            <p:nvPr/>
          </p:nvSpPr>
          <p:spPr>
            <a:xfrm>
              <a:off x="5437557" y="5498987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전체선택</a:t>
              </a:r>
              <a:endParaRPr lang="ko-KR" altLang="en-US" sz="800" b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3" name="그룹 172"/>
          <p:cNvGrpSpPr/>
          <p:nvPr/>
        </p:nvGrpSpPr>
        <p:grpSpPr>
          <a:xfrm>
            <a:off x="7352186" y="5510641"/>
            <a:ext cx="389850" cy="215444"/>
            <a:chOff x="6634425" y="5498987"/>
            <a:chExt cx="389850" cy="215444"/>
          </a:xfrm>
        </p:grpSpPr>
        <p:pic>
          <p:nvPicPr>
            <p:cNvPr id="167" name="object 18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654703" y="5508722"/>
              <a:ext cx="346869" cy="197299"/>
            </a:xfrm>
            <a:prstGeom prst="rect">
              <a:avLst/>
            </a:prstGeom>
          </p:spPr>
        </p:pic>
        <p:sp>
          <p:nvSpPr>
            <p:cNvPr id="168" name="object 185"/>
            <p:cNvSpPr/>
            <p:nvPr/>
          </p:nvSpPr>
          <p:spPr>
            <a:xfrm>
              <a:off x="6647741" y="5507926"/>
              <a:ext cx="35402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2" name="TextBox 171"/>
            <p:cNvSpPr txBox="1"/>
            <p:nvPr/>
          </p:nvSpPr>
          <p:spPr>
            <a:xfrm>
              <a:off x="6634425" y="5498987"/>
              <a:ext cx="389850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닫기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cxnSp>
        <p:nvCxnSpPr>
          <p:cNvPr id="178" name="직선 연결선 177"/>
          <p:cNvCxnSpPr/>
          <p:nvPr/>
        </p:nvCxnSpPr>
        <p:spPr bwMode="auto">
          <a:xfrm flipV="1">
            <a:off x="5944279" y="5449690"/>
            <a:ext cx="1828442" cy="3333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rgbClr val="B0B0B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1" name="TextBox 100"/>
          <p:cNvSpPr txBox="1"/>
          <p:nvPr/>
        </p:nvSpPr>
        <p:spPr>
          <a:xfrm>
            <a:off x="8181689" y="5389456"/>
            <a:ext cx="112471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Divider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1213374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직사각형 6">
            <a:extLst>
              <a:ext uri="{FF2B5EF4-FFF2-40B4-BE49-F238E27FC236}">
                <a16:creationId xmlns:a16="http://schemas.microsoft.com/office/drawing/2014/main" id="{22381EE0-DCFB-C6D0-C9EF-EBB61C8B4FC7}"/>
              </a:ext>
            </a:extLst>
          </p:cNvPr>
          <p:cNvSpPr/>
          <p:nvPr/>
        </p:nvSpPr>
        <p:spPr>
          <a:xfrm>
            <a:off x="528634" y="2401456"/>
            <a:ext cx="8853491" cy="3629891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직사각형 118"/>
          <p:cNvSpPr/>
          <p:nvPr/>
        </p:nvSpPr>
        <p:spPr>
          <a:xfrm>
            <a:off x="430980" y="1337377"/>
            <a:ext cx="8928361" cy="8089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화면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위치에 따라 드롭다운 되는 위치가 변경된다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가장자리에 가까우면 메뉴가 잘리지 않도록 위로 확장되어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항목들이 그룹화가 필요할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Divider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혹은 타이틀로 구분한다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943174" y="2589973"/>
            <a:ext cx="126794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드롭다운 위치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" name="그룹 1"/>
          <p:cNvGrpSpPr/>
          <p:nvPr/>
        </p:nvGrpSpPr>
        <p:grpSpPr>
          <a:xfrm>
            <a:off x="661187" y="3075551"/>
            <a:ext cx="1861957" cy="2225729"/>
            <a:chOff x="661187" y="3075551"/>
            <a:chExt cx="1861957" cy="2225729"/>
          </a:xfrm>
        </p:grpSpPr>
        <p:sp>
          <p:nvSpPr>
            <p:cNvPr id="9" name="object 191"/>
            <p:cNvSpPr/>
            <p:nvPr/>
          </p:nvSpPr>
          <p:spPr>
            <a:xfrm>
              <a:off x="679059" y="3075551"/>
              <a:ext cx="1844085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" name="object 143"/>
            <p:cNvSpPr/>
            <p:nvPr/>
          </p:nvSpPr>
          <p:spPr>
            <a:xfrm>
              <a:off x="2300579" y="3184317"/>
              <a:ext cx="125500" cy="64272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661187" y="3101043"/>
              <a:ext cx="479618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</p:txBody>
        </p:sp>
        <p:sp>
          <p:nvSpPr>
            <p:cNvPr id="12" name="object 191"/>
            <p:cNvSpPr/>
            <p:nvPr/>
          </p:nvSpPr>
          <p:spPr>
            <a:xfrm>
              <a:off x="679059" y="3338904"/>
              <a:ext cx="1844085" cy="1955283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3" name="그림 12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51841" y="3362190"/>
              <a:ext cx="164579" cy="1911825"/>
            </a:xfrm>
            <a:prstGeom prst="rect">
              <a:avLst/>
            </a:prstGeom>
          </p:spPr>
        </p:pic>
        <p:sp>
          <p:nvSpPr>
            <p:cNvPr id="14" name="object 191"/>
            <p:cNvSpPr/>
            <p:nvPr/>
          </p:nvSpPr>
          <p:spPr>
            <a:xfrm>
              <a:off x="693089" y="3353284"/>
              <a:ext cx="165838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697827" y="3269955"/>
              <a:ext cx="479618" cy="2031325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</a:p>
          </p:txBody>
        </p:sp>
      </p:grpSp>
      <p:sp>
        <p:nvSpPr>
          <p:cNvPr id="16" name="TextBox 15"/>
          <p:cNvSpPr txBox="1"/>
          <p:nvPr/>
        </p:nvSpPr>
        <p:spPr>
          <a:xfrm>
            <a:off x="870250" y="5368517"/>
            <a:ext cx="1481222" cy="215444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>
              <a:buClrTx/>
              <a:defRPr sz="8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pPr algn="ctr"/>
            <a:r>
              <a:rPr lang="ko-KR" altLang="en-US" dirty="0"/>
              <a:t>아래로 확장이 기본</a:t>
            </a:r>
          </a:p>
        </p:txBody>
      </p:sp>
      <p:grpSp>
        <p:nvGrpSpPr>
          <p:cNvPr id="3" name="그룹 2"/>
          <p:cNvGrpSpPr/>
          <p:nvPr/>
        </p:nvGrpSpPr>
        <p:grpSpPr>
          <a:xfrm>
            <a:off x="2768752" y="3006602"/>
            <a:ext cx="1861957" cy="2280791"/>
            <a:chOff x="2768752" y="3006602"/>
            <a:chExt cx="1861957" cy="2280791"/>
          </a:xfrm>
        </p:grpSpPr>
        <p:sp>
          <p:nvSpPr>
            <p:cNvPr id="18" name="object 191"/>
            <p:cNvSpPr/>
            <p:nvPr/>
          </p:nvSpPr>
          <p:spPr>
            <a:xfrm>
              <a:off x="2786624" y="5019967"/>
              <a:ext cx="1844085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" name="object 143"/>
            <p:cNvSpPr/>
            <p:nvPr/>
          </p:nvSpPr>
          <p:spPr>
            <a:xfrm>
              <a:off x="4408144" y="5137046"/>
              <a:ext cx="125500" cy="64272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2768752" y="5053772"/>
              <a:ext cx="479618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</p:txBody>
        </p:sp>
        <p:sp>
          <p:nvSpPr>
            <p:cNvPr id="21" name="object 191"/>
            <p:cNvSpPr/>
            <p:nvPr/>
          </p:nvSpPr>
          <p:spPr>
            <a:xfrm>
              <a:off x="2785262" y="3075551"/>
              <a:ext cx="1844085" cy="1955283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algn="l" rotWithShape="0">
                <a:schemeClr val="bg1">
                  <a:lumMod val="9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22" name="그림 21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58044" y="3098837"/>
              <a:ext cx="164579" cy="1911825"/>
            </a:xfrm>
            <a:prstGeom prst="rect">
              <a:avLst/>
            </a:prstGeom>
          </p:spPr>
        </p:pic>
        <p:sp>
          <p:nvSpPr>
            <p:cNvPr id="23" name="object 191"/>
            <p:cNvSpPr/>
            <p:nvPr/>
          </p:nvSpPr>
          <p:spPr>
            <a:xfrm>
              <a:off x="2799292" y="3089931"/>
              <a:ext cx="165838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2804030" y="3006602"/>
              <a:ext cx="479618" cy="2031325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</a:p>
          </p:txBody>
        </p:sp>
      </p:grpSp>
      <p:sp>
        <p:nvSpPr>
          <p:cNvPr id="25" name="TextBox 24"/>
          <p:cNvSpPr txBox="1"/>
          <p:nvPr/>
        </p:nvSpPr>
        <p:spPr>
          <a:xfrm>
            <a:off x="2737474" y="5368517"/>
            <a:ext cx="1990362" cy="215444"/>
          </a:xfrm>
          <a:prstGeom prst="rect">
            <a:avLst/>
          </a:prstGeom>
        </p:spPr>
        <p:txBody>
          <a:bodyPr wrap="square" rtlCol="0">
            <a:spAutoFit/>
          </a:bodyPr>
          <a:lstStyle>
            <a:defPPr>
              <a:defRPr lang="en-US"/>
            </a:defPPr>
            <a:lvl1pPr algn="ctr">
              <a:buClrTx/>
              <a:defRPr sz="800" b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defRPr>
            </a:lvl1pPr>
          </a:lstStyle>
          <a:p>
            <a:r>
              <a:rPr lang="ko-KR" altLang="en-US" dirty="0"/>
              <a:t>하단의 공간이 부족할 경우 위로 확장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6417007" y="2589973"/>
            <a:ext cx="1483353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그룹화 된 드롭다운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5" name="그룹 4"/>
          <p:cNvGrpSpPr/>
          <p:nvPr/>
        </p:nvGrpSpPr>
        <p:grpSpPr>
          <a:xfrm>
            <a:off x="7264386" y="3075551"/>
            <a:ext cx="1861957" cy="2225729"/>
            <a:chOff x="7264386" y="3075551"/>
            <a:chExt cx="1861957" cy="2225729"/>
          </a:xfrm>
        </p:grpSpPr>
        <p:sp>
          <p:nvSpPr>
            <p:cNvPr id="27" name="object 191"/>
            <p:cNvSpPr/>
            <p:nvPr/>
          </p:nvSpPr>
          <p:spPr>
            <a:xfrm>
              <a:off x="7282258" y="3075551"/>
              <a:ext cx="1844085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8" name="object 143"/>
            <p:cNvSpPr/>
            <p:nvPr/>
          </p:nvSpPr>
          <p:spPr>
            <a:xfrm>
              <a:off x="8903778" y="3184317"/>
              <a:ext cx="125500" cy="64272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7264386" y="3101043"/>
              <a:ext cx="479618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30" name="object 191"/>
            <p:cNvSpPr/>
            <p:nvPr/>
          </p:nvSpPr>
          <p:spPr>
            <a:xfrm>
              <a:off x="7282258" y="3338904"/>
              <a:ext cx="1844085" cy="1955283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31" name="그림 30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955040" y="3362190"/>
              <a:ext cx="164579" cy="1911825"/>
            </a:xfrm>
            <a:prstGeom prst="rect">
              <a:avLst/>
            </a:prstGeom>
          </p:spPr>
        </p:pic>
        <p:sp>
          <p:nvSpPr>
            <p:cNvPr id="32" name="object 191"/>
            <p:cNvSpPr/>
            <p:nvPr/>
          </p:nvSpPr>
          <p:spPr>
            <a:xfrm>
              <a:off x="7296288" y="5012019"/>
              <a:ext cx="165838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3" name="TextBox 32"/>
            <p:cNvSpPr txBox="1"/>
            <p:nvPr/>
          </p:nvSpPr>
          <p:spPr>
            <a:xfrm>
              <a:off x="7301026" y="3269955"/>
              <a:ext cx="830677" cy="2031325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Optgroup1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Optgroup2 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>
                <a:lnSpc>
                  <a:spcPct val="200000"/>
                </a:lnSpc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</p:txBody>
        </p:sp>
      </p:grpSp>
      <p:sp>
        <p:nvSpPr>
          <p:cNvPr id="34" name="TextBox 33"/>
          <p:cNvSpPr txBox="1"/>
          <p:nvPr/>
        </p:nvSpPr>
        <p:spPr>
          <a:xfrm>
            <a:off x="6282226" y="5608636"/>
            <a:ext cx="158576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Divider</a:t>
            </a: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grpSp>
        <p:nvGrpSpPr>
          <p:cNvPr id="4" name="그룹 3"/>
          <p:cNvGrpSpPr/>
          <p:nvPr/>
        </p:nvGrpSpPr>
        <p:grpSpPr>
          <a:xfrm>
            <a:off x="5135021" y="3075551"/>
            <a:ext cx="1861957" cy="2225729"/>
            <a:chOff x="5135021" y="3075551"/>
            <a:chExt cx="1861957" cy="2225729"/>
          </a:xfrm>
        </p:grpSpPr>
        <p:sp>
          <p:nvSpPr>
            <p:cNvPr id="36" name="object 191"/>
            <p:cNvSpPr/>
            <p:nvPr/>
          </p:nvSpPr>
          <p:spPr>
            <a:xfrm>
              <a:off x="5152893" y="3075551"/>
              <a:ext cx="1844085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7" name="object 143"/>
            <p:cNvSpPr/>
            <p:nvPr/>
          </p:nvSpPr>
          <p:spPr>
            <a:xfrm>
              <a:off x="6774413" y="3184317"/>
              <a:ext cx="125500" cy="64272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8" name="TextBox 37"/>
            <p:cNvSpPr txBox="1"/>
            <p:nvPr/>
          </p:nvSpPr>
          <p:spPr>
            <a:xfrm>
              <a:off x="5135021" y="3101043"/>
              <a:ext cx="479618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옵션</a:t>
              </a: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39" name="object 191"/>
            <p:cNvSpPr/>
            <p:nvPr/>
          </p:nvSpPr>
          <p:spPr>
            <a:xfrm>
              <a:off x="5152893" y="3338904"/>
              <a:ext cx="1844085" cy="1955283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40" name="그림 39"/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25675" y="3362190"/>
              <a:ext cx="164579" cy="1911825"/>
            </a:xfrm>
            <a:prstGeom prst="rect">
              <a:avLst/>
            </a:prstGeom>
          </p:spPr>
        </p:pic>
        <p:sp>
          <p:nvSpPr>
            <p:cNvPr id="41" name="object 191"/>
            <p:cNvSpPr/>
            <p:nvPr/>
          </p:nvSpPr>
          <p:spPr>
            <a:xfrm>
              <a:off x="5166923" y="3353284"/>
              <a:ext cx="165838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5171660" y="3269955"/>
              <a:ext cx="960875" cy="2031325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다른그룹옵션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다른그룹옵션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ko-KR" altLang="en-US" sz="90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다른그룹옵션</a:t>
              </a: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</p:txBody>
        </p:sp>
        <p:cxnSp>
          <p:nvCxnSpPr>
            <p:cNvPr id="43" name="직선 연결선 42"/>
            <p:cNvCxnSpPr/>
            <p:nvPr/>
          </p:nvCxnSpPr>
          <p:spPr bwMode="auto">
            <a:xfrm>
              <a:off x="5146557" y="4421032"/>
              <a:ext cx="1678749" cy="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rgbClr val="B0B0B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49" name="직선 연결선 48"/>
          <p:cNvCxnSpPr/>
          <p:nvPr/>
        </p:nvCxnSpPr>
        <p:spPr bwMode="auto">
          <a:xfrm>
            <a:off x="6474946" y="4424136"/>
            <a:ext cx="0" cy="1175213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0" name="타원 49"/>
          <p:cNvSpPr/>
          <p:nvPr/>
        </p:nvSpPr>
        <p:spPr>
          <a:xfrm>
            <a:off x="8050662" y="4524937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1" name="직선 연결선 50"/>
          <p:cNvCxnSpPr/>
          <p:nvPr/>
        </p:nvCxnSpPr>
        <p:spPr bwMode="auto">
          <a:xfrm>
            <a:off x="8147938" y="4569091"/>
            <a:ext cx="32695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2" name="TextBox 51"/>
          <p:cNvSpPr txBox="1"/>
          <p:nvPr/>
        </p:nvSpPr>
        <p:spPr>
          <a:xfrm>
            <a:off x="8204300" y="5604504"/>
            <a:ext cx="1421206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Title Text </a:t>
            </a:r>
          </a:p>
        </p:txBody>
      </p:sp>
      <p:cxnSp>
        <p:nvCxnSpPr>
          <p:cNvPr id="53" name="직선 연결선 52"/>
          <p:cNvCxnSpPr/>
          <p:nvPr/>
        </p:nvCxnSpPr>
        <p:spPr bwMode="auto">
          <a:xfrm>
            <a:off x="8474896" y="4575046"/>
            <a:ext cx="0" cy="103318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4124997052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직사각형 36">
            <a:extLst>
              <a:ext uri="{FF2B5EF4-FFF2-40B4-BE49-F238E27FC236}">
                <a16:creationId xmlns:a16="http://schemas.microsoft.com/office/drawing/2014/main" id="{347D3989-B35C-F2C8-0013-54BD4084ADB5}"/>
              </a:ext>
            </a:extLst>
          </p:cNvPr>
          <p:cNvSpPr/>
          <p:nvPr/>
        </p:nvSpPr>
        <p:spPr>
          <a:xfrm>
            <a:off x="523875" y="3786910"/>
            <a:ext cx="8850944" cy="153030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직사각형 35">
            <a:extLst>
              <a:ext uri="{FF2B5EF4-FFF2-40B4-BE49-F238E27FC236}">
                <a16:creationId xmlns:a16="http://schemas.microsoft.com/office/drawing/2014/main" id="{62426E19-1257-9696-C809-CD7532DBBF41}"/>
              </a:ext>
            </a:extLst>
          </p:cNvPr>
          <p:cNvSpPr/>
          <p:nvPr/>
        </p:nvSpPr>
        <p:spPr>
          <a:xfrm>
            <a:off x="523875" y="1859440"/>
            <a:ext cx="8850944" cy="153030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 txBox="1">
            <a:spLocks/>
          </p:cNvSpPr>
          <p:nvPr/>
        </p:nvSpPr>
        <p:spPr>
          <a:xfrm>
            <a:off x="422275" y="1167877"/>
            <a:ext cx="7218363" cy="377824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2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5.3.7 </a:t>
            </a:r>
            <a:r>
              <a:rPr lang="ko-KR" altLang="en-US" sz="1100" dirty="0"/>
              <a:t>날짜 선택</a:t>
            </a:r>
            <a:endParaRPr lang="en-US" altLang="ko-KR" sz="1100" dirty="0"/>
          </a:p>
        </p:txBody>
      </p:sp>
      <p:sp>
        <p:nvSpPr>
          <p:cNvPr id="65" name="object 60"/>
          <p:cNvSpPr/>
          <p:nvPr/>
        </p:nvSpPr>
        <p:spPr>
          <a:xfrm>
            <a:off x="7287153" y="2697434"/>
            <a:ext cx="1344775" cy="208120"/>
          </a:xfrm>
          <a:custGeom>
            <a:avLst/>
            <a:gdLst/>
            <a:ahLst/>
            <a:cxnLst/>
            <a:rect l="l" t="t" r="r" b="b"/>
            <a:pathLst>
              <a:path w="800100" h="123825">
                <a:moveTo>
                  <a:pt x="800100" y="123444"/>
                </a:moveTo>
                <a:lnTo>
                  <a:pt x="0" y="123444"/>
                </a:lnTo>
                <a:lnTo>
                  <a:pt x="0" y="0"/>
                </a:lnTo>
                <a:lnTo>
                  <a:pt x="800100" y="0"/>
                </a:lnTo>
                <a:lnTo>
                  <a:pt x="800100" y="123444"/>
                </a:lnTo>
                <a:close/>
              </a:path>
            </a:pathLst>
          </a:custGeom>
          <a:solidFill>
            <a:srgbClr val="F4F4F4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6" name="object 61"/>
          <p:cNvSpPr/>
          <p:nvPr/>
        </p:nvSpPr>
        <p:spPr>
          <a:xfrm>
            <a:off x="7289874" y="2698234"/>
            <a:ext cx="1341573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201508" y="2462358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object 191"/>
          <p:cNvSpPr/>
          <p:nvPr/>
        </p:nvSpPr>
        <p:spPr>
          <a:xfrm>
            <a:off x="5124087" y="2699868"/>
            <a:ext cx="1423864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5043725" y="2462358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5086897" y="2703896"/>
            <a:ext cx="71686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7255539" y="2700398"/>
            <a:ext cx="71686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2024-12-31</a:t>
            </a:r>
          </a:p>
        </p:txBody>
      </p:sp>
      <p:sp>
        <p:nvSpPr>
          <p:cNvPr id="58" name="object 140"/>
          <p:cNvSpPr/>
          <p:nvPr/>
        </p:nvSpPr>
        <p:spPr>
          <a:xfrm>
            <a:off x="848403" y="2702075"/>
            <a:ext cx="1365207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812704" y="2703896"/>
            <a:ext cx="71686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</a:t>
            </a:r>
          </a:p>
        </p:txBody>
      </p:sp>
      <p:sp>
        <p:nvSpPr>
          <p:cNvPr id="62" name="TextBox 61"/>
          <p:cNvSpPr txBox="1"/>
          <p:nvPr/>
        </p:nvSpPr>
        <p:spPr>
          <a:xfrm>
            <a:off x="766743" y="2462358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86" name="object 4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046953" y="2743581"/>
            <a:ext cx="111265" cy="113688"/>
          </a:xfrm>
          <a:prstGeom prst="rect">
            <a:avLst/>
          </a:prstGeom>
        </p:spPr>
      </p:pic>
      <p:sp>
        <p:nvSpPr>
          <p:cNvPr id="70" name="object 191"/>
          <p:cNvSpPr/>
          <p:nvPr/>
        </p:nvSpPr>
        <p:spPr>
          <a:xfrm>
            <a:off x="2878740" y="2699868"/>
            <a:ext cx="1400759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1" name="TextBox 70"/>
          <p:cNvSpPr txBox="1"/>
          <p:nvPr/>
        </p:nvSpPr>
        <p:spPr>
          <a:xfrm>
            <a:off x="2779328" y="2462358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/>
          <p:cNvSpPr txBox="1"/>
          <p:nvPr/>
        </p:nvSpPr>
        <p:spPr>
          <a:xfrm>
            <a:off x="2843499" y="2703896"/>
            <a:ext cx="71686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</a:t>
            </a:r>
          </a:p>
        </p:txBody>
      </p:sp>
      <p:pic>
        <p:nvPicPr>
          <p:cNvPr id="87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16971" y="2743581"/>
            <a:ext cx="111265" cy="113688"/>
          </a:xfrm>
          <a:prstGeom prst="rect">
            <a:avLst/>
          </a:prstGeom>
        </p:spPr>
      </p:pic>
      <p:pic>
        <p:nvPicPr>
          <p:cNvPr id="89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381738" y="2752504"/>
            <a:ext cx="111265" cy="113688"/>
          </a:xfrm>
          <a:prstGeom prst="rect">
            <a:avLst/>
          </a:prstGeom>
        </p:spPr>
      </p:pic>
      <p:sp>
        <p:nvSpPr>
          <p:cNvPr id="90" name="object 191"/>
          <p:cNvSpPr/>
          <p:nvPr/>
        </p:nvSpPr>
        <p:spPr>
          <a:xfrm>
            <a:off x="5124087" y="2960860"/>
            <a:ext cx="1423864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5086897" y="2964888"/>
            <a:ext cx="71686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</a:t>
            </a:r>
          </a:p>
        </p:txBody>
      </p:sp>
      <p:pic>
        <p:nvPicPr>
          <p:cNvPr id="92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381738" y="3013496"/>
            <a:ext cx="111265" cy="113688"/>
          </a:xfrm>
          <a:prstGeom prst="rect">
            <a:avLst/>
          </a:prstGeom>
        </p:spPr>
      </p:pic>
      <p:cxnSp>
        <p:nvCxnSpPr>
          <p:cNvPr id="93" name="직선 연결선 92"/>
          <p:cNvCxnSpPr/>
          <p:nvPr/>
        </p:nvCxnSpPr>
        <p:spPr bwMode="auto">
          <a:xfrm>
            <a:off x="5708367" y="2997911"/>
            <a:ext cx="0" cy="127476"/>
          </a:xfrm>
          <a:prstGeom prst="line">
            <a:avLst/>
          </a:prstGeom>
          <a:solidFill>
            <a:schemeClr val="accent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5" name="그림 4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19998" y="3013496"/>
            <a:ext cx="111892" cy="111892"/>
          </a:xfrm>
          <a:prstGeom prst="rect">
            <a:avLst/>
          </a:prstGeom>
        </p:spPr>
      </p:pic>
      <p:grpSp>
        <p:nvGrpSpPr>
          <p:cNvPr id="16" name="그룹 15"/>
          <p:cNvGrpSpPr/>
          <p:nvPr/>
        </p:nvGrpSpPr>
        <p:grpSpPr>
          <a:xfrm>
            <a:off x="6249310" y="3047020"/>
            <a:ext cx="45719" cy="45927"/>
            <a:chOff x="5879847" y="2637270"/>
            <a:chExt cx="61931" cy="62213"/>
          </a:xfrm>
        </p:grpSpPr>
        <p:cxnSp>
          <p:nvCxnSpPr>
            <p:cNvPr id="7" name="직선 연결선 6"/>
            <p:cNvCxnSpPr/>
            <p:nvPr/>
          </p:nvCxnSpPr>
          <p:spPr bwMode="auto">
            <a:xfrm>
              <a:off x="5879847" y="2637270"/>
              <a:ext cx="61931" cy="5828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" name="직선 연결선 8"/>
            <p:cNvCxnSpPr/>
            <p:nvPr/>
          </p:nvCxnSpPr>
          <p:spPr bwMode="auto">
            <a:xfrm flipH="1">
              <a:off x="5879847" y="2637552"/>
              <a:ext cx="61931" cy="6193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94" name="object 2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464790" y="2751276"/>
            <a:ext cx="111265" cy="113688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8EF8D77-3E1E-B37D-B40D-702355504955}"/>
              </a:ext>
            </a:extLst>
          </p:cNvPr>
          <p:cNvSpPr txBox="1"/>
          <p:nvPr/>
        </p:nvSpPr>
        <p:spPr>
          <a:xfrm>
            <a:off x="637147" y="1976230"/>
            <a:ext cx="2012585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날짜 선택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2C0E1D-D26D-A74E-D7DE-FD426EC4F4A0}"/>
              </a:ext>
            </a:extLst>
          </p:cNvPr>
          <p:cNvSpPr txBox="1"/>
          <p:nvPr/>
        </p:nvSpPr>
        <p:spPr>
          <a:xfrm>
            <a:off x="637147" y="3953162"/>
            <a:ext cx="2012585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[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기간 선택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]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object 61"/>
          <p:cNvSpPr/>
          <p:nvPr/>
        </p:nvSpPr>
        <p:spPr>
          <a:xfrm>
            <a:off x="7289874" y="4656341"/>
            <a:ext cx="1427699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201508" y="4420465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object 191"/>
          <p:cNvSpPr/>
          <p:nvPr/>
        </p:nvSpPr>
        <p:spPr>
          <a:xfrm>
            <a:off x="5124086" y="4657975"/>
            <a:ext cx="1480001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5043725" y="4420465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5086897" y="4662003"/>
            <a:ext cx="1321196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2024-01-31~2024-12-31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7255539" y="4658505"/>
            <a:ext cx="1321196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2024-01-31~2024-12-31</a:t>
            </a:r>
          </a:p>
        </p:txBody>
      </p:sp>
      <p:sp>
        <p:nvSpPr>
          <p:cNvPr id="17" name="object 140"/>
          <p:cNvSpPr/>
          <p:nvPr/>
        </p:nvSpPr>
        <p:spPr>
          <a:xfrm>
            <a:off x="848403" y="4660182"/>
            <a:ext cx="1496217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12704" y="4662003"/>
            <a:ext cx="1321196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2024-01-31~2024-12-31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766743" y="4420465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1" name="object 4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78439" y="4701688"/>
            <a:ext cx="111265" cy="113688"/>
          </a:xfrm>
          <a:prstGeom prst="rect">
            <a:avLst/>
          </a:prstGeom>
        </p:spPr>
      </p:pic>
      <p:sp>
        <p:nvSpPr>
          <p:cNvPr id="22" name="object 191"/>
          <p:cNvSpPr/>
          <p:nvPr/>
        </p:nvSpPr>
        <p:spPr>
          <a:xfrm>
            <a:off x="2878740" y="4657975"/>
            <a:ext cx="1483113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2779328" y="4420465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2843499" y="4662003"/>
            <a:ext cx="1321196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2024-01-31~2024-12-31</a:t>
            </a:r>
          </a:p>
        </p:txBody>
      </p:sp>
      <p:pic>
        <p:nvPicPr>
          <p:cNvPr id="26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196309" y="4701688"/>
            <a:ext cx="111265" cy="113688"/>
          </a:xfrm>
          <a:prstGeom prst="rect">
            <a:avLst/>
          </a:prstGeom>
        </p:spPr>
      </p:pic>
      <p:pic>
        <p:nvPicPr>
          <p:cNvPr id="27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38152" y="4699554"/>
            <a:ext cx="111265" cy="113688"/>
          </a:xfrm>
          <a:prstGeom prst="rect">
            <a:avLst/>
          </a:prstGeom>
        </p:spPr>
      </p:pic>
      <p:sp>
        <p:nvSpPr>
          <p:cNvPr id="28" name="object 191"/>
          <p:cNvSpPr/>
          <p:nvPr/>
        </p:nvSpPr>
        <p:spPr>
          <a:xfrm>
            <a:off x="5124087" y="4918967"/>
            <a:ext cx="148000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5086897" y="4922995"/>
            <a:ext cx="1208985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2024-01-31~2024-12-</a:t>
            </a:r>
          </a:p>
        </p:txBody>
      </p:sp>
      <p:pic>
        <p:nvPicPr>
          <p:cNvPr id="30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438152" y="4971603"/>
            <a:ext cx="111265" cy="11368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76412" y="4971603"/>
            <a:ext cx="111892" cy="111892"/>
          </a:xfrm>
          <a:prstGeom prst="rect">
            <a:avLst/>
          </a:prstGeom>
        </p:spPr>
      </p:pic>
      <p:grpSp>
        <p:nvGrpSpPr>
          <p:cNvPr id="32" name="그룹 31"/>
          <p:cNvGrpSpPr/>
          <p:nvPr/>
        </p:nvGrpSpPr>
        <p:grpSpPr>
          <a:xfrm>
            <a:off x="6305724" y="5005127"/>
            <a:ext cx="45719" cy="45927"/>
            <a:chOff x="5879847" y="2637270"/>
            <a:chExt cx="61931" cy="62213"/>
          </a:xfrm>
        </p:grpSpPr>
        <p:cxnSp>
          <p:nvCxnSpPr>
            <p:cNvPr id="33" name="직선 연결선 32"/>
            <p:cNvCxnSpPr/>
            <p:nvPr/>
          </p:nvCxnSpPr>
          <p:spPr bwMode="auto">
            <a:xfrm>
              <a:off x="5879847" y="2637270"/>
              <a:ext cx="61931" cy="5828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" name="직선 연결선 33"/>
            <p:cNvCxnSpPr/>
            <p:nvPr/>
          </p:nvCxnSpPr>
          <p:spPr bwMode="auto">
            <a:xfrm flipH="1">
              <a:off x="5879847" y="2637552"/>
              <a:ext cx="61931" cy="6193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35" name="object 2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8552716" y="4709383"/>
            <a:ext cx="111265" cy="1136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46116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TextBox 83"/>
          <p:cNvSpPr txBox="1"/>
          <p:nvPr/>
        </p:nvSpPr>
        <p:spPr>
          <a:xfrm>
            <a:off x="6745865" y="1996637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연도 선택 달력</a:t>
            </a:r>
          </a:p>
        </p:txBody>
      </p:sp>
      <p:grpSp>
        <p:nvGrpSpPr>
          <p:cNvPr id="6" name="그룹 5"/>
          <p:cNvGrpSpPr/>
          <p:nvPr/>
        </p:nvGrpSpPr>
        <p:grpSpPr>
          <a:xfrm>
            <a:off x="6561220" y="2334675"/>
            <a:ext cx="1861956" cy="2157240"/>
            <a:chOff x="6561220" y="2334675"/>
            <a:chExt cx="1861956" cy="2157240"/>
          </a:xfrm>
        </p:grpSpPr>
        <p:sp>
          <p:nvSpPr>
            <p:cNvPr id="85" name="object 191"/>
            <p:cNvSpPr/>
            <p:nvPr/>
          </p:nvSpPr>
          <p:spPr>
            <a:xfrm>
              <a:off x="6579093" y="2334675"/>
              <a:ext cx="1689372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6561220" y="2360167"/>
              <a:ext cx="777777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2019~2030</a:t>
              </a:r>
            </a:p>
          </p:txBody>
        </p:sp>
        <p:sp>
          <p:nvSpPr>
            <p:cNvPr id="87" name="object 191"/>
            <p:cNvSpPr/>
            <p:nvPr/>
          </p:nvSpPr>
          <p:spPr>
            <a:xfrm>
              <a:off x="6579091" y="2598555"/>
              <a:ext cx="1844085" cy="1893360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8" name="object 191"/>
            <p:cNvSpPr/>
            <p:nvPr/>
          </p:nvSpPr>
          <p:spPr>
            <a:xfrm>
              <a:off x="6589766" y="2607213"/>
              <a:ext cx="183174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5F5"/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9" name="TextBox 88"/>
            <p:cNvSpPr txBox="1"/>
            <p:nvPr/>
          </p:nvSpPr>
          <p:spPr>
            <a:xfrm>
              <a:off x="7002592" y="2529079"/>
              <a:ext cx="1077539" cy="3693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2019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~2030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90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55346" y="2393490"/>
              <a:ext cx="146138" cy="149320"/>
            </a:xfrm>
            <a:prstGeom prst="rect">
              <a:avLst/>
            </a:prstGeom>
          </p:spPr>
        </p:pic>
        <p:sp>
          <p:nvSpPr>
            <p:cNvPr id="91" name="TextBox 90"/>
            <p:cNvSpPr txBox="1"/>
            <p:nvPr/>
          </p:nvSpPr>
          <p:spPr>
            <a:xfrm>
              <a:off x="6600547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>
                  <a:solidFill>
                    <a:srgbClr val="B0B0B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2019</a:t>
              </a: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2023</a:t>
              </a: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2027</a:t>
              </a:r>
            </a:p>
          </p:txBody>
        </p:sp>
        <p:sp>
          <p:nvSpPr>
            <p:cNvPr id="92" name="직사각형 91"/>
            <p:cNvSpPr/>
            <p:nvPr/>
          </p:nvSpPr>
          <p:spPr>
            <a:xfrm>
              <a:off x="7985309" y="3914773"/>
              <a:ext cx="350559" cy="350559"/>
            </a:xfrm>
            <a:prstGeom prst="rect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object 143"/>
            <p:cNvSpPr/>
            <p:nvPr/>
          </p:nvSpPr>
          <p:spPr>
            <a:xfrm rot="16200000">
              <a:off x="8131580" y="271438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4" name="object 143"/>
            <p:cNvSpPr/>
            <p:nvPr/>
          </p:nvSpPr>
          <p:spPr>
            <a:xfrm rot="5400000">
              <a:off x="6816196" y="271438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7040928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>
                  <a:solidFill>
                    <a:srgbClr val="B0B0B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2020</a:t>
              </a: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2028</a:t>
              </a:r>
            </a:p>
          </p:txBody>
        </p:sp>
        <p:sp>
          <p:nvSpPr>
            <p:cNvPr id="96" name="TextBox 95"/>
            <p:cNvSpPr txBox="1"/>
            <p:nvPr/>
          </p:nvSpPr>
          <p:spPr>
            <a:xfrm>
              <a:off x="7925964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2022</a:t>
              </a:r>
            </a:p>
            <a:p>
              <a:pPr algn="ctr">
                <a:buClrTx/>
              </a:pPr>
              <a:endPara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2026</a:t>
              </a:r>
            </a:p>
            <a:p>
              <a:pPr algn="ctr">
                <a:buClrTx/>
              </a:pPr>
              <a:endPara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2030</a:t>
              </a:r>
            </a:p>
          </p:txBody>
        </p:sp>
        <p:sp>
          <p:nvSpPr>
            <p:cNvPr id="97" name="직사각형 96"/>
            <p:cNvSpPr/>
            <p:nvPr/>
          </p:nvSpPr>
          <p:spPr>
            <a:xfrm>
              <a:off x="7541362" y="3096279"/>
              <a:ext cx="350559" cy="350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8" name="TextBox 97"/>
            <p:cNvSpPr txBox="1"/>
            <p:nvPr/>
          </p:nvSpPr>
          <p:spPr>
            <a:xfrm>
              <a:off x="7479642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2021</a:t>
              </a: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2025</a:t>
              </a: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2029</a:t>
              </a:r>
            </a:p>
          </p:txBody>
        </p:sp>
        <p:grpSp>
          <p:nvGrpSpPr>
            <p:cNvPr id="101" name="그룹 100"/>
            <p:cNvGrpSpPr/>
            <p:nvPr/>
          </p:nvGrpSpPr>
          <p:grpSpPr>
            <a:xfrm>
              <a:off x="7834998" y="2603074"/>
              <a:ext cx="268280" cy="268280"/>
              <a:chOff x="6209471" y="2709208"/>
              <a:chExt cx="307182" cy="307182"/>
            </a:xfrm>
          </p:grpSpPr>
          <p:sp>
            <p:nvSpPr>
              <p:cNvPr id="99" name="타원 98"/>
              <p:cNvSpPr/>
              <p:nvPr/>
            </p:nvSpPr>
            <p:spPr>
              <a:xfrm>
                <a:off x="6209471" y="2709208"/>
                <a:ext cx="307182" cy="307182"/>
              </a:xfrm>
              <a:prstGeom prst="ellipse">
                <a:avLst/>
              </a:prstGeom>
              <a:solidFill>
                <a:srgbClr val="F981F0">
                  <a:alpha val="22000"/>
                </a:srgb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0" name="타원 99"/>
              <p:cNvSpPr/>
              <p:nvPr/>
            </p:nvSpPr>
            <p:spPr>
              <a:xfrm>
                <a:off x="6290743" y="2790480"/>
                <a:ext cx="144638" cy="144638"/>
              </a:xfrm>
              <a:prstGeom prst="ellipse">
                <a:avLst/>
              </a:prstGeom>
              <a:solidFill>
                <a:srgbClr val="F981F0">
                  <a:alpha val="55000"/>
                </a:srgb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46" name="TextBox 45"/>
          <p:cNvSpPr txBox="1"/>
          <p:nvPr/>
        </p:nvSpPr>
        <p:spPr>
          <a:xfrm>
            <a:off x="4094568" y="1996637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월 선택 달력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3909923" y="2334675"/>
            <a:ext cx="1861956" cy="2157240"/>
            <a:chOff x="3909923" y="2334675"/>
            <a:chExt cx="1861956" cy="2157240"/>
          </a:xfrm>
        </p:grpSpPr>
        <p:sp>
          <p:nvSpPr>
            <p:cNvPr id="60" name="object 191"/>
            <p:cNvSpPr/>
            <p:nvPr/>
          </p:nvSpPr>
          <p:spPr>
            <a:xfrm>
              <a:off x="3927796" y="2334675"/>
              <a:ext cx="1689372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/>
            <p:cNvSpPr txBox="1"/>
            <p:nvPr/>
          </p:nvSpPr>
          <p:spPr>
            <a:xfrm>
              <a:off x="3909923" y="2360167"/>
              <a:ext cx="617477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2024-12</a:t>
              </a:r>
            </a:p>
          </p:txBody>
        </p:sp>
        <p:sp>
          <p:nvSpPr>
            <p:cNvPr id="62" name="object 191"/>
            <p:cNvSpPr/>
            <p:nvPr/>
          </p:nvSpPr>
          <p:spPr>
            <a:xfrm>
              <a:off x="3927794" y="2598555"/>
              <a:ext cx="1844085" cy="1893360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3" name="object 191"/>
            <p:cNvSpPr/>
            <p:nvPr/>
          </p:nvSpPr>
          <p:spPr>
            <a:xfrm>
              <a:off x="3938469" y="2607213"/>
              <a:ext cx="183174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5F5"/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4" name="TextBox 63"/>
            <p:cNvSpPr txBox="1"/>
            <p:nvPr/>
          </p:nvSpPr>
          <p:spPr>
            <a:xfrm>
              <a:off x="4565497" y="2529079"/>
              <a:ext cx="569387" cy="325217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65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04049" y="2393490"/>
              <a:ext cx="146138" cy="149320"/>
            </a:xfrm>
            <a:prstGeom prst="rect">
              <a:avLst/>
            </a:prstGeom>
          </p:spPr>
        </p:pic>
        <p:sp>
          <p:nvSpPr>
            <p:cNvPr id="67" name="TextBox 66"/>
            <p:cNvSpPr txBox="1"/>
            <p:nvPr/>
          </p:nvSpPr>
          <p:spPr>
            <a:xfrm>
              <a:off x="3949250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>
                  <a:solidFill>
                    <a:srgbClr val="B0B0B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  <a:r>
                <a:rPr lang="ko-KR" altLang="en-US" sz="900" b="1">
                  <a:solidFill>
                    <a:srgbClr val="B0B0B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solidFill>
                  <a:srgbClr val="B0B0B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5334012" y="3914773"/>
              <a:ext cx="350559" cy="350559"/>
            </a:xfrm>
            <a:prstGeom prst="rect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object 143"/>
            <p:cNvSpPr/>
            <p:nvPr/>
          </p:nvSpPr>
          <p:spPr>
            <a:xfrm rot="16200000">
              <a:off x="5480283" y="271438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7" name="object 143"/>
            <p:cNvSpPr/>
            <p:nvPr/>
          </p:nvSpPr>
          <p:spPr>
            <a:xfrm rot="5400000">
              <a:off x="4164899" y="271438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4389631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>
                  <a:solidFill>
                    <a:srgbClr val="B0B0B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  <a:r>
                <a:rPr lang="ko-KR" altLang="en-US" sz="900" b="1">
                  <a:solidFill>
                    <a:srgbClr val="B0B0B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solidFill>
                  <a:srgbClr val="B0B0B0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1" name="TextBox 80"/>
            <p:cNvSpPr txBox="1"/>
            <p:nvPr/>
          </p:nvSpPr>
          <p:spPr>
            <a:xfrm>
              <a:off x="5274667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12</a:t>
              </a:r>
              <a:r>
                <a:rPr lang="ko-KR" altLang="en-US" sz="9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2" name="직사각형 81"/>
            <p:cNvSpPr/>
            <p:nvPr/>
          </p:nvSpPr>
          <p:spPr>
            <a:xfrm>
              <a:off x="4890065" y="3096279"/>
              <a:ext cx="350559" cy="350559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3" name="TextBox 82"/>
            <p:cNvSpPr txBox="1"/>
            <p:nvPr/>
          </p:nvSpPr>
          <p:spPr>
            <a:xfrm>
              <a:off x="4828345" y="3161206"/>
              <a:ext cx="474001" cy="106182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 algn="ctr"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02" name="그룹 101"/>
            <p:cNvGrpSpPr/>
            <p:nvPr/>
          </p:nvGrpSpPr>
          <p:grpSpPr>
            <a:xfrm>
              <a:off x="4916373" y="2590999"/>
              <a:ext cx="268280" cy="268280"/>
              <a:chOff x="6209471" y="2709208"/>
              <a:chExt cx="307182" cy="307182"/>
            </a:xfrm>
          </p:grpSpPr>
          <p:sp>
            <p:nvSpPr>
              <p:cNvPr id="103" name="타원 102"/>
              <p:cNvSpPr/>
              <p:nvPr/>
            </p:nvSpPr>
            <p:spPr>
              <a:xfrm>
                <a:off x="6209471" y="2709208"/>
                <a:ext cx="307182" cy="307182"/>
              </a:xfrm>
              <a:prstGeom prst="ellipse">
                <a:avLst/>
              </a:prstGeom>
              <a:solidFill>
                <a:srgbClr val="F981F0">
                  <a:alpha val="22000"/>
                </a:srgb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4" name="타원 103"/>
              <p:cNvSpPr/>
              <p:nvPr/>
            </p:nvSpPr>
            <p:spPr>
              <a:xfrm>
                <a:off x="6290743" y="2790480"/>
                <a:ext cx="144638" cy="144638"/>
              </a:xfrm>
              <a:prstGeom prst="ellipse">
                <a:avLst/>
              </a:prstGeom>
              <a:solidFill>
                <a:srgbClr val="F981F0">
                  <a:alpha val="55000"/>
                </a:srgb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31" name="TextBox 30"/>
          <p:cNvSpPr txBox="1"/>
          <p:nvPr/>
        </p:nvSpPr>
        <p:spPr>
          <a:xfrm>
            <a:off x="1484218" y="1996637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단일 날짜 선택 달력</a:t>
            </a:r>
          </a:p>
        </p:txBody>
      </p:sp>
      <p:grpSp>
        <p:nvGrpSpPr>
          <p:cNvPr id="8" name="그룹 7"/>
          <p:cNvGrpSpPr/>
          <p:nvPr/>
        </p:nvGrpSpPr>
        <p:grpSpPr>
          <a:xfrm>
            <a:off x="1275365" y="2334675"/>
            <a:ext cx="1861956" cy="2157240"/>
            <a:chOff x="1275365" y="2334675"/>
            <a:chExt cx="1861956" cy="2157240"/>
          </a:xfrm>
        </p:grpSpPr>
        <p:sp>
          <p:nvSpPr>
            <p:cNvPr id="11" name="object 191"/>
            <p:cNvSpPr/>
            <p:nvPr/>
          </p:nvSpPr>
          <p:spPr>
            <a:xfrm>
              <a:off x="1293238" y="2334675"/>
              <a:ext cx="1689372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1275365" y="2360167"/>
              <a:ext cx="793807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2024-12-22</a:t>
              </a:r>
            </a:p>
          </p:txBody>
        </p:sp>
        <p:sp>
          <p:nvSpPr>
            <p:cNvPr id="14" name="object 191"/>
            <p:cNvSpPr/>
            <p:nvPr/>
          </p:nvSpPr>
          <p:spPr>
            <a:xfrm>
              <a:off x="1293236" y="2598555"/>
              <a:ext cx="1844085" cy="1893360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" name="object 191"/>
            <p:cNvSpPr/>
            <p:nvPr/>
          </p:nvSpPr>
          <p:spPr>
            <a:xfrm>
              <a:off x="1303911" y="2607213"/>
              <a:ext cx="1816671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5F5"/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795131" y="2529079"/>
              <a:ext cx="859531" cy="3693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12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0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69491" y="2393490"/>
              <a:ext cx="146138" cy="149320"/>
            </a:xfrm>
            <a:prstGeom prst="rect">
              <a:avLst/>
            </a:prstGeom>
          </p:spPr>
        </p:pic>
        <p:sp>
          <p:nvSpPr>
            <p:cNvPr id="21" name="TextBox 20"/>
            <p:cNvSpPr txBox="1"/>
            <p:nvPr/>
          </p:nvSpPr>
          <p:spPr>
            <a:xfrm>
              <a:off x="1311116" y="2859530"/>
              <a:ext cx="1824538" cy="33855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   월    화    수    목    금    토 </a:t>
              </a:r>
              <a:endParaRPr lang="en-US" altLang="ko-KR" sz="80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1304676" y="309476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29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1801570" y="309476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31</a:t>
              </a:r>
            </a:p>
          </p:txBody>
        </p:sp>
        <p:sp>
          <p:nvSpPr>
            <p:cNvPr id="27" name="TextBox 26"/>
            <p:cNvSpPr txBox="1"/>
            <p:nvPr/>
          </p:nvSpPr>
          <p:spPr>
            <a:xfrm>
              <a:off x="2041382" y="309476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2544393" y="309476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</p:txBody>
        </p:sp>
        <p:sp>
          <p:nvSpPr>
            <p:cNvPr id="4" name="직사각형 3"/>
            <p:cNvSpPr/>
            <p:nvPr/>
          </p:nvSpPr>
          <p:spPr>
            <a:xfrm>
              <a:off x="2343989" y="3656826"/>
              <a:ext cx="220088" cy="220088"/>
            </a:xfrm>
            <a:prstGeom prst="rect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2793786" y="309476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2299503" y="309476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32" name="직사각형 31"/>
            <p:cNvSpPr/>
            <p:nvPr/>
          </p:nvSpPr>
          <p:spPr>
            <a:xfrm>
              <a:off x="1599411" y="3416908"/>
              <a:ext cx="220088" cy="220088"/>
            </a:xfrm>
            <a:prstGeom prst="rect">
              <a:avLst/>
            </a:prstGeom>
            <a:solidFill>
              <a:srgbClr val="EEF2E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558152" y="309476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30</a:t>
              </a:r>
            </a:p>
          </p:txBody>
        </p:sp>
        <p:sp>
          <p:nvSpPr>
            <p:cNvPr id="51" name="object 143"/>
            <p:cNvSpPr/>
            <p:nvPr/>
          </p:nvSpPr>
          <p:spPr>
            <a:xfrm rot="16200000">
              <a:off x="2845725" y="271438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5" name="object 143"/>
            <p:cNvSpPr/>
            <p:nvPr/>
          </p:nvSpPr>
          <p:spPr>
            <a:xfrm rot="5400000">
              <a:off x="1530341" y="271438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grpSp>
          <p:nvGrpSpPr>
            <p:cNvPr id="105" name="그룹 104"/>
            <p:cNvGrpSpPr/>
            <p:nvPr/>
          </p:nvGrpSpPr>
          <p:grpSpPr>
            <a:xfrm>
              <a:off x="2422009" y="2590999"/>
              <a:ext cx="268280" cy="268280"/>
              <a:chOff x="6209471" y="2709208"/>
              <a:chExt cx="307182" cy="307182"/>
            </a:xfrm>
          </p:grpSpPr>
          <p:sp>
            <p:nvSpPr>
              <p:cNvPr id="106" name="타원 105"/>
              <p:cNvSpPr/>
              <p:nvPr/>
            </p:nvSpPr>
            <p:spPr>
              <a:xfrm>
                <a:off x="6209471" y="2709208"/>
                <a:ext cx="307182" cy="307182"/>
              </a:xfrm>
              <a:prstGeom prst="ellipse">
                <a:avLst/>
              </a:prstGeom>
              <a:solidFill>
                <a:srgbClr val="F981F0">
                  <a:alpha val="22000"/>
                </a:srgb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7" name="타원 106"/>
              <p:cNvSpPr/>
              <p:nvPr/>
            </p:nvSpPr>
            <p:spPr>
              <a:xfrm>
                <a:off x="6290743" y="2790480"/>
                <a:ext cx="144638" cy="144638"/>
              </a:xfrm>
              <a:prstGeom prst="ellipse">
                <a:avLst/>
              </a:prstGeom>
              <a:solidFill>
                <a:srgbClr val="F981F0">
                  <a:alpha val="55000"/>
                </a:srgbClr>
              </a:solidFill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</p:grpSp>
      </p:grpSp>
      <p:cxnSp>
        <p:nvCxnSpPr>
          <p:cNvPr id="109" name="직선 화살표 연결선 108"/>
          <p:cNvCxnSpPr/>
          <p:nvPr/>
        </p:nvCxnSpPr>
        <p:spPr bwMode="auto">
          <a:xfrm>
            <a:off x="3321358" y="3636996"/>
            <a:ext cx="395413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2EA5AD"/>
            </a:solidFill>
            <a:prstDash val="solid"/>
            <a:round/>
            <a:headEnd type="triangle"/>
            <a:tailEnd type="triangle"/>
          </a:ln>
          <a:effectLst/>
        </p:spPr>
      </p:cxnSp>
      <p:cxnSp>
        <p:nvCxnSpPr>
          <p:cNvPr id="111" name="직선 화살표 연결선 110"/>
          <p:cNvCxnSpPr/>
          <p:nvPr/>
        </p:nvCxnSpPr>
        <p:spPr bwMode="auto">
          <a:xfrm>
            <a:off x="5978833" y="3636996"/>
            <a:ext cx="395413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rgbClr val="2EA5AD"/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16" name="직사각형 115"/>
          <p:cNvSpPr/>
          <p:nvPr/>
        </p:nvSpPr>
        <p:spPr>
          <a:xfrm>
            <a:off x="1291807" y="4755795"/>
            <a:ext cx="268879" cy="268879"/>
          </a:xfrm>
          <a:prstGeom prst="rect">
            <a:avLst/>
          </a:prstGeom>
          <a:solidFill>
            <a:srgbClr val="2EA5AD"/>
          </a:solidFill>
          <a:ln w="12700">
            <a:noFill/>
          </a:ln>
          <a:effectLst>
            <a:outerShdw blurRad="50800" dist="38100" dir="2700000" algn="tl" rotWithShape="0">
              <a:schemeClr val="bg1">
                <a:lumMod val="8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" name="직사각형 116"/>
          <p:cNvSpPr/>
          <p:nvPr/>
        </p:nvSpPr>
        <p:spPr>
          <a:xfrm>
            <a:off x="1291807" y="5124079"/>
            <a:ext cx="268879" cy="268879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 w="12700">
            <a:noFill/>
          </a:ln>
          <a:effectLst>
            <a:outerShdw blurRad="50800" dist="38100" dir="2700000" algn="tl" rotWithShape="0">
              <a:schemeClr val="bg1">
                <a:lumMod val="8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" name="직사각형 117"/>
          <p:cNvSpPr/>
          <p:nvPr/>
        </p:nvSpPr>
        <p:spPr>
          <a:xfrm>
            <a:off x="1291807" y="5492363"/>
            <a:ext cx="268879" cy="268879"/>
          </a:xfrm>
          <a:prstGeom prst="rect">
            <a:avLst/>
          </a:prstGeom>
          <a:solidFill>
            <a:srgbClr val="F2F2F2"/>
          </a:solidFill>
          <a:ln w="12700">
            <a:noFill/>
          </a:ln>
          <a:effectLst>
            <a:outerShdw blurRad="50800" dist="38100" dir="2700000" algn="tl" rotWithShape="0">
              <a:schemeClr val="bg1">
                <a:lumMod val="85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1566447" y="4779851"/>
            <a:ext cx="345549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Select Date  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566447" y="5144568"/>
            <a:ext cx="345549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Select Period  </a:t>
            </a:r>
          </a:p>
        </p:txBody>
      </p:sp>
      <p:sp>
        <p:nvSpPr>
          <p:cNvPr id="121" name="TextBox 120"/>
          <p:cNvSpPr txBox="1"/>
          <p:nvPr/>
        </p:nvSpPr>
        <p:spPr>
          <a:xfrm>
            <a:off x="1566447" y="5524427"/>
            <a:ext cx="345549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Today  </a:t>
            </a:r>
          </a:p>
        </p:txBody>
      </p:sp>
      <p:sp>
        <p:nvSpPr>
          <p:cNvPr id="2" name="텍스트 개체 틀 9">
            <a:extLst>
              <a:ext uri="{FF2B5EF4-FFF2-40B4-BE49-F238E27FC236}">
                <a16:creationId xmlns:a16="http://schemas.microsoft.com/office/drawing/2014/main" id="{C84E0526-09D9-DB27-8883-8F2414470E95}"/>
              </a:ext>
            </a:extLst>
          </p:cNvPr>
          <p:cNvSpPr txBox="1">
            <a:spLocks/>
          </p:cNvSpPr>
          <p:nvPr/>
        </p:nvSpPr>
        <p:spPr>
          <a:xfrm>
            <a:off x="433354" y="1183724"/>
            <a:ext cx="7218363" cy="377824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2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5.3.8 Single Calendar</a:t>
            </a:r>
          </a:p>
        </p:txBody>
      </p:sp>
    </p:spTree>
    <p:extLst>
      <p:ext uri="{BB962C8B-B14F-4D97-AF65-F5344CB8AC3E}">
        <p14:creationId xmlns:p14="http://schemas.microsoft.com/office/powerpoint/2010/main" val="49480979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extBox 14"/>
          <p:cNvSpPr txBox="1"/>
          <p:nvPr/>
        </p:nvSpPr>
        <p:spPr>
          <a:xfrm>
            <a:off x="809116" y="1919011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기간 선택 달력</a:t>
            </a:r>
          </a:p>
        </p:txBody>
      </p:sp>
      <p:grpSp>
        <p:nvGrpSpPr>
          <p:cNvPr id="2" name="그룹 1"/>
          <p:cNvGrpSpPr/>
          <p:nvPr/>
        </p:nvGrpSpPr>
        <p:grpSpPr>
          <a:xfrm>
            <a:off x="859174" y="2257049"/>
            <a:ext cx="3702689" cy="3475079"/>
            <a:chOff x="859174" y="2257049"/>
            <a:chExt cx="3702689" cy="3475079"/>
          </a:xfrm>
        </p:grpSpPr>
        <p:sp>
          <p:nvSpPr>
            <p:cNvPr id="16" name="object 191"/>
            <p:cNvSpPr/>
            <p:nvPr/>
          </p:nvSpPr>
          <p:spPr>
            <a:xfrm>
              <a:off x="868734" y="2257049"/>
              <a:ext cx="1689372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859174" y="2282541"/>
              <a:ext cx="1483098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2024-01-22~2024-12-31</a:t>
              </a:r>
            </a:p>
          </p:txBody>
        </p:sp>
        <p:sp>
          <p:nvSpPr>
            <p:cNvPr id="18" name="object 191"/>
            <p:cNvSpPr/>
            <p:nvPr/>
          </p:nvSpPr>
          <p:spPr>
            <a:xfrm>
              <a:off x="875362" y="2524000"/>
              <a:ext cx="1844085" cy="3208128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" name="object 191"/>
            <p:cNvSpPr/>
            <p:nvPr/>
          </p:nvSpPr>
          <p:spPr>
            <a:xfrm>
              <a:off x="890270" y="3471393"/>
              <a:ext cx="183174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5F5"/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1465436" y="3393259"/>
              <a:ext cx="636713" cy="325217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2024-01</a:t>
              </a:r>
            </a:p>
          </p:txBody>
        </p:sp>
        <p:pic>
          <p:nvPicPr>
            <p:cNvPr id="2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53300" y="2315864"/>
              <a:ext cx="146138" cy="149320"/>
            </a:xfrm>
            <a:prstGeom prst="rect">
              <a:avLst/>
            </a:prstGeom>
          </p:spPr>
        </p:pic>
        <p:sp>
          <p:nvSpPr>
            <p:cNvPr id="22" name="TextBox 21"/>
            <p:cNvSpPr txBox="1"/>
            <p:nvPr/>
          </p:nvSpPr>
          <p:spPr>
            <a:xfrm>
              <a:off x="897475" y="3723710"/>
              <a:ext cx="1824538" cy="33855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   월    화    수    목    금    토 </a:t>
              </a:r>
              <a:endParaRPr lang="en-US" altLang="ko-KR" sz="80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891035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29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387929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31</a:t>
              </a: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1627741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2130752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</p:txBody>
        </p:sp>
        <p:sp>
          <p:nvSpPr>
            <p:cNvPr id="27" name="직사각형 26"/>
            <p:cNvSpPr/>
            <p:nvPr/>
          </p:nvSpPr>
          <p:spPr>
            <a:xfrm>
              <a:off x="1930348" y="4521006"/>
              <a:ext cx="220088" cy="220088"/>
            </a:xfrm>
            <a:prstGeom prst="rect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2380145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1885862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30" name="직사각형 29"/>
            <p:cNvSpPr/>
            <p:nvPr/>
          </p:nvSpPr>
          <p:spPr>
            <a:xfrm>
              <a:off x="1185770" y="4281088"/>
              <a:ext cx="220088" cy="220088"/>
            </a:xfrm>
            <a:prstGeom prst="rect">
              <a:avLst/>
            </a:prstGeom>
            <a:solidFill>
              <a:srgbClr val="EEF2E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1144511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30</a:t>
              </a:r>
            </a:p>
          </p:txBody>
        </p:sp>
        <p:sp>
          <p:nvSpPr>
            <p:cNvPr id="32" name="object 143"/>
            <p:cNvSpPr/>
            <p:nvPr/>
          </p:nvSpPr>
          <p:spPr>
            <a:xfrm rot="16200000">
              <a:off x="2432084" y="357856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3" name="object 143"/>
            <p:cNvSpPr/>
            <p:nvPr/>
          </p:nvSpPr>
          <p:spPr>
            <a:xfrm rot="5400000">
              <a:off x="1116700" y="357856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7" name="object 191"/>
            <p:cNvSpPr/>
            <p:nvPr/>
          </p:nvSpPr>
          <p:spPr>
            <a:xfrm>
              <a:off x="2717778" y="2524000"/>
              <a:ext cx="1844085" cy="3208128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8" name="object 191"/>
            <p:cNvSpPr/>
            <p:nvPr/>
          </p:nvSpPr>
          <p:spPr>
            <a:xfrm>
              <a:off x="2728454" y="3471393"/>
              <a:ext cx="1818502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5F5"/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9" name="TextBox 38"/>
            <p:cNvSpPr txBox="1"/>
            <p:nvPr/>
          </p:nvSpPr>
          <p:spPr>
            <a:xfrm>
              <a:off x="3358758" y="3393259"/>
              <a:ext cx="636713" cy="325217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2024-12</a:t>
              </a:r>
            </a:p>
          </p:txBody>
        </p:sp>
        <p:sp>
          <p:nvSpPr>
            <p:cNvPr id="40" name="TextBox 39"/>
            <p:cNvSpPr txBox="1"/>
            <p:nvPr/>
          </p:nvSpPr>
          <p:spPr>
            <a:xfrm>
              <a:off x="2735658" y="3723710"/>
              <a:ext cx="1824538" cy="33855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   월    화    수    목    금    토 </a:t>
              </a:r>
              <a:endParaRPr lang="en-US" altLang="ko-KR" sz="80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2729218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29</a:t>
              </a:r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3226112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31</a:t>
              </a:r>
            </a:p>
          </p:txBody>
        </p:sp>
        <p:sp>
          <p:nvSpPr>
            <p:cNvPr id="43" name="TextBox 42"/>
            <p:cNvSpPr txBox="1"/>
            <p:nvPr/>
          </p:nvSpPr>
          <p:spPr>
            <a:xfrm>
              <a:off x="3465924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44" name="TextBox 43"/>
            <p:cNvSpPr txBox="1"/>
            <p:nvPr/>
          </p:nvSpPr>
          <p:spPr>
            <a:xfrm>
              <a:off x="3968935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</p:txBody>
        </p:sp>
        <p:sp>
          <p:nvSpPr>
            <p:cNvPr id="45" name="직사각형 44"/>
            <p:cNvSpPr/>
            <p:nvPr/>
          </p:nvSpPr>
          <p:spPr>
            <a:xfrm>
              <a:off x="3768531" y="4521006"/>
              <a:ext cx="220088" cy="220088"/>
            </a:xfrm>
            <a:prstGeom prst="rect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6" name="TextBox 45"/>
            <p:cNvSpPr txBox="1"/>
            <p:nvPr/>
          </p:nvSpPr>
          <p:spPr>
            <a:xfrm>
              <a:off x="4218328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</p:txBody>
        </p:sp>
        <p:sp>
          <p:nvSpPr>
            <p:cNvPr id="47" name="TextBox 46"/>
            <p:cNvSpPr txBox="1"/>
            <p:nvPr/>
          </p:nvSpPr>
          <p:spPr>
            <a:xfrm>
              <a:off x="3724045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48" name="직사각형 47"/>
            <p:cNvSpPr/>
            <p:nvPr/>
          </p:nvSpPr>
          <p:spPr>
            <a:xfrm>
              <a:off x="3023953" y="4281088"/>
              <a:ext cx="220088" cy="220088"/>
            </a:xfrm>
            <a:prstGeom prst="rect">
              <a:avLst/>
            </a:prstGeom>
            <a:solidFill>
              <a:srgbClr val="EEF2E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9" name="TextBox 48"/>
            <p:cNvSpPr txBox="1"/>
            <p:nvPr/>
          </p:nvSpPr>
          <p:spPr>
            <a:xfrm>
              <a:off x="2982694" y="3958941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30</a:t>
              </a:r>
            </a:p>
          </p:txBody>
        </p:sp>
        <p:sp>
          <p:nvSpPr>
            <p:cNvPr id="50" name="object 143"/>
            <p:cNvSpPr/>
            <p:nvPr/>
          </p:nvSpPr>
          <p:spPr>
            <a:xfrm rot="16200000">
              <a:off x="4270267" y="357856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1" name="object 143"/>
            <p:cNvSpPr/>
            <p:nvPr/>
          </p:nvSpPr>
          <p:spPr>
            <a:xfrm rot="5400000">
              <a:off x="2954883" y="3578567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cxnSp>
          <p:nvCxnSpPr>
            <p:cNvPr id="52" name="직선 연결선 51"/>
            <p:cNvCxnSpPr/>
            <p:nvPr/>
          </p:nvCxnSpPr>
          <p:spPr bwMode="auto">
            <a:xfrm>
              <a:off x="879595" y="5387906"/>
              <a:ext cx="368060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B0B0B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" name="직사각형 2"/>
            <p:cNvSpPr/>
            <p:nvPr/>
          </p:nvSpPr>
          <p:spPr>
            <a:xfrm>
              <a:off x="2571192" y="5395469"/>
              <a:ext cx="349073" cy="315882"/>
            </a:xfrm>
            <a:prstGeom prst="rect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54" name="TextBox 53"/>
            <p:cNvSpPr txBox="1"/>
            <p:nvPr/>
          </p:nvSpPr>
          <p:spPr>
            <a:xfrm>
              <a:off x="870456" y="5366751"/>
              <a:ext cx="2355656" cy="2993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선택한 기간</a:t>
              </a:r>
              <a:r>
                <a:rPr lang="en-US" altLang="ko-KR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 2024-01-22~2024-12-31</a:t>
              </a:r>
            </a:p>
          </p:txBody>
        </p:sp>
        <p:pic>
          <p:nvPicPr>
            <p:cNvPr id="4" name="그림 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81042" y="5453520"/>
              <a:ext cx="506261" cy="195399"/>
            </a:xfrm>
            <a:prstGeom prst="rect">
              <a:avLst/>
            </a:prstGeom>
          </p:spPr>
        </p:pic>
        <p:cxnSp>
          <p:nvCxnSpPr>
            <p:cNvPr id="55" name="직선 연결선 54"/>
            <p:cNvCxnSpPr/>
            <p:nvPr/>
          </p:nvCxnSpPr>
          <p:spPr bwMode="auto">
            <a:xfrm>
              <a:off x="879595" y="3466725"/>
              <a:ext cx="368060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rgbClr val="B0B0B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6" name="직사각형 55"/>
            <p:cNvSpPr/>
            <p:nvPr/>
          </p:nvSpPr>
          <p:spPr>
            <a:xfrm>
              <a:off x="2571192" y="2532038"/>
              <a:ext cx="349073" cy="922504"/>
            </a:xfrm>
            <a:prstGeom prst="rect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57" name="그림 56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94482" y="2560013"/>
              <a:ext cx="3459742" cy="879934"/>
            </a:xfrm>
            <a:prstGeom prst="rect">
              <a:avLst/>
            </a:prstGeom>
          </p:spPr>
        </p:pic>
        <p:sp>
          <p:nvSpPr>
            <p:cNvPr id="131" name="TextBox 130"/>
            <p:cNvSpPr txBox="1"/>
            <p:nvPr/>
          </p:nvSpPr>
          <p:spPr>
            <a:xfrm>
              <a:off x="1482173" y="5441771"/>
              <a:ext cx="184731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endParaRPr lang="en-US" altLang="ko-KR" sz="9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61" name="TextBox 60"/>
          <p:cNvSpPr txBox="1"/>
          <p:nvPr/>
        </p:nvSpPr>
        <p:spPr>
          <a:xfrm>
            <a:off x="5078372" y="1919011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주 선택 달력</a:t>
            </a:r>
          </a:p>
        </p:txBody>
      </p:sp>
      <p:grpSp>
        <p:nvGrpSpPr>
          <p:cNvPr id="5" name="그룹 4"/>
          <p:cNvGrpSpPr/>
          <p:nvPr/>
        </p:nvGrpSpPr>
        <p:grpSpPr>
          <a:xfrm>
            <a:off x="5165422" y="2257049"/>
            <a:ext cx="3702690" cy="1299232"/>
            <a:chOff x="5165422" y="2257049"/>
            <a:chExt cx="3702690" cy="1299232"/>
          </a:xfrm>
        </p:grpSpPr>
        <p:sp>
          <p:nvSpPr>
            <p:cNvPr id="62" name="object 191"/>
            <p:cNvSpPr/>
            <p:nvPr/>
          </p:nvSpPr>
          <p:spPr>
            <a:xfrm>
              <a:off x="5183295" y="2257049"/>
              <a:ext cx="1689372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5165422" y="2282541"/>
              <a:ext cx="1287532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2024-W01~2024-W4</a:t>
              </a:r>
            </a:p>
          </p:txBody>
        </p:sp>
        <p:pic>
          <p:nvPicPr>
            <p:cNvPr id="67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9548" y="2315864"/>
              <a:ext cx="146138" cy="149320"/>
            </a:xfrm>
            <a:prstGeom prst="rect">
              <a:avLst/>
            </a:prstGeom>
          </p:spPr>
        </p:pic>
        <p:sp>
          <p:nvSpPr>
            <p:cNvPr id="80" name="object 191"/>
            <p:cNvSpPr/>
            <p:nvPr/>
          </p:nvSpPr>
          <p:spPr>
            <a:xfrm>
              <a:off x="5183296" y="2524000"/>
              <a:ext cx="3684816" cy="1032281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7" name="TextBox 96"/>
            <p:cNvSpPr txBox="1"/>
            <p:nvPr/>
          </p:nvSpPr>
          <p:spPr>
            <a:xfrm>
              <a:off x="5176704" y="3201825"/>
              <a:ext cx="756938" cy="33855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선택한 기간</a:t>
              </a:r>
              <a:r>
                <a:rPr lang="en-US" altLang="ko-KR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</a:p>
          </p:txBody>
        </p:sp>
        <p:pic>
          <p:nvPicPr>
            <p:cNvPr id="98" name="그림 97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87290" y="3288594"/>
              <a:ext cx="506261" cy="195399"/>
            </a:xfrm>
            <a:prstGeom prst="rect">
              <a:avLst/>
            </a:prstGeom>
          </p:spPr>
        </p:pic>
        <p:sp>
          <p:nvSpPr>
            <p:cNvPr id="103" name="object 191"/>
            <p:cNvSpPr/>
            <p:nvPr/>
          </p:nvSpPr>
          <p:spPr>
            <a:xfrm>
              <a:off x="5264097" y="2618251"/>
              <a:ext cx="3529454" cy="607107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AFA"/>
            </a:solidFill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grpSp>
          <p:nvGrpSpPr>
            <p:cNvPr id="110" name="그룹 109"/>
            <p:cNvGrpSpPr/>
            <p:nvPr/>
          </p:nvGrpSpPr>
          <p:grpSpPr>
            <a:xfrm>
              <a:off x="5455187" y="2814082"/>
              <a:ext cx="860502" cy="215444"/>
              <a:chOff x="5822446" y="4665337"/>
              <a:chExt cx="860502" cy="215444"/>
            </a:xfrm>
          </p:grpSpPr>
          <p:sp>
            <p:nvSpPr>
              <p:cNvPr id="106" name="object 191"/>
              <p:cNvSpPr/>
              <p:nvPr/>
            </p:nvSpPr>
            <p:spPr>
              <a:xfrm>
                <a:off x="5822446" y="4669932"/>
                <a:ext cx="61727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07" name="TextBox 106"/>
              <p:cNvSpPr txBox="1"/>
              <p:nvPr/>
            </p:nvSpPr>
            <p:spPr>
              <a:xfrm>
                <a:off x="6395690" y="4665337"/>
                <a:ext cx="287258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년</a:t>
                </a:r>
                <a:endPara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09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11" name="그룹 110"/>
            <p:cNvGrpSpPr/>
            <p:nvPr/>
          </p:nvGrpSpPr>
          <p:grpSpPr>
            <a:xfrm>
              <a:off x="6295359" y="2814082"/>
              <a:ext cx="809687" cy="215444"/>
              <a:chOff x="5982265" y="4665337"/>
              <a:chExt cx="809687" cy="215444"/>
            </a:xfrm>
          </p:grpSpPr>
          <p:sp>
            <p:nvSpPr>
              <p:cNvPr id="112" name="object 191"/>
              <p:cNvSpPr/>
              <p:nvPr/>
            </p:nvSpPr>
            <p:spPr>
              <a:xfrm>
                <a:off x="5982265" y="4669932"/>
                <a:ext cx="45745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3" name="TextBox 112"/>
              <p:cNvSpPr txBox="1"/>
              <p:nvPr/>
            </p:nvSpPr>
            <p:spPr>
              <a:xfrm>
                <a:off x="6395690" y="4665337"/>
                <a:ext cx="396262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주 </a:t>
                </a:r>
                <a:r>
                  <a:rPr lang="en-US" altLang="ko-KR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~</a:t>
                </a:r>
              </a:p>
            </p:txBody>
          </p:sp>
          <p:sp>
            <p:nvSpPr>
              <p:cNvPr id="114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3" name="그룹 122"/>
            <p:cNvGrpSpPr/>
            <p:nvPr/>
          </p:nvGrpSpPr>
          <p:grpSpPr>
            <a:xfrm>
              <a:off x="7079592" y="2814082"/>
              <a:ext cx="860502" cy="215444"/>
              <a:chOff x="5822446" y="4665337"/>
              <a:chExt cx="860502" cy="215444"/>
            </a:xfrm>
          </p:grpSpPr>
          <p:sp>
            <p:nvSpPr>
              <p:cNvPr id="124" name="object 191"/>
              <p:cNvSpPr/>
              <p:nvPr/>
            </p:nvSpPr>
            <p:spPr>
              <a:xfrm>
                <a:off x="5822446" y="4669932"/>
                <a:ext cx="61727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25" name="TextBox 124"/>
              <p:cNvSpPr txBox="1"/>
              <p:nvPr/>
            </p:nvSpPr>
            <p:spPr>
              <a:xfrm>
                <a:off x="6395690" y="4665337"/>
                <a:ext cx="287258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년</a:t>
                </a:r>
                <a:endPara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6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7" name="그룹 126"/>
            <p:cNvGrpSpPr/>
            <p:nvPr/>
          </p:nvGrpSpPr>
          <p:grpSpPr>
            <a:xfrm>
              <a:off x="7919764" y="2814082"/>
              <a:ext cx="700683" cy="215444"/>
              <a:chOff x="5982265" y="4665337"/>
              <a:chExt cx="700683" cy="215444"/>
            </a:xfrm>
          </p:grpSpPr>
          <p:sp>
            <p:nvSpPr>
              <p:cNvPr id="128" name="object 191"/>
              <p:cNvSpPr/>
              <p:nvPr/>
            </p:nvSpPr>
            <p:spPr>
              <a:xfrm>
                <a:off x="5982265" y="4669932"/>
                <a:ext cx="45745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29" name="TextBox 128"/>
              <p:cNvSpPr txBox="1"/>
              <p:nvPr/>
            </p:nvSpPr>
            <p:spPr>
              <a:xfrm>
                <a:off x="6395690" y="4665337"/>
                <a:ext cx="287258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주</a:t>
                </a:r>
                <a:endPara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30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133" name="TextBox 132"/>
          <p:cNvSpPr txBox="1"/>
          <p:nvPr/>
        </p:nvSpPr>
        <p:spPr>
          <a:xfrm>
            <a:off x="5078372" y="3729766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월기간 선택 달력</a:t>
            </a:r>
          </a:p>
        </p:txBody>
      </p:sp>
      <p:grpSp>
        <p:nvGrpSpPr>
          <p:cNvPr id="7" name="그룹 6"/>
          <p:cNvGrpSpPr/>
          <p:nvPr/>
        </p:nvGrpSpPr>
        <p:grpSpPr>
          <a:xfrm>
            <a:off x="5165422" y="4067804"/>
            <a:ext cx="3702690" cy="1864280"/>
            <a:chOff x="5165422" y="4067804"/>
            <a:chExt cx="3702690" cy="1864280"/>
          </a:xfrm>
        </p:grpSpPr>
        <p:sp>
          <p:nvSpPr>
            <p:cNvPr id="96" name="직사각형 95"/>
            <p:cNvSpPr/>
            <p:nvPr/>
          </p:nvSpPr>
          <p:spPr>
            <a:xfrm>
              <a:off x="6877440" y="5616202"/>
              <a:ext cx="349073" cy="315882"/>
            </a:xfrm>
            <a:prstGeom prst="rect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4" name="object 191"/>
            <p:cNvSpPr/>
            <p:nvPr/>
          </p:nvSpPr>
          <p:spPr>
            <a:xfrm>
              <a:off x="5183295" y="4067804"/>
              <a:ext cx="1689372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5" name="TextBox 134"/>
            <p:cNvSpPr txBox="1"/>
            <p:nvPr/>
          </p:nvSpPr>
          <p:spPr>
            <a:xfrm>
              <a:off x="5165422" y="4093296"/>
              <a:ext cx="1287532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2024-W01~2024-W4</a:t>
              </a:r>
            </a:p>
          </p:txBody>
        </p:sp>
        <p:pic>
          <p:nvPicPr>
            <p:cNvPr id="136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59548" y="4126619"/>
              <a:ext cx="146138" cy="149320"/>
            </a:xfrm>
            <a:prstGeom prst="rect">
              <a:avLst/>
            </a:prstGeom>
          </p:spPr>
        </p:pic>
        <p:sp>
          <p:nvSpPr>
            <p:cNvPr id="137" name="object 191"/>
            <p:cNvSpPr/>
            <p:nvPr/>
          </p:nvSpPr>
          <p:spPr>
            <a:xfrm>
              <a:off x="5183296" y="4331644"/>
              <a:ext cx="3684816" cy="1590578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8" name="TextBox 137"/>
            <p:cNvSpPr txBox="1"/>
            <p:nvPr/>
          </p:nvSpPr>
          <p:spPr>
            <a:xfrm>
              <a:off x="5176704" y="5576644"/>
              <a:ext cx="756938" cy="33855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</a:pPr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선택한 기간</a:t>
              </a:r>
              <a:r>
                <a:rPr lang="en-US" altLang="ko-KR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:</a:t>
              </a:r>
            </a:p>
          </p:txBody>
        </p:sp>
        <p:pic>
          <p:nvPicPr>
            <p:cNvPr id="139" name="그림 138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87290" y="5663413"/>
              <a:ext cx="506261" cy="195399"/>
            </a:xfrm>
            <a:prstGeom prst="rect">
              <a:avLst/>
            </a:prstGeom>
          </p:spPr>
        </p:pic>
        <p:sp>
          <p:nvSpPr>
            <p:cNvPr id="140" name="object 191"/>
            <p:cNvSpPr/>
            <p:nvPr/>
          </p:nvSpPr>
          <p:spPr>
            <a:xfrm>
              <a:off x="5264097" y="4993070"/>
              <a:ext cx="3529454" cy="607107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AFA"/>
            </a:solidFill>
            <a:ln w="9525">
              <a:solidFill>
                <a:schemeClr val="bg1">
                  <a:lumMod val="85000"/>
                </a:schemeClr>
              </a:solidFill>
            </a:ln>
            <a:effectLst/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grpSp>
          <p:nvGrpSpPr>
            <p:cNvPr id="141" name="그룹 140"/>
            <p:cNvGrpSpPr/>
            <p:nvPr/>
          </p:nvGrpSpPr>
          <p:grpSpPr>
            <a:xfrm>
              <a:off x="5455187" y="5188901"/>
              <a:ext cx="860502" cy="215444"/>
              <a:chOff x="5822446" y="4665337"/>
              <a:chExt cx="860502" cy="215444"/>
            </a:xfrm>
          </p:grpSpPr>
          <p:sp>
            <p:nvSpPr>
              <p:cNvPr id="142" name="object 191"/>
              <p:cNvSpPr/>
              <p:nvPr/>
            </p:nvSpPr>
            <p:spPr>
              <a:xfrm>
                <a:off x="5822446" y="4669932"/>
                <a:ext cx="61727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43" name="TextBox 142"/>
              <p:cNvSpPr txBox="1"/>
              <p:nvPr/>
            </p:nvSpPr>
            <p:spPr>
              <a:xfrm>
                <a:off x="6395690" y="4665337"/>
                <a:ext cx="287258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년</a:t>
                </a:r>
                <a:endPara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44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45" name="그룹 144"/>
            <p:cNvGrpSpPr/>
            <p:nvPr/>
          </p:nvGrpSpPr>
          <p:grpSpPr>
            <a:xfrm>
              <a:off x="6295359" y="5188901"/>
              <a:ext cx="809687" cy="215444"/>
              <a:chOff x="5982265" y="4665337"/>
              <a:chExt cx="809687" cy="215444"/>
            </a:xfrm>
          </p:grpSpPr>
          <p:sp>
            <p:nvSpPr>
              <p:cNvPr id="146" name="object 191"/>
              <p:cNvSpPr/>
              <p:nvPr/>
            </p:nvSpPr>
            <p:spPr>
              <a:xfrm>
                <a:off x="5982265" y="4669932"/>
                <a:ext cx="45745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47" name="TextBox 146"/>
              <p:cNvSpPr txBox="1"/>
              <p:nvPr/>
            </p:nvSpPr>
            <p:spPr>
              <a:xfrm>
                <a:off x="6395690" y="4665337"/>
                <a:ext cx="396262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주 </a:t>
                </a:r>
                <a:r>
                  <a:rPr lang="en-US" altLang="ko-KR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~</a:t>
                </a:r>
              </a:p>
            </p:txBody>
          </p:sp>
          <p:sp>
            <p:nvSpPr>
              <p:cNvPr id="148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49" name="그룹 148"/>
            <p:cNvGrpSpPr/>
            <p:nvPr/>
          </p:nvGrpSpPr>
          <p:grpSpPr>
            <a:xfrm>
              <a:off x="7079592" y="5188901"/>
              <a:ext cx="860502" cy="215444"/>
              <a:chOff x="5822446" y="4665337"/>
              <a:chExt cx="860502" cy="215444"/>
            </a:xfrm>
          </p:grpSpPr>
          <p:sp>
            <p:nvSpPr>
              <p:cNvPr id="150" name="object 191"/>
              <p:cNvSpPr/>
              <p:nvPr/>
            </p:nvSpPr>
            <p:spPr>
              <a:xfrm>
                <a:off x="5822446" y="4669932"/>
                <a:ext cx="61727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51" name="TextBox 150"/>
              <p:cNvSpPr txBox="1"/>
              <p:nvPr/>
            </p:nvSpPr>
            <p:spPr>
              <a:xfrm>
                <a:off x="6395690" y="4665337"/>
                <a:ext cx="287258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년</a:t>
                </a:r>
                <a:endPara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2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53" name="그룹 152"/>
            <p:cNvGrpSpPr/>
            <p:nvPr/>
          </p:nvGrpSpPr>
          <p:grpSpPr>
            <a:xfrm>
              <a:off x="7919764" y="5188901"/>
              <a:ext cx="700683" cy="215444"/>
              <a:chOff x="5982265" y="4665337"/>
              <a:chExt cx="700683" cy="215444"/>
            </a:xfrm>
          </p:grpSpPr>
          <p:sp>
            <p:nvSpPr>
              <p:cNvPr id="154" name="object 191"/>
              <p:cNvSpPr/>
              <p:nvPr/>
            </p:nvSpPr>
            <p:spPr>
              <a:xfrm>
                <a:off x="5982265" y="4669932"/>
                <a:ext cx="457450" cy="206486"/>
              </a:xfrm>
              <a:custGeom>
                <a:avLst/>
                <a:gdLst/>
                <a:ahLst/>
                <a:cxnLst/>
                <a:rect l="l" t="t" r="r" b="b"/>
                <a:pathLst>
                  <a:path w="798195" h="122554">
                    <a:moveTo>
                      <a:pt x="0" y="0"/>
                    </a:moveTo>
                    <a:lnTo>
                      <a:pt x="798099" y="0"/>
                    </a:lnTo>
                    <a:lnTo>
                      <a:pt x="798099" y="122015"/>
                    </a:lnTo>
                    <a:lnTo>
                      <a:pt x="0" y="1220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rgbClr val="CCCCCC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55" name="TextBox 154"/>
              <p:cNvSpPr txBox="1"/>
              <p:nvPr/>
            </p:nvSpPr>
            <p:spPr>
              <a:xfrm>
                <a:off x="6395690" y="4665337"/>
                <a:ext cx="287258" cy="215444"/>
              </a:xfrm>
              <a:prstGeom prst="rect">
                <a:avLst/>
              </a:prstGeom>
            </p:spPr>
            <p:txBody>
              <a:bodyPr wrap="none" rtlCol="0">
                <a:spAutoFit/>
              </a:bodyPr>
              <a:lstStyle/>
              <a:p>
                <a:pPr>
                  <a:buClrTx/>
                </a:pPr>
                <a:r>
                  <a:rPr lang="ko-KR" altLang="en-US" sz="800">
                    <a:latin typeface="맑은 고딕" panose="020B0503020000020004" pitchFamily="50" charset="-127"/>
                    <a:ea typeface="맑은 고딕" panose="020B0503020000020004" pitchFamily="50" charset="-127"/>
                  </a:rPr>
                  <a:t>주</a:t>
                </a:r>
                <a:endPara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sp>
            <p:nvSpPr>
              <p:cNvPr id="156" name="object 160"/>
              <p:cNvSpPr/>
              <p:nvPr/>
            </p:nvSpPr>
            <p:spPr>
              <a:xfrm>
                <a:off x="6305721" y="4729277"/>
                <a:ext cx="49093" cy="87515"/>
              </a:xfrm>
              <a:custGeom>
                <a:avLst/>
                <a:gdLst/>
                <a:ahLst/>
                <a:cxnLst/>
                <a:rect l="l" t="t" r="r" b="b"/>
                <a:pathLst>
                  <a:path w="29209" h="52070">
                    <a:moveTo>
                      <a:pt x="0" y="13716"/>
                    </a:moveTo>
                    <a:lnTo>
                      <a:pt x="15240" y="0"/>
                    </a:lnTo>
                    <a:lnTo>
                      <a:pt x="28956" y="13716"/>
                    </a:lnTo>
                  </a:path>
                  <a:path w="29209" h="52070">
                    <a:moveTo>
                      <a:pt x="0" y="38100"/>
                    </a:moveTo>
                    <a:lnTo>
                      <a:pt x="15240" y="51911"/>
                    </a:lnTo>
                    <a:lnTo>
                      <a:pt x="28956" y="38100"/>
                    </a:lnTo>
                  </a:path>
                </a:pathLst>
              </a:custGeom>
              <a:ln w="9525">
                <a:solidFill>
                  <a:srgbClr val="666666"/>
                </a:solidFill>
              </a:ln>
            </p:spPr>
            <p:txBody>
              <a:bodyPr wrap="square" lIns="0" tIns="0" rIns="0" bIns="0" rtlCol="0"/>
              <a:lstStyle/>
              <a:p>
                <a:endParaRPr b="1" dirty="0">
                  <a:ea typeface="맑은 고딕" panose="020B0503020000020004" pitchFamily="50" charset="-127"/>
                </a:endParaRPr>
              </a:p>
            </p:txBody>
          </p:sp>
        </p:grpSp>
        <p:pic>
          <p:nvPicPr>
            <p:cNvPr id="157" name="그림 156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84296" y="4378179"/>
              <a:ext cx="3438311" cy="566890"/>
            </a:xfrm>
            <a:prstGeom prst="rect">
              <a:avLst/>
            </a:prstGeom>
          </p:spPr>
        </p:pic>
      </p:grpSp>
      <p:sp>
        <p:nvSpPr>
          <p:cNvPr id="6" name="텍스트 개체 틀 9">
            <a:extLst>
              <a:ext uri="{FF2B5EF4-FFF2-40B4-BE49-F238E27FC236}">
                <a16:creationId xmlns:a16="http://schemas.microsoft.com/office/drawing/2014/main" id="{2E1A92EC-9455-54CA-8084-A9F71A9577FA}"/>
              </a:ext>
            </a:extLst>
          </p:cNvPr>
          <p:cNvSpPr txBox="1">
            <a:spLocks/>
          </p:cNvSpPr>
          <p:nvPr/>
        </p:nvSpPr>
        <p:spPr>
          <a:xfrm>
            <a:off x="422275" y="1176753"/>
            <a:ext cx="7218363" cy="377824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2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5.3.9 Period Calendar</a:t>
            </a:r>
          </a:p>
        </p:txBody>
      </p:sp>
    </p:spTree>
    <p:extLst>
      <p:ext uri="{BB962C8B-B14F-4D97-AF65-F5344CB8AC3E}">
        <p14:creationId xmlns:p14="http://schemas.microsoft.com/office/powerpoint/2010/main" val="424442617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텍스트 개체 틀 9"/>
          <p:cNvSpPr txBox="1">
            <a:spLocks/>
          </p:cNvSpPr>
          <p:nvPr/>
        </p:nvSpPr>
        <p:spPr>
          <a:xfrm>
            <a:off x="422275" y="1167877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5.3.10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시간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일시 선택</a:t>
            </a:r>
          </a:p>
        </p:txBody>
      </p:sp>
      <p:sp>
        <p:nvSpPr>
          <p:cNvPr id="40" name="object 140"/>
          <p:cNvSpPr/>
          <p:nvPr/>
        </p:nvSpPr>
        <p:spPr>
          <a:xfrm>
            <a:off x="538737" y="2215892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515071" y="2210989"/>
            <a:ext cx="1135247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 12:30:00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457077" y="1976175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44" name="object 4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41123" y="2261867"/>
            <a:ext cx="111265" cy="113688"/>
          </a:xfrm>
          <a:prstGeom prst="rect">
            <a:avLst/>
          </a:prstGeom>
        </p:spPr>
      </p:pic>
      <p:grpSp>
        <p:nvGrpSpPr>
          <p:cNvPr id="21" name="그룹 20"/>
          <p:cNvGrpSpPr/>
          <p:nvPr/>
        </p:nvGrpSpPr>
        <p:grpSpPr>
          <a:xfrm>
            <a:off x="1820872" y="2260584"/>
            <a:ext cx="116254" cy="116254"/>
            <a:chOff x="2023284" y="3093277"/>
            <a:chExt cx="116254" cy="116254"/>
          </a:xfrm>
        </p:grpSpPr>
        <p:sp>
          <p:nvSpPr>
            <p:cNvPr id="2" name="타원 1"/>
            <p:cNvSpPr/>
            <p:nvPr/>
          </p:nvSpPr>
          <p:spPr>
            <a:xfrm>
              <a:off x="2023284" y="3093277"/>
              <a:ext cx="116254" cy="1162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6B6B6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9" name="그룹 18"/>
            <p:cNvGrpSpPr/>
            <p:nvPr/>
          </p:nvGrpSpPr>
          <p:grpSpPr>
            <a:xfrm>
              <a:off x="2080120" y="3117836"/>
              <a:ext cx="21431" cy="57977"/>
              <a:chOff x="2059980" y="3520901"/>
              <a:chExt cx="21431" cy="57977"/>
            </a:xfrm>
          </p:grpSpPr>
          <p:cxnSp>
            <p:nvCxnSpPr>
              <p:cNvPr id="4" name="직선 연결선 3"/>
              <p:cNvCxnSpPr/>
              <p:nvPr/>
            </p:nvCxnSpPr>
            <p:spPr bwMode="auto">
              <a:xfrm>
                <a:off x="2059980" y="3520901"/>
                <a:ext cx="0" cy="388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" name="직선 연결선 61"/>
              <p:cNvCxnSpPr/>
              <p:nvPr/>
            </p:nvCxnSpPr>
            <p:spPr bwMode="auto">
              <a:xfrm>
                <a:off x="2059980" y="3554601"/>
                <a:ext cx="21431" cy="2427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45" name="object 191"/>
          <p:cNvSpPr/>
          <p:nvPr/>
        </p:nvSpPr>
        <p:spPr>
          <a:xfrm>
            <a:off x="2374013" y="2218969"/>
            <a:ext cx="14616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2274601" y="1981459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4" name="object 4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65057" y="2269847"/>
            <a:ext cx="111265" cy="113688"/>
          </a:xfrm>
          <a:prstGeom prst="rect">
            <a:avLst/>
          </a:prstGeom>
        </p:spPr>
      </p:pic>
      <p:grpSp>
        <p:nvGrpSpPr>
          <p:cNvPr id="65" name="그룹 64"/>
          <p:cNvGrpSpPr/>
          <p:nvPr/>
        </p:nvGrpSpPr>
        <p:grpSpPr>
          <a:xfrm>
            <a:off x="3644806" y="2268564"/>
            <a:ext cx="116254" cy="116254"/>
            <a:chOff x="2023284" y="3093277"/>
            <a:chExt cx="116254" cy="116254"/>
          </a:xfrm>
        </p:grpSpPr>
        <p:sp>
          <p:nvSpPr>
            <p:cNvPr id="66" name="타원 65"/>
            <p:cNvSpPr/>
            <p:nvPr/>
          </p:nvSpPr>
          <p:spPr>
            <a:xfrm>
              <a:off x="2023284" y="3093277"/>
              <a:ext cx="116254" cy="1162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6B6B6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67" name="그룹 66"/>
            <p:cNvGrpSpPr/>
            <p:nvPr/>
          </p:nvGrpSpPr>
          <p:grpSpPr>
            <a:xfrm>
              <a:off x="2080120" y="3117836"/>
              <a:ext cx="21431" cy="57977"/>
              <a:chOff x="2059980" y="3520901"/>
              <a:chExt cx="21431" cy="57977"/>
            </a:xfrm>
          </p:grpSpPr>
          <p:cxnSp>
            <p:nvCxnSpPr>
              <p:cNvPr id="68" name="직선 연결선 67"/>
              <p:cNvCxnSpPr/>
              <p:nvPr/>
            </p:nvCxnSpPr>
            <p:spPr bwMode="auto">
              <a:xfrm>
                <a:off x="2059980" y="3520901"/>
                <a:ext cx="0" cy="388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" name="직선 연결선 68"/>
              <p:cNvCxnSpPr/>
              <p:nvPr/>
            </p:nvCxnSpPr>
            <p:spPr bwMode="auto">
              <a:xfrm>
                <a:off x="2059980" y="3554601"/>
                <a:ext cx="21431" cy="2427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77" name="TextBox 76"/>
          <p:cNvSpPr txBox="1"/>
          <p:nvPr/>
        </p:nvSpPr>
        <p:spPr>
          <a:xfrm>
            <a:off x="2344102" y="2216273"/>
            <a:ext cx="1135247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 12:30:00</a:t>
            </a:r>
          </a:p>
        </p:txBody>
      </p:sp>
      <p:sp>
        <p:nvSpPr>
          <p:cNvPr id="35" name="object 191"/>
          <p:cNvSpPr/>
          <p:nvPr/>
        </p:nvSpPr>
        <p:spPr>
          <a:xfrm>
            <a:off x="4195471" y="2213685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4115109" y="1976175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1" name="object 191"/>
          <p:cNvSpPr/>
          <p:nvPr/>
        </p:nvSpPr>
        <p:spPr>
          <a:xfrm>
            <a:off x="4195471" y="2474677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2" name="TextBox 51"/>
          <p:cNvSpPr txBox="1"/>
          <p:nvPr/>
        </p:nvSpPr>
        <p:spPr>
          <a:xfrm>
            <a:off x="4158281" y="2478705"/>
            <a:ext cx="888385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 12:</a:t>
            </a:r>
          </a:p>
        </p:txBody>
      </p:sp>
      <p:pic>
        <p:nvPicPr>
          <p:cNvPr id="53" name="object 3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304615" y="2527313"/>
            <a:ext cx="111265" cy="113688"/>
          </a:xfrm>
          <a:prstGeom prst="rect">
            <a:avLst/>
          </a:prstGeom>
        </p:spPr>
      </p:pic>
      <p:cxnSp>
        <p:nvCxnSpPr>
          <p:cNvPr id="54" name="직선 연결선 53"/>
          <p:cNvCxnSpPr/>
          <p:nvPr/>
        </p:nvCxnSpPr>
        <p:spPr bwMode="auto">
          <a:xfrm>
            <a:off x="4238330" y="2519291"/>
            <a:ext cx="0" cy="127476"/>
          </a:xfrm>
          <a:prstGeom prst="line">
            <a:avLst/>
          </a:prstGeom>
          <a:solidFill>
            <a:schemeClr val="accent1"/>
          </a:solidFill>
          <a:ln w="63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2" name="그룹 21"/>
          <p:cNvGrpSpPr/>
          <p:nvPr/>
        </p:nvGrpSpPr>
        <p:grpSpPr>
          <a:xfrm>
            <a:off x="5127240" y="2534875"/>
            <a:ext cx="111892" cy="111892"/>
            <a:chOff x="6862180" y="3406433"/>
            <a:chExt cx="111892" cy="111892"/>
          </a:xfrm>
        </p:grpSpPr>
        <p:pic>
          <p:nvPicPr>
            <p:cNvPr id="55" name="그림 5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62180" y="3406433"/>
              <a:ext cx="111892" cy="111892"/>
            </a:xfrm>
            <a:prstGeom prst="rect">
              <a:avLst/>
            </a:prstGeom>
          </p:spPr>
        </p:pic>
        <p:grpSp>
          <p:nvGrpSpPr>
            <p:cNvPr id="56" name="그룹 55"/>
            <p:cNvGrpSpPr/>
            <p:nvPr/>
          </p:nvGrpSpPr>
          <p:grpSpPr>
            <a:xfrm>
              <a:off x="6895266" y="3435410"/>
              <a:ext cx="45719" cy="45927"/>
              <a:chOff x="5879847" y="2637270"/>
              <a:chExt cx="61931" cy="62213"/>
            </a:xfrm>
          </p:grpSpPr>
          <p:cxnSp>
            <p:nvCxnSpPr>
              <p:cNvPr id="57" name="직선 연결선 56"/>
              <p:cNvCxnSpPr/>
              <p:nvPr/>
            </p:nvCxnSpPr>
            <p:spPr bwMode="auto">
              <a:xfrm>
                <a:off x="5879847" y="2637270"/>
                <a:ext cx="61931" cy="582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" name="직선 연결선 57"/>
              <p:cNvCxnSpPr/>
              <p:nvPr/>
            </p:nvCxnSpPr>
            <p:spPr bwMode="auto">
              <a:xfrm flipH="1">
                <a:off x="5879847" y="2637552"/>
                <a:ext cx="61931" cy="61931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pic>
        <p:nvPicPr>
          <p:cNvPr id="78" name="object 4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04615" y="2264563"/>
            <a:ext cx="111265" cy="113688"/>
          </a:xfrm>
          <a:prstGeom prst="rect">
            <a:avLst/>
          </a:prstGeom>
        </p:spPr>
      </p:pic>
      <p:grpSp>
        <p:nvGrpSpPr>
          <p:cNvPr id="79" name="그룹 78"/>
          <p:cNvGrpSpPr/>
          <p:nvPr/>
        </p:nvGrpSpPr>
        <p:grpSpPr>
          <a:xfrm>
            <a:off x="5484364" y="2263280"/>
            <a:ext cx="116254" cy="116254"/>
            <a:chOff x="2023284" y="3093277"/>
            <a:chExt cx="116254" cy="116254"/>
          </a:xfrm>
        </p:grpSpPr>
        <p:sp>
          <p:nvSpPr>
            <p:cNvPr id="80" name="타원 79"/>
            <p:cNvSpPr/>
            <p:nvPr/>
          </p:nvSpPr>
          <p:spPr>
            <a:xfrm>
              <a:off x="2023284" y="3093277"/>
              <a:ext cx="116254" cy="1162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6B6B6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1" name="그룹 80"/>
            <p:cNvGrpSpPr/>
            <p:nvPr/>
          </p:nvGrpSpPr>
          <p:grpSpPr>
            <a:xfrm>
              <a:off x="2080120" y="3117836"/>
              <a:ext cx="21431" cy="57977"/>
              <a:chOff x="2059980" y="3520901"/>
              <a:chExt cx="21431" cy="57977"/>
            </a:xfrm>
          </p:grpSpPr>
          <p:cxnSp>
            <p:nvCxnSpPr>
              <p:cNvPr id="82" name="직선 연결선 81"/>
              <p:cNvCxnSpPr/>
              <p:nvPr/>
            </p:nvCxnSpPr>
            <p:spPr bwMode="auto">
              <a:xfrm>
                <a:off x="2059980" y="3520901"/>
                <a:ext cx="0" cy="388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" name="직선 연결선 82"/>
              <p:cNvCxnSpPr/>
              <p:nvPr/>
            </p:nvCxnSpPr>
            <p:spPr bwMode="auto">
              <a:xfrm>
                <a:off x="2059980" y="3554601"/>
                <a:ext cx="21431" cy="2427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84" name="TextBox 83"/>
          <p:cNvSpPr txBox="1"/>
          <p:nvPr/>
        </p:nvSpPr>
        <p:spPr>
          <a:xfrm>
            <a:off x="4167209" y="2210989"/>
            <a:ext cx="1135247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2024-12-31 12:30:00</a:t>
            </a:r>
          </a:p>
        </p:txBody>
      </p:sp>
      <p:grpSp>
        <p:nvGrpSpPr>
          <p:cNvPr id="87" name="그룹 86"/>
          <p:cNvGrpSpPr/>
          <p:nvPr/>
        </p:nvGrpSpPr>
        <p:grpSpPr>
          <a:xfrm>
            <a:off x="5484364" y="2524747"/>
            <a:ext cx="116254" cy="116254"/>
            <a:chOff x="2023284" y="3093277"/>
            <a:chExt cx="116254" cy="116254"/>
          </a:xfrm>
        </p:grpSpPr>
        <p:sp>
          <p:nvSpPr>
            <p:cNvPr id="88" name="타원 87"/>
            <p:cNvSpPr/>
            <p:nvPr/>
          </p:nvSpPr>
          <p:spPr>
            <a:xfrm>
              <a:off x="2023284" y="3093277"/>
              <a:ext cx="116254" cy="1162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6B6B6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89" name="그룹 88"/>
            <p:cNvGrpSpPr/>
            <p:nvPr/>
          </p:nvGrpSpPr>
          <p:grpSpPr>
            <a:xfrm>
              <a:off x="2080120" y="3117836"/>
              <a:ext cx="21431" cy="57977"/>
              <a:chOff x="2059980" y="3520901"/>
              <a:chExt cx="21431" cy="57977"/>
            </a:xfrm>
          </p:grpSpPr>
          <p:cxnSp>
            <p:nvCxnSpPr>
              <p:cNvPr id="90" name="직선 연결선 89"/>
              <p:cNvCxnSpPr/>
              <p:nvPr/>
            </p:nvCxnSpPr>
            <p:spPr bwMode="auto">
              <a:xfrm>
                <a:off x="2059980" y="3520901"/>
                <a:ext cx="0" cy="388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1" name="직선 연결선 90"/>
              <p:cNvCxnSpPr/>
              <p:nvPr/>
            </p:nvCxnSpPr>
            <p:spPr bwMode="auto">
              <a:xfrm>
                <a:off x="2059980" y="3554601"/>
                <a:ext cx="21431" cy="2427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32" name="object 61"/>
          <p:cNvSpPr/>
          <p:nvPr/>
        </p:nvSpPr>
        <p:spPr>
          <a:xfrm>
            <a:off x="6010660" y="2201048"/>
            <a:ext cx="1458639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5922294" y="1965172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5976325" y="2203212"/>
            <a:ext cx="1135247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chemeClr val="bg1">
                    <a:lumMod val="7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2024-12-31 12:30:00</a:t>
            </a:r>
          </a:p>
        </p:txBody>
      </p:sp>
      <p:pic>
        <p:nvPicPr>
          <p:cNvPr id="59" name="object 24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7096257" y="2254090"/>
            <a:ext cx="111265" cy="113688"/>
          </a:xfrm>
          <a:prstGeom prst="rect">
            <a:avLst/>
          </a:prstGeom>
        </p:spPr>
      </p:pic>
      <p:grpSp>
        <p:nvGrpSpPr>
          <p:cNvPr id="94" name="그룹 93"/>
          <p:cNvGrpSpPr/>
          <p:nvPr/>
        </p:nvGrpSpPr>
        <p:grpSpPr>
          <a:xfrm>
            <a:off x="7281361" y="2246553"/>
            <a:ext cx="116254" cy="116254"/>
            <a:chOff x="2023284" y="3093277"/>
            <a:chExt cx="116254" cy="116254"/>
          </a:xfrm>
        </p:grpSpPr>
        <p:sp>
          <p:nvSpPr>
            <p:cNvPr id="95" name="타원 94"/>
            <p:cNvSpPr/>
            <p:nvPr/>
          </p:nvSpPr>
          <p:spPr>
            <a:xfrm>
              <a:off x="2023284" y="3093277"/>
              <a:ext cx="116254" cy="116254"/>
            </a:xfrm>
            <a:prstGeom prst="ellipse">
              <a:avLst/>
            </a:prstGeom>
            <a:noFill/>
            <a:ln w="9525">
              <a:solidFill>
                <a:srgbClr val="D3D3D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96" name="그룹 95"/>
            <p:cNvGrpSpPr/>
            <p:nvPr/>
          </p:nvGrpSpPr>
          <p:grpSpPr>
            <a:xfrm>
              <a:off x="2080120" y="3117836"/>
              <a:ext cx="21431" cy="57977"/>
              <a:chOff x="2059980" y="3520901"/>
              <a:chExt cx="21431" cy="57977"/>
            </a:xfrm>
          </p:grpSpPr>
          <p:cxnSp>
            <p:nvCxnSpPr>
              <p:cNvPr id="97" name="직선 연결선 96"/>
              <p:cNvCxnSpPr/>
              <p:nvPr/>
            </p:nvCxnSpPr>
            <p:spPr bwMode="auto">
              <a:xfrm>
                <a:off x="2059980" y="3520901"/>
                <a:ext cx="0" cy="388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rgbClr val="CFCFC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" name="직선 연결선 97"/>
              <p:cNvCxnSpPr/>
              <p:nvPr/>
            </p:nvCxnSpPr>
            <p:spPr bwMode="auto">
              <a:xfrm>
                <a:off x="2059980" y="3554601"/>
                <a:ext cx="21431" cy="2427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rgbClr val="CECECE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100" name="object 140"/>
          <p:cNvSpPr/>
          <p:nvPr/>
        </p:nvSpPr>
        <p:spPr>
          <a:xfrm>
            <a:off x="7785441" y="2196004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2" name="TextBox 101"/>
          <p:cNvSpPr txBox="1"/>
          <p:nvPr/>
        </p:nvSpPr>
        <p:spPr>
          <a:xfrm>
            <a:off x="7749742" y="2197825"/>
            <a:ext cx="704039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yyyy-mm-dd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7703781" y="1956287"/>
            <a:ext cx="88357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Place Holder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0" name="object 41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887827" y="2237437"/>
            <a:ext cx="111265" cy="113688"/>
          </a:xfrm>
          <a:prstGeom prst="rect">
            <a:avLst/>
          </a:prstGeom>
        </p:spPr>
      </p:pic>
      <p:grpSp>
        <p:nvGrpSpPr>
          <p:cNvPr id="111" name="그룹 110"/>
          <p:cNvGrpSpPr/>
          <p:nvPr/>
        </p:nvGrpSpPr>
        <p:grpSpPr>
          <a:xfrm>
            <a:off x="9067576" y="2236154"/>
            <a:ext cx="116254" cy="116254"/>
            <a:chOff x="2023284" y="3093277"/>
            <a:chExt cx="116254" cy="116254"/>
          </a:xfrm>
        </p:grpSpPr>
        <p:sp>
          <p:nvSpPr>
            <p:cNvPr id="112" name="타원 111"/>
            <p:cNvSpPr/>
            <p:nvPr/>
          </p:nvSpPr>
          <p:spPr>
            <a:xfrm>
              <a:off x="2023284" y="3093277"/>
              <a:ext cx="116254" cy="116254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rgbClr val="6B6B6B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grpSp>
          <p:nvGrpSpPr>
            <p:cNvPr id="113" name="그룹 112"/>
            <p:cNvGrpSpPr/>
            <p:nvPr/>
          </p:nvGrpSpPr>
          <p:grpSpPr>
            <a:xfrm>
              <a:off x="2080120" y="3117836"/>
              <a:ext cx="21431" cy="57977"/>
              <a:chOff x="2059980" y="3520901"/>
              <a:chExt cx="21431" cy="57977"/>
            </a:xfrm>
          </p:grpSpPr>
          <p:cxnSp>
            <p:nvCxnSpPr>
              <p:cNvPr id="114" name="직선 연결선 113"/>
              <p:cNvCxnSpPr/>
              <p:nvPr/>
            </p:nvCxnSpPr>
            <p:spPr bwMode="auto">
              <a:xfrm>
                <a:off x="2059980" y="3520901"/>
                <a:ext cx="0" cy="388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" name="직선 연결선 114"/>
              <p:cNvCxnSpPr/>
              <p:nvPr/>
            </p:nvCxnSpPr>
            <p:spPr bwMode="auto">
              <a:xfrm>
                <a:off x="2059980" y="3554601"/>
                <a:ext cx="21431" cy="24277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43" name="그룹 42"/>
          <p:cNvGrpSpPr/>
          <p:nvPr/>
        </p:nvGrpSpPr>
        <p:grpSpPr>
          <a:xfrm>
            <a:off x="1143456" y="3595578"/>
            <a:ext cx="1861957" cy="2225729"/>
            <a:chOff x="1143456" y="3595578"/>
            <a:chExt cx="1861957" cy="2225729"/>
          </a:xfrm>
        </p:grpSpPr>
        <p:sp>
          <p:nvSpPr>
            <p:cNvPr id="3" name="object 191"/>
            <p:cNvSpPr/>
            <p:nvPr/>
          </p:nvSpPr>
          <p:spPr>
            <a:xfrm>
              <a:off x="1161329" y="3595578"/>
              <a:ext cx="1598140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143456" y="3621070"/>
              <a:ext cx="620683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01:30:00</a:t>
              </a:r>
            </a:p>
          </p:txBody>
        </p:sp>
        <p:sp>
          <p:nvSpPr>
            <p:cNvPr id="38" name="object 191"/>
            <p:cNvSpPr/>
            <p:nvPr/>
          </p:nvSpPr>
          <p:spPr>
            <a:xfrm>
              <a:off x="1161328" y="3858931"/>
              <a:ext cx="1844085" cy="1955283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7" name="그림 6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834110" y="3882217"/>
              <a:ext cx="164579" cy="1911825"/>
            </a:xfrm>
            <a:prstGeom prst="rect">
              <a:avLst/>
            </a:prstGeom>
          </p:spPr>
        </p:pic>
        <p:sp>
          <p:nvSpPr>
            <p:cNvPr id="8" name="object 191"/>
            <p:cNvSpPr/>
            <p:nvPr/>
          </p:nvSpPr>
          <p:spPr>
            <a:xfrm>
              <a:off x="1175358" y="3873311"/>
              <a:ext cx="1658383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EBEB"/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1180096" y="3789982"/>
              <a:ext cx="466794" cy="2031325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00:00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00:30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01:00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01:30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02:00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02:30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03:00</a:t>
              </a:r>
            </a:p>
          </p:txBody>
        </p:sp>
        <p:grpSp>
          <p:nvGrpSpPr>
            <p:cNvPr id="10" name="그룹 9"/>
            <p:cNvGrpSpPr/>
            <p:nvPr/>
          </p:nvGrpSpPr>
          <p:grpSpPr>
            <a:xfrm>
              <a:off x="2549198" y="3667845"/>
              <a:ext cx="116254" cy="116254"/>
              <a:chOff x="2023284" y="3093277"/>
              <a:chExt cx="116254" cy="116254"/>
            </a:xfrm>
          </p:grpSpPr>
          <p:sp>
            <p:nvSpPr>
              <p:cNvPr id="11" name="타원 10"/>
              <p:cNvSpPr/>
              <p:nvPr/>
            </p:nvSpPr>
            <p:spPr>
              <a:xfrm>
                <a:off x="2023284" y="3093277"/>
                <a:ext cx="116254" cy="11625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6B6B6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2" name="그룹 11"/>
              <p:cNvGrpSpPr/>
              <p:nvPr/>
            </p:nvGrpSpPr>
            <p:grpSpPr>
              <a:xfrm>
                <a:off x="2080120" y="3117836"/>
                <a:ext cx="21431" cy="57977"/>
                <a:chOff x="2059980" y="3520901"/>
                <a:chExt cx="21431" cy="57977"/>
              </a:xfrm>
            </p:grpSpPr>
            <p:cxnSp>
              <p:nvCxnSpPr>
                <p:cNvPr id="13" name="직선 연결선 12"/>
                <p:cNvCxnSpPr/>
                <p:nvPr/>
              </p:nvCxnSpPr>
              <p:spPr bwMode="auto">
                <a:xfrm>
                  <a:off x="2059980" y="3520901"/>
                  <a:ext cx="0" cy="3885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" name="직선 연결선 13"/>
                <p:cNvCxnSpPr/>
                <p:nvPr/>
              </p:nvCxnSpPr>
              <p:spPr bwMode="auto">
                <a:xfrm>
                  <a:off x="2059980" y="3554601"/>
                  <a:ext cx="21431" cy="2427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</p:grpSp>
      <p:sp>
        <p:nvSpPr>
          <p:cNvPr id="48" name="타원 47"/>
          <p:cNvSpPr/>
          <p:nvPr/>
        </p:nvSpPr>
        <p:spPr>
          <a:xfrm>
            <a:off x="1580334" y="477544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9" name="직선 연결선 48"/>
          <p:cNvCxnSpPr/>
          <p:nvPr/>
        </p:nvCxnSpPr>
        <p:spPr bwMode="auto">
          <a:xfrm>
            <a:off x="1677610" y="4828472"/>
            <a:ext cx="175291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0" name="TextBox 49"/>
          <p:cNvSpPr txBox="1"/>
          <p:nvPr/>
        </p:nvSpPr>
        <p:spPr>
          <a:xfrm>
            <a:off x="3413683" y="4703439"/>
            <a:ext cx="132459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Selected option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타원 14"/>
          <p:cNvSpPr/>
          <p:nvPr/>
        </p:nvSpPr>
        <p:spPr>
          <a:xfrm>
            <a:off x="1985166" y="3954787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" name="직선 연결선 15"/>
          <p:cNvCxnSpPr/>
          <p:nvPr/>
        </p:nvCxnSpPr>
        <p:spPr bwMode="auto">
          <a:xfrm>
            <a:off x="2082442" y="4007819"/>
            <a:ext cx="136079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7" name="TextBox 16"/>
          <p:cNvSpPr txBox="1"/>
          <p:nvPr/>
        </p:nvSpPr>
        <p:spPr>
          <a:xfrm>
            <a:off x="3426404" y="3882786"/>
            <a:ext cx="132459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Over BG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189300" y="3262784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시간</a:t>
            </a:r>
          </a:p>
        </p:txBody>
      </p:sp>
      <p:grpSp>
        <p:nvGrpSpPr>
          <p:cNvPr id="37" name="그룹 36"/>
          <p:cNvGrpSpPr/>
          <p:nvPr/>
        </p:nvGrpSpPr>
        <p:grpSpPr>
          <a:xfrm>
            <a:off x="4567177" y="3604456"/>
            <a:ext cx="1861957" cy="2157218"/>
            <a:chOff x="4567177" y="3604456"/>
            <a:chExt cx="1861957" cy="2157218"/>
          </a:xfrm>
        </p:grpSpPr>
        <p:sp>
          <p:nvSpPr>
            <p:cNvPr id="23" name="object 191"/>
            <p:cNvSpPr/>
            <p:nvPr/>
          </p:nvSpPr>
          <p:spPr>
            <a:xfrm>
              <a:off x="4585049" y="3604456"/>
              <a:ext cx="1604195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4567177" y="3621070"/>
              <a:ext cx="1269899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2024-12-31 01:30:00</a:t>
              </a:r>
            </a:p>
          </p:txBody>
        </p:sp>
        <p:pic>
          <p:nvPicPr>
            <p:cNvPr id="6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797992" y="3669128"/>
              <a:ext cx="111265" cy="113688"/>
            </a:xfrm>
            <a:prstGeom prst="rect">
              <a:avLst/>
            </a:prstGeom>
          </p:spPr>
        </p:pic>
        <p:grpSp>
          <p:nvGrpSpPr>
            <p:cNvPr id="25" name="그룹 24"/>
            <p:cNvGrpSpPr/>
            <p:nvPr/>
          </p:nvGrpSpPr>
          <p:grpSpPr>
            <a:xfrm>
              <a:off x="5977741" y="3667845"/>
              <a:ext cx="116254" cy="116254"/>
              <a:chOff x="2023284" y="3093277"/>
              <a:chExt cx="116254" cy="116254"/>
            </a:xfrm>
          </p:grpSpPr>
          <p:sp>
            <p:nvSpPr>
              <p:cNvPr id="73" name="타원 72"/>
              <p:cNvSpPr/>
              <p:nvPr/>
            </p:nvSpPr>
            <p:spPr>
              <a:xfrm>
                <a:off x="2023284" y="3093277"/>
                <a:ext cx="116254" cy="11625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6B6B6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74" name="그룹 73"/>
              <p:cNvGrpSpPr/>
              <p:nvPr/>
            </p:nvGrpSpPr>
            <p:grpSpPr>
              <a:xfrm>
                <a:off x="2080120" y="3117836"/>
                <a:ext cx="21431" cy="57977"/>
                <a:chOff x="2059980" y="3520901"/>
                <a:chExt cx="21431" cy="57977"/>
              </a:xfrm>
            </p:grpSpPr>
            <p:cxnSp>
              <p:nvCxnSpPr>
                <p:cNvPr id="75" name="직선 연결선 74"/>
                <p:cNvCxnSpPr/>
                <p:nvPr/>
              </p:nvCxnSpPr>
              <p:spPr bwMode="auto">
                <a:xfrm>
                  <a:off x="2059980" y="3520901"/>
                  <a:ext cx="0" cy="3885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" name="직선 연결선 75"/>
                <p:cNvCxnSpPr/>
                <p:nvPr/>
              </p:nvCxnSpPr>
              <p:spPr bwMode="auto">
                <a:xfrm>
                  <a:off x="2059980" y="3554601"/>
                  <a:ext cx="21431" cy="2427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  <p:sp>
          <p:nvSpPr>
            <p:cNvPr id="26" name="object 191"/>
            <p:cNvSpPr/>
            <p:nvPr/>
          </p:nvSpPr>
          <p:spPr>
            <a:xfrm>
              <a:off x="4585049" y="3868314"/>
              <a:ext cx="1844085" cy="1893360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" name="object 191"/>
            <p:cNvSpPr/>
            <p:nvPr/>
          </p:nvSpPr>
          <p:spPr>
            <a:xfrm>
              <a:off x="4595724" y="3876972"/>
              <a:ext cx="1816671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5F5"/>
            </a:solidFill>
            <a:ln w="9525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5086944" y="3798838"/>
              <a:ext cx="859531" cy="3693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12</a:t>
              </a:r>
              <a:r>
                <a:rPr lang="ko-KR" altLang="en-US" sz="9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  <a:endParaRPr lang="en-US" altLang="ko-KR" sz="900" b="1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8"/>
            <p:cNvSpPr txBox="1"/>
            <p:nvPr/>
          </p:nvSpPr>
          <p:spPr>
            <a:xfrm>
              <a:off x="4602929" y="4129289"/>
              <a:ext cx="1824538" cy="33855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ko-KR" altLang="en-US" sz="800">
                  <a:solidFill>
                    <a:schemeClr val="bg1">
                      <a:lumMod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    월    화    수    목    금    토 </a:t>
              </a:r>
              <a:endParaRPr lang="en-US" altLang="ko-KR" sz="80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4596489" y="4364520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accent6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29</a:t>
              </a:r>
            </a:p>
          </p:txBody>
        </p:sp>
        <p:sp>
          <p:nvSpPr>
            <p:cNvPr id="85" name="TextBox 84"/>
            <p:cNvSpPr txBox="1"/>
            <p:nvPr/>
          </p:nvSpPr>
          <p:spPr>
            <a:xfrm>
              <a:off x="5093383" y="4364520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31</a:t>
              </a:r>
            </a:p>
          </p:txBody>
        </p:sp>
        <p:sp>
          <p:nvSpPr>
            <p:cNvPr id="86" name="TextBox 85"/>
            <p:cNvSpPr txBox="1"/>
            <p:nvPr/>
          </p:nvSpPr>
          <p:spPr>
            <a:xfrm>
              <a:off x="5333195" y="4364520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</a:t>
              </a:r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5836206" y="4364520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3</a:t>
              </a:r>
            </a:p>
          </p:txBody>
        </p:sp>
        <p:sp>
          <p:nvSpPr>
            <p:cNvPr id="60" name="직사각형 59"/>
            <p:cNvSpPr/>
            <p:nvPr/>
          </p:nvSpPr>
          <p:spPr>
            <a:xfrm>
              <a:off x="5635802" y="4926585"/>
              <a:ext cx="220088" cy="220088"/>
            </a:xfrm>
            <a:prstGeom prst="rect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3" name="TextBox 62"/>
            <p:cNvSpPr txBox="1"/>
            <p:nvPr/>
          </p:nvSpPr>
          <p:spPr>
            <a:xfrm>
              <a:off x="6085599" y="4364520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7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14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21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28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4</a:t>
              </a:r>
            </a:p>
          </p:txBody>
        </p:sp>
        <p:sp>
          <p:nvSpPr>
            <p:cNvPr id="70" name="TextBox 69"/>
            <p:cNvSpPr txBox="1"/>
            <p:nvPr/>
          </p:nvSpPr>
          <p:spPr>
            <a:xfrm>
              <a:off x="5591316" y="4364520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5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19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 dirty="0">
                  <a:solidFill>
                    <a:schemeClr val="bg1">
                      <a:lumMod val="7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</p:txBody>
        </p:sp>
        <p:sp>
          <p:nvSpPr>
            <p:cNvPr id="71" name="직사각형 70"/>
            <p:cNvSpPr/>
            <p:nvPr/>
          </p:nvSpPr>
          <p:spPr>
            <a:xfrm>
              <a:off x="4891224" y="4686667"/>
              <a:ext cx="220088" cy="220088"/>
            </a:xfrm>
            <a:prstGeom prst="rect">
              <a:avLst/>
            </a:prstGeom>
            <a:solidFill>
              <a:srgbClr val="EEF2EE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6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2" name="TextBox 91"/>
            <p:cNvSpPr txBox="1"/>
            <p:nvPr/>
          </p:nvSpPr>
          <p:spPr>
            <a:xfrm>
              <a:off x="4849965" y="4364520"/>
              <a:ext cx="302607" cy="132343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9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16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23</a:t>
              </a:r>
            </a:p>
            <a:p>
              <a:pPr algn="ctr">
                <a:lnSpc>
                  <a:spcPct val="200000"/>
                </a:lnSpc>
                <a:buClrTx/>
              </a:pPr>
              <a:r>
                <a:rPr lang="en-US" altLang="ko-KR" sz="800" b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30</a:t>
              </a:r>
            </a:p>
          </p:txBody>
        </p:sp>
        <p:sp>
          <p:nvSpPr>
            <p:cNvPr id="93" name="object 143"/>
            <p:cNvSpPr/>
            <p:nvPr/>
          </p:nvSpPr>
          <p:spPr>
            <a:xfrm rot="16200000">
              <a:off x="6137538" y="3984146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2" name="object 143"/>
            <p:cNvSpPr/>
            <p:nvPr/>
          </p:nvSpPr>
          <p:spPr>
            <a:xfrm rot="5400000">
              <a:off x="4822154" y="3984146"/>
              <a:ext cx="91355" cy="46785"/>
            </a:xfrm>
            <a:custGeom>
              <a:avLst/>
              <a:gdLst/>
              <a:ahLst/>
              <a:cxnLst/>
              <a:rect l="l" t="t" r="r" b="b"/>
              <a:pathLst>
                <a:path w="32385" h="17144">
                  <a:moveTo>
                    <a:pt x="0" y="0"/>
                  </a:moveTo>
                  <a:lnTo>
                    <a:pt x="15335" y="16764"/>
                  </a:lnTo>
                  <a:lnTo>
                    <a:pt x="32099" y="0"/>
                  </a:lnTo>
                </a:path>
              </a:pathLst>
            </a:custGeom>
            <a:ln w="9525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99" name="TextBox 98"/>
          <p:cNvSpPr txBox="1"/>
          <p:nvPr/>
        </p:nvSpPr>
        <p:spPr>
          <a:xfrm>
            <a:off x="5797992" y="3262784"/>
            <a:ext cx="147615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일시</a:t>
            </a:r>
            <a:r>
              <a:rPr lang="en-US" altLang="ko-KR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- </a:t>
            </a: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시간</a:t>
            </a:r>
            <a:r>
              <a:rPr lang="en-US" altLang="ko-KR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혼합형</a:t>
            </a:r>
            <a:r>
              <a:rPr lang="en-US" altLang="ko-KR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4" name="그룹 33"/>
          <p:cNvGrpSpPr/>
          <p:nvPr/>
        </p:nvGrpSpPr>
        <p:grpSpPr>
          <a:xfrm>
            <a:off x="6730465" y="3595578"/>
            <a:ext cx="1861957" cy="2225729"/>
            <a:chOff x="6730465" y="3595578"/>
            <a:chExt cx="1861957" cy="2225729"/>
          </a:xfrm>
        </p:grpSpPr>
        <p:sp>
          <p:nvSpPr>
            <p:cNvPr id="105" name="object 191"/>
            <p:cNvSpPr/>
            <p:nvPr/>
          </p:nvSpPr>
          <p:spPr>
            <a:xfrm>
              <a:off x="6748338" y="3595578"/>
              <a:ext cx="1598140" cy="267426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175">
              <a:solidFill>
                <a:srgbClr val="2EA5A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7" name="TextBox 106"/>
            <p:cNvSpPr txBox="1"/>
            <p:nvPr/>
          </p:nvSpPr>
          <p:spPr>
            <a:xfrm>
              <a:off x="6730465" y="3621070"/>
              <a:ext cx="620683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01:30:00</a:t>
              </a:r>
            </a:p>
          </p:txBody>
        </p:sp>
        <p:sp>
          <p:nvSpPr>
            <p:cNvPr id="108" name="object 191"/>
            <p:cNvSpPr/>
            <p:nvPr/>
          </p:nvSpPr>
          <p:spPr>
            <a:xfrm>
              <a:off x="6748337" y="3858931"/>
              <a:ext cx="1844085" cy="1955283"/>
            </a:xfrm>
            <a:custGeom>
              <a:avLst/>
              <a:gdLst/>
              <a:ahLst/>
              <a:cxnLst/>
              <a:rect l="l" t="t" r="r" b="b"/>
              <a:pathLst>
                <a:path w="798195" h="122554">
                  <a:moveTo>
                    <a:pt x="0" y="0"/>
                  </a:moveTo>
                  <a:lnTo>
                    <a:pt x="798099" y="0"/>
                  </a:lnTo>
                  <a:lnTo>
                    <a:pt x="798099" y="122015"/>
                  </a:lnTo>
                  <a:lnTo>
                    <a:pt x="0" y="122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50000"/>
                </a:schemeClr>
              </a:solidFill>
            </a:ln>
            <a:effectLst>
              <a:outerShdw blurRad="50800" dist="38100" dir="2700000" algn="tl" rotWithShape="0">
                <a:schemeClr val="bg1">
                  <a:lumMod val="85000"/>
                  <a:alpha val="40000"/>
                </a:schemeClr>
              </a:outerShdw>
            </a:effectLst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09" name="그림 108"/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421119" y="3882217"/>
              <a:ext cx="164579" cy="1911825"/>
            </a:xfrm>
            <a:prstGeom prst="rect">
              <a:avLst/>
            </a:prstGeom>
          </p:spPr>
        </p:pic>
        <p:sp>
          <p:nvSpPr>
            <p:cNvPr id="116" name="TextBox 115"/>
            <p:cNvSpPr txBox="1"/>
            <p:nvPr/>
          </p:nvSpPr>
          <p:spPr>
            <a:xfrm>
              <a:off x="6767105" y="3789982"/>
              <a:ext cx="466794" cy="2031325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lnSpc>
                  <a:spcPct val="200000"/>
                </a:lnSpc>
                <a:buClrTx/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00:00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00:30</a:t>
              </a:r>
            </a:p>
            <a:p>
              <a:pPr>
                <a:lnSpc>
                  <a:spcPct val="200000"/>
                </a:lnSpc>
                <a:buClrTx/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01:00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solidFill>
                    <a:srgbClr val="2EA5AD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01:30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02:00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02:30</a:t>
              </a:r>
            </a:p>
            <a:p>
              <a:pPr>
                <a:lnSpc>
                  <a:spcPct val="200000"/>
                </a:lnSpc>
              </a:pPr>
              <a:r>
                <a:rPr lang="en-US" altLang="ko-KR" sz="9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03:00</a:t>
              </a:r>
            </a:p>
          </p:txBody>
        </p:sp>
        <p:pic>
          <p:nvPicPr>
            <p:cNvPr id="117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956458" y="3669128"/>
              <a:ext cx="111265" cy="113688"/>
            </a:xfrm>
            <a:prstGeom prst="rect">
              <a:avLst/>
            </a:prstGeom>
          </p:spPr>
        </p:pic>
        <p:grpSp>
          <p:nvGrpSpPr>
            <p:cNvPr id="118" name="그룹 117"/>
            <p:cNvGrpSpPr/>
            <p:nvPr/>
          </p:nvGrpSpPr>
          <p:grpSpPr>
            <a:xfrm>
              <a:off x="8136207" y="3667845"/>
              <a:ext cx="116254" cy="116254"/>
              <a:chOff x="2023284" y="3093277"/>
              <a:chExt cx="116254" cy="116254"/>
            </a:xfrm>
          </p:grpSpPr>
          <p:sp>
            <p:nvSpPr>
              <p:cNvPr id="120" name="타원 119"/>
              <p:cNvSpPr/>
              <p:nvPr/>
            </p:nvSpPr>
            <p:spPr>
              <a:xfrm>
                <a:off x="2023284" y="3093277"/>
                <a:ext cx="116254" cy="116254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6B6B6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endParaRPr>
              </a:p>
            </p:txBody>
          </p:sp>
          <p:grpSp>
            <p:nvGrpSpPr>
              <p:cNvPr id="121" name="그룹 120"/>
              <p:cNvGrpSpPr/>
              <p:nvPr/>
            </p:nvGrpSpPr>
            <p:grpSpPr>
              <a:xfrm>
                <a:off x="2080120" y="3117836"/>
                <a:ext cx="21431" cy="57977"/>
                <a:chOff x="2059980" y="3520901"/>
                <a:chExt cx="21431" cy="57977"/>
              </a:xfrm>
            </p:grpSpPr>
            <p:cxnSp>
              <p:nvCxnSpPr>
                <p:cNvPr id="122" name="직선 연결선 121"/>
                <p:cNvCxnSpPr/>
                <p:nvPr/>
              </p:nvCxnSpPr>
              <p:spPr bwMode="auto">
                <a:xfrm>
                  <a:off x="2059980" y="3520901"/>
                  <a:ext cx="0" cy="3885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3" name="직선 연결선 122"/>
                <p:cNvCxnSpPr/>
                <p:nvPr/>
              </p:nvCxnSpPr>
              <p:spPr bwMode="auto">
                <a:xfrm>
                  <a:off x="2059980" y="3554601"/>
                  <a:ext cx="21431" cy="2427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</p:grpSp>
      </p:grpSp>
      <p:sp>
        <p:nvSpPr>
          <p:cNvPr id="128" name="직사각형 127">
            <a:extLst>
              <a:ext uri="{FF2B5EF4-FFF2-40B4-BE49-F238E27FC236}">
                <a16:creationId xmlns:a16="http://schemas.microsoft.com/office/drawing/2014/main" id="{67EB33AA-D15E-D34C-C477-FAD85DD05414}"/>
              </a:ext>
            </a:extLst>
          </p:cNvPr>
          <p:cNvSpPr/>
          <p:nvPr/>
        </p:nvSpPr>
        <p:spPr>
          <a:xfrm>
            <a:off x="523783" y="3068980"/>
            <a:ext cx="8858342" cy="2992583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9474363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4" y="1203562"/>
            <a:ext cx="8926514" cy="378007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400" dirty="0"/>
              <a:t>1. </a:t>
            </a:r>
            <a:r>
              <a:rPr lang="ko-KR" altLang="en-US" sz="1400" dirty="0"/>
              <a:t>개요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422274" y="2190862"/>
            <a:ext cx="8912225" cy="196977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44" indent="-285744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본 표준 가이드는 강원랜드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ERP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시스템 사용자에게 일관된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User Interface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를 제공하기 위해 제작되었다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285744" indent="-285744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본 표준 가이드를 중심으로 핵심 서비스의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UI/UX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정의하여 화면 설계를 작성하며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일관성 있는 화면 정의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구현을 통해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품질 및 화면 개발 생산성 향상시키고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신규 개발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유지 보수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실제 사용시 효용성을 높이고자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en-US" altLang="ko-KR" sz="1000" b="1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285744" indent="-285744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제한 사항</a:t>
            </a:r>
            <a:b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디자인 요소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사이즈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색상 정의는 스타일 가이드 문서에서 제시한다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b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</a:b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-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모바일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는 모바일 화면설계에서 제시한다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285744" indent="-285744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추가로 필요한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정의에 대해서는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담당자와 협의하여 진행하도록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285744" indent="-285744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ERP10 </a:t>
            </a:r>
            <a:r>
              <a:rPr lang="ko-KR" altLang="en-US" sz="10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전용 </a:t>
            </a:r>
            <a:r>
              <a:rPr lang="ko-KR" altLang="en-US" sz="1000" b="1" dirty="0" err="1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묘듈</a:t>
            </a:r>
            <a:r>
              <a:rPr lang="en-US" altLang="ko-KR" sz="10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lang="ko-KR" altLang="en-US" sz="10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메뉴는 </a:t>
            </a:r>
            <a:r>
              <a:rPr lang="en-US" altLang="ko-KR" sz="10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ERP10 </a:t>
            </a:r>
            <a:r>
              <a:rPr lang="ko-KR" altLang="en-US" sz="10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패키지에서 제공하는 기준을 우선하여 작업할 수 있다</a:t>
            </a:r>
            <a:r>
              <a:rPr lang="en-US" altLang="ko-KR" sz="1000" b="1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83EFB99-95F3-AC89-D91D-39C5B7B783F1}"/>
              </a:ext>
            </a:extLst>
          </p:cNvPr>
          <p:cNvSpPr txBox="1"/>
          <p:nvPr/>
        </p:nvSpPr>
        <p:spPr>
          <a:xfrm>
            <a:off x="422274" y="1755645"/>
            <a:ext cx="8912225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1.1 UI </a:t>
            </a:r>
            <a:r>
              <a:rPr lang="ko-KR" altLang="en-US" dirty="0"/>
              <a:t>표준 정의의 목적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34D902E-BA1E-A77E-F95A-DD1E448FBA6A}"/>
              </a:ext>
            </a:extLst>
          </p:cNvPr>
          <p:cNvSpPr txBox="1"/>
          <p:nvPr/>
        </p:nvSpPr>
        <p:spPr>
          <a:xfrm>
            <a:off x="422274" y="4998213"/>
            <a:ext cx="8912225" cy="10782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285744" indent="-285744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</a:lstStyle>
          <a:p>
            <a:r>
              <a:rPr lang="ko-KR" altLang="en-US" dirty="0"/>
              <a:t>사용자의 업무 효율</a:t>
            </a:r>
            <a:r>
              <a:rPr lang="en-US" altLang="ko-KR" dirty="0"/>
              <a:t>, </a:t>
            </a:r>
            <a:r>
              <a:rPr lang="ko-KR" altLang="en-US" dirty="0"/>
              <a:t>시각</a:t>
            </a:r>
            <a:r>
              <a:rPr lang="en-US" altLang="ko-KR" dirty="0"/>
              <a:t>, </a:t>
            </a:r>
            <a:r>
              <a:rPr lang="ko-KR" altLang="en-US" dirty="0"/>
              <a:t>지각을 고려한 정보의 구조적 배열 방법 제시</a:t>
            </a:r>
            <a:endParaRPr lang="en-US" altLang="ko-KR" dirty="0"/>
          </a:p>
          <a:p>
            <a:r>
              <a:rPr lang="ko-KR" altLang="en-US" dirty="0"/>
              <a:t>일관적이고 직관적인 사용자 환경 유지를 위해 지켜야 할 요소 정의와 화면 설계 원칙 제시</a:t>
            </a:r>
            <a:endParaRPr lang="en-US" altLang="ko-KR" dirty="0"/>
          </a:p>
          <a:p>
            <a:r>
              <a:rPr lang="ko-KR" altLang="en-US" dirty="0"/>
              <a:t>유지 보수와 시스템 확장 및 개발의 효율을 고려한 표준 제시</a:t>
            </a:r>
            <a:endParaRPr lang="en-US" altLang="ko-KR" dirty="0"/>
          </a:p>
          <a:p>
            <a:r>
              <a:rPr lang="en-US" altLang="ko-KR" dirty="0"/>
              <a:t>ERP </a:t>
            </a:r>
            <a:r>
              <a:rPr lang="ko-KR" altLang="en-US" dirty="0"/>
              <a:t>및 포탈 솔루션의 특성을 반영한 화면 제작 기준을 제시</a:t>
            </a:r>
            <a:endParaRPr lang="en-US" altLang="ko-KR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1BEFF7D-7417-C6EF-442C-96A5B65F3825}"/>
              </a:ext>
            </a:extLst>
          </p:cNvPr>
          <p:cNvSpPr txBox="1"/>
          <p:nvPr/>
        </p:nvSpPr>
        <p:spPr>
          <a:xfrm>
            <a:off x="422274" y="4554118"/>
            <a:ext cx="8912225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1.2 UI </a:t>
            </a:r>
            <a:r>
              <a:rPr lang="ko-KR" altLang="en-US" dirty="0"/>
              <a:t>표준 정의의 내용</a:t>
            </a:r>
          </a:p>
        </p:txBody>
      </p:sp>
    </p:spTree>
    <p:extLst>
      <p:ext uri="{BB962C8B-B14F-4D97-AF65-F5344CB8AC3E}">
        <p14:creationId xmlns:p14="http://schemas.microsoft.com/office/powerpoint/2010/main" val="259713669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직사각형 25">
            <a:extLst>
              <a:ext uri="{FF2B5EF4-FFF2-40B4-BE49-F238E27FC236}">
                <a16:creationId xmlns:a16="http://schemas.microsoft.com/office/drawing/2014/main" id="{4C553A2D-1218-08ED-C166-9A00CA4371DB}"/>
              </a:ext>
            </a:extLst>
          </p:cNvPr>
          <p:cNvSpPr/>
          <p:nvPr/>
        </p:nvSpPr>
        <p:spPr>
          <a:xfrm>
            <a:off x="521808" y="1584231"/>
            <a:ext cx="8850943" cy="10535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직사각형 24">
            <a:extLst>
              <a:ext uri="{FF2B5EF4-FFF2-40B4-BE49-F238E27FC236}">
                <a16:creationId xmlns:a16="http://schemas.microsoft.com/office/drawing/2014/main" id="{AEB7CEC9-4D78-1FF2-2087-F83D5E41ED5E}"/>
              </a:ext>
            </a:extLst>
          </p:cNvPr>
          <p:cNvSpPr/>
          <p:nvPr/>
        </p:nvSpPr>
        <p:spPr>
          <a:xfrm>
            <a:off x="521808" y="3351909"/>
            <a:ext cx="8850944" cy="10535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" name="직사각형 26">
            <a:extLst>
              <a:ext uri="{FF2B5EF4-FFF2-40B4-BE49-F238E27FC236}">
                <a16:creationId xmlns:a16="http://schemas.microsoft.com/office/drawing/2014/main" id="{BFF10014-E1C7-EE62-68E5-6994617E65AE}"/>
              </a:ext>
            </a:extLst>
          </p:cNvPr>
          <p:cNvSpPr/>
          <p:nvPr/>
        </p:nvSpPr>
        <p:spPr>
          <a:xfrm>
            <a:off x="523875" y="5089805"/>
            <a:ext cx="8850944" cy="1053541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176752"/>
            <a:ext cx="7218363" cy="350115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5.3.11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파일 업로드</a:t>
            </a:r>
          </a:p>
        </p:txBody>
      </p:sp>
      <p:sp>
        <p:nvSpPr>
          <p:cNvPr id="72" name="object 25"/>
          <p:cNvSpPr/>
          <p:nvPr/>
        </p:nvSpPr>
        <p:spPr>
          <a:xfrm>
            <a:off x="2046494" y="2040628"/>
            <a:ext cx="1073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98" name="object 140"/>
          <p:cNvSpPr/>
          <p:nvPr/>
        </p:nvSpPr>
        <p:spPr>
          <a:xfrm>
            <a:off x="769195" y="1991957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99" name="TextBox 98"/>
          <p:cNvSpPr txBox="1"/>
          <p:nvPr/>
        </p:nvSpPr>
        <p:spPr>
          <a:xfrm>
            <a:off x="745529" y="1987054"/>
            <a:ext cx="688009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choose file</a:t>
            </a:r>
          </a:p>
        </p:txBody>
      </p:sp>
      <p:sp>
        <p:nvSpPr>
          <p:cNvPr id="100" name="TextBox 99"/>
          <p:cNvSpPr txBox="1"/>
          <p:nvPr/>
        </p:nvSpPr>
        <p:spPr>
          <a:xfrm>
            <a:off x="687535" y="1752240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9" name="object 191"/>
          <p:cNvSpPr/>
          <p:nvPr/>
        </p:nvSpPr>
        <p:spPr>
          <a:xfrm>
            <a:off x="2531405" y="1980811"/>
            <a:ext cx="14616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0" name="TextBox 109"/>
          <p:cNvSpPr txBox="1"/>
          <p:nvPr/>
        </p:nvSpPr>
        <p:spPr>
          <a:xfrm>
            <a:off x="2431993" y="1743301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object 25"/>
          <p:cNvSpPr/>
          <p:nvPr/>
        </p:nvSpPr>
        <p:spPr>
          <a:xfrm>
            <a:off x="3808267" y="2031689"/>
            <a:ext cx="1073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67" name="TextBox 166"/>
          <p:cNvSpPr txBox="1"/>
          <p:nvPr/>
        </p:nvSpPr>
        <p:spPr>
          <a:xfrm>
            <a:off x="2507302" y="1978115"/>
            <a:ext cx="688009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choose file</a:t>
            </a:r>
          </a:p>
        </p:txBody>
      </p:sp>
      <p:sp>
        <p:nvSpPr>
          <p:cNvPr id="120" name="object 191"/>
          <p:cNvSpPr/>
          <p:nvPr/>
        </p:nvSpPr>
        <p:spPr>
          <a:xfrm>
            <a:off x="4274565" y="1980811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21" name="TextBox 120"/>
          <p:cNvSpPr txBox="1"/>
          <p:nvPr/>
        </p:nvSpPr>
        <p:spPr>
          <a:xfrm>
            <a:off x="4194203" y="1743301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3" name="object 191"/>
          <p:cNvSpPr/>
          <p:nvPr/>
        </p:nvSpPr>
        <p:spPr>
          <a:xfrm>
            <a:off x="4274565" y="2241803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127" name="그룹 126"/>
          <p:cNvGrpSpPr/>
          <p:nvPr/>
        </p:nvGrpSpPr>
        <p:grpSpPr>
          <a:xfrm>
            <a:off x="5563458" y="2302001"/>
            <a:ext cx="111892" cy="111892"/>
            <a:chOff x="6862180" y="3406433"/>
            <a:chExt cx="111892" cy="111892"/>
          </a:xfrm>
        </p:grpSpPr>
        <p:pic>
          <p:nvPicPr>
            <p:cNvPr id="140" name="그림 139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62180" y="3406433"/>
              <a:ext cx="111892" cy="111892"/>
            </a:xfrm>
            <a:prstGeom prst="rect">
              <a:avLst/>
            </a:prstGeom>
          </p:spPr>
        </p:pic>
        <p:grpSp>
          <p:nvGrpSpPr>
            <p:cNvPr id="141" name="그룹 140"/>
            <p:cNvGrpSpPr/>
            <p:nvPr/>
          </p:nvGrpSpPr>
          <p:grpSpPr>
            <a:xfrm>
              <a:off x="6895266" y="3435410"/>
              <a:ext cx="45719" cy="45927"/>
              <a:chOff x="5879847" y="2637270"/>
              <a:chExt cx="61931" cy="62213"/>
            </a:xfrm>
          </p:grpSpPr>
          <p:cxnSp>
            <p:nvCxnSpPr>
              <p:cNvPr id="142" name="직선 연결선 141"/>
              <p:cNvCxnSpPr/>
              <p:nvPr/>
            </p:nvCxnSpPr>
            <p:spPr bwMode="auto">
              <a:xfrm>
                <a:off x="5879847" y="2637270"/>
                <a:ext cx="61931" cy="582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" name="직선 연결선 142"/>
              <p:cNvCxnSpPr/>
              <p:nvPr/>
            </p:nvCxnSpPr>
            <p:spPr bwMode="auto">
              <a:xfrm flipH="1">
                <a:off x="5879847" y="2637552"/>
                <a:ext cx="61931" cy="61931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168" name="object 25"/>
          <p:cNvSpPr/>
          <p:nvPr/>
        </p:nvSpPr>
        <p:spPr>
          <a:xfrm>
            <a:off x="5555644" y="2031689"/>
            <a:ext cx="1073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69" name="object 191"/>
          <p:cNvSpPr/>
          <p:nvPr/>
        </p:nvSpPr>
        <p:spPr>
          <a:xfrm>
            <a:off x="4290812" y="2267684"/>
            <a:ext cx="1212072" cy="159657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solidFill>
            <a:srgbClr val="DEEBEB"/>
          </a:solidFill>
          <a:ln w="9525">
            <a:noFill/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70" name="TextBox 169"/>
          <p:cNvSpPr txBox="1"/>
          <p:nvPr/>
        </p:nvSpPr>
        <p:spPr>
          <a:xfrm>
            <a:off x="4252155" y="2234634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</a:p>
        </p:txBody>
      </p:sp>
      <p:sp>
        <p:nvSpPr>
          <p:cNvPr id="145" name="object 61"/>
          <p:cNvSpPr/>
          <p:nvPr/>
        </p:nvSpPr>
        <p:spPr>
          <a:xfrm>
            <a:off x="6025429" y="1976033"/>
            <a:ext cx="1458639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46" name="TextBox 145"/>
          <p:cNvSpPr txBox="1"/>
          <p:nvPr/>
        </p:nvSpPr>
        <p:spPr>
          <a:xfrm>
            <a:off x="5937063" y="1740157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1" name="object 52"/>
          <p:cNvSpPr/>
          <p:nvPr/>
        </p:nvSpPr>
        <p:spPr>
          <a:xfrm>
            <a:off x="7313862" y="2028545"/>
            <a:ext cx="104865" cy="104865"/>
          </a:xfrm>
          <a:custGeom>
            <a:avLst/>
            <a:gdLst/>
            <a:ahLst/>
            <a:cxnLst/>
            <a:rect l="l" t="t" r="r" b="b"/>
            <a:pathLst>
              <a:path w="60959" h="60960">
                <a:moveTo>
                  <a:pt x="15240" y="21336"/>
                </a:moveTo>
                <a:lnTo>
                  <a:pt x="13716" y="21336"/>
                </a:lnTo>
                <a:lnTo>
                  <a:pt x="12192" y="19812"/>
                </a:lnTo>
                <a:lnTo>
                  <a:pt x="10668" y="19812"/>
                </a:lnTo>
                <a:lnTo>
                  <a:pt x="10668" y="18288"/>
                </a:lnTo>
                <a:lnTo>
                  <a:pt x="28956" y="0"/>
                </a:lnTo>
                <a:lnTo>
                  <a:pt x="32004" y="0"/>
                </a:lnTo>
                <a:lnTo>
                  <a:pt x="39624" y="7620"/>
                </a:lnTo>
                <a:lnTo>
                  <a:pt x="27432" y="7620"/>
                </a:lnTo>
                <a:lnTo>
                  <a:pt x="15240" y="19812"/>
                </a:lnTo>
                <a:lnTo>
                  <a:pt x="15240" y="21336"/>
                </a:lnTo>
                <a:close/>
              </a:path>
              <a:path w="60959" h="60960">
                <a:moveTo>
                  <a:pt x="33528" y="41148"/>
                </a:moveTo>
                <a:lnTo>
                  <a:pt x="27432" y="41148"/>
                </a:lnTo>
                <a:lnTo>
                  <a:pt x="27432" y="7620"/>
                </a:lnTo>
                <a:lnTo>
                  <a:pt x="33528" y="7620"/>
                </a:lnTo>
                <a:lnTo>
                  <a:pt x="33528" y="41148"/>
                </a:lnTo>
                <a:close/>
              </a:path>
              <a:path w="60959" h="60960">
                <a:moveTo>
                  <a:pt x="47244" y="21336"/>
                </a:moveTo>
                <a:lnTo>
                  <a:pt x="33528" y="7620"/>
                </a:lnTo>
                <a:lnTo>
                  <a:pt x="39624" y="7620"/>
                </a:lnTo>
                <a:lnTo>
                  <a:pt x="50292" y="18288"/>
                </a:lnTo>
                <a:lnTo>
                  <a:pt x="50292" y="19812"/>
                </a:lnTo>
                <a:lnTo>
                  <a:pt x="48768" y="19812"/>
                </a:lnTo>
                <a:lnTo>
                  <a:pt x="47244" y="21336"/>
                </a:lnTo>
                <a:close/>
              </a:path>
              <a:path w="60959" h="60960">
                <a:moveTo>
                  <a:pt x="59436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0960" y="56388"/>
                </a:lnTo>
                <a:lnTo>
                  <a:pt x="60960" y="59436"/>
                </a:lnTo>
                <a:lnTo>
                  <a:pt x="59436" y="60960"/>
                </a:lnTo>
                <a:close/>
              </a:path>
              <a:path w="60959" h="60960">
                <a:moveTo>
                  <a:pt x="60960" y="56388"/>
                </a:moveTo>
                <a:lnTo>
                  <a:pt x="56388" y="56388"/>
                </a:lnTo>
                <a:lnTo>
                  <a:pt x="56388" y="42672"/>
                </a:lnTo>
                <a:lnTo>
                  <a:pt x="57912" y="41148"/>
                </a:lnTo>
                <a:lnTo>
                  <a:pt x="59436" y="41148"/>
                </a:lnTo>
                <a:lnTo>
                  <a:pt x="60960" y="42672"/>
                </a:lnTo>
                <a:lnTo>
                  <a:pt x="60960" y="56388"/>
                </a:lnTo>
                <a:close/>
              </a:path>
            </a:pathLst>
          </a:custGeom>
          <a:solidFill>
            <a:srgbClr val="CCCCCC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6" name="object 140"/>
          <p:cNvSpPr/>
          <p:nvPr/>
        </p:nvSpPr>
        <p:spPr>
          <a:xfrm>
            <a:off x="7766865" y="1959643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7" name="TextBox 156"/>
          <p:cNvSpPr txBox="1"/>
          <p:nvPr/>
        </p:nvSpPr>
        <p:spPr>
          <a:xfrm>
            <a:off x="7731166" y="1961464"/>
            <a:ext cx="627095" cy="200055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70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choose file</a:t>
            </a:r>
          </a:p>
        </p:txBody>
      </p:sp>
      <p:sp>
        <p:nvSpPr>
          <p:cNvPr id="158" name="TextBox 157"/>
          <p:cNvSpPr txBox="1"/>
          <p:nvPr/>
        </p:nvSpPr>
        <p:spPr>
          <a:xfrm>
            <a:off x="7685205" y="1719926"/>
            <a:ext cx="88357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Place Holder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2" name="object 25"/>
          <p:cNvSpPr/>
          <p:nvPr/>
        </p:nvSpPr>
        <p:spPr>
          <a:xfrm>
            <a:off x="9044163" y="2007883"/>
            <a:ext cx="1073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" name="텍스트 개체 틀 9"/>
          <p:cNvSpPr txBox="1">
            <a:spLocks/>
          </p:cNvSpPr>
          <p:nvPr/>
        </p:nvSpPr>
        <p:spPr>
          <a:xfrm>
            <a:off x="422275" y="2923505"/>
            <a:ext cx="7218363" cy="339965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5.3.12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파일 다운로드</a:t>
            </a:r>
          </a:p>
        </p:txBody>
      </p:sp>
      <p:sp>
        <p:nvSpPr>
          <p:cNvPr id="46" name="object 140"/>
          <p:cNvSpPr/>
          <p:nvPr/>
        </p:nvSpPr>
        <p:spPr>
          <a:xfrm>
            <a:off x="769195" y="3759701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7" name="TextBox 46"/>
          <p:cNvSpPr txBox="1"/>
          <p:nvPr/>
        </p:nvSpPr>
        <p:spPr>
          <a:xfrm>
            <a:off x="745529" y="3754798"/>
            <a:ext cx="870751" cy="215444"/>
          </a:xfrm>
          <a:prstGeom prst="rect">
            <a:avLst/>
          </a:prstGeom>
          <a:ln w="3175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  <a:endParaRPr lang="en-US" altLang="ko-KR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8" name="TextBox 47"/>
          <p:cNvSpPr txBox="1"/>
          <p:nvPr/>
        </p:nvSpPr>
        <p:spPr>
          <a:xfrm>
            <a:off x="687535" y="3519984"/>
            <a:ext cx="593432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object 63"/>
          <p:cNvSpPr/>
          <p:nvPr/>
        </p:nvSpPr>
        <p:spPr>
          <a:xfrm>
            <a:off x="2045328" y="3807754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0" name="object 191"/>
          <p:cNvSpPr/>
          <p:nvPr/>
        </p:nvSpPr>
        <p:spPr>
          <a:xfrm>
            <a:off x="2531405" y="3757494"/>
            <a:ext cx="14616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1" name="TextBox 50"/>
          <p:cNvSpPr txBox="1"/>
          <p:nvPr/>
        </p:nvSpPr>
        <p:spPr>
          <a:xfrm>
            <a:off x="2431993" y="3519984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2507302" y="3754798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  <a:endParaRPr lang="en-US" altLang="ko-KR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object 63"/>
          <p:cNvSpPr/>
          <p:nvPr/>
        </p:nvSpPr>
        <p:spPr>
          <a:xfrm>
            <a:off x="3811767" y="3796394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3" name="object 191"/>
          <p:cNvSpPr/>
          <p:nvPr/>
        </p:nvSpPr>
        <p:spPr>
          <a:xfrm>
            <a:off x="4274565" y="3757494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1C90FB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4194203" y="3519984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8" name="TextBox 77"/>
          <p:cNvSpPr txBox="1"/>
          <p:nvPr/>
        </p:nvSpPr>
        <p:spPr>
          <a:xfrm>
            <a:off x="4248807" y="3754798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  <a:endParaRPr lang="en-US" altLang="ko-KR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9" name="object 63"/>
          <p:cNvSpPr/>
          <p:nvPr/>
        </p:nvSpPr>
        <p:spPr>
          <a:xfrm>
            <a:off x="5553272" y="3796394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2" name="object 61"/>
          <p:cNvSpPr/>
          <p:nvPr/>
        </p:nvSpPr>
        <p:spPr>
          <a:xfrm>
            <a:off x="6025429" y="3755860"/>
            <a:ext cx="1458639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5937063" y="3519984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0" name="object 87"/>
          <p:cNvSpPr/>
          <p:nvPr/>
        </p:nvSpPr>
        <p:spPr>
          <a:xfrm>
            <a:off x="7278535" y="3804529"/>
            <a:ext cx="111981" cy="109717"/>
          </a:xfrm>
          <a:custGeom>
            <a:avLst/>
            <a:gdLst/>
            <a:ahLst/>
            <a:cxnLst/>
            <a:rect l="l" t="t" r="r" b="b"/>
            <a:pathLst>
              <a:path w="62864" h="61595">
                <a:moveTo>
                  <a:pt x="62484" y="61055"/>
                </a:moveTo>
                <a:lnTo>
                  <a:pt x="0" y="61055"/>
                </a:lnTo>
                <a:lnTo>
                  <a:pt x="0" y="44196"/>
                </a:lnTo>
                <a:lnTo>
                  <a:pt x="1524" y="42672"/>
                </a:lnTo>
                <a:lnTo>
                  <a:pt x="4572" y="42672"/>
                </a:lnTo>
                <a:lnTo>
                  <a:pt x="6096" y="44196"/>
                </a:lnTo>
                <a:lnTo>
                  <a:pt x="6096" y="56388"/>
                </a:lnTo>
                <a:lnTo>
                  <a:pt x="62484" y="56388"/>
                </a:lnTo>
                <a:lnTo>
                  <a:pt x="62484" y="61055"/>
                </a:lnTo>
                <a:close/>
              </a:path>
              <a:path w="62864" h="61595">
                <a:moveTo>
                  <a:pt x="62484" y="56388"/>
                </a:moveTo>
                <a:lnTo>
                  <a:pt x="57912" y="56388"/>
                </a:lnTo>
                <a:lnTo>
                  <a:pt x="57912" y="42672"/>
                </a:lnTo>
                <a:lnTo>
                  <a:pt x="60960" y="42672"/>
                </a:lnTo>
                <a:lnTo>
                  <a:pt x="62484" y="44196"/>
                </a:lnTo>
                <a:lnTo>
                  <a:pt x="62484" y="56388"/>
                </a:lnTo>
                <a:close/>
              </a:path>
              <a:path w="62864" h="61595">
                <a:moveTo>
                  <a:pt x="33528" y="32004"/>
                </a:moveTo>
                <a:lnTo>
                  <a:pt x="28956" y="32004"/>
                </a:lnTo>
                <a:lnTo>
                  <a:pt x="28956" y="1524"/>
                </a:lnTo>
                <a:lnTo>
                  <a:pt x="30480" y="0"/>
                </a:lnTo>
                <a:lnTo>
                  <a:pt x="32004" y="0"/>
                </a:lnTo>
                <a:lnTo>
                  <a:pt x="33528" y="1524"/>
                </a:lnTo>
                <a:lnTo>
                  <a:pt x="33528" y="32004"/>
                </a:lnTo>
                <a:close/>
              </a:path>
              <a:path w="62864" h="61595">
                <a:moveTo>
                  <a:pt x="33528" y="39624"/>
                </a:moveTo>
                <a:lnTo>
                  <a:pt x="30480" y="39624"/>
                </a:lnTo>
                <a:lnTo>
                  <a:pt x="12192" y="21336"/>
                </a:lnTo>
                <a:lnTo>
                  <a:pt x="12192" y="19812"/>
                </a:lnTo>
                <a:lnTo>
                  <a:pt x="13716" y="19812"/>
                </a:lnTo>
                <a:lnTo>
                  <a:pt x="13716" y="18288"/>
                </a:lnTo>
                <a:lnTo>
                  <a:pt x="15240" y="18288"/>
                </a:lnTo>
                <a:lnTo>
                  <a:pt x="28956" y="32004"/>
                </a:lnTo>
                <a:lnTo>
                  <a:pt x="41148" y="32004"/>
                </a:lnTo>
                <a:lnTo>
                  <a:pt x="33528" y="39624"/>
                </a:lnTo>
                <a:close/>
              </a:path>
              <a:path w="62864" h="61595">
                <a:moveTo>
                  <a:pt x="41148" y="32004"/>
                </a:moveTo>
                <a:lnTo>
                  <a:pt x="33528" y="32004"/>
                </a:lnTo>
                <a:lnTo>
                  <a:pt x="47244" y="19812"/>
                </a:lnTo>
                <a:lnTo>
                  <a:pt x="47244" y="18288"/>
                </a:lnTo>
                <a:lnTo>
                  <a:pt x="48768" y="18288"/>
                </a:lnTo>
                <a:lnTo>
                  <a:pt x="50292" y="19812"/>
                </a:lnTo>
                <a:lnTo>
                  <a:pt x="50292" y="22860"/>
                </a:lnTo>
                <a:lnTo>
                  <a:pt x="41148" y="32004"/>
                </a:lnTo>
                <a:close/>
              </a:path>
            </a:pathLst>
          </a:custGeom>
          <a:solidFill>
            <a:srgbClr val="CCCCCC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1" name="TextBox 80"/>
          <p:cNvSpPr txBox="1"/>
          <p:nvPr/>
        </p:nvSpPr>
        <p:spPr>
          <a:xfrm>
            <a:off x="6004248" y="3754798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>
                <a:solidFill>
                  <a:srgbClr val="A5A5A5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</a:p>
        </p:txBody>
      </p:sp>
      <p:sp>
        <p:nvSpPr>
          <p:cNvPr id="6" name="텍스트 개체 틀 9"/>
          <p:cNvSpPr txBox="1">
            <a:spLocks/>
          </p:cNvSpPr>
          <p:nvPr/>
        </p:nvSpPr>
        <p:spPr>
          <a:xfrm>
            <a:off x="422275" y="4675905"/>
            <a:ext cx="7218363" cy="373120"/>
          </a:xfrm>
          <a:prstGeom prst="rect">
            <a:avLst/>
          </a:prstGeom>
          <a:ln w="3175">
            <a:noFill/>
          </a:ln>
        </p:spPr>
        <p:txBody>
          <a:bodyPr/>
          <a:lstStyle>
            <a:defPPr>
              <a:defRPr lang="en-US"/>
            </a:defPPr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2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5.3.13 </a:t>
            </a:r>
            <a:r>
              <a:rPr lang="ko-KR" altLang="en-US" sz="1100" dirty="0"/>
              <a:t>파일 업다운로드</a:t>
            </a:r>
          </a:p>
        </p:txBody>
      </p:sp>
      <p:sp>
        <p:nvSpPr>
          <p:cNvPr id="65" name="object 140"/>
          <p:cNvSpPr/>
          <p:nvPr/>
        </p:nvSpPr>
        <p:spPr>
          <a:xfrm>
            <a:off x="7766865" y="4027728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7685205" y="3453329"/>
            <a:ext cx="96372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Overflow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2" name="TextBox 81"/>
          <p:cNvSpPr txBox="1"/>
          <p:nvPr/>
        </p:nvSpPr>
        <p:spPr>
          <a:xfrm>
            <a:off x="7743199" y="4020943"/>
            <a:ext cx="1226618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FileNameL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r>
              <a:rPr lang="en-US" altLang="ko-KR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Logner.ext</a:t>
            </a:r>
            <a:endParaRPr lang="en-US" altLang="ko-KR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3" name="object 63"/>
          <p:cNvSpPr/>
          <p:nvPr/>
        </p:nvSpPr>
        <p:spPr>
          <a:xfrm>
            <a:off x="9042998" y="4073899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85" name="그룹 84"/>
          <p:cNvGrpSpPr/>
          <p:nvPr/>
        </p:nvGrpSpPr>
        <p:grpSpPr>
          <a:xfrm>
            <a:off x="8411893" y="4184700"/>
            <a:ext cx="119899" cy="174193"/>
            <a:chOff x="4161930" y="5134981"/>
            <a:chExt cx="119899" cy="174193"/>
          </a:xfrm>
        </p:grpSpPr>
        <p:sp>
          <p:nvSpPr>
            <p:cNvPr id="86" name="object 94"/>
            <p:cNvSpPr/>
            <p:nvPr/>
          </p:nvSpPr>
          <p:spPr>
            <a:xfrm>
              <a:off x="4161930" y="5134981"/>
              <a:ext cx="119899" cy="174193"/>
            </a:xfrm>
            <a:custGeom>
              <a:avLst/>
              <a:gdLst/>
              <a:ahLst/>
              <a:cxnLst/>
              <a:rect l="l" t="t" r="r" b="b"/>
              <a:pathLst>
                <a:path w="67309" h="97789">
                  <a:moveTo>
                    <a:pt x="66960" y="36671"/>
                  </a:moveTo>
                  <a:lnTo>
                    <a:pt x="19812" y="36671"/>
                  </a:lnTo>
                  <a:lnTo>
                    <a:pt x="19812" y="4572"/>
                  </a:lnTo>
                  <a:lnTo>
                    <a:pt x="24384" y="0"/>
                  </a:lnTo>
                  <a:lnTo>
                    <a:pt x="35052" y="0"/>
                  </a:lnTo>
                  <a:lnTo>
                    <a:pt x="38100" y="4572"/>
                  </a:lnTo>
                  <a:lnTo>
                    <a:pt x="38100" y="15240"/>
                  </a:lnTo>
                  <a:lnTo>
                    <a:pt x="42672" y="15240"/>
                  </a:lnTo>
                  <a:lnTo>
                    <a:pt x="45720" y="16764"/>
                  </a:lnTo>
                  <a:lnTo>
                    <a:pt x="47244" y="18288"/>
                  </a:lnTo>
                  <a:lnTo>
                    <a:pt x="51816" y="18288"/>
                  </a:lnTo>
                  <a:lnTo>
                    <a:pt x="54864" y="21336"/>
                  </a:lnTo>
                  <a:lnTo>
                    <a:pt x="56388" y="24479"/>
                  </a:lnTo>
                  <a:lnTo>
                    <a:pt x="62579" y="24479"/>
                  </a:lnTo>
                  <a:lnTo>
                    <a:pt x="65627" y="26003"/>
                  </a:lnTo>
                  <a:lnTo>
                    <a:pt x="66960" y="36671"/>
                  </a:lnTo>
                  <a:close/>
                </a:path>
                <a:path w="67309" h="97789">
                  <a:moveTo>
                    <a:pt x="62579" y="83915"/>
                  </a:moveTo>
                  <a:lnTo>
                    <a:pt x="25908" y="83915"/>
                  </a:lnTo>
                  <a:lnTo>
                    <a:pt x="25908" y="80867"/>
                  </a:lnTo>
                  <a:lnTo>
                    <a:pt x="19812" y="79343"/>
                  </a:lnTo>
                  <a:lnTo>
                    <a:pt x="16764" y="68675"/>
                  </a:lnTo>
                  <a:lnTo>
                    <a:pt x="15240" y="67151"/>
                  </a:lnTo>
                  <a:lnTo>
                    <a:pt x="12192" y="58007"/>
                  </a:lnTo>
                  <a:lnTo>
                    <a:pt x="9144" y="54959"/>
                  </a:lnTo>
                  <a:lnTo>
                    <a:pt x="3048" y="45815"/>
                  </a:lnTo>
                  <a:lnTo>
                    <a:pt x="0" y="42767"/>
                  </a:lnTo>
                  <a:lnTo>
                    <a:pt x="0" y="36671"/>
                  </a:lnTo>
                  <a:lnTo>
                    <a:pt x="4572" y="32099"/>
                  </a:lnTo>
                  <a:lnTo>
                    <a:pt x="7620" y="30575"/>
                  </a:lnTo>
                  <a:lnTo>
                    <a:pt x="12192" y="30575"/>
                  </a:lnTo>
                  <a:lnTo>
                    <a:pt x="15240" y="32099"/>
                  </a:lnTo>
                  <a:lnTo>
                    <a:pt x="19812" y="36671"/>
                  </a:lnTo>
                  <a:lnTo>
                    <a:pt x="66960" y="36671"/>
                  </a:lnTo>
                  <a:lnTo>
                    <a:pt x="67151" y="38195"/>
                  </a:lnTo>
                  <a:lnTo>
                    <a:pt x="67151" y="67151"/>
                  </a:lnTo>
                  <a:lnTo>
                    <a:pt x="65627" y="71723"/>
                  </a:lnTo>
                  <a:lnTo>
                    <a:pt x="64103" y="74771"/>
                  </a:lnTo>
                  <a:lnTo>
                    <a:pt x="59531" y="79343"/>
                  </a:lnTo>
                  <a:lnTo>
                    <a:pt x="59531" y="82391"/>
                  </a:lnTo>
                  <a:lnTo>
                    <a:pt x="61055" y="82391"/>
                  </a:lnTo>
                  <a:lnTo>
                    <a:pt x="62579" y="83915"/>
                  </a:lnTo>
                  <a:close/>
                </a:path>
                <a:path w="67309" h="97789">
                  <a:moveTo>
                    <a:pt x="64103" y="96107"/>
                  </a:moveTo>
                  <a:lnTo>
                    <a:pt x="22860" y="96107"/>
                  </a:lnTo>
                  <a:lnTo>
                    <a:pt x="19812" y="93059"/>
                  </a:lnTo>
                  <a:lnTo>
                    <a:pt x="19812" y="86963"/>
                  </a:lnTo>
                  <a:lnTo>
                    <a:pt x="21336" y="86963"/>
                  </a:lnTo>
                  <a:lnTo>
                    <a:pt x="21336" y="85439"/>
                  </a:lnTo>
                  <a:lnTo>
                    <a:pt x="22860" y="83915"/>
                  </a:lnTo>
                  <a:lnTo>
                    <a:pt x="64103" y="83915"/>
                  </a:lnTo>
                  <a:lnTo>
                    <a:pt x="65627" y="85439"/>
                  </a:lnTo>
                  <a:lnTo>
                    <a:pt x="65627" y="86963"/>
                  </a:lnTo>
                  <a:lnTo>
                    <a:pt x="67151" y="88487"/>
                  </a:lnTo>
                  <a:lnTo>
                    <a:pt x="67151" y="91535"/>
                  </a:lnTo>
                  <a:lnTo>
                    <a:pt x="65627" y="94583"/>
                  </a:lnTo>
                  <a:lnTo>
                    <a:pt x="64103" y="96107"/>
                  </a:lnTo>
                  <a:close/>
                </a:path>
                <a:path w="67309" h="97789">
                  <a:moveTo>
                    <a:pt x="62579" y="97631"/>
                  </a:moveTo>
                  <a:lnTo>
                    <a:pt x="24384" y="97631"/>
                  </a:lnTo>
                  <a:lnTo>
                    <a:pt x="24384" y="96107"/>
                  </a:lnTo>
                  <a:lnTo>
                    <a:pt x="62579" y="96107"/>
                  </a:lnTo>
                  <a:lnTo>
                    <a:pt x="62579" y="976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7" name="object 95"/>
            <p:cNvSpPr/>
            <p:nvPr/>
          </p:nvSpPr>
          <p:spPr>
            <a:xfrm>
              <a:off x="4170074" y="5143125"/>
              <a:ext cx="104062" cy="158358"/>
            </a:xfrm>
            <a:custGeom>
              <a:avLst/>
              <a:gdLst/>
              <a:ahLst/>
              <a:cxnLst/>
              <a:rect l="l" t="t" r="r" b="b"/>
              <a:pathLst>
                <a:path w="58420" h="88900">
                  <a:moveTo>
                    <a:pt x="58007" y="41243"/>
                  </a:moveTo>
                  <a:lnTo>
                    <a:pt x="19812" y="41243"/>
                  </a:lnTo>
                  <a:lnTo>
                    <a:pt x="19812" y="3048"/>
                  </a:lnTo>
                  <a:lnTo>
                    <a:pt x="22860" y="0"/>
                  </a:lnTo>
                  <a:lnTo>
                    <a:pt x="27432" y="0"/>
                  </a:lnTo>
                  <a:lnTo>
                    <a:pt x="28956" y="3048"/>
                  </a:lnTo>
                  <a:lnTo>
                    <a:pt x="28956" y="32099"/>
                  </a:lnTo>
                  <a:lnTo>
                    <a:pt x="30480" y="33623"/>
                  </a:lnTo>
                  <a:lnTo>
                    <a:pt x="58007" y="33623"/>
                  </a:lnTo>
                  <a:lnTo>
                    <a:pt x="58007" y="41243"/>
                  </a:lnTo>
                  <a:close/>
                </a:path>
                <a:path w="58420" h="88900">
                  <a:moveTo>
                    <a:pt x="39624" y="33623"/>
                  </a:moveTo>
                  <a:lnTo>
                    <a:pt x="33528" y="33623"/>
                  </a:lnTo>
                  <a:lnTo>
                    <a:pt x="33528" y="15240"/>
                  </a:lnTo>
                  <a:lnTo>
                    <a:pt x="36576" y="15240"/>
                  </a:lnTo>
                  <a:lnTo>
                    <a:pt x="38100" y="16764"/>
                  </a:lnTo>
                  <a:lnTo>
                    <a:pt x="38100" y="32099"/>
                  </a:lnTo>
                  <a:lnTo>
                    <a:pt x="39624" y="33623"/>
                  </a:lnTo>
                  <a:close/>
                </a:path>
                <a:path w="58420" h="88900">
                  <a:moveTo>
                    <a:pt x="48768" y="33623"/>
                  </a:moveTo>
                  <a:lnTo>
                    <a:pt x="42672" y="33623"/>
                  </a:lnTo>
                  <a:lnTo>
                    <a:pt x="42672" y="19907"/>
                  </a:lnTo>
                  <a:lnTo>
                    <a:pt x="47244" y="19907"/>
                  </a:lnTo>
                  <a:lnTo>
                    <a:pt x="47244" y="21431"/>
                  </a:lnTo>
                  <a:lnTo>
                    <a:pt x="48768" y="22955"/>
                  </a:lnTo>
                  <a:lnTo>
                    <a:pt x="48768" y="33623"/>
                  </a:lnTo>
                  <a:close/>
                </a:path>
                <a:path w="58420" h="88900">
                  <a:moveTo>
                    <a:pt x="58007" y="33623"/>
                  </a:moveTo>
                  <a:lnTo>
                    <a:pt x="51816" y="33623"/>
                  </a:lnTo>
                  <a:lnTo>
                    <a:pt x="53340" y="32099"/>
                  </a:lnTo>
                  <a:lnTo>
                    <a:pt x="53340" y="24479"/>
                  </a:lnTo>
                  <a:lnTo>
                    <a:pt x="56483" y="24479"/>
                  </a:lnTo>
                  <a:lnTo>
                    <a:pt x="58007" y="26003"/>
                  </a:lnTo>
                  <a:lnTo>
                    <a:pt x="58007" y="33623"/>
                  </a:lnTo>
                  <a:close/>
                </a:path>
                <a:path w="58420" h="88900">
                  <a:moveTo>
                    <a:pt x="50292" y="77819"/>
                  </a:moveTo>
                  <a:lnTo>
                    <a:pt x="25908" y="77819"/>
                  </a:lnTo>
                  <a:lnTo>
                    <a:pt x="25908" y="73247"/>
                  </a:lnTo>
                  <a:lnTo>
                    <a:pt x="21336" y="73247"/>
                  </a:lnTo>
                  <a:lnTo>
                    <a:pt x="16764" y="65627"/>
                  </a:lnTo>
                  <a:lnTo>
                    <a:pt x="12192" y="51911"/>
                  </a:lnTo>
                  <a:lnTo>
                    <a:pt x="9144" y="47339"/>
                  </a:lnTo>
                  <a:lnTo>
                    <a:pt x="1524" y="38195"/>
                  </a:lnTo>
                  <a:lnTo>
                    <a:pt x="0" y="36671"/>
                  </a:lnTo>
                  <a:lnTo>
                    <a:pt x="0" y="33623"/>
                  </a:lnTo>
                  <a:lnTo>
                    <a:pt x="3048" y="30575"/>
                  </a:lnTo>
                  <a:lnTo>
                    <a:pt x="7620" y="30575"/>
                  </a:lnTo>
                  <a:lnTo>
                    <a:pt x="9144" y="32099"/>
                  </a:lnTo>
                  <a:lnTo>
                    <a:pt x="15240" y="41243"/>
                  </a:lnTo>
                  <a:lnTo>
                    <a:pt x="58007" y="41243"/>
                  </a:lnTo>
                  <a:lnTo>
                    <a:pt x="58007" y="62579"/>
                  </a:lnTo>
                  <a:lnTo>
                    <a:pt x="56483" y="64103"/>
                  </a:lnTo>
                  <a:lnTo>
                    <a:pt x="54959" y="67151"/>
                  </a:lnTo>
                  <a:lnTo>
                    <a:pt x="50292" y="73247"/>
                  </a:lnTo>
                  <a:lnTo>
                    <a:pt x="50292" y="77819"/>
                  </a:lnTo>
                  <a:close/>
                </a:path>
                <a:path w="58420" h="88900">
                  <a:moveTo>
                    <a:pt x="56483" y="88487"/>
                  </a:moveTo>
                  <a:lnTo>
                    <a:pt x="21336" y="88487"/>
                  </a:lnTo>
                  <a:lnTo>
                    <a:pt x="19812" y="86963"/>
                  </a:lnTo>
                  <a:lnTo>
                    <a:pt x="19812" y="83915"/>
                  </a:lnTo>
                  <a:lnTo>
                    <a:pt x="58007" y="83915"/>
                  </a:lnTo>
                  <a:lnTo>
                    <a:pt x="58007" y="86963"/>
                  </a:lnTo>
                  <a:lnTo>
                    <a:pt x="56483" y="884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pic>
        <p:nvPicPr>
          <p:cNvPr id="4" name="그림 3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07132" y="3746552"/>
            <a:ext cx="1381125" cy="266700"/>
          </a:xfrm>
          <a:prstGeom prst="rect">
            <a:avLst/>
          </a:prstGeom>
        </p:spPr>
      </p:pic>
      <p:sp>
        <p:nvSpPr>
          <p:cNvPr id="94" name="TextBox 93"/>
          <p:cNvSpPr txBox="1"/>
          <p:nvPr/>
        </p:nvSpPr>
        <p:spPr>
          <a:xfrm>
            <a:off x="7766865" y="3736206"/>
            <a:ext cx="140427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dirty="0" err="1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FileNameLongLonger.ext</a:t>
            </a:r>
            <a:endParaRPr lang="ko-KR" altLang="en-US" sz="800" dirty="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7" name="object 25"/>
          <p:cNvSpPr/>
          <p:nvPr/>
        </p:nvSpPr>
        <p:spPr>
          <a:xfrm>
            <a:off x="1855572" y="5514467"/>
            <a:ext cx="1184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6" name="TextBox 65"/>
          <p:cNvSpPr txBox="1"/>
          <p:nvPr/>
        </p:nvSpPr>
        <p:spPr>
          <a:xfrm>
            <a:off x="687535" y="5226079"/>
            <a:ext cx="654771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Normal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45530" y="5460893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  <a:endParaRPr lang="en-US" altLang="ko-KR" sz="80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object 63"/>
          <p:cNvSpPr/>
          <p:nvPr/>
        </p:nvSpPr>
        <p:spPr>
          <a:xfrm>
            <a:off x="2044166" y="5513849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1" name="object 140"/>
          <p:cNvSpPr/>
          <p:nvPr/>
        </p:nvSpPr>
        <p:spPr>
          <a:xfrm>
            <a:off x="769196" y="5465467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9" name="object 191"/>
          <p:cNvSpPr/>
          <p:nvPr/>
        </p:nvSpPr>
        <p:spPr>
          <a:xfrm>
            <a:off x="2532314" y="5461745"/>
            <a:ext cx="1458026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432902" y="5224235"/>
            <a:ext cx="44595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3" name="object 25"/>
          <p:cNvSpPr/>
          <p:nvPr/>
        </p:nvSpPr>
        <p:spPr>
          <a:xfrm>
            <a:off x="3619214" y="5512623"/>
            <a:ext cx="1184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2509172" y="5459049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  <a:endParaRPr lang="en-US" altLang="ko-KR" sz="80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5" name="object 63"/>
          <p:cNvSpPr/>
          <p:nvPr/>
        </p:nvSpPr>
        <p:spPr>
          <a:xfrm>
            <a:off x="3807808" y="5512005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7" name="object 140"/>
          <p:cNvSpPr/>
          <p:nvPr/>
        </p:nvSpPr>
        <p:spPr>
          <a:xfrm>
            <a:off x="7766865" y="5798634"/>
            <a:ext cx="1461660" cy="202764"/>
          </a:xfrm>
          <a:custGeom>
            <a:avLst/>
            <a:gdLst/>
            <a:ahLst/>
            <a:cxnLst/>
            <a:rect l="l" t="t" r="r" b="b"/>
            <a:pathLst>
              <a:path w="798194" h="122555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ln w="3175">
            <a:solidFill>
              <a:srgbClr val="CCCCCC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8" name="TextBox 137"/>
          <p:cNvSpPr txBox="1"/>
          <p:nvPr/>
        </p:nvSpPr>
        <p:spPr>
          <a:xfrm>
            <a:off x="7685205" y="5224235"/>
            <a:ext cx="96372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Text Overflow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TextBox 138"/>
          <p:cNvSpPr txBox="1"/>
          <p:nvPr/>
        </p:nvSpPr>
        <p:spPr>
          <a:xfrm>
            <a:off x="7743199" y="5791849"/>
            <a:ext cx="1122423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latin typeface="맑은 고딕" panose="020B0503020000020004" pitchFamily="50" charset="-127"/>
                <a:ea typeface="맑은 고딕" panose="020B0503020000020004" pitchFamily="50" charset="-127"/>
              </a:rPr>
              <a:t>FileNam…Logner.ext</a:t>
            </a:r>
            <a:endParaRPr lang="en-US" altLang="ko-KR" sz="80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" name="그룹 10"/>
          <p:cNvGrpSpPr/>
          <p:nvPr/>
        </p:nvGrpSpPr>
        <p:grpSpPr>
          <a:xfrm>
            <a:off x="8411893" y="5955606"/>
            <a:ext cx="119899" cy="174193"/>
            <a:chOff x="4161930" y="5134981"/>
            <a:chExt cx="119899" cy="174193"/>
          </a:xfrm>
        </p:grpSpPr>
        <p:sp>
          <p:nvSpPr>
            <p:cNvPr id="144" name="object 94"/>
            <p:cNvSpPr/>
            <p:nvPr/>
          </p:nvSpPr>
          <p:spPr>
            <a:xfrm>
              <a:off x="4161930" y="5134981"/>
              <a:ext cx="119899" cy="174193"/>
            </a:xfrm>
            <a:custGeom>
              <a:avLst/>
              <a:gdLst/>
              <a:ahLst/>
              <a:cxnLst/>
              <a:rect l="l" t="t" r="r" b="b"/>
              <a:pathLst>
                <a:path w="67309" h="97789">
                  <a:moveTo>
                    <a:pt x="66960" y="36671"/>
                  </a:moveTo>
                  <a:lnTo>
                    <a:pt x="19812" y="36671"/>
                  </a:lnTo>
                  <a:lnTo>
                    <a:pt x="19812" y="4572"/>
                  </a:lnTo>
                  <a:lnTo>
                    <a:pt x="24384" y="0"/>
                  </a:lnTo>
                  <a:lnTo>
                    <a:pt x="35052" y="0"/>
                  </a:lnTo>
                  <a:lnTo>
                    <a:pt x="38100" y="4572"/>
                  </a:lnTo>
                  <a:lnTo>
                    <a:pt x="38100" y="15240"/>
                  </a:lnTo>
                  <a:lnTo>
                    <a:pt x="42672" y="15240"/>
                  </a:lnTo>
                  <a:lnTo>
                    <a:pt x="45720" y="16764"/>
                  </a:lnTo>
                  <a:lnTo>
                    <a:pt x="47244" y="18288"/>
                  </a:lnTo>
                  <a:lnTo>
                    <a:pt x="51816" y="18288"/>
                  </a:lnTo>
                  <a:lnTo>
                    <a:pt x="54864" y="21336"/>
                  </a:lnTo>
                  <a:lnTo>
                    <a:pt x="56388" y="24479"/>
                  </a:lnTo>
                  <a:lnTo>
                    <a:pt x="62579" y="24479"/>
                  </a:lnTo>
                  <a:lnTo>
                    <a:pt x="65627" y="26003"/>
                  </a:lnTo>
                  <a:lnTo>
                    <a:pt x="66960" y="36671"/>
                  </a:lnTo>
                  <a:close/>
                </a:path>
                <a:path w="67309" h="97789">
                  <a:moveTo>
                    <a:pt x="62579" y="83915"/>
                  </a:moveTo>
                  <a:lnTo>
                    <a:pt x="25908" y="83915"/>
                  </a:lnTo>
                  <a:lnTo>
                    <a:pt x="25908" y="80867"/>
                  </a:lnTo>
                  <a:lnTo>
                    <a:pt x="19812" y="79343"/>
                  </a:lnTo>
                  <a:lnTo>
                    <a:pt x="16764" y="68675"/>
                  </a:lnTo>
                  <a:lnTo>
                    <a:pt x="15240" y="67151"/>
                  </a:lnTo>
                  <a:lnTo>
                    <a:pt x="12192" y="58007"/>
                  </a:lnTo>
                  <a:lnTo>
                    <a:pt x="9144" y="54959"/>
                  </a:lnTo>
                  <a:lnTo>
                    <a:pt x="3048" y="45815"/>
                  </a:lnTo>
                  <a:lnTo>
                    <a:pt x="0" y="42767"/>
                  </a:lnTo>
                  <a:lnTo>
                    <a:pt x="0" y="36671"/>
                  </a:lnTo>
                  <a:lnTo>
                    <a:pt x="4572" y="32099"/>
                  </a:lnTo>
                  <a:lnTo>
                    <a:pt x="7620" y="30575"/>
                  </a:lnTo>
                  <a:lnTo>
                    <a:pt x="12192" y="30575"/>
                  </a:lnTo>
                  <a:lnTo>
                    <a:pt x="15240" y="32099"/>
                  </a:lnTo>
                  <a:lnTo>
                    <a:pt x="19812" y="36671"/>
                  </a:lnTo>
                  <a:lnTo>
                    <a:pt x="66960" y="36671"/>
                  </a:lnTo>
                  <a:lnTo>
                    <a:pt x="67151" y="38195"/>
                  </a:lnTo>
                  <a:lnTo>
                    <a:pt x="67151" y="67151"/>
                  </a:lnTo>
                  <a:lnTo>
                    <a:pt x="65627" y="71723"/>
                  </a:lnTo>
                  <a:lnTo>
                    <a:pt x="64103" y="74771"/>
                  </a:lnTo>
                  <a:lnTo>
                    <a:pt x="59531" y="79343"/>
                  </a:lnTo>
                  <a:lnTo>
                    <a:pt x="59531" y="82391"/>
                  </a:lnTo>
                  <a:lnTo>
                    <a:pt x="61055" y="82391"/>
                  </a:lnTo>
                  <a:lnTo>
                    <a:pt x="62579" y="83915"/>
                  </a:lnTo>
                  <a:close/>
                </a:path>
                <a:path w="67309" h="97789">
                  <a:moveTo>
                    <a:pt x="64103" y="96107"/>
                  </a:moveTo>
                  <a:lnTo>
                    <a:pt x="22860" y="96107"/>
                  </a:lnTo>
                  <a:lnTo>
                    <a:pt x="19812" y="93059"/>
                  </a:lnTo>
                  <a:lnTo>
                    <a:pt x="19812" y="86963"/>
                  </a:lnTo>
                  <a:lnTo>
                    <a:pt x="21336" y="86963"/>
                  </a:lnTo>
                  <a:lnTo>
                    <a:pt x="21336" y="85439"/>
                  </a:lnTo>
                  <a:lnTo>
                    <a:pt x="22860" y="83915"/>
                  </a:lnTo>
                  <a:lnTo>
                    <a:pt x="64103" y="83915"/>
                  </a:lnTo>
                  <a:lnTo>
                    <a:pt x="65627" y="85439"/>
                  </a:lnTo>
                  <a:lnTo>
                    <a:pt x="65627" y="86963"/>
                  </a:lnTo>
                  <a:lnTo>
                    <a:pt x="67151" y="88487"/>
                  </a:lnTo>
                  <a:lnTo>
                    <a:pt x="67151" y="91535"/>
                  </a:lnTo>
                  <a:lnTo>
                    <a:pt x="65627" y="94583"/>
                  </a:lnTo>
                  <a:lnTo>
                    <a:pt x="64103" y="96107"/>
                  </a:lnTo>
                  <a:close/>
                </a:path>
                <a:path w="67309" h="97789">
                  <a:moveTo>
                    <a:pt x="62579" y="97631"/>
                  </a:moveTo>
                  <a:lnTo>
                    <a:pt x="24384" y="97631"/>
                  </a:lnTo>
                  <a:lnTo>
                    <a:pt x="24384" y="96107"/>
                  </a:lnTo>
                  <a:lnTo>
                    <a:pt x="62579" y="96107"/>
                  </a:lnTo>
                  <a:lnTo>
                    <a:pt x="62579" y="976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" name="object 95"/>
            <p:cNvSpPr/>
            <p:nvPr/>
          </p:nvSpPr>
          <p:spPr>
            <a:xfrm>
              <a:off x="4170074" y="5143125"/>
              <a:ext cx="104062" cy="158358"/>
            </a:xfrm>
            <a:custGeom>
              <a:avLst/>
              <a:gdLst/>
              <a:ahLst/>
              <a:cxnLst/>
              <a:rect l="l" t="t" r="r" b="b"/>
              <a:pathLst>
                <a:path w="58420" h="88900">
                  <a:moveTo>
                    <a:pt x="58007" y="41243"/>
                  </a:moveTo>
                  <a:lnTo>
                    <a:pt x="19812" y="41243"/>
                  </a:lnTo>
                  <a:lnTo>
                    <a:pt x="19812" y="3048"/>
                  </a:lnTo>
                  <a:lnTo>
                    <a:pt x="22860" y="0"/>
                  </a:lnTo>
                  <a:lnTo>
                    <a:pt x="27432" y="0"/>
                  </a:lnTo>
                  <a:lnTo>
                    <a:pt x="28956" y="3048"/>
                  </a:lnTo>
                  <a:lnTo>
                    <a:pt x="28956" y="32099"/>
                  </a:lnTo>
                  <a:lnTo>
                    <a:pt x="30480" y="33623"/>
                  </a:lnTo>
                  <a:lnTo>
                    <a:pt x="58007" y="33623"/>
                  </a:lnTo>
                  <a:lnTo>
                    <a:pt x="58007" y="41243"/>
                  </a:lnTo>
                  <a:close/>
                </a:path>
                <a:path w="58420" h="88900">
                  <a:moveTo>
                    <a:pt x="39624" y="33623"/>
                  </a:moveTo>
                  <a:lnTo>
                    <a:pt x="33528" y="33623"/>
                  </a:lnTo>
                  <a:lnTo>
                    <a:pt x="33528" y="15240"/>
                  </a:lnTo>
                  <a:lnTo>
                    <a:pt x="36576" y="15240"/>
                  </a:lnTo>
                  <a:lnTo>
                    <a:pt x="38100" y="16764"/>
                  </a:lnTo>
                  <a:lnTo>
                    <a:pt x="38100" y="32099"/>
                  </a:lnTo>
                  <a:lnTo>
                    <a:pt x="39624" y="33623"/>
                  </a:lnTo>
                  <a:close/>
                </a:path>
                <a:path w="58420" h="88900">
                  <a:moveTo>
                    <a:pt x="48768" y="33623"/>
                  </a:moveTo>
                  <a:lnTo>
                    <a:pt x="42672" y="33623"/>
                  </a:lnTo>
                  <a:lnTo>
                    <a:pt x="42672" y="19907"/>
                  </a:lnTo>
                  <a:lnTo>
                    <a:pt x="47244" y="19907"/>
                  </a:lnTo>
                  <a:lnTo>
                    <a:pt x="47244" y="21431"/>
                  </a:lnTo>
                  <a:lnTo>
                    <a:pt x="48768" y="22955"/>
                  </a:lnTo>
                  <a:lnTo>
                    <a:pt x="48768" y="33623"/>
                  </a:lnTo>
                  <a:close/>
                </a:path>
                <a:path w="58420" h="88900">
                  <a:moveTo>
                    <a:pt x="58007" y="33623"/>
                  </a:moveTo>
                  <a:lnTo>
                    <a:pt x="51816" y="33623"/>
                  </a:lnTo>
                  <a:lnTo>
                    <a:pt x="53340" y="32099"/>
                  </a:lnTo>
                  <a:lnTo>
                    <a:pt x="53340" y="24479"/>
                  </a:lnTo>
                  <a:lnTo>
                    <a:pt x="56483" y="24479"/>
                  </a:lnTo>
                  <a:lnTo>
                    <a:pt x="58007" y="26003"/>
                  </a:lnTo>
                  <a:lnTo>
                    <a:pt x="58007" y="33623"/>
                  </a:lnTo>
                  <a:close/>
                </a:path>
                <a:path w="58420" h="88900">
                  <a:moveTo>
                    <a:pt x="50292" y="77819"/>
                  </a:moveTo>
                  <a:lnTo>
                    <a:pt x="25908" y="77819"/>
                  </a:lnTo>
                  <a:lnTo>
                    <a:pt x="25908" y="73247"/>
                  </a:lnTo>
                  <a:lnTo>
                    <a:pt x="21336" y="73247"/>
                  </a:lnTo>
                  <a:lnTo>
                    <a:pt x="16764" y="65627"/>
                  </a:lnTo>
                  <a:lnTo>
                    <a:pt x="12192" y="51911"/>
                  </a:lnTo>
                  <a:lnTo>
                    <a:pt x="9144" y="47339"/>
                  </a:lnTo>
                  <a:lnTo>
                    <a:pt x="1524" y="38195"/>
                  </a:lnTo>
                  <a:lnTo>
                    <a:pt x="0" y="36671"/>
                  </a:lnTo>
                  <a:lnTo>
                    <a:pt x="0" y="33623"/>
                  </a:lnTo>
                  <a:lnTo>
                    <a:pt x="3048" y="30575"/>
                  </a:lnTo>
                  <a:lnTo>
                    <a:pt x="7620" y="30575"/>
                  </a:lnTo>
                  <a:lnTo>
                    <a:pt x="9144" y="32099"/>
                  </a:lnTo>
                  <a:lnTo>
                    <a:pt x="15240" y="41243"/>
                  </a:lnTo>
                  <a:lnTo>
                    <a:pt x="58007" y="41243"/>
                  </a:lnTo>
                  <a:lnTo>
                    <a:pt x="58007" y="62579"/>
                  </a:lnTo>
                  <a:lnTo>
                    <a:pt x="56483" y="64103"/>
                  </a:lnTo>
                  <a:lnTo>
                    <a:pt x="54959" y="67151"/>
                  </a:lnTo>
                  <a:lnTo>
                    <a:pt x="50292" y="73247"/>
                  </a:lnTo>
                  <a:lnTo>
                    <a:pt x="50292" y="77819"/>
                  </a:lnTo>
                  <a:close/>
                </a:path>
                <a:path w="58420" h="88900">
                  <a:moveTo>
                    <a:pt x="56483" y="88487"/>
                  </a:moveTo>
                  <a:lnTo>
                    <a:pt x="21336" y="88487"/>
                  </a:lnTo>
                  <a:lnTo>
                    <a:pt x="19812" y="86963"/>
                  </a:lnTo>
                  <a:lnTo>
                    <a:pt x="19812" y="83915"/>
                  </a:lnTo>
                  <a:lnTo>
                    <a:pt x="58007" y="83915"/>
                  </a:lnTo>
                  <a:lnTo>
                    <a:pt x="58007" y="86963"/>
                  </a:lnTo>
                  <a:lnTo>
                    <a:pt x="56483" y="8848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pic>
        <p:nvPicPr>
          <p:cNvPr id="13" name="그림 1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07132" y="5517458"/>
            <a:ext cx="1381125" cy="266700"/>
          </a:xfrm>
          <a:prstGeom prst="rect">
            <a:avLst/>
          </a:prstGeom>
        </p:spPr>
      </p:pic>
      <p:sp>
        <p:nvSpPr>
          <p:cNvPr id="14" name="TextBox 13"/>
          <p:cNvSpPr txBox="1"/>
          <p:nvPr/>
        </p:nvSpPr>
        <p:spPr>
          <a:xfrm>
            <a:off x="7766865" y="5507112"/>
            <a:ext cx="1404271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FileNameLongLonger.ext</a:t>
            </a:r>
            <a:endParaRPr lang="ko-KR" altLang="en-US" sz="800">
              <a:solidFill>
                <a:schemeClr val="tx1">
                  <a:lumMod val="65000"/>
                  <a:lumOff val="3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18" name="object 25"/>
          <p:cNvSpPr/>
          <p:nvPr/>
        </p:nvSpPr>
        <p:spPr>
          <a:xfrm>
            <a:off x="8853241" y="5850276"/>
            <a:ext cx="1184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9" name="object 63"/>
          <p:cNvSpPr/>
          <p:nvPr/>
        </p:nvSpPr>
        <p:spPr>
          <a:xfrm>
            <a:off x="9041835" y="5849658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3" name="object 61"/>
          <p:cNvSpPr/>
          <p:nvPr/>
        </p:nvSpPr>
        <p:spPr>
          <a:xfrm>
            <a:off x="6024520" y="5460111"/>
            <a:ext cx="1458639" cy="208120"/>
          </a:xfrm>
          <a:custGeom>
            <a:avLst/>
            <a:gdLst/>
            <a:ahLst/>
            <a:cxnLst/>
            <a:rect l="l" t="t" r="r" b="b"/>
            <a:pathLst>
              <a:path w="798195" h="123825">
                <a:moveTo>
                  <a:pt x="0" y="0"/>
                </a:moveTo>
                <a:lnTo>
                  <a:pt x="798099" y="0"/>
                </a:lnTo>
                <a:lnTo>
                  <a:pt x="798099" y="123539"/>
                </a:lnTo>
                <a:lnTo>
                  <a:pt x="0" y="123539"/>
                </a:lnTo>
                <a:lnTo>
                  <a:pt x="0" y="0"/>
                </a:lnTo>
                <a:close/>
              </a:path>
            </a:pathLst>
          </a:custGeom>
          <a:solidFill>
            <a:srgbClr val="F4F4F4"/>
          </a:solidFill>
          <a:ln w="3175">
            <a:solidFill>
              <a:srgbClr val="D8D8D8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5936154" y="5224235"/>
            <a:ext cx="58702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object 87"/>
          <p:cNvSpPr/>
          <p:nvPr/>
        </p:nvSpPr>
        <p:spPr>
          <a:xfrm>
            <a:off x="7277626" y="5508780"/>
            <a:ext cx="111981" cy="109717"/>
          </a:xfrm>
          <a:custGeom>
            <a:avLst/>
            <a:gdLst/>
            <a:ahLst/>
            <a:cxnLst/>
            <a:rect l="l" t="t" r="r" b="b"/>
            <a:pathLst>
              <a:path w="62864" h="61595">
                <a:moveTo>
                  <a:pt x="62484" y="61055"/>
                </a:moveTo>
                <a:lnTo>
                  <a:pt x="0" y="61055"/>
                </a:lnTo>
                <a:lnTo>
                  <a:pt x="0" y="44196"/>
                </a:lnTo>
                <a:lnTo>
                  <a:pt x="1524" y="42672"/>
                </a:lnTo>
                <a:lnTo>
                  <a:pt x="4572" y="42672"/>
                </a:lnTo>
                <a:lnTo>
                  <a:pt x="6096" y="44196"/>
                </a:lnTo>
                <a:lnTo>
                  <a:pt x="6096" y="56388"/>
                </a:lnTo>
                <a:lnTo>
                  <a:pt x="62484" y="56388"/>
                </a:lnTo>
                <a:lnTo>
                  <a:pt x="62484" y="61055"/>
                </a:lnTo>
                <a:close/>
              </a:path>
              <a:path w="62864" h="61595">
                <a:moveTo>
                  <a:pt x="62484" y="56388"/>
                </a:moveTo>
                <a:lnTo>
                  <a:pt x="57912" y="56388"/>
                </a:lnTo>
                <a:lnTo>
                  <a:pt x="57912" y="42672"/>
                </a:lnTo>
                <a:lnTo>
                  <a:pt x="60960" y="42672"/>
                </a:lnTo>
                <a:lnTo>
                  <a:pt x="62484" y="44196"/>
                </a:lnTo>
                <a:lnTo>
                  <a:pt x="62484" y="56388"/>
                </a:lnTo>
                <a:close/>
              </a:path>
              <a:path w="62864" h="61595">
                <a:moveTo>
                  <a:pt x="33528" y="32004"/>
                </a:moveTo>
                <a:lnTo>
                  <a:pt x="28956" y="32004"/>
                </a:lnTo>
                <a:lnTo>
                  <a:pt x="28956" y="1524"/>
                </a:lnTo>
                <a:lnTo>
                  <a:pt x="30480" y="0"/>
                </a:lnTo>
                <a:lnTo>
                  <a:pt x="32004" y="0"/>
                </a:lnTo>
                <a:lnTo>
                  <a:pt x="33528" y="1524"/>
                </a:lnTo>
                <a:lnTo>
                  <a:pt x="33528" y="32004"/>
                </a:lnTo>
                <a:close/>
              </a:path>
              <a:path w="62864" h="61595">
                <a:moveTo>
                  <a:pt x="33528" y="39624"/>
                </a:moveTo>
                <a:lnTo>
                  <a:pt x="30480" y="39624"/>
                </a:lnTo>
                <a:lnTo>
                  <a:pt x="12192" y="21336"/>
                </a:lnTo>
                <a:lnTo>
                  <a:pt x="12192" y="19812"/>
                </a:lnTo>
                <a:lnTo>
                  <a:pt x="13716" y="19812"/>
                </a:lnTo>
                <a:lnTo>
                  <a:pt x="13716" y="18288"/>
                </a:lnTo>
                <a:lnTo>
                  <a:pt x="15240" y="18288"/>
                </a:lnTo>
                <a:lnTo>
                  <a:pt x="28956" y="32004"/>
                </a:lnTo>
                <a:lnTo>
                  <a:pt x="41148" y="32004"/>
                </a:lnTo>
                <a:lnTo>
                  <a:pt x="33528" y="39624"/>
                </a:lnTo>
                <a:close/>
              </a:path>
              <a:path w="62864" h="61595">
                <a:moveTo>
                  <a:pt x="41148" y="32004"/>
                </a:moveTo>
                <a:lnTo>
                  <a:pt x="33528" y="32004"/>
                </a:lnTo>
                <a:lnTo>
                  <a:pt x="47244" y="19812"/>
                </a:lnTo>
                <a:lnTo>
                  <a:pt x="47244" y="18288"/>
                </a:lnTo>
                <a:lnTo>
                  <a:pt x="48768" y="18288"/>
                </a:lnTo>
                <a:lnTo>
                  <a:pt x="50292" y="19812"/>
                </a:lnTo>
                <a:lnTo>
                  <a:pt x="50292" y="22860"/>
                </a:lnTo>
                <a:lnTo>
                  <a:pt x="41148" y="32004"/>
                </a:lnTo>
                <a:close/>
              </a:path>
            </a:pathLst>
          </a:custGeom>
          <a:solidFill>
            <a:srgbClr val="CCCCCC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6003339" y="5459049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>
                <a:solidFill>
                  <a:srgbClr val="A5A5A5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</a:p>
        </p:txBody>
      </p:sp>
      <p:sp>
        <p:nvSpPr>
          <p:cNvPr id="160" name="object 52"/>
          <p:cNvSpPr/>
          <p:nvPr/>
        </p:nvSpPr>
        <p:spPr>
          <a:xfrm>
            <a:off x="7107670" y="5512623"/>
            <a:ext cx="104865" cy="104865"/>
          </a:xfrm>
          <a:custGeom>
            <a:avLst/>
            <a:gdLst/>
            <a:ahLst/>
            <a:cxnLst/>
            <a:rect l="l" t="t" r="r" b="b"/>
            <a:pathLst>
              <a:path w="60959" h="60960">
                <a:moveTo>
                  <a:pt x="15240" y="21336"/>
                </a:moveTo>
                <a:lnTo>
                  <a:pt x="13716" y="21336"/>
                </a:lnTo>
                <a:lnTo>
                  <a:pt x="12192" y="19812"/>
                </a:lnTo>
                <a:lnTo>
                  <a:pt x="10668" y="19812"/>
                </a:lnTo>
                <a:lnTo>
                  <a:pt x="10668" y="18288"/>
                </a:lnTo>
                <a:lnTo>
                  <a:pt x="28956" y="0"/>
                </a:lnTo>
                <a:lnTo>
                  <a:pt x="32004" y="0"/>
                </a:lnTo>
                <a:lnTo>
                  <a:pt x="39624" y="7620"/>
                </a:lnTo>
                <a:lnTo>
                  <a:pt x="27432" y="7620"/>
                </a:lnTo>
                <a:lnTo>
                  <a:pt x="15240" y="19812"/>
                </a:lnTo>
                <a:lnTo>
                  <a:pt x="15240" y="21336"/>
                </a:lnTo>
                <a:close/>
              </a:path>
              <a:path w="60959" h="60960">
                <a:moveTo>
                  <a:pt x="33528" y="41148"/>
                </a:moveTo>
                <a:lnTo>
                  <a:pt x="27432" y="41148"/>
                </a:lnTo>
                <a:lnTo>
                  <a:pt x="27432" y="7620"/>
                </a:lnTo>
                <a:lnTo>
                  <a:pt x="33528" y="7620"/>
                </a:lnTo>
                <a:lnTo>
                  <a:pt x="33528" y="41148"/>
                </a:lnTo>
                <a:close/>
              </a:path>
              <a:path w="60959" h="60960">
                <a:moveTo>
                  <a:pt x="47244" y="21336"/>
                </a:moveTo>
                <a:lnTo>
                  <a:pt x="33528" y="7620"/>
                </a:lnTo>
                <a:lnTo>
                  <a:pt x="39624" y="7620"/>
                </a:lnTo>
                <a:lnTo>
                  <a:pt x="50292" y="18288"/>
                </a:lnTo>
                <a:lnTo>
                  <a:pt x="50292" y="19812"/>
                </a:lnTo>
                <a:lnTo>
                  <a:pt x="48768" y="19812"/>
                </a:lnTo>
                <a:lnTo>
                  <a:pt x="47244" y="21336"/>
                </a:lnTo>
                <a:close/>
              </a:path>
              <a:path w="60959" h="60960">
                <a:moveTo>
                  <a:pt x="59436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0960" y="56388"/>
                </a:lnTo>
                <a:lnTo>
                  <a:pt x="60960" y="59436"/>
                </a:lnTo>
                <a:lnTo>
                  <a:pt x="59436" y="60960"/>
                </a:lnTo>
                <a:close/>
              </a:path>
              <a:path w="60959" h="60960">
                <a:moveTo>
                  <a:pt x="60960" y="56388"/>
                </a:moveTo>
                <a:lnTo>
                  <a:pt x="56388" y="56388"/>
                </a:lnTo>
                <a:lnTo>
                  <a:pt x="56388" y="42672"/>
                </a:lnTo>
                <a:lnTo>
                  <a:pt x="57912" y="41148"/>
                </a:lnTo>
                <a:lnTo>
                  <a:pt x="59436" y="41148"/>
                </a:lnTo>
                <a:lnTo>
                  <a:pt x="60960" y="42672"/>
                </a:lnTo>
                <a:lnTo>
                  <a:pt x="60960" y="56388"/>
                </a:lnTo>
                <a:close/>
              </a:path>
            </a:pathLst>
          </a:custGeom>
          <a:solidFill>
            <a:srgbClr val="CCCCCC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" name="object 191"/>
          <p:cNvSpPr/>
          <p:nvPr/>
        </p:nvSpPr>
        <p:spPr>
          <a:xfrm>
            <a:off x="4272748" y="5463589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12700">
            <a:solidFill>
              <a:srgbClr val="1C90FB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48" name="TextBox 147"/>
          <p:cNvSpPr txBox="1"/>
          <p:nvPr/>
        </p:nvSpPr>
        <p:spPr>
          <a:xfrm>
            <a:off x="4192386" y="5226079"/>
            <a:ext cx="526106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Active</a:t>
            </a:r>
            <a:endParaRPr lang="ko-KR" altLang="en-US" sz="900" b="1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246990" y="5460893"/>
            <a:ext cx="870751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Document.png</a:t>
            </a:r>
            <a:endParaRPr lang="en-US" altLang="ko-KR" sz="800" dirty="0">
              <a:solidFill>
                <a:schemeClr val="bg1">
                  <a:lumMod val="6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1" name="object 63"/>
          <p:cNvSpPr/>
          <p:nvPr/>
        </p:nvSpPr>
        <p:spPr>
          <a:xfrm>
            <a:off x="5551455" y="5502489"/>
            <a:ext cx="109717" cy="109717"/>
          </a:xfrm>
          <a:custGeom>
            <a:avLst/>
            <a:gdLst/>
            <a:ahLst/>
            <a:cxnLst/>
            <a:rect l="l" t="t" r="r" b="b"/>
            <a:pathLst>
              <a:path w="61594" h="61595">
                <a:moveTo>
                  <a:pt x="61055" y="61055"/>
                </a:moveTo>
                <a:lnTo>
                  <a:pt x="0" y="61055"/>
                </a:lnTo>
                <a:lnTo>
                  <a:pt x="0" y="42672"/>
                </a:lnTo>
                <a:lnTo>
                  <a:pt x="3048" y="42672"/>
                </a:lnTo>
                <a:lnTo>
                  <a:pt x="4572" y="44196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1055"/>
                </a:lnTo>
                <a:close/>
              </a:path>
              <a:path w="61594" h="61595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9531" y="42672"/>
                </a:lnTo>
                <a:lnTo>
                  <a:pt x="61055" y="44196"/>
                </a:lnTo>
                <a:lnTo>
                  <a:pt x="61055" y="56388"/>
                </a:lnTo>
                <a:close/>
              </a:path>
              <a:path w="61594" h="61595">
                <a:moveTo>
                  <a:pt x="32099" y="32004"/>
                </a:moveTo>
                <a:lnTo>
                  <a:pt x="27527" y="32004"/>
                </a:lnTo>
                <a:lnTo>
                  <a:pt x="27527" y="1524"/>
                </a:lnTo>
                <a:lnTo>
                  <a:pt x="29051" y="0"/>
                </a:lnTo>
                <a:lnTo>
                  <a:pt x="32099" y="0"/>
                </a:lnTo>
                <a:lnTo>
                  <a:pt x="32099" y="32004"/>
                </a:lnTo>
                <a:close/>
              </a:path>
              <a:path w="61594" h="61595">
                <a:moveTo>
                  <a:pt x="32099" y="39624"/>
                </a:moveTo>
                <a:lnTo>
                  <a:pt x="29051" y="39624"/>
                </a:lnTo>
                <a:lnTo>
                  <a:pt x="10668" y="21336"/>
                </a:lnTo>
                <a:lnTo>
                  <a:pt x="10668" y="19812"/>
                </a:lnTo>
                <a:lnTo>
                  <a:pt x="12192" y="19812"/>
                </a:lnTo>
                <a:lnTo>
                  <a:pt x="12192" y="18288"/>
                </a:lnTo>
                <a:lnTo>
                  <a:pt x="13716" y="18288"/>
                </a:lnTo>
                <a:lnTo>
                  <a:pt x="15335" y="19812"/>
                </a:lnTo>
                <a:lnTo>
                  <a:pt x="27527" y="32004"/>
                </a:lnTo>
                <a:lnTo>
                  <a:pt x="39719" y="32004"/>
                </a:lnTo>
                <a:lnTo>
                  <a:pt x="32099" y="39624"/>
                </a:lnTo>
                <a:close/>
              </a:path>
              <a:path w="61594" h="61595">
                <a:moveTo>
                  <a:pt x="39719" y="32004"/>
                </a:moveTo>
                <a:lnTo>
                  <a:pt x="32099" y="32004"/>
                </a:lnTo>
                <a:lnTo>
                  <a:pt x="45815" y="19812"/>
                </a:lnTo>
                <a:lnTo>
                  <a:pt x="45815" y="18288"/>
                </a:lnTo>
                <a:lnTo>
                  <a:pt x="47339" y="18288"/>
                </a:lnTo>
                <a:lnTo>
                  <a:pt x="48863" y="19812"/>
                </a:lnTo>
                <a:lnTo>
                  <a:pt x="50387" y="19812"/>
                </a:lnTo>
                <a:lnTo>
                  <a:pt x="50387" y="21336"/>
                </a:lnTo>
                <a:lnTo>
                  <a:pt x="39719" y="32004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161" name="그룹 160"/>
          <p:cNvGrpSpPr/>
          <p:nvPr/>
        </p:nvGrpSpPr>
        <p:grpSpPr>
          <a:xfrm>
            <a:off x="5188252" y="5513134"/>
            <a:ext cx="111892" cy="111892"/>
            <a:chOff x="6862180" y="3406433"/>
            <a:chExt cx="111892" cy="111892"/>
          </a:xfrm>
        </p:grpSpPr>
        <p:pic>
          <p:nvPicPr>
            <p:cNvPr id="162" name="그림 16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62180" y="3406433"/>
              <a:ext cx="111892" cy="111892"/>
            </a:xfrm>
            <a:prstGeom prst="rect">
              <a:avLst/>
            </a:prstGeom>
          </p:spPr>
        </p:pic>
        <p:grpSp>
          <p:nvGrpSpPr>
            <p:cNvPr id="163" name="그룹 162"/>
            <p:cNvGrpSpPr/>
            <p:nvPr/>
          </p:nvGrpSpPr>
          <p:grpSpPr>
            <a:xfrm>
              <a:off x="6895266" y="3435410"/>
              <a:ext cx="45719" cy="45927"/>
              <a:chOff x="5879847" y="2637270"/>
              <a:chExt cx="61931" cy="62213"/>
            </a:xfrm>
          </p:grpSpPr>
          <p:cxnSp>
            <p:nvCxnSpPr>
              <p:cNvPr id="164" name="직선 연결선 163"/>
              <p:cNvCxnSpPr/>
              <p:nvPr/>
            </p:nvCxnSpPr>
            <p:spPr bwMode="auto">
              <a:xfrm>
                <a:off x="5879847" y="2637270"/>
                <a:ext cx="61931" cy="58288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65" name="직선 연결선 164"/>
              <p:cNvCxnSpPr/>
              <p:nvPr/>
            </p:nvCxnSpPr>
            <p:spPr bwMode="auto">
              <a:xfrm flipH="1">
                <a:off x="5879847" y="2637552"/>
                <a:ext cx="61931" cy="61931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20" name="object 25"/>
          <p:cNvSpPr/>
          <p:nvPr/>
        </p:nvSpPr>
        <p:spPr>
          <a:xfrm>
            <a:off x="5366680" y="5514467"/>
            <a:ext cx="118489" cy="106284"/>
          </a:xfrm>
          <a:custGeom>
            <a:avLst/>
            <a:gdLst/>
            <a:ahLst/>
            <a:cxnLst/>
            <a:rect l="l" t="t" r="r" b="b"/>
            <a:pathLst>
              <a:path w="61594" h="60960">
                <a:moveTo>
                  <a:pt x="15335" y="21336"/>
                </a:moveTo>
                <a:lnTo>
                  <a:pt x="13811" y="21336"/>
                </a:lnTo>
                <a:lnTo>
                  <a:pt x="12287" y="19812"/>
                </a:lnTo>
                <a:lnTo>
                  <a:pt x="12287" y="16764"/>
                </a:lnTo>
                <a:lnTo>
                  <a:pt x="29051" y="0"/>
                </a:lnTo>
                <a:lnTo>
                  <a:pt x="32099" y="0"/>
                </a:lnTo>
                <a:lnTo>
                  <a:pt x="39719" y="7620"/>
                </a:lnTo>
                <a:lnTo>
                  <a:pt x="29051" y="7620"/>
                </a:lnTo>
                <a:lnTo>
                  <a:pt x="15335" y="19812"/>
                </a:lnTo>
                <a:lnTo>
                  <a:pt x="15335" y="21336"/>
                </a:lnTo>
                <a:close/>
              </a:path>
              <a:path w="61594" h="60960">
                <a:moveTo>
                  <a:pt x="33623" y="41148"/>
                </a:moveTo>
                <a:lnTo>
                  <a:pt x="29051" y="41148"/>
                </a:lnTo>
                <a:lnTo>
                  <a:pt x="29051" y="7620"/>
                </a:lnTo>
                <a:lnTo>
                  <a:pt x="33623" y="7620"/>
                </a:lnTo>
                <a:lnTo>
                  <a:pt x="33623" y="41148"/>
                </a:lnTo>
                <a:close/>
              </a:path>
              <a:path w="61594" h="60960">
                <a:moveTo>
                  <a:pt x="48863" y="21336"/>
                </a:moveTo>
                <a:lnTo>
                  <a:pt x="47339" y="21336"/>
                </a:lnTo>
                <a:lnTo>
                  <a:pt x="33623" y="7620"/>
                </a:lnTo>
                <a:lnTo>
                  <a:pt x="39719" y="7620"/>
                </a:lnTo>
                <a:lnTo>
                  <a:pt x="50387" y="18288"/>
                </a:lnTo>
                <a:lnTo>
                  <a:pt x="50387" y="19812"/>
                </a:lnTo>
                <a:lnTo>
                  <a:pt x="48863" y="19812"/>
                </a:lnTo>
                <a:lnTo>
                  <a:pt x="48863" y="21336"/>
                </a:lnTo>
                <a:close/>
              </a:path>
              <a:path w="61594" h="60960">
                <a:moveTo>
                  <a:pt x="61055" y="60960"/>
                </a:moveTo>
                <a:lnTo>
                  <a:pt x="1524" y="60960"/>
                </a:lnTo>
                <a:lnTo>
                  <a:pt x="0" y="59436"/>
                </a:lnTo>
                <a:lnTo>
                  <a:pt x="0" y="42672"/>
                </a:lnTo>
                <a:lnTo>
                  <a:pt x="1524" y="41148"/>
                </a:lnTo>
                <a:lnTo>
                  <a:pt x="3048" y="41148"/>
                </a:lnTo>
                <a:lnTo>
                  <a:pt x="4572" y="42672"/>
                </a:lnTo>
                <a:lnTo>
                  <a:pt x="4572" y="56388"/>
                </a:lnTo>
                <a:lnTo>
                  <a:pt x="61055" y="56388"/>
                </a:lnTo>
                <a:lnTo>
                  <a:pt x="61055" y="60960"/>
                </a:lnTo>
                <a:close/>
              </a:path>
              <a:path w="61594" h="60960">
                <a:moveTo>
                  <a:pt x="61055" y="56388"/>
                </a:moveTo>
                <a:lnTo>
                  <a:pt x="56483" y="56388"/>
                </a:lnTo>
                <a:lnTo>
                  <a:pt x="56483" y="42672"/>
                </a:lnTo>
                <a:lnTo>
                  <a:pt x="58007" y="41148"/>
                </a:lnTo>
                <a:lnTo>
                  <a:pt x="61055" y="41148"/>
                </a:lnTo>
                <a:lnTo>
                  <a:pt x="61055" y="56388"/>
                </a:lnTo>
                <a:close/>
              </a:path>
            </a:pathLst>
          </a:custGeom>
          <a:solidFill>
            <a:srgbClr val="666666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2" name="object 191">
            <a:extLst>
              <a:ext uri="{FF2B5EF4-FFF2-40B4-BE49-F238E27FC236}">
                <a16:creationId xmlns:a16="http://schemas.microsoft.com/office/drawing/2014/main" id="{E393DE02-28D5-B168-C213-F4514DA6CA74}"/>
              </a:ext>
            </a:extLst>
          </p:cNvPr>
          <p:cNvSpPr/>
          <p:nvPr/>
        </p:nvSpPr>
        <p:spPr>
          <a:xfrm>
            <a:off x="4274565" y="3758250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3" name="object 191">
            <a:extLst>
              <a:ext uri="{FF2B5EF4-FFF2-40B4-BE49-F238E27FC236}">
                <a16:creationId xmlns:a16="http://schemas.microsoft.com/office/drawing/2014/main" id="{162E9C30-4E1F-BC4E-27D1-DFBC99A8EE06}"/>
              </a:ext>
            </a:extLst>
          </p:cNvPr>
          <p:cNvSpPr/>
          <p:nvPr/>
        </p:nvSpPr>
        <p:spPr>
          <a:xfrm>
            <a:off x="4274517" y="5464243"/>
            <a:ext cx="1461360" cy="206486"/>
          </a:xfrm>
          <a:custGeom>
            <a:avLst/>
            <a:gdLst/>
            <a:ahLst/>
            <a:cxnLst/>
            <a:rect l="l" t="t" r="r" b="b"/>
            <a:pathLst>
              <a:path w="798195" h="122554">
                <a:moveTo>
                  <a:pt x="0" y="0"/>
                </a:moveTo>
                <a:lnTo>
                  <a:pt x="798099" y="0"/>
                </a:lnTo>
                <a:lnTo>
                  <a:pt x="798099" y="122015"/>
                </a:lnTo>
                <a:lnTo>
                  <a:pt x="0" y="122015"/>
                </a:lnTo>
                <a:lnTo>
                  <a:pt x="0" y="0"/>
                </a:lnTo>
                <a:close/>
              </a:path>
            </a:pathLst>
          </a:custGeom>
          <a:noFill/>
          <a:ln w="3175">
            <a:solidFill>
              <a:srgbClr val="2EA5A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2387318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텍스트 개체 틀 9">
            <a:extLst>
              <a:ext uri="{FF2B5EF4-FFF2-40B4-BE49-F238E27FC236}">
                <a16:creationId xmlns:a16="http://schemas.microsoft.com/office/drawing/2014/main" id="{308ADA0E-34CA-39F7-5863-062399F0510C}"/>
              </a:ext>
            </a:extLst>
          </p:cNvPr>
          <p:cNvSpPr txBox="1">
            <a:spLocks/>
          </p:cNvSpPr>
          <p:nvPr/>
        </p:nvSpPr>
        <p:spPr>
          <a:xfrm>
            <a:off x="422275" y="1176752"/>
            <a:ext cx="7218363" cy="350115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5.3.12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멀티 첨부파일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9FDEB447-6486-E5C9-B7D4-F942AF422E8D}"/>
              </a:ext>
            </a:extLst>
          </p:cNvPr>
          <p:cNvSpPr/>
          <p:nvPr/>
        </p:nvSpPr>
        <p:spPr>
          <a:xfrm>
            <a:off x="1367162" y="2212920"/>
            <a:ext cx="3187083" cy="24857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782958A0-67D8-16FB-DBA4-301D77AB4D48}"/>
              </a:ext>
            </a:extLst>
          </p:cNvPr>
          <p:cNvSpPr txBox="1"/>
          <p:nvPr/>
        </p:nvSpPr>
        <p:spPr>
          <a:xfrm>
            <a:off x="781235" y="2228295"/>
            <a:ext cx="113634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</a:t>
            </a:r>
          </a:p>
        </p:txBody>
      </p:sp>
      <p:sp>
        <p:nvSpPr>
          <p:cNvPr id="52" name="Upload">
            <a:extLst>
              <a:ext uri="{FF2B5EF4-FFF2-40B4-BE49-F238E27FC236}">
                <a16:creationId xmlns:a16="http://schemas.microsoft.com/office/drawing/2014/main" id="{95289E32-C035-FDE8-904A-74DFB6C6E39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58195" y="2255054"/>
            <a:ext cx="115888" cy="161925"/>
          </a:xfrm>
          <a:custGeom>
            <a:avLst/>
            <a:gdLst>
              <a:gd name="T0" fmla="*/ 240 w 480"/>
              <a:gd name="T1" fmla="*/ 0 h 659"/>
              <a:gd name="T2" fmla="*/ 123 w 480"/>
              <a:gd name="T3" fmla="*/ 116 h 659"/>
              <a:gd name="T4" fmla="*/ 123 w 480"/>
              <a:gd name="T5" fmla="*/ 135 h 659"/>
              <a:gd name="T6" fmla="*/ 143 w 480"/>
              <a:gd name="T7" fmla="*/ 135 h 659"/>
              <a:gd name="T8" fmla="*/ 226 w 480"/>
              <a:gd name="T9" fmla="*/ 51 h 659"/>
              <a:gd name="T10" fmla="*/ 226 w 480"/>
              <a:gd name="T11" fmla="*/ 419 h 659"/>
              <a:gd name="T12" fmla="*/ 240 w 480"/>
              <a:gd name="T13" fmla="*/ 432 h 659"/>
              <a:gd name="T14" fmla="*/ 253 w 480"/>
              <a:gd name="T15" fmla="*/ 419 h 659"/>
              <a:gd name="T16" fmla="*/ 253 w 480"/>
              <a:gd name="T17" fmla="*/ 51 h 659"/>
              <a:gd name="T18" fmla="*/ 337 w 480"/>
              <a:gd name="T19" fmla="*/ 135 h 659"/>
              <a:gd name="T20" fmla="*/ 356 w 480"/>
              <a:gd name="T21" fmla="*/ 135 h 659"/>
              <a:gd name="T22" fmla="*/ 356 w 480"/>
              <a:gd name="T23" fmla="*/ 116 h 659"/>
              <a:gd name="T24" fmla="*/ 240 w 480"/>
              <a:gd name="T25" fmla="*/ 0 h 659"/>
              <a:gd name="T26" fmla="*/ 0 w 480"/>
              <a:gd name="T27" fmla="*/ 205 h 659"/>
              <a:gd name="T28" fmla="*/ 0 w 480"/>
              <a:gd name="T29" fmla="*/ 659 h 659"/>
              <a:gd name="T30" fmla="*/ 480 w 480"/>
              <a:gd name="T31" fmla="*/ 659 h 659"/>
              <a:gd name="T32" fmla="*/ 480 w 480"/>
              <a:gd name="T33" fmla="*/ 205 h 659"/>
              <a:gd name="T34" fmla="*/ 346 w 480"/>
              <a:gd name="T35" fmla="*/ 205 h 659"/>
              <a:gd name="T36" fmla="*/ 333 w 480"/>
              <a:gd name="T37" fmla="*/ 219 h 659"/>
              <a:gd name="T38" fmla="*/ 346 w 480"/>
              <a:gd name="T39" fmla="*/ 232 h 659"/>
              <a:gd name="T40" fmla="*/ 453 w 480"/>
              <a:gd name="T41" fmla="*/ 232 h 659"/>
              <a:gd name="T42" fmla="*/ 453 w 480"/>
              <a:gd name="T43" fmla="*/ 632 h 659"/>
              <a:gd name="T44" fmla="*/ 26 w 480"/>
              <a:gd name="T45" fmla="*/ 632 h 659"/>
              <a:gd name="T46" fmla="*/ 26 w 480"/>
              <a:gd name="T47" fmla="*/ 232 h 659"/>
              <a:gd name="T48" fmla="*/ 133 w 480"/>
              <a:gd name="T49" fmla="*/ 232 h 659"/>
              <a:gd name="T50" fmla="*/ 147 w 480"/>
              <a:gd name="T51" fmla="*/ 219 h 659"/>
              <a:gd name="T52" fmla="*/ 133 w 480"/>
              <a:gd name="T53" fmla="*/ 205 h 659"/>
              <a:gd name="T54" fmla="*/ 0 w 480"/>
              <a:gd name="T55" fmla="*/ 205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9">
                <a:moveTo>
                  <a:pt x="240" y="0"/>
                </a:moveTo>
                <a:cubicBezTo>
                  <a:pt x="201" y="38"/>
                  <a:pt x="162" y="77"/>
                  <a:pt x="123" y="116"/>
                </a:cubicBezTo>
                <a:cubicBezTo>
                  <a:pt x="118" y="121"/>
                  <a:pt x="118" y="130"/>
                  <a:pt x="123" y="135"/>
                </a:cubicBezTo>
                <a:cubicBezTo>
                  <a:pt x="129" y="140"/>
                  <a:pt x="138" y="140"/>
                  <a:pt x="143" y="135"/>
                </a:cubicBezTo>
                <a:lnTo>
                  <a:pt x="226" y="51"/>
                </a:lnTo>
                <a:lnTo>
                  <a:pt x="226" y="419"/>
                </a:lnTo>
                <a:cubicBezTo>
                  <a:pt x="226" y="426"/>
                  <a:pt x="233" y="432"/>
                  <a:pt x="240" y="432"/>
                </a:cubicBezTo>
                <a:cubicBezTo>
                  <a:pt x="247" y="432"/>
                  <a:pt x="253" y="426"/>
                  <a:pt x="253" y="419"/>
                </a:cubicBezTo>
                <a:lnTo>
                  <a:pt x="253" y="51"/>
                </a:lnTo>
                <a:lnTo>
                  <a:pt x="337" y="135"/>
                </a:lnTo>
                <a:cubicBezTo>
                  <a:pt x="342" y="140"/>
                  <a:pt x="351" y="140"/>
                  <a:pt x="356" y="135"/>
                </a:cubicBezTo>
                <a:cubicBezTo>
                  <a:pt x="361" y="130"/>
                  <a:pt x="361" y="121"/>
                  <a:pt x="356" y="116"/>
                </a:cubicBezTo>
                <a:cubicBezTo>
                  <a:pt x="317" y="77"/>
                  <a:pt x="279" y="38"/>
                  <a:pt x="240" y="0"/>
                </a:cubicBezTo>
                <a:close/>
                <a:moveTo>
                  <a:pt x="0" y="205"/>
                </a:moveTo>
                <a:lnTo>
                  <a:pt x="0" y="659"/>
                </a:lnTo>
                <a:lnTo>
                  <a:pt x="480" y="659"/>
                </a:lnTo>
                <a:lnTo>
                  <a:pt x="480" y="205"/>
                </a:lnTo>
                <a:lnTo>
                  <a:pt x="346" y="205"/>
                </a:lnTo>
                <a:cubicBezTo>
                  <a:pt x="339" y="205"/>
                  <a:pt x="333" y="212"/>
                  <a:pt x="333" y="219"/>
                </a:cubicBezTo>
                <a:cubicBezTo>
                  <a:pt x="333" y="226"/>
                  <a:pt x="339" y="232"/>
                  <a:pt x="346" y="232"/>
                </a:cubicBezTo>
                <a:lnTo>
                  <a:pt x="453" y="232"/>
                </a:lnTo>
                <a:lnTo>
                  <a:pt x="453" y="632"/>
                </a:lnTo>
                <a:lnTo>
                  <a:pt x="26" y="632"/>
                </a:lnTo>
                <a:lnTo>
                  <a:pt x="26" y="232"/>
                </a:lnTo>
                <a:lnTo>
                  <a:pt x="133" y="232"/>
                </a:lnTo>
                <a:cubicBezTo>
                  <a:pt x="140" y="232"/>
                  <a:pt x="147" y="226"/>
                  <a:pt x="147" y="219"/>
                </a:cubicBezTo>
                <a:cubicBezTo>
                  <a:pt x="147" y="212"/>
                  <a:pt x="140" y="205"/>
                  <a:pt x="133" y="205"/>
                </a:cubicBezTo>
                <a:lnTo>
                  <a:pt x="0" y="20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9C0C0201-096A-F16B-7AF7-FF6A51C95A3E}"/>
              </a:ext>
            </a:extLst>
          </p:cNvPr>
          <p:cNvSpPr txBox="1"/>
          <p:nvPr/>
        </p:nvSpPr>
        <p:spPr>
          <a:xfrm>
            <a:off x="656948" y="1754477"/>
            <a:ext cx="3986073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폼 패널 내부에서 파일을 첨부하거나 내려 받을 경우</a:t>
            </a: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64B891C6-AC17-C78D-BB1A-DD1ACD1C91F7}"/>
              </a:ext>
            </a:extLst>
          </p:cNvPr>
          <p:cNvSpPr/>
          <p:nvPr/>
        </p:nvSpPr>
        <p:spPr>
          <a:xfrm>
            <a:off x="1367162" y="2562437"/>
            <a:ext cx="3187083" cy="24857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08F86268-D8FC-6F97-0E7E-F13D6D2833EB}"/>
              </a:ext>
            </a:extLst>
          </p:cNvPr>
          <p:cNvSpPr txBox="1"/>
          <p:nvPr/>
        </p:nvSpPr>
        <p:spPr>
          <a:xfrm>
            <a:off x="781235" y="2577812"/>
            <a:ext cx="113634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</a:t>
            </a:r>
          </a:p>
        </p:txBody>
      </p:sp>
      <p:sp>
        <p:nvSpPr>
          <p:cNvPr id="59" name="File">
            <a:extLst>
              <a:ext uri="{FF2B5EF4-FFF2-40B4-BE49-F238E27FC236}">
                <a16:creationId xmlns:a16="http://schemas.microsoft.com/office/drawing/2014/main" id="{B8DEAB0F-5B2E-2B51-AA28-0335F69E8C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423886" y="2605601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FB10EA30-99A3-0F54-59D9-9AD1C255BB34}"/>
              </a:ext>
            </a:extLst>
          </p:cNvPr>
          <p:cNvSpPr txBox="1"/>
          <p:nvPr/>
        </p:nvSpPr>
        <p:spPr>
          <a:xfrm>
            <a:off x="1530895" y="2577812"/>
            <a:ext cx="3023349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_1.ppt, 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.xls,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_s…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1" name="Upload">
            <a:extLst>
              <a:ext uri="{FF2B5EF4-FFF2-40B4-BE49-F238E27FC236}">
                <a16:creationId xmlns:a16="http://schemas.microsoft.com/office/drawing/2014/main" id="{43A3D9D3-C86E-6871-1643-C6BDE05ABE1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01349" y="2609073"/>
            <a:ext cx="115888" cy="161925"/>
          </a:xfrm>
          <a:custGeom>
            <a:avLst/>
            <a:gdLst>
              <a:gd name="T0" fmla="*/ 240 w 480"/>
              <a:gd name="T1" fmla="*/ 0 h 659"/>
              <a:gd name="T2" fmla="*/ 123 w 480"/>
              <a:gd name="T3" fmla="*/ 116 h 659"/>
              <a:gd name="T4" fmla="*/ 123 w 480"/>
              <a:gd name="T5" fmla="*/ 135 h 659"/>
              <a:gd name="T6" fmla="*/ 143 w 480"/>
              <a:gd name="T7" fmla="*/ 135 h 659"/>
              <a:gd name="T8" fmla="*/ 226 w 480"/>
              <a:gd name="T9" fmla="*/ 51 h 659"/>
              <a:gd name="T10" fmla="*/ 226 w 480"/>
              <a:gd name="T11" fmla="*/ 419 h 659"/>
              <a:gd name="T12" fmla="*/ 240 w 480"/>
              <a:gd name="T13" fmla="*/ 432 h 659"/>
              <a:gd name="T14" fmla="*/ 253 w 480"/>
              <a:gd name="T15" fmla="*/ 419 h 659"/>
              <a:gd name="T16" fmla="*/ 253 w 480"/>
              <a:gd name="T17" fmla="*/ 51 h 659"/>
              <a:gd name="T18" fmla="*/ 337 w 480"/>
              <a:gd name="T19" fmla="*/ 135 h 659"/>
              <a:gd name="T20" fmla="*/ 356 w 480"/>
              <a:gd name="T21" fmla="*/ 135 h 659"/>
              <a:gd name="T22" fmla="*/ 356 w 480"/>
              <a:gd name="T23" fmla="*/ 116 h 659"/>
              <a:gd name="T24" fmla="*/ 240 w 480"/>
              <a:gd name="T25" fmla="*/ 0 h 659"/>
              <a:gd name="T26" fmla="*/ 0 w 480"/>
              <a:gd name="T27" fmla="*/ 205 h 659"/>
              <a:gd name="T28" fmla="*/ 0 w 480"/>
              <a:gd name="T29" fmla="*/ 659 h 659"/>
              <a:gd name="T30" fmla="*/ 480 w 480"/>
              <a:gd name="T31" fmla="*/ 659 h 659"/>
              <a:gd name="T32" fmla="*/ 480 w 480"/>
              <a:gd name="T33" fmla="*/ 205 h 659"/>
              <a:gd name="T34" fmla="*/ 346 w 480"/>
              <a:gd name="T35" fmla="*/ 205 h 659"/>
              <a:gd name="T36" fmla="*/ 333 w 480"/>
              <a:gd name="T37" fmla="*/ 219 h 659"/>
              <a:gd name="T38" fmla="*/ 346 w 480"/>
              <a:gd name="T39" fmla="*/ 232 h 659"/>
              <a:gd name="T40" fmla="*/ 453 w 480"/>
              <a:gd name="T41" fmla="*/ 232 h 659"/>
              <a:gd name="T42" fmla="*/ 453 w 480"/>
              <a:gd name="T43" fmla="*/ 632 h 659"/>
              <a:gd name="T44" fmla="*/ 26 w 480"/>
              <a:gd name="T45" fmla="*/ 632 h 659"/>
              <a:gd name="T46" fmla="*/ 26 w 480"/>
              <a:gd name="T47" fmla="*/ 232 h 659"/>
              <a:gd name="T48" fmla="*/ 133 w 480"/>
              <a:gd name="T49" fmla="*/ 232 h 659"/>
              <a:gd name="T50" fmla="*/ 147 w 480"/>
              <a:gd name="T51" fmla="*/ 219 h 659"/>
              <a:gd name="T52" fmla="*/ 133 w 480"/>
              <a:gd name="T53" fmla="*/ 205 h 659"/>
              <a:gd name="T54" fmla="*/ 0 w 480"/>
              <a:gd name="T55" fmla="*/ 205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9">
                <a:moveTo>
                  <a:pt x="240" y="0"/>
                </a:moveTo>
                <a:cubicBezTo>
                  <a:pt x="201" y="38"/>
                  <a:pt x="162" y="77"/>
                  <a:pt x="123" y="116"/>
                </a:cubicBezTo>
                <a:cubicBezTo>
                  <a:pt x="118" y="121"/>
                  <a:pt x="118" y="130"/>
                  <a:pt x="123" y="135"/>
                </a:cubicBezTo>
                <a:cubicBezTo>
                  <a:pt x="129" y="140"/>
                  <a:pt x="138" y="140"/>
                  <a:pt x="143" y="135"/>
                </a:cubicBezTo>
                <a:lnTo>
                  <a:pt x="226" y="51"/>
                </a:lnTo>
                <a:lnTo>
                  <a:pt x="226" y="419"/>
                </a:lnTo>
                <a:cubicBezTo>
                  <a:pt x="226" y="426"/>
                  <a:pt x="233" y="432"/>
                  <a:pt x="240" y="432"/>
                </a:cubicBezTo>
                <a:cubicBezTo>
                  <a:pt x="247" y="432"/>
                  <a:pt x="253" y="426"/>
                  <a:pt x="253" y="419"/>
                </a:cubicBezTo>
                <a:lnTo>
                  <a:pt x="253" y="51"/>
                </a:lnTo>
                <a:lnTo>
                  <a:pt x="337" y="135"/>
                </a:lnTo>
                <a:cubicBezTo>
                  <a:pt x="342" y="140"/>
                  <a:pt x="351" y="140"/>
                  <a:pt x="356" y="135"/>
                </a:cubicBezTo>
                <a:cubicBezTo>
                  <a:pt x="361" y="130"/>
                  <a:pt x="361" y="121"/>
                  <a:pt x="356" y="116"/>
                </a:cubicBezTo>
                <a:cubicBezTo>
                  <a:pt x="317" y="77"/>
                  <a:pt x="279" y="38"/>
                  <a:pt x="240" y="0"/>
                </a:cubicBezTo>
                <a:close/>
                <a:moveTo>
                  <a:pt x="0" y="205"/>
                </a:moveTo>
                <a:lnTo>
                  <a:pt x="0" y="659"/>
                </a:lnTo>
                <a:lnTo>
                  <a:pt x="480" y="659"/>
                </a:lnTo>
                <a:lnTo>
                  <a:pt x="480" y="205"/>
                </a:lnTo>
                <a:lnTo>
                  <a:pt x="346" y="205"/>
                </a:lnTo>
                <a:cubicBezTo>
                  <a:pt x="339" y="205"/>
                  <a:pt x="333" y="212"/>
                  <a:pt x="333" y="219"/>
                </a:cubicBezTo>
                <a:cubicBezTo>
                  <a:pt x="333" y="226"/>
                  <a:pt x="339" y="232"/>
                  <a:pt x="346" y="232"/>
                </a:cubicBezTo>
                <a:lnTo>
                  <a:pt x="453" y="232"/>
                </a:lnTo>
                <a:lnTo>
                  <a:pt x="453" y="632"/>
                </a:lnTo>
                <a:lnTo>
                  <a:pt x="26" y="632"/>
                </a:lnTo>
                <a:lnTo>
                  <a:pt x="26" y="232"/>
                </a:lnTo>
                <a:lnTo>
                  <a:pt x="133" y="232"/>
                </a:lnTo>
                <a:cubicBezTo>
                  <a:pt x="140" y="232"/>
                  <a:pt x="147" y="226"/>
                  <a:pt x="147" y="219"/>
                </a:cubicBezTo>
                <a:cubicBezTo>
                  <a:pt x="147" y="212"/>
                  <a:pt x="140" y="205"/>
                  <a:pt x="133" y="205"/>
                </a:cubicBezTo>
                <a:lnTo>
                  <a:pt x="0" y="20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4" name="Download">
            <a:extLst>
              <a:ext uri="{FF2B5EF4-FFF2-40B4-BE49-F238E27FC236}">
                <a16:creationId xmlns:a16="http://schemas.microsoft.com/office/drawing/2014/main" id="{55B77B91-07EC-C44E-9B41-DC290AD589D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52726" y="2609867"/>
            <a:ext cx="117475" cy="160337"/>
          </a:xfrm>
          <a:custGeom>
            <a:avLst/>
            <a:gdLst>
              <a:gd name="T0" fmla="*/ 239 w 480"/>
              <a:gd name="T1" fmla="*/ 1 h 655"/>
              <a:gd name="T2" fmla="*/ 227 w 480"/>
              <a:gd name="T3" fmla="*/ 15 h 655"/>
              <a:gd name="T4" fmla="*/ 227 w 480"/>
              <a:gd name="T5" fmla="*/ 422 h 655"/>
              <a:gd name="T6" fmla="*/ 143 w 480"/>
              <a:gd name="T7" fmla="*/ 339 h 655"/>
              <a:gd name="T8" fmla="*/ 131 w 480"/>
              <a:gd name="T9" fmla="*/ 335 h 655"/>
              <a:gd name="T10" fmla="*/ 124 w 480"/>
              <a:gd name="T11" fmla="*/ 358 h 655"/>
              <a:gd name="T12" fmla="*/ 240 w 480"/>
              <a:gd name="T13" fmla="*/ 474 h 655"/>
              <a:gd name="T14" fmla="*/ 356 w 480"/>
              <a:gd name="T15" fmla="*/ 358 h 655"/>
              <a:gd name="T16" fmla="*/ 356 w 480"/>
              <a:gd name="T17" fmla="*/ 339 h 655"/>
              <a:gd name="T18" fmla="*/ 337 w 480"/>
              <a:gd name="T19" fmla="*/ 339 h 655"/>
              <a:gd name="T20" fmla="*/ 254 w 480"/>
              <a:gd name="T21" fmla="*/ 422 h 655"/>
              <a:gd name="T22" fmla="*/ 254 w 480"/>
              <a:gd name="T23" fmla="*/ 15 h 655"/>
              <a:gd name="T24" fmla="*/ 239 w 480"/>
              <a:gd name="T25" fmla="*/ 1 h 655"/>
              <a:gd name="T26" fmla="*/ 0 w 480"/>
              <a:gd name="T27" fmla="*/ 201 h 655"/>
              <a:gd name="T28" fmla="*/ 0 w 480"/>
              <a:gd name="T29" fmla="*/ 655 h 655"/>
              <a:gd name="T30" fmla="*/ 480 w 480"/>
              <a:gd name="T31" fmla="*/ 655 h 655"/>
              <a:gd name="T32" fmla="*/ 480 w 480"/>
              <a:gd name="T33" fmla="*/ 201 h 655"/>
              <a:gd name="T34" fmla="*/ 347 w 480"/>
              <a:gd name="T35" fmla="*/ 201 h 655"/>
              <a:gd name="T36" fmla="*/ 333 w 480"/>
              <a:gd name="T37" fmla="*/ 215 h 655"/>
              <a:gd name="T38" fmla="*/ 347 w 480"/>
              <a:gd name="T39" fmla="*/ 228 h 655"/>
              <a:gd name="T40" fmla="*/ 454 w 480"/>
              <a:gd name="T41" fmla="*/ 228 h 655"/>
              <a:gd name="T42" fmla="*/ 454 w 480"/>
              <a:gd name="T43" fmla="*/ 628 h 655"/>
              <a:gd name="T44" fmla="*/ 27 w 480"/>
              <a:gd name="T45" fmla="*/ 628 h 655"/>
              <a:gd name="T46" fmla="*/ 27 w 480"/>
              <a:gd name="T47" fmla="*/ 228 h 655"/>
              <a:gd name="T48" fmla="*/ 134 w 480"/>
              <a:gd name="T49" fmla="*/ 228 h 655"/>
              <a:gd name="T50" fmla="*/ 147 w 480"/>
              <a:gd name="T51" fmla="*/ 215 h 655"/>
              <a:gd name="T52" fmla="*/ 134 w 480"/>
              <a:gd name="T53" fmla="*/ 201 h 655"/>
              <a:gd name="T54" fmla="*/ 0 w 480"/>
              <a:gd name="T55" fmla="*/ 20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5">
                <a:moveTo>
                  <a:pt x="239" y="1"/>
                </a:moveTo>
                <a:cubicBezTo>
                  <a:pt x="231" y="2"/>
                  <a:pt x="227" y="5"/>
                  <a:pt x="227" y="15"/>
                </a:cubicBezTo>
                <a:lnTo>
                  <a:pt x="227" y="422"/>
                </a:lnTo>
                <a:lnTo>
                  <a:pt x="143" y="339"/>
                </a:lnTo>
                <a:cubicBezTo>
                  <a:pt x="140" y="335"/>
                  <a:pt x="135" y="334"/>
                  <a:pt x="131" y="335"/>
                </a:cubicBezTo>
                <a:cubicBezTo>
                  <a:pt x="121" y="337"/>
                  <a:pt x="117" y="351"/>
                  <a:pt x="124" y="358"/>
                </a:cubicBezTo>
                <a:cubicBezTo>
                  <a:pt x="163" y="396"/>
                  <a:pt x="201" y="436"/>
                  <a:pt x="240" y="474"/>
                </a:cubicBezTo>
                <a:cubicBezTo>
                  <a:pt x="279" y="435"/>
                  <a:pt x="318" y="396"/>
                  <a:pt x="356" y="358"/>
                </a:cubicBezTo>
                <a:cubicBezTo>
                  <a:pt x="361" y="353"/>
                  <a:pt x="361" y="344"/>
                  <a:pt x="356" y="339"/>
                </a:cubicBezTo>
                <a:cubicBezTo>
                  <a:pt x="351" y="334"/>
                  <a:pt x="342" y="334"/>
                  <a:pt x="337" y="339"/>
                </a:cubicBezTo>
                <a:lnTo>
                  <a:pt x="254" y="422"/>
                </a:lnTo>
                <a:lnTo>
                  <a:pt x="254" y="15"/>
                </a:lnTo>
                <a:cubicBezTo>
                  <a:pt x="254" y="7"/>
                  <a:pt x="246" y="0"/>
                  <a:pt x="239" y="1"/>
                </a:cubicBezTo>
                <a:close/>
                <a:moveTo>
                  <a:pt x="0" y="201"/>
                </a:moveTo>
                <a:lnTo>
                  <a:pt x="0" y="655"/>
                </a:lnTo>
                <a:lnTo>
                  <a:pt x="480" y="655"/>
                </a:lnTo>
                <a:lnTo>
                  <a:pt x="480" y="201"/>
                </a:lnTo>
                <a:lnTo>
                  <a:pt x="347" y="201"/>
                </a:lnTo>
                <a:cubicBezTo>
                  <a:pt x="340" y="201"/>
                  <a:pt x="333" y="208"/>
                  <a:pt x="333" y="215"/>
                </a:cubicBezTo>
                <a:cubicBezTo>
                  <a:pt x="333" y="222"/>
                  <a:pt x="340" y="228"/>
                  <a:pt x="347" y="228"/>
                </a:cubicBezTo>
                <a:lnTo>
                  <a:pt x="454" y="228"/>
                </a:lnTo>
                <a:lnTo>
                  <a:pt x="454" y="628"/>
                </a:lnTo>
                <a:lnTo>
                  <a:pt x="27" y="628"/>
                </a:lnTo>
                <a:lnTo>
                  <a:pt x="27" y="228"/>
                </a:lnTo>
                <a:lnTo>
                  <a:pt x="134" y="228"/>
                </a:lnTo>
                <a:cubicBezTo>
                  <a:pt x="141" y="228"/>
                  <a:pt x="147" y="222"/>
                  <a:pt x="147" y="215"/>
                </a:cubicBezTo>
                <a:cubicBezTo>
                  <a:pt x="147" y="208"/>
                  <a:pt x="141" y="201"/>
                  <a:pt x="134" y="201"/>
                </a:cubicBezTo>
                <a:lnTo>
                  <a:pt x="0" y="201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8" name="Trash">
            <a:extLst>
              <a:ext uri="{FF2B5EF4-FFF2-40B4-BE49-F238E27FC236}">
                <a16:creationId xmlns:a16="http://schemas.microsoft.com/office/drawing/2014/main" id="{92EA324C-FE3E-4EA8-4795-A59204FB5D5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029334" y="2608279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D7B152A0-8CF3-C41A-1B0A-30B4C197FFB1}"/>
              </a:ext>
            </a:extLst>
          </p:cNvPr>
          <p:cNvSpPr txBox="1"/>
          <p:nvPr/>
        </p:nvSpPr>
        <p:spPr>
          <a:xfrm>
            <a:off x="687517" y="3809893"/>
            <a:ext cx="3986073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폼 패널 외부에서 파일을 첨부하거나 내려 받을 경우</a:t>
            </a:r>
          </a:p>
        </p:txBody>
      </p:sp>
      <p:sp>
        <p:nvSpPr>
          <p:cNvPr id="73" name="말풍선: 모서리가 둥근 사각형 72">
            <a:extLst>
              <a:ext uri="{FF2B5EF4-FFF2-40B4-BE49-F238E27FC236}">
                <a16:creationId xmlns:a16="http://schemas.microsoft.com/office/drawing/2014/main" id="{A30D01B2-C4D7-83CB-494A-83F4D105BA2F}"/>
              </a:ext>
            </a:extLst>
          </p:cNvPr>
          <p:cNvSpPr/>
          <p:nvPr/>
        </p:nvSpPr>
        <p:spPr>
          <a:xfrm>
            <a:off x="5804428" y="2186147"/>
            <a:ext cx="2752168" cy="230832"/>
          </a:xfrm>
          <a:prstGeom prst="wedgeRoundRectCallout">
            <a:avLst>
              <a:gd name="adj1" fmla="val -21233"/>
              <a:gd name="adj2" fmla="val 106703"/>
              <a:gd name="adj3" fmla="val 16667"/>
            </a:avLst>
          </a:prstGeom>
          <a:solidFill>
            <a:schemeClr val="tx1">
              <a:lumMod val="50000"/>
              <a:lumOff val="5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_1.ppt, 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.xls,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_s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ppt (371.74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kb)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4" name="직사각형 73">
            <a:extLst>
              <a:ext uri="{FF2B5EF4-FFF2-40B4-BE49-F238E27FC236}">
                <a16:creationId xmlns:a16="http://schemas.microsoft.com/office/drawing/2014/main" id="{0E8F4C7A-2A2B-FF01-EBC9-E08F407986C8}"/>
              </a:ext>
            </a:extLst>
          </p:cNvPr>
          <p:cNvSpPr/>
          <p:nvPr/>
        </p:nvSpPr>
        <p:spPr>
          <a:xfrm>
            <a:off x="5369513" y="2562437"/>
            <a:ext cx="3187083" cy="24857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BA6F714A-EC40-2698-DC6F-FC38773F0FAF}"/>
              </a:ext>
            </a:extLst>
          </p:cNvPr>
          <p:cNvSpPr txBox="1"/>
          <p:nvPr/>
        </p:nvSpPr>
        <p:spPr>
          <a:xfrm>
            <a:off x="4783586" y="2577812"/>
            <a:ext cx="113634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</a:t>
            </a:r>
          </a:p>
        </p:txBody>
      </p:sp>
      <p:sp>
        <p:nvSpPr>
          <p:cNvPr id="84" name="File">
            <a:extLst>
              <a:ext uri="{FF2B5EF4-FFF2-40B4-BE49-F238E27FC236}">
                <a16:creationId xmlns:a16="http://schemas.microsoft.com/office/drawing/2014/main" id="{3B892447-C169-E103-147F-0201ABAB1A6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426237" y="2605601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13E68227-468A-F9E1-B063-E499A32817EB}"/>
              </a:ext>
            </a:extLst>
          </p:cNvPr>
          <p:cNvSpPr txBox="1"/>
          <p:nvPr/>
        </p:nvSpPr>
        <p:spPr>
          <a:xfrm>
            <a:off x="5533246" y="2577812"/>
            <a:ext cx="3023349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_1.ppt, 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.xls,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_s…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9" name="Upload">
            <a:extLst>
              <a:ext uri="{FF2B5EF4-FFF2-40B4-BE49-F238E27FC236}">
                <a16:creationId xmlns:a16="http://schemas.microsoft.com/office/drawing/2014/main" id="{9B2A3AD7-A38A-16E1-086D-CF6893EF2F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03700" y="2609073"/>
            <a:ext cx="115888" cy="161925"/>
          </a:xfrm>
          <a:custGeom>
            <a:avLst/>
            <a:gdLst>
              <a:gd name="T0" fmla="*/ 240 w 480"/>
              <a:gd name="T1" fmla="*/ 0 h 659"/>
              <a:gd name="T2" fmla="*/ 123 w 480"/>
              <a:gd name="T3" fmla="*/ 116 h 659"/>
              <a:gd name="T4" fmla="*/ 123 w 480"/>
              <a:gd name="T5" fmla="*/ 135 h 659"/>
              <a:gd name="T6" fmla="*/ 143 w 480"/>
              <a:gd name="T7" fmla="*/ 135 h 659"/>
              <a:gd name="T8" fmla="*/ 226 w 480"/>
              <a:gd name="T9" fmla="*/ 51 h 659"/>
              <a:gd name="T10" fmla="*/ 226 w 480"/>
              <a:gd name="T11" fmla="*/ 419 h 659"/>
              <a:gd name="T12" fmla="*/ 240 w 480"/>
              <a:gd name="T13" fmla="*/ 432 h 659"/>
              <a:gd name="T14" fmla="*/ 253 w 480"/>
              <a:gd name="T15" fmla="*/ 419 h 659"/>
              <a:gd name="T16" fmla="*/ 253 w 480"/>
              <a:gd name="T17" fmla="*/ 51 h 659"/>
              <a:gd name="T18" fmla="*/ 337 w 480"/>
              <a:gd name="T19" fmla="*/ 135 h 659"/>
              <a:gd name="T20" fmla="*/ 356 w 480"/>
              <a:gd name="T21" fmla="*/ 135 h 659"/>
              <a:gd name="T22" fmla="*/ 356 w 480"/>
              <a:gd name="T23" fmla="*/ 116 h 659"/>
              <a:gd name="T24" fmla="*/ 240 w 480"/>
              <a:gd name="T25" fmla="*/ 0 h 659"/>
              <a:gd name="T26" fmla="*/ 0 w 480"/>
              <a:gd name="T27" fmla="*/ 205 h 659"/>
              <a:gd name="T28" fmla="*/ 0 w 480"/>
              <a:gd name="T29" fmla="*/ 659 h 659"/>
              <a:gd name="T30" fmla="*/ 480 w 480"/>
              <a:gd name="T31" fmla="*/ 659 h 659"/>
              <a:gd name="T32" fmla="*/ 480 w 480"/>
              <a:gd name="T33" fmla="*/ 205 h 659"/>
              <a:gd name="T34" fmla="*/ 346 w 480"/>
              <a:gd name="T35" fmla="*/ 205 h 659"/>
              <a:gd name="T36" fmla="*/ 333 w 480"/>
              <a:gd name="T37" fmla="*/ 219 h 659"/>
              <a:gd name="T38" fmla="*/ 346 w 480"/>
              <a:gd name="T39" fmla="*/ 232 h 659"/>
              <a:gd name="T40" fmla="*/ 453 w 480"/>
              <a:gd name="T41" fmla="*/ 232 h 659"/>
              <a:gd name="T42" fmla="*/ 453 w 480"/>
              <a:gd name="T43" fmla="*/ 632 h 659"/>
              <a:gd name="T44" fmla="*/ 26 w 480"/>
              <a:gd name="T45" fmla="*/ 632 h 659"/>
              <a:gd name="T46" fmla="*/ 26 w 480"/>
              <a:gd name="T47" fmla="*/ 232 h 659"/>
              <a:gd name="T48" fmla="*/ 133 w 480"/>
              <a:gd name="T49" fmla="*/ 232 h 659"/>
              <a:gd name="T50" fmla="*/ 147 w 480"/>
              <a:gd name="T51" fmla="*/ 219 h 659"/>
              <a:gd name="T52" fmla="*/ 133 w 480"/>
              <a:gd name="T53" fmla="*/ 205 h 659"/>
              <a:gd name="T54" fmla="*/ 0 w 480"/>
              <a:gd name="T55" fmla="*/ 205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9">
                <a:moveTo>
                  <a:pt x="240" y="0"/>
                </a:moveTo>
                <a:cubicBezTo>
                  <a:pt x="201" y="38"/>
                  <a:pt x="162" y="77"/>
                  <a:pt x="123" y="116"/>
                </a:cubicBezTo>
                <a:cubicBezTo>
                  <a:pt x="118" y="121"/>
                  <a:pt x="118" y="130"/>
                  <a:pt x="123" y="135"/>
                </a:cubicBezTo>
                <a:cubicBezTo>
                  <a:pt x="129" y="140"/>
                  <a:pt x="138" y="140"/>
                  <a:pt x="143" y="135"/>
                </a:cubicBezTo>
                <a:lnTo>
                  <a:pt x="226" y="51"/>
                </a:lnTo>
                <a:lnTo>
                  <a:pt x="226" y="419"/>
                </a:lnTo>
                <a:cubicBezTo>
                  <a:pt x="226" y="426"/>
                  <a:pt x="233" y="432"/>
                  <a:pt x="240" y="432"/>
                </a:cubicBezTo>
                <a:cubicBezTo>
                  <a:pt x="247" y="432"/>
                  <a:pt x="253" y="426"/>
                  <a:pt x="253" y="419"/>
                </a:cubicBezTo>
                <a:lnTo>
                  <a:pt x="253" y="51"/>
                </a:lnTo>
                <a:lnTo>
                  <a:pt x="337" y="135"/>
                </a:lnTo>
                <a:cubicBezTo>
                  <a:pt x="342" y="140"/>
                  <a:pt x="351" y="140"/>
                  <a:pt x="356" y="135"/>
                </a:cubicBezTo>
                <a:cubicBezTo>
                  <a:pt x="361" y="130"/>
                  <a:pt x="361" y="121"/>
                  <a:pt x="356" y="116"/>
                </a:cubicBezTo>
                <a:cubicBezTo>
                  <a:pt x="317" y="77"/>
                  <a:pt x="279" y="38"/>
                  <a:pt x="240" y="0"/>
                </a:cubicBezTo>
                <a:close/>
                <a:moveTo>
                  <a:pt x="0" y="205"/>
                </a:moveTo>
                <a:lnTo>
                  <a:pt x="0" y="659"/>
                </a:lnTo>
                <a:lnTo>
                  <a:pt x="480" y="659"/>
                </a:lnTo>
                <a:lnTo>
                  <a:pt x="480" y="205"/>
                </a:lnTo>
                <a:lnTo>
                  <a:pt x="346" y="205"/>
                </a:lnTo>
                <a:cubicBezTo>
                  <a:pt x="339" y="205"/>
                  <a:pt x="333" y="212"/>
                  <a:pt x="333" y="219"/>
                </a:cubicBezTo>
                <a:cubicBezTo>
                  <a:pt x="333" y="226"/>
                  <a:pt x="339" y="232"/>
                  <a:pt x="346" y="232"/>
                </a:cubicBezTo>
                <a:lnTo>
                  <a:pt x="453" y="232"/>
                </a:lnTo>
                <a:lnTo>
                  <a:pt x="453" y="632"/>
                </a:lnTo>
                <a:lnTo>
                  <a:pt x="26" y="632"/>
                </a:lnTo>
                <a:lnTo>
                  <a:pt x="26" y="232"/>
                </a:lnTo>
                <a:lnTo>
                  <a:pt x="133" y="232"/>
                </a:lnTo>
                <a:cubicBezTo>
                  <a:pt x="140" y="232"/>
                  <a:pt x="147" y="226"/>
                  <a:pt x="147" y="219"/>
                </a:cubicBezTo>
                <a:cubicBezTo>
                  <a:pt x="147" y="212"/>
                  <a:pt x="140" y="205"/>
                  <a:pt x="133" y="205"/>
                </a:cubicBezTo>
                <a:lnTo>
                  <a:pt x="0" y="205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0" name="Download">
            <a:extLst>
              <a:ext uri="{FF2B5EF4-FFF2-40B4-BE49-F238E27FC236}">
                <a16:creationId xmlns:a16="http://schemas.microsoft.com/office/drawing/2014/main" id="{8734046B-92EC-009D-0CEF-FD6945D5D8A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55077" y="2609867"/>
            <a:ext cx="117475" cy="160337"/>
          </a:xfrm>
          <a:custGeom>
            <a:avLst/>
            <a:gdLst>
              <a:gd name="T0" fmla="*/ 239 w 480"/>
              <a:gd name="T1" fmla="*/ 1 h 655"/>
              <a:gd name="T2" fmla="*/ 227 w 480"/>
              <a:gd name="T3" fmla="*/ 15 h 655"/>
              <a:gd name="T4" fmla="*/ 227 w 480"/>
              <a:gd name="T5" fmla="*/ 422 h 655"/>
              <a:gd name="T6" fmla="*/ 143 w 480"/>
              <a:gd name="T7" fmla="*/ 339 h 655"/>
              <a:gd name="T8" fmla="*/ 131 w 480"/>
              <a:gd name="T9" fmla="*/ 335 h 655"/>
              <a:gd name="T10" fmla="*/ 124 w 480"/>
              <a:gd name="T11" fmla="*/ 358 h 655"/>
              <a:gd name="T12" fmla="*/ 240 w 480"/>
              <a:gd name="T13" fmla="*/ 474 h 655"/>
              <a:gd name="T14" fmla="*/ 356 w 480"/>
              <a:gd name="T15" fmla="*/ 358 h 655"/>
              <a:gd name="T16" fmla="*/ 356 w 480"/>
              <a:gd name="T17" fmla="*/ 339 h 655"/>
              <a:gd name="T18" fmla="*/ 337 w 480"/>
              <a:gd name="T19" fmla="*/ 339 h 655"/>
              <a:gd name="T20" fmla="*/ 254 w 480"/>
              <a:gd name="T21" fmla="*/ 422 h 655"/>
              <a:gd name="T22" fmla="*/ 254 w 480"/>
              <a:gd name="T23" fmla="*/ 15 h 655"/>
              <a:gd name="T24" fmla="*/ 239 w 480"/>
              <a:gd name="T25" fmla="*/ 1 h 655"/>
              <a:gd name="T26" fmla="*/ 0 w 480"/>
              <a:gd name="T27" fmla="*/ 201 h 655"/>
              <a:gd name="T28" fmla="*/ 0 w 480"/>
              <a:gd name="T29" fmla="*/ 655 h 655"/>
              <a:gd name="T30" fmla="*/ 480 w 480"/>
              <a:gd name="T31" fmla="*/ 655 h 655"/>
              <a:gd name="T32" fmla="*/ 480 w 480"/>
              <a:gd name="T33" fmla="*/ 201 h 655"/>
              <a:gd name="T34" fmla="*/ 347 w 480"/>
              <a:gd name="T35" fmla="*/ 201 h 655"/>
              <a:gd name="T36" fmla="*/ 333 w 480"/>
              <a:gd name="T37" fmla="*/ 215 h 655"/>
              <a:gd name="T38" fmla="*/ 347 w 480"/>
              <a:gd name="T39" fmla="*/ 228 h 655"/>
              <a:gd name="T40" fmla="*/ 454 w 480"/>
              <a:gd name="T41" fmla="*/ 228 h 655"/>
              <a:gd name="T42" fmla="*/ 454 w 480"/>
              <a:gd name="T43" fmla="*/ 628 h 655"/>
              <a:gd name="T44" fmla="*/ 27 w 480"/>
              <a:gd name="T45" fmla="*/ 628 h 655"/>
              <a:gd name="T46" fmla="*/ 27 w 480"/>
              <a:gd name="T47" fmla="*/ 228 h 655"/>
              <a:gd name="T48" fmla="*/ 134 w 480"/>
              <a:gd name="T49" fmla="*/ 228 h 655"/>
              <a:gd name="T50" fmla="*/ 147 w 480"/>
              <a:gd name="T51" fmla="*/ 215 h 655"/>
              <a:gd name="T52" fmla="*/ 134 w 480"/>
              <a:gd name="T53" fmla="*/ 201 h 655"/>
              <a:gd name="T54" fmla="*/ 0 w 480"/>
              <a:gd name="T55" fmla="*/ 20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5">
                <a:moveTo>
                  <a:pt x="239" y="1"/>
                </a:moveTo>
                <a:cubicBezTo>
                  <a:pt x="231" y="2"/>
                  <a:pt x="227" y="5"/>
                  <a:pt x="227" y="15"/>
                </a:cubicBezTo>
                <a:lnTo>
                  <a:pt x="227" y="422"/>
                </a:lnTo>
                <a:lnTo>
                  <a:pt x="143" y="339"/>
                </a:lnTo>
                <a:cubicBezTo>
                  <a:pt x="140" y="335"/>
                  <a:pt x="135" y="334"/>
                  <a:pt x="131" y="335"/>
                </a:cubicBezTo>
                <a:cubicBezTo>
                  <a:pt x="121" y="337"/>
                  <a:pt x="117" y="351"/>
                  <a:pt x="124" y="358"/>
                </a:cubicBezTo>
                <a:cubicBezTo>
                  <a:pt x="163" y="396"/>
                  <a:pt x="201" y="436"/>
                  <a:pt x="240" y="474"/>
                </a:cubicBezTo>
                <a:cubicBezTo>
                  <a:pt x="279" y="435"/>
                  <a:pt x="318" y="396"/>
                  <a:pt x="356" y="358"/>
                </a:cubicBezTo>
                <a:cubicBezTo>
                  <a:pt x="361" y="353"/>
                  <a:pt x="361" y="344"/>
                  <a:pt x="356" y="339"/>
                </a:cubicBezTo>
                <a:cubicBezTo>
                  <a:pt x="351" y="334"/>
                  <a:pt x="342" y="334"/>
                  <a:pt x="337" y="339"/>
                </a:cubicBezTo>
                <a:lnTo>
                  <a:pt x="254" y="422"/>
                </a:lnTo>
                <a:lnTo>
                  <a:pt x="254" y="15"/>
                </a:lnTo>
                <a:cubicBezTo>
                  <a:pt x="254" y="7"/>
                  <a:pt x="246" y="0"/>
                  <a:pt x="239" y="1"/>
                </a:cubicBezTo>
                <a:close/>
                <a:moveTo>
                  <a:pt x="0" y="201"/>
                </a:moveTo>
                <a:lnTo>
                  <a:pt x="0" y="655"/>
                </a:lnTo>
                <a:lnTo>
                  <a:pt x="480" y="655"/>
                </a:lnTo>
                <a:lnTo>
                  <a:pt x="480" y="201"/>
                </a:lnTo>
                <a:lnTo>
                  <a:pt x="347" y="201"/>
                </a:lnTo>
                <a:cubicBezTo>
                  <a:pt x="340" y="201"/>
                  <a:pt x="333" y="208"/>
                  <a:pt x="333" y="215"/>
                </a:cubicBezTo>
                <a:cubicBezTo>
                  <a:pt x="333" y="222"/>
                  <a:pt x="340" y="228"/>
                  <a:pt x="347" y="228"/>
                </a:cubicBezTo>
                <a:lnTo>
                  <a:pt x="454" y="228"/>
                </a:lnTo>
                <a:lnTo>
                  <a:pt x="454" y="628"/>
                </a:lnTo>
                <a:lnTo>
                  <a:pt x="27" y="628"/>
                </a:lnTo>
                <a:lnTo>
                  <a:pt x="27" y="228"/>
                </a:lnTo>
                <a:lnTo>
                  <a:pt x="134" y="228"/>
                </a:lnTo>
                <a:cubicBezTo>
                  <a:pt x="141" y="228"/>
                  <a:pt x="147" y="222"/>
                  <a:pt x="147" y="215"/>
                </a:cubicBezTo>
                <a:cubicBezTo>
                  <a:pt x="147" y="208"/>
                  <a:pt x="141" y="201"/>
                  <a:pt x="134" y="201"/>
                </a:cubicBezTo>
                <a:lnTo>
                  <a:pt x="0" y="201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1" name="Trash">
            <a:extLst>
              <a:ext uri="{FF2B5EF4-FFF2-40B4-BE49-F238E27FC236}">
                <a16:creationId xmlns:a16="http://schemas.microsoft.com/office/drawing/2014/main" id="{91D8B99B-DBDB-2AB6-FFDD-AF022190F25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031685" y="2608279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998DB181-CFA6-D878-715F-D2543A3BAD14}"/>
              </a:ext>
            </a:extLst>
          </p:cNvPr>
          <p:cNvSpPr txBox="1"/>
          <p:nvPr/>
        </p:nvSpPr>
        <p:spPr>
          <a:xfrm>
            <a:off x="5369512" y="2956264"/>
            <a:ext cx="3286215" cy="62254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  <a:buClrTx/>
            </a:pP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업로드 시</a:t>
            </a: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개별 파일명을 업로드 순서대로 모두 노출한다</a:t>
            </a: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다운로드 시</a:t>
            </a: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각각의 파일로 개별 저장된다</a:t>
            </a: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>
              <a:lnSpc>
                <a:spcPct val="150000"/>
              </a:lnSpc>
              <a:buClrTx/>
            </a:pP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※ </a:t>
            </a: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 용량 및 수량은 공통 개발에서 정의한다</a:t>
            </a:r>
            <a:r>
              <a:rPr lang="en-US" altLang="ko-KR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9B5C6058-A5BD-E0E0-7079-134867888622}"/>
              </a:ext>
            </a:extLst>
          </p:cNvPr>
          <p:cNvSpPr txBox="1"/>
          <p:nvPr/>
        </p:nvSpPr>
        <p:spPr>
          <a:xfrm>
            <a:off x="781235" y="4262733"/>
            <a:ext cx="113634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</a:t>
            </a:r>
          </a:p>
        </p:txBody>
      </p:sp>
      <p:sp>
        <p:nvSpPr>
          <p:cNvPr id="96" name="직사각형 95">
            <a:extLst>
              <a:ext uri="{FF2B5EF4-FFF2-40B4-BE49-F238E27FC236}">
                <a16:creationId xmlns:a16="http://schemas.microsoft.com/office/drawing/2014/main" id="{F961D4B9-C1D4-339D-5BB7-E046C83E49EB}"/>
              </a:ext>
            </a:extLst>
          </p:cNvPr>
          <p:cNvSpPr/>
          <p:nvPr/>
        </p:nvSpPr>
        <p:spPr>
          <a:xfrm>
            <a:off x="1367162" y="4246167"/>
            <a:ext cx="3187083" cy="24857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7" name="Checkbox">
            <a:extLst>
              <a:ext uri="{FF2B5EF4-FFF2-40B4-BE49-F238E27FC236}">
                <a16:creationId xmlns:a16="http://schemas.microsoft.com/office/drawing/2014/main" id="{9CB17346-ED01-49E7-700E-5F06A5333E74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1448883" y="4279659"/>
            <a:ext cx="638361" cy="181588"/>
            <a:chOff x="554563" y="2607627"/>
            <a:chExt cx="638361" cy="181588"/>
          </a:xfrm>
        </p:grpSpPr>
        <p:sp>
          <p:nvSpPr>
            <p:cNvPr id="101" name="Box">
              <a:extLst>
                <a:ext uri="{FF2B5EF4-FFF2-40B4-BE49-F238E27FC236}">
                  <a16:creationId xmlns:a16="http://schemas.microsoft.com/office/drawing/2014/main" id="{7D32BAD2-17DD-620B-30ED-2D78598232B4}"/>
                </a:ext>
              </a:extLst>
            </p:cNvPr>
            <p:cNvSpPr/>
            <p:nvPr>
              <p:custDataLst>
                <p:tags r:id="rId9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02" name="Label">
              <a:extLst>
                <a:ext uri="{FF2B5EF4-FFF2-40B4-BE49-F238E27FC236}">
                  <a16:creationId xmlns:a16="http://schemas.microsoft.com/office/drawing/2014/main" id="{7856B099-0F78-4CF9-2181-5E5C0CF84DD3}"/>
                </a:ext>
              </a:extLst>
            </p:cNvPr>
            <p:cNvSpPr txBox="1"/>
            <p:nvPr>
              <p:custDataLst>
                <p:tags r:id="rId10"/>
              </p:custDataLst>
            </p:nvPr>
          </p:nvSpPr>
          <p:spPr>
            <a:xfrm>
              <a:off x="686119" y="2607627"/>
              <a:ext cx="506805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전체선택</a:t>
              </a:r>
              <a:endParaRPr lang="en-US" sz="700" dirty="0">
                <a:solidFill>
                  <a:srgbClr val="5F5F5F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103" name="Check" hidden="1">
              <a:extLst>
                <a:ext uri="{FF2B5EF4-FFF2-40B4-BE49-F238E27FC236}">
                  <a16:creationId xmlns:a16="http://schemas.microsoft.com/office/drawing/2014/main" id="{17782843-11F3-F593-3AC3-791B2439FF76}"/>
                </a:ext>
              </a:extLst>
            </p:cNvPr>
            <p:cNvSpPr>
              <a:spLocks noEditPoints="1"/>
            </p:cNvSpPr>
            <p:nvPr>
              <p:custDataLst>
                <p:tags r:id="rId11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pic>
        <p:nvPicPr>
          <p:cNvPr id="104" name="object 561">
            <a:extLst>
              <a:ext uri="{FF2B5EF4-FFF2-40B4-BE49-F238E27FC236}">
                <a16:creationId xmlns:a16="http://schemas.microsoft.com/office/drawing/2014/main" id="{DE05D5EC-C315-8512-587F-0EB75D97A8E5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2701112" y="4286715"/>
            <a:ext cx="649112" cy="159780"/>
          </a:xfrm>
          <a:prstGeom prst="rect">
            <a:avLst/>
          </a:prstGeom>
        </p:spPr>
      </p:pic>
      <p:sp>
        <p:nvSpPr>
          <p:cNvPr id="105" name="object 562">
            <a:extLst>
              <a:ext uri="{FF2B5EF4-FFF2-40B4-BE49-F238E27FC236}">
                <a16:creationId xmlns:a16="http://schemas.microsoft.com/office/drawing/2014/main" id="{24A790EE-32CC-BBA3-F4FF-6D0B2F8E8F5D}"/>
              </a:ext>
            </a:extLst>
          </p:cNvPr>
          <p:cNvSpPr/>
          <p:nvPr/>
        </p:nvSpPr>
        <p:spPr>
          <a:xfrm>
            <a:off x="2688379" y="4286298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D84D1E47-3C8B-B6E6-9087-CC37089A8512}"/>
              </a:ext>
            </a:extLst>
          </p:cNvPr>
          <p:cNvSpPr txBox="1"/>
          <p:nvPr/>
        </p:nvSpPr>
        <p:spPr>
          <a:xfrm>
            <a:off x="2673840" y="4271964"/>
            <a:ext cx="691623" cy="18928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업로드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07" name="object 561">
            <a:extLst>
              <a:ext uri="{FF2B5EF4-FFF2-40B4-BE49-F238E27FC236}">
                <a16:creationId xmlns:a16="http://schemas.microsoft.com/office/drawing/2014/main" id="{FE708725-FBF4-ED53-4B2F-7D47180A0526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3420007" y="4286715"/>
            <a:ext cx="649112" cy="159780"/>
          </a:xfrm>
          <a:prstGeom prst="rect">
            <a:avLst/>
          </a:prstGeom>
        </p:spPr>
      </p:pic>
      <p:sp>
        <p:nvSpPr>
          <p:cNvPr id="108" name="object 562">
            <a:extLst>
              <a:ext uri="{FF2B5EF4-FFF2-40B4-BE49-F238E27FC236}">
                <a16:creationId xmlns:a16="http://schemas.microsoft.com/office/drawing/2014/main" id="{85DFE66A-E948-A945-0822-2FFAA9E10A97}"/>
              </a:ext>
            </a:extLst>
          </p:cNvPr>
          <p:cNvSpPr/>
          <p:nvPr/>
        </p:nvSpPr>
        <p:spPr>
          <a:xfrm>
            <a:off x="3407274" y="4286298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solidFill>
                <a:schemeClr val="bg1">
                  <a:lumMod val="85000"/>
                </a:schemeClr>
              </a:solidFill>
              <a:ea typeface="맑은 고딕" panose="020B0503020000020004" pitchFamily="50" charset="-127"/>
            </a:endParaRP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13FC77C-F0F1-C293-84D5-25524B45D371}"/>
              </a:ext>
            </a:extLst>
          </p:cNvPr>
          <p:cNvSpPr txBox="1"/>
          <p:nvPr/>
        </p:nvSpPr>
        <p:spPr>
          <a:xfrm>
            <a:off x="3392735" y="4271964"/>
            <a:ext cx="691623" cy="18928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630" dirty="0">
                <a:solidFill>
                  <a:schemeClr val="bg1">
                    <a:lumMod val="8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다운로드</a:t>
            </a:r>
            <a:endParaRPr lang="ko-KR" altLang="en-US" sz="630" b="0" dirty="0">
              <a:solidFill>
                <a:schemeClr val="bg1">
                  <a:lumMod val="8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12" name="object 561">
            <a:extLst>
              <a:ext uri="{FF2B5EF4-FFF2-40B4-BE49-F238E27FC236}">
                <a16:creationId xmlns:a16="http://schemas.microsoft.com/office/drawing/2014/main" id="{78018524-4D4F-085D-5475-3491AF832E2F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4144060" y="4286715"/>
            <a:ext cx="379408" cy="159780"/>
          </a:xfrm>
          <a:prstGeom prst="rect">
            <a:avLst/>
          </a:prstGeom>
        </p:spPr>
      </p:pic>
      <p:sp>
        <p:nvSpPr>
          <p:cNvPr id="113" name="object 562">
            <a:extLst>
              <a:ext uri="{FF2B5EF4-FFF2-40B4-BE49-F238E27FC236}">
                <a16:creationId xmlns:a16="http://schemas.microsoft.com/office/drawing/2014/main" id="{2EBFCBCD-C8D9-F413-E2FA-D9315BC3EB9D}"/>
              </a:ext>
            </a:extLst>
          </p:cNvPr>
          <p:cNvSpPr/>
          <p:nvPr/>
        </p:nvSpPr>
        <p:spPr>
          <a:xfrm>
            <a:off x="4131327" y="4286298"/>
            <a:ext cx="392141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63954919-4406-7027-FBD4-0DC8C71095B6}"/>
              </a:ext>
            </a:extLst>
          </p:cNvPr>
          <p:cNvSpPr txBox="1"/>
          <p:nvPr/>
        </p:nvSpPr>
        <p:spPr>
          <a:xfrm>
            <a:off x="4116789" y="4271964"/>
            <a:ext cx="406680" cy="18928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630" dirty="0">
                <a:solidFill>
                  <a:schemeClr val="bg1">
                    <a:lumMod val="8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630" b="0" dirty="0">
              <a:solidFill>
                <a:schemeClr val="bg1">
                  <a:lumMod val="8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5" name="직사각형 114">
            <a:extLst>
              <a:ext uri="{FF2B5EF4-FFF2-40B4-BE49-F238E27FC236}">
                <a16:creationId xmlns:a16="http://schemas.microsoft.com/office/drawing/2014/main" id="{50DA8F7F-7BAB-B852-6E1F-222BCC8F6F90}"/>
              </a:ext>
            </a:extLst>
          </p:cNvPr>
          <p:cNvSpPr/>
          <p:nvPr/>
        </p:nvSpPr>
        <p:spPr>
          <a:xfrm>
            <a:off x="1367162" y="4486264"/>
            <a:ext cx="3187083" cy="92061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File">
            <a:extLst>
              <a:ext uri="{FF2B5EF4-FFF2-40B4-BE49-F238E27FC236}">
                <a16:creationId xmlns:a16="http://schemas.microsoft.com/office/drawing/2014/main" id="{70048A0D-844A-B993-E4A6-618250F7430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793633" y="4690559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01CCC53D-548B-8C73-5340-F984AAE416CB}"/>
              </a:ext>
            </a:extLst>
          </p:cNvPr>
          <p:cNvSpPr/>
          <p:nvPr/>
        </p:nvSpPr>
        <p:spPr>
          <a:xfrm>
            <a:off x="2842629" y="4793772"/>
            <a:ext cx="97454" cy="99694"/>
          </a:xfrm>
          <a:prstGeom prst="ellipse">
            <a:avLst/>
          </a:prstGeom>
          <a:solidFill>
            <a:srgbClr val="26878E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altLang="ko-KR" sz="600" b="1" dirty="0">
                <a:solidFill>
                  <a:schemeClr val="bg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+</a:t>
            </a:r>
            <a:endParaRPr lang="ko-KR" altLang="en-US" sz="600" b="1" dirty="0">
              <a:solidFill>
                <a:schemeClr val="bg1"/>
              </a:solidFill>
              <a:latin typeface="Malgun Gothic Semilight" panose="020B0502040204020203" pitchFamily="50" charset="-127"/>
              <a:ea typeface="Malgun Gothic Semilight" panose="020B0502040204020203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A208DB36-BEF6-CBFD-8B59-C6E45C1CD908}"/>
              </a:ext>
            </a:extLst>
          </p:cNvPr>
          <p:cNvSpPr txBox="1"/>
          <p:nvPr/>
        </p:nvSpPr>
        <p:spPr>
          <a:xfrm>
            <a:off x="1819175" y="4929560"/>
            <a:ext cx="2184671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파일을 직접 </a:t>
            </a:r>
            <a:r>
              <a:rPr lang="ko-KR" altLang="en-US" sz="700" b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끌어다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놓으면 추가됩니다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0681BA7A-9F30-3DAB-61A2-A3B5F1466348}"/>
              </a:ext>
            </a:extLst>
          </p:cNvPr>
          <p:cNvSpPr txBox="1"/>
          <p:nvPr/>
        </p:nvSpPr>
        <p:spPr>
          <a:xfrm>
            <a:off x="4782331" y="4262733"/>
            <a:ext cx="113634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</a:t>
            </a:r>
          </a:p>
        </p:txBody>
      </p:sp>
      <p:sp>
        <p:nvSpPr>
          <p:cNvPr id="124" name="직사각형 123">
            <a:extLst>
              <a:ext uri="{FF2B5EF4-FFF2-40B4-BE49-F238E27FC236}">
                <a16:creationId xmlns:a16="http://schemas.microsoft.com/office/drawing/2014/main" id="{FAFC3211-DE60-DB62-E519-D93F2E87F2C5}"/>
              </a:ext>
            </a:extLst>
          </p:cNvPr>
          <p:cNvSpPr/>
          <p:nvPr/>
        </p:nvSpPr>
        <p:spPr>
          <a:xfrm>
            <a:off x="5368258" y="4246167"/>
            <a:ext cx="3187083" cy="24857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5" name="Checkbox">
            <a:extLst>
              <a:ext uri="{FF2B5EF4-FFF2-40B4-BE49-F238E27FC236}">
                <a16:creationId xmlns:a16="http://schemas.microsoft.com/office/drawing/2014/main" id="{A3F4F561-CDA5-735C-262A-D3874E810794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5449979" y="4279659"/>
            <a:ext cx="638361" cy="181588"/>
            <a:chOff x="554563" y="2607627"/>
            <a:chExt cx="638361" cy="181588"/>
          </a:xfrm>
        </p:grpSpPr>
        <p:sp>
          <p:nvSpPr>
            <p:cNvPr id="126" name="Box">
              <a:extLst>
                <a:ext uri="{FF2B5EF4-FFF2-40B4-BE49-F238E27FC236}">
                  <a16:creationId xmlns:a16="http://schemas.microsoft.com/office/drawing/2014/main" id="{6183A366-5C7A-9E4A-179D-23B6E8EEAA64}"/>
                </a:ext>
              </a:extLst>
            </p:cNvPr>
            <p:cNvSpPr/>
            <p:nvPr>
              <p:custDataLst>
                <p:tags r:id="rId6"/>
              </p:custDataLst>
            </p:nvPr>
          </p:nvSpPr>
          <p:spPr>
            <a:xfrm>
              <a:off x="554563" y="2632644"/>
              <a:ext cx="131556" cy="131556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900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28" name="Label">
              <a:extLst>
                <a:ext uri="{FF2B5EF4-FFF2-40B4-BE49-F238E27FC236}">
                  <a16:creationId xmlns:a16="http://schemas.microsoft.com/office/drawing/2014/main" id="{0EE6D277-1BA8-79E4-D601-5AEC397EA5FD}"/>
                </a:ext>
              </a:extLst>
            </p:cNvPr>
            <p:cNvSpPr txBox="1"/>
            <p:nvPr>
              <p:custDataLst>
                <p:tags r:id="rId7"/>
              </p:custDataLst>
            </p:nvPr>
          </p:nvSpPr>
          <p:spPr>
            <a:xfrm>
              <a:off x="686119" y="2607627"/>
              <a:ext cx="506805" cy="181588"/>
            </a:xfrm>
            <a:prstGeom prst="rect">
              <a:avLst/>
            </a:prstGeom>
            <a:noFill/>
          </p:spPr>
          <p:txBody>
            <a:bodyPr wrap="none" lIns="73152" tIns="36576" rIns="73152" bIns="36576" rtlCol="0" anchor="ctr" anchorCtr="0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ko-KR" altLang="en-US" sz="700" dirty="0">
                  <a:solidFill>
                    <a:srgbClr val="5F5F5F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전체선택</a:t>
              </a:r>
              <a:endParaRPr lang="en-US" sz="700" dirty="0">
                <a:solidFill>
                  <a:srgbClr val="5F5F5F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129" name="Check" hidden="1">
              <a:extLst>
                <a:ext uri="{FF2B5EF4-FFF2-40B4-BE49-F238E27FC236}">
                  <a16:creationId xmlns:a16="http://schemas.microsoft.com/office/drawing/2014/main" id="{C49CC204-C05E-6A9A-FF83-C15B58A20333}"/>
                </a:ext>
              </a:extLst>
            </p:cNvPr>
            <p:cNvSpPr>
              <a:spLocks noEditPoints="1"/>
            </p:cNvSpPr>
            <p:nvPr>
              <p:custDataLst>
                <p:tags r:id="rId8"/>
              </p:custDataLst>
            </p:nvPr>
          </p:nvSpPr>
          <p:spPr bwMode="auto">
            <a:xfrm>
              <a:off x="576252" y="2653644"/>
              <a:ext cx="88178" cy="89556"/>
            </a:xfrm>
            <a:custGeom>
              <a:avLst/>
              <a:gdLst>
                <a:gd name="T0" fmla="*/ 275 w 275"/>
                <a:gd name="T1" fmla="*/ 0 h 275"/>
                <a:gd name="T2" fmla="*/ 0 w 275"/>
                <a:gd name="T3" fmla="*/ 275 h 275"/>
                <a:gd name="T4" fmla="*/ 0 w 275"/>
                <a:gd name="T5" fmla="*/ 0 h 275"/>
                <a:gd name="T6" fmla="*/ 275 w 275"/>
                <a:gd name="T7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5" h="275">
                  <a:moveTo>
                    <a:pt x="275" y="0"/>
                  </a:moveTo>
                  <a:lnTo>
                    <a:pt x="0" y="275"/>
                  </a:lnTo>
                  <a:moveTo>
                    <a:pt x="0" y="0"/>
                  </a:moveTo>
                  <a:lnTo>
                    <a:pt x="275" y="275"/>
                  </a:lnTo>
                </a:path>
              </a:pathLst>
            </a:custGeom>
            <a:noFill/>
            <a:ln w="6350" cap="flat">
              <a:solidFill>
                <a:srgbClr val="80808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pic>
        <p:nvPicPr>
          <p:cNvPr id="130" name="object 561">
            <a:extLst>
              <a:ext uri="{FF2B5EF4-FFF2-40B4-BE49-F238E27FC236}">
                <a16:creationId xmlns:a16="http://schemas.microsoft.com/office/drawing/2014/main" id="{FB330A07-13DA-B192-D014-DBA718058C2D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6702208" y="4286715"/>
            <a:ext cx="649112" cy="159780"/>
          </a:xfrm>
          <a:prstGeom prst="rect">
            <a:avLst/>
          </a:prstGeom>
        </p:spPr>
      </p:pic>
      <p:sp>
        <p:nvSpPr>
          <p:cNvPr id="132" name="object 562">
            <a:extLst>
              <a:ext uri="{FF2B5EF4-FFF2-40B4-BE49-F238E27FC236}">
                <a16:creationId xmlns:a16="http://schemas.microsoft.com/office/drawing/2014/main" id="{CFB8F620-0CDE-7795-DE04-4E3EA1D95AF0}"/>
              </a:ext>
            </a:extLst>
          </p:cNvPr>
          <p:cNvSpPr/>
          <p:nvPr/>
        </p:nvSpPr>
        <p:spPr>
          <a:xfrm>
            <a:off x="6689475" y="4286298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782EDF9E-D7C8-D8DF-E082-D39A6A18CDF3}"/>
              </a:ext>
            </a:extLst>
          </p:cNvPr>
          <p:cNvSpPr txBox="1"/>
          <p:nvPr/>
        </p:nvSpPr>
        <p:spPr>
          <a:xfrm>
            <a:off x="6674936" y="4271964"/>
            <a:ext cx="691623" cy="18928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업로드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7" name="object 561">
            <a:extLst>
              <a:ext uri="{FF2B5EF4-FFF2-40B4-BE49-F238E27FC236}">
                <a16:creationId xmlns:a16="http://schemas.microsoft.com/office/drawing/2014/main" id="{539B6418-7193-1E4B-24BF-110C713C932F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7421103" y="4286715"/>
            <a:ext cx="649112" cy="159780"/>
          </a:xfrm>
          <a:prstGeom prst="rect">
            <a:avLst/>
          </a:prstGeom>
        </p:spPr>
      </p:pic>
      <p:sp>
        <p:nvSpPr>
          <p:cNvPr id="149" name="object 562">
            <a:extLst>
              <a:ext uri="{FF2B5EF4-FFF2-40B4-BE49-F238E27FC236}">
                <a16:creationId xmlns:a16="http://schemas.microsoft.com/office/drawing/2014/main" id="{AB3A7D61-F6B8-3E4E-BA35-E48DEB0A1519}"/>
              </a:ext>
            </a:extLst>
          </p:cNvPr>
          <p:cNvSpPr/>
          <p:nvPr/>
        </p:nvSpPr>
        <p:spPr>
          <a:xfrm>
            <a:off x="7408370" y="4286298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54CACA94-BBFB-258E-4A93-EF097DF14FA3}"/>
              </a:ext>
            </a:extLst>
          </p:cNvPr>
          <p:cNvSpPr txBox="1"/>
          <p:nvPr/>
        </p:nvSpPr>
        <p:spPr>
          <a:xfrm>
            <a:off x="7393831" y="4271964"/>
            <a:ext cx="691623" cy="18928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다운로드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5" name="object 561">
            <a:extLst>
              <a:ext uri="{FF2B5EF4-FFF2-40B4-BE49-F238E27FC236}">
                <a16:creationId xmlns:a16="http://schemas.microsoft.com/office/drawing/2014/main" id="{5383283E-5512-F241-9B18-D70F0D4A691F}"/>
              </a:ext>
            </a:extLst>
          </p:cNvPr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8145156" y="4286715"/>
            <a:ext cx="379408" cy="159780"/>
          </a:xfrm>
          <a:prstGeom prst="rect">
            <a:avLst/>
          </a:prstGeom>
        </p:spPr>
      </p:pic>
      <p:sp>
        <p:nvSpPr>
          <p:cNvPr id="159" name="object 562">
            <a:extLst>
              <a:ext uri="{FF2B5EF4-FFF2-40B4-BE49-F238E27FC236}">
                <a16:creationId xmlns:a16="http://schemas.microsoft.com/office/drawing/2014/main" id="{049DE5C7-812A-EEEB-1034-9DE4CB2FB9C3}"/>
              </a:ext>
            </a:extLst>
          </p:cNvPr>
          <p:cNvSpPr/>
          <p:nvPr/>
        </p:nvSpPr>
        <p:spPr>
          <a:xfrm>
            <a:off x="8132423" y="4286298"/>
            <a:ext cx="392141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73" name="TextBox 172">
            <a:extLst>
              <a:ext uri="{FF2B5EF4-FFF2-40B4-BE49-F238E27FC236}">
                <a16:creationId xmlns:a16="http://schemas.microsoft.com/office/drawing/2014/main" id="{6C0AF1B0-2743-2BEA-80BC-252925866CBD}"/>
              </a:ext>
            </a:extLst>
          </p:cNvPr>
          <p:cNvSpPr txBox="1"/>
          <p:nvPr/>
        </p:nvSpPr>
        <p:spPr>
          <a:xfrm>
            <a:off x="8117885" y="4271964"/>
            <a:ext cx="406680" cy="18928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04ECDF76-5461-6C2A-DADF-C978C85A6B5F}"/>
              </a:ext>
            </a:extLst>
          </p:cNvPr>
          <p:cNvSpPr/>
          <p:nvPr/>
        </p:nvSpPr>
        <p:spPr>
          <a:xfrm>
            <a:off x="5368258" y="4486264"/>
            <a:ext cx="3187083" cy="92061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2" name="TextBox 181">
            <a:extLst>
              <a:ext uri="{FF2B5EF4-FFF2-40B4-BE49-F238E27FC236}">
                <a16:creationId xmlns:a16="http://schemas.microsoft.com/office/drawing/2014/main" id="{15695B9C-159D-C0D1-6ADA-8C275CDEC94A}"/>
              </a:ext>
            </a:extLst>
          </p:cNvPr>
          <p:cNvSpPr txBox="1"/>
          <p:nvPr/>
        </p:nvSpPr>
        <p:spPr>
          <a:xfrm>
            <a:off x="5581535" y="4637931"/>
            <a:ext cx="3023349" cy="62254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_1.ppt  (54,1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3kb)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  <a:p>
            <a:pPr>
              <a:lnSpc>
                <a:spcPct val="150000"/>
              </a:lnSpc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xls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(54,1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3kb)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_s.ppt (54,1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3kb)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7" name="Download">
            <a:extLst>
              <a:ext uri="{FF2B5EF4-FFF2-40B4-BE49-F238E27FC236}">
                <a16:creationId xmlns:a16="http://schemas.microsoft.com/office/drawing/2014/main" id="{4AFC6D90-C792-46C4-1EB2-25E7640EFB3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184" y="4686558"/>
            <a:ext cx="117475" cy="160337"/>
          </a:xfrm>
          <a:custGeom>
            <a:avLst/>
            <a:gdLst>
              <a:gd name="T0" fmla="*/ 239 w 480"/>
              <a:gd name="T1" fmla="*/ 1 h 655"/>
              <a:gd name="T2" fmla="*/ 227 w 480"/>
              <a:gd name="T3" fmla="*/ 15 h 655"/>
              <a:gd name="T4" fmla="*/ 227 w 480"/>
              <a:gd name="T5" fmla="*/ 422 h 655"/>
              <a:gd name="T6" fmla="*/ 143 w 480"/>
              <a:gd name="T7" fmla="*/ 339 h 655"/>
              <a:gd name="T8" fmla="*/ 131 w 480"/>
              <a:gd name="T9" fmla="*/ 335 h 655"/>
              <a:gd name="T10" fmla="*/ 124 w 480"/>
              <a:gd name="T11" fmla="*/ 358 h 655"/>
              <a:gd name="T12" fmla="*/ 240 w 480"/>
              <a:gd name="T13" fmla="*/ 474 h 655"/>
              <a:gd name="T14" fmla="*/ 356 w 480"/>
              <a:gd name="T15" fmla="*/ 358 h 655"/>
              <a:gd name="T16" fmla="*/ 356 w 480"/>
              <a:gd name="T17" fmla="*/ 339 h 655"/>
              <a:gd name="T18" fmla="*/ 337 w 480"/>
              <a:gd name="T19" fmla="*/ 339 h 655"/>
              <a:gd name="T20" fmla="*/ 254 w 480"/>
              <a:gd name="T21" fmla="*/ 422 h 655"/>
              <a:gd name="T22" fmla="*/ 254 w 480"/>
              <a:gd name="T23" fmla="*/ 15 h 655"/>
              <a:gd name="T24" fmla="*/ 239 w 480"/>
              <a:gd name="T25" fmla="*/ 1 h 655"/>
              <a:gd name="T26" fmla="*/ 0 w 480"/>
              <a:gd name="T27" fmla="*/ 201 h 655"/>
              <a:gd name="T28" fmla="*/ 0 w 480"/>
              <a:gd name="T29" fmla="*/ 655 h 655"/>
              <a:gd name="T30" fmla="*/ 480 w 480"/>
              <a:gd name="T31" fmla="*/ 655 h 655"/>
              <a:gd name="T32" fmla="*/ 480 w 480"/>
              <a:gd name="T33" fmla="*/ 201 h 655"/>
              <a:gd name="T34" fmla="*/ 347 w 480"/>
              <a:gd name="T35" fmla="*/ 201 h 655"/>
              <a:gd name="T36" fmla="*/ 333 w 480"/>
              <a:gd name="T37" fmla="*/ 215 h 655"/>
              <a:gd name="T38" fmla="*/ 347 w 480"/>
              <a:gd name="T39" fmla="*/ 228 h 655"/>
              <a:gd name="T40" fmla="*/ 454 w 480"/>
              <a:gd name="T41" fmla="*/ 228 h 655"/>
              <a:gd name="T42" fmla="*/ 454 w 480"/>
              <a:gd name="T43" fmla="*/ 628 h 655"/>
              <a:gd name="T44" fmla="*/ 27 w 480"/>
              <a:gd name="T45" fmla="*/ 628 h 655"/>
              <a:gd name="T46" fmla="*/ 27 w 480"/>
              <a:gd name="T47" fmla="*/ 228 h 655"/>
              <a:gd name="T48" fmla="*/ 134 w 480"/>
              <a:gd name="T49" fmla="*/ 228 h 655"/>
              <a:gd name="T50" fmla="*/ 147 w 480"/>
              <a:gd name="T51" fmla="*/ 215 h 655"/>
              <a:gd name="T52" fmla="*/ 134 w 480"/>
              <a:gd name="T53" fmla="*/ 201 h 655"/>
              <a:gd name="T54" fmla="*/ 0 w 480"/>
              <a:gd name="T55" fmla="*/ 20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5">
                <a:moveTo>
                  <a:pt x="239" y="1"/>
                </a:moveTo>
                <a:cubicBezTo>
                  <a:pt x="231" y="2"/>
                  <a:pt x="227" y="5"/>
                  <a:pt x="227" y="15"/>
                </a:cubicBezTo>
                <a:lnTo>
                  <a:pt x="227" y="422"/>
                </a:lnTo>
                <a:lnTo>
                  <a:pt x="143" y="339"/>
                </a:lnTo>
                <a:cubicBezTo>
                  <a:pt x="140" y="335"/>
                  <a:pt x="135" y="334"/>
                  <a:pt x="131" y="335"/>
                </a:cubicBezTo>
                <a:cubicBezTo>
                  <a:pt x="121" y="337"/>
                  <a:pt x="117" y="351"/>
                  <a:pt x="124" y="358"/>
                </a:cubicBezTo>
                <a:cubicBezTo>
                  <a:pt x="163" y="396"/>
                  <a:pt x="201" y="436"/>
                  <a:pt x="240" y="474"/>
                </a:cubicBezTo>
                <a:cubicBezTo>
                  <a:pt x="279" y="435"/>
                  <a:pt x="318" y="396"/>
                  <a:pt x="356" y="358"/>
                </a:cubicBezTo>
                <a:cubicBezTo>
                  <a:pt x="361" y="353"/>
                  <a:pt x="361" y="344"/>
                  <a:pt x="356" y="339"/>
                </a:cubicBezTo>
                <a:cubicBezTo>
                  <a:pt x="351" y="334"/>
                  <a:pt x="342" y="334"/>
                  <a:pt x="337" y="339"/>
                </a:cubicBezTo>
                <a:lnTo>
                  <a:pt x="254" y="422"/>
                </a:lnTo>
                <a:lnTo>
                  <a:pt x="254" y="15"/>
                </a:lnTo>
                <a:cubicBezTo>
                  <a:pt x="254" y="7"/>
                  <a:pt x="246" y="0"/>
                  <a:pt x="239" y="1"/>
                </a:cubicBezTo>
                <a:close/>
                <a:moveTo>
                  <a:pt x="0" y="201"/>
                </a:moveTo>
                <a:lnTo>
                  <a:pt x="0" y="655"/>
                </a:lnTo>
                <a:lnTo>
                  <a:pt x="480" y="655"/>
                </a:lnTo>
                <a:lnTo>
                  <a:pt x="480" y="201"/>
                </a:lnTo>
                <a:lnTo>
                  <a:pt x="347" y="201"/>
                </a:lnTo>
                <a:cubicBezTo>
                  <a:pt x="340" y="201"/>
                  <a:pt x="333" y="208"/>
                  <a:pt x="333" y="215"/>
                </a:cubicBezTo>
                <a:cubicBezTo>
                  <a:pt x="333" y="222"/>
                  <a:pt x="340" y="228"/>
                  <a:pt x="347" y="228"/>
                </a:cubicBezTo>
                <a:lnTo>
                  <a:pt x="454" y="228"/>
                </a:lnTo>
                <a:lnTo>
                  <a:pt x="454" y="628"/>
                </a:lnTo>
                <a:lnTo>
                  <a:pt x="27" y="628"/>
                </a:lnTo>
                <a:lnTo>
                  <a:pt x="27" y="228"/>
                </a:lnTo>
                <a:lnTo>
                  <a:pt x="134" y="228"/>
                </a:lnTo>
                <a:cubicBezTo>
                  <a:pt x="141" y="228"/>
                  <a:pt x="147" y="222"/>
                  <a:pt x="147" y="215"/>
                </a:cubicBezTo>
                <a:cubicBezTo>
                  <a:pt x="147" y="208"/>
                  <a:pt x="141" y="201"/>
                  <a:pt x="134" y="201"/>
                </a:cubicBezTo>
                <a:lnTo>
                  <a:pt x="0" y="201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8" name="Trash">
            <a:extLst>
              <a:ext uri="{FF2B5EF4-FFF2-40B4-BE49-F238E27FC236}">
                <a16:creationId xmlns:a16="http://schemas.microsoft.com/office/drawing/2014/main" id="{EE60CA44-2AD5-D698-B487-FE9C6792112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64919" y="4684970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3" name="Download">
            <a:extLst>
              <a:ext uri="{FF2B5EF4-FFF2-40B4-BE49-F238E27FC236}">
                <a16:creationId xmlns:a16="http://schemas.microsoft.com/office/drawing/2014/main" id="{B4FF5A8B-C5D9-DA5D-4117-BA987F5D869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184" y="4874660"/>
            <a:ext cx="117475" cy="160337"/>
          </a:xfrm>
          <a:custGeom>
            <a:avLst/>
            <a:gdLst>
              <a:gd name="T0" fmla="*/ 239 w 480"/>
              <a:gd name="T1" fmla="*/ 1 h 655"/>
              <a:gd name="T2" fmla="*/ 227 w 480"/>
              <a:gd name="T3" fmla="*/ 15 h 655"/>
              <a:gd name="T4" fmla="*/ 227 w 480"/>
              <a:gd name="T5" fmla="*/ 422 h 655"/>
              <a:gd name="T6" fmla="*/ 143 w 480"/>
              <a:gd name="T7" fmla="*/ 339 h 655"/>
              <a:gd name="T8" fmla="*/ 131 w 480"/>
              <a:gd name="T9" fmla="*/ 335 h 655"/>
              <a:gd name="T10" fmla="*/ 124 w 480"/>
              <a:gd name="T11" fmla="*/ 358 h 655"/>
              <a:gd name="T12" fmla="*/ 240 w 480"/>
              <a:gd name="T13" fmla="*/ 474 h 655"/>
              <a:gd name="T14" fmla="*/ 356 w 480"/>
              <a:gd name="T15" fmla="*/ 358 h 655"/>
              <a:gd name="T16" fmla="*/ 356 w 480"/>
              <a:gd name="T17" fmla="*/ 339 h 655"/>
              <a:gd name="T18" fmla="*/ 337 w 480"/>
              <a:gd name="T19" fmla="*/ 339 h 655"/>
              <a:gd name="T20" fmla="*/ 254 w 480"/>
              <a:gd name="T21" fmla="*/ 422 h 655"/>
              <a:gd name="T22" fmla="*/ 254 w 480"/>
              <a:gd name="T23" fmla="*/ 15 h 655"/>
              <a:gd name="T24" fmla="*/ 239 w 480"/>
              <a:gd name="T25" fmla="*/ 1 h 655"/>
              <a:gd name="T26" fmla="*/ 0 w 480"/>
              <a:gd name="T27" fmla="*/ 201 h 655"/>
              <a:gd name="T28" fmla="*/ 0 w 480"/>
              <a:gd name="T29" fmla="*/ 655 h 655"/>
              <a:gd name="T30" fmla="*/ 480 w 480"/>
              <a:gd name="T31" fmla="*/ 655 h 655"/>
              <a:gd name="T32" fmla="*/ 480 w 480"/>
              <a:gd name="T33" fmla="*/ 201 h 655"/>
              <a:gd name="T34" fmla="*/ 347 w 480"/>
              <a:gd name="T35" fmla="*/ 201 h 655"/>
              <a:gd name="T36" fmla="*/ 333 w 480"/>
              <a:gd name="T37" fmla="*/ 215 h 655"/>
              <a:gd name="T38" fmla="*/ 347 w 480"/>
              <a:gd name="T39" fmla="*/ 228 h 655"/>
              <a:gd name="T40" fmla="*/ 454 w 480"/>
              <a:gd name="T41" fmla="*/ 228 h 655"/>
              <a:gd name="T42" fmla="*/ 454 w 480"/>
              <a:gd name="T43" fmla="*/ 628 h 655"/>
              <a:gd name="T44" fmla="*/ 27 w 480"/>
              <a:gd name="T45" fmla="*/ 628 h 655"/>
              <a:gd name="T46" fmla="*/ 27 w 480"/>
              <a:gd name="T47" fmla="*/ 228 h 655"/>
              <a:gd name="T48" fmla="*/ 134 w 480"/>
              <a:gd name="T49" fmla="*/ 228 h 655"/>
              <a:gd name="T50" fmla="*/ 147 w 480"/>
              <a:gd name="T51" fmla="*/ 215 h 655"/>
              <a:gd name="T52" fmla="*/ 134 w 480"/>
              <a:gd name="T53" fmla="*/ 201 h 655"/>
              <a:gd name="T54" fmla="*/ 0 w 480"/>
              <a:gd name="T55" fmla="*/ 20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5">
                <a:moveTo>
                  <a:pt x="239" y="1"/>
                </a:moveTo>
                <a:cubicBezTo>
                  <a:pt x="231" y="2"/>
                  <a:pt x="227" y="5"/>
                  <a:pt x="227" y="15"/>
                </a:cubicBezTo>
                <a:lnTo>
                  <a:pt x="227" y="422"/>
                </a:lnTo>
                <a:lnTo>
                  <a:pt x="143" y="339"/>
                </a:lnTo>
                <a:cubicBezTo>
                  <a:pt x="140" y="335"/>
                  <a:pt x="135" y="334"/>
                  <a:pt x="131" y="335"/>
                </a:cubicBezTo>
                <a:cubicBezTo>
                  <a:pt x="121" y="337"/>
                  <a:pt x="117" y="351"/>
                  <a:pt x="124" y="358"/>
                </a:cubicBezTo>
                <a:cubicBezTo>
                  <a:pt x="163" y="396"/>
                  <a:pt x="201" y="436"/>
                  <a:pt x="240" y="474"/>
                </a:cubicBezTo>
                <a:cubicBezTo>
                  <a:pt x="279" y="435"/>
                  <a:pt x="318" y="396"/>
                  <a:pt x="356" y="358"/>
                </a:cubicBezTo>
                <a:cubicBezTo>
                  <a:pt x="361" y="353"/>
                  <a:pt x="361" y="344"/>
                  <a:pt x="356" y="339"/>
                </a:cubicBezTo>
                <a:cubicBezTo>
                  <a:pt x="351" y="334"/>
                  <a:pt x="342" y="334"/>
                  <a:pt x="337" y="339"/>
                </a:cubicBezTo>
                <a:lnTo>
                  <a:pt x="254" y="422"/>
                </a:lnTo>
                <a:lnTo>
                  <a:pt x="254" y="15"/>
                </a:lnTo>
                <a:cubicBezTo>
                  <a:pt x="254" y="7"/>
                  <a:pt x="246" y="0"/>
                  <a:pt x="239" y="1"/>
                </a:cubicBezTo>
                <a:close/>
                <a:moveTo>
                  <a:pt x="0" y="201"/>
                </a:moveTo>
                <a:lnTo>
                  <a:pt x="0" y="655"/>
                </a:lnTo>
                <a:lnTo>
                  <a:pt x="480" y="655"/>
                </a:lnTo>
                <a:lnTo>
                  <a:pt x="480" y="201"/>
                </a:lnTo>
                <a:lnTo>
                  <a:pt x="347" y="201"/>
                </a:lnTo>
                <a:cubicBezTo>
                  <a:pt x="340" y="201"/>
                  <a:pt x="333" y="208"/>
                  <a:pt x="333" y="215"/>
                </a:cubicBezTo>
                <a:cubicBezTo>
                  <a:pt x="333" y="222"/>
                  <a:pt x="340" y="228"/>
                  <a:pt x="347" y="228"/>
                </a:cubicBezTo>
                <a:lnTo>
                  <a:pt x="454" y="228"/>
                </a:lnTo>
                <a:lnTo>
                  <a:pt x="454" y="628"/>
                </a:lnTo>
                <a:lnTo>
                  <a:pt x="27" y="628"/>
                </a:lnTo>
                <a:lnTo>
                  <a:pt x="27" y="228"/>
                </a:lnTo>
                <a:lnTo>
                  <a:pt x="134" y="228"/>
                </a:lnTo>
                <a:cubicBezTo>
                  <a:pt x="141" y="228"/>
                  <a:pt x="147" y="222"/>
                  <a:pt x="147" y="215"/>
                </a:cubicBezTo>
                <a:cubicBezTo>
                  <a:pt x="147" y="208"/>
                  <a:pt x="141" y="201"/>
                  <a:pt x="134" y="201"/>
                </a:cubicBezTo>
                <a:lnTo>
                  <a:pt x="0" y="201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4" name="Trash">
            <a:extLst>
              <a:ext uri="{FF2B5EF4-FFF2-40B4-BE49-F238E27FC236}">
                <a16:creationId xmlns:a16="http://schemas.microsoft.com/office/drawing/2014/main" id="{E4EEA3AA-19AE-4436-FC7C-52D560B124F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64919" y="4873072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5" name="Box">
            <a:extLst>
              <a:ext uri="{FF2B5EF4-FFF2-40B4-BE49-F238E27FC236}">
                <a16:creationId xmlns:a16="http://schemas.microsoft.com/office/drawing/2014/main" id="{4AEF959F-7EFE-63AD-7D93-E6A4F9EBED06}"/>
              </a:ext>
            </a:extLst>
          </p:cNvPr>
          <p:cNvSpPr/>
          <p:nvPr>
            <p:custDataLst>
              <p:tags r:id="rId3"/>
            </p:custDataLst>
          </p:nvPr>
        </p:nvSpPr>
        <p:spPr>
          <a:xfrm>
            <a:off x="5449979" y="4684970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6" name="Box">
            <a:extLst>
              <a:ext uri="{FF2B5EF4-FFF2-40B4-BE49-F238E27FC236}">
                <a16:creationId xmlns:a16="http://schemas.microsoft.com/office/drawing/2014/main" id="{152AB30E-604D-46E3-1FC8-45F3F0C408A7}"/>
              </a:ext>
            </a:extLst>
          </p:cNvPr>
          <p:cNvSpPr/>
          <p:nvPr>
            <p:custDataLst>
              <p:tags r:id="rId4"/>
            </p:custDataLst>
          </p:nvPr>
        </p:nvSpPr>
        <p:spPr>
          <a:xfrm>
            <a:off x="5449979" y="4885032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7" name="Box">
            <a:extLst>
              <a:ext uri="{FF2B5EF4-FFF2-40B4-BE49-F238E27FC236}">
                <a16:creationId xmlns:a16="http://schemas.microsoft.com/office/drawing/2014/main" id="{6643BF14-D44B-1307-6BD3-7F80F2F42CDE}"/>
              </a:ext>
            </a:extLst>
          </p:cNvPr>
          <p:cNvSpPr/>
          <p:nvPr>
            <p:custDataLst>
              <p:tags r:id="rId5"/>
            </p:custDataLst>
          </p:nvPr>
        </p:nvSpPr>
        <p:spPr>
          <a:xfrm>
            <a:off x="5449979" y="5093999"/>
            <a:ext cx="131556" cy="131556"/>
          </a:xfrm>
          <a:prstGeom prst="rect">
            <a:avLst/>
          </a:prstGeom>
          <a:solidFill>
            <a:srgbClr val="FFFFFF"/>
          </a:solidFill>
          <a:ln w="6350">
            <a:solidFill>
              <a:srgbClr val="80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900" dirty="0">
              <a:solidFill>
                <a:srgbClr val="5F5F5F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8" name="Download">
            <a:extLst>
              <a:ext uri="{FF2B5EF4-FFF2-40B4-BE49-F238E27FC236}">
                <a16:creationId xmlns:a16="http://schemas.microsoft.com/office/drawing/2014/main" id="{5F9A0FF9-78D6-DED0-A635-93FA14474AE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363184" y="5062762"/>
            <a:ext cx="117475" cy="160337"/>
          </a:xfrm>
          <a:custGeom>
            <a:avLst/>
            <a:gdLst>
              <a:gd name="T0" fmla="*/ 239 w 480"/>
              <a:gd name="T1" fmla="*/ 1 h 655"/>
              <a:gd name="T2" fmla="*/ 227 w 480"/>
              <a:gd name="T3" fmla="*/ 15 h 655"/>
              <a:gd name="T4" fmla="*/ 227 w 480"/>
              <a:gd name="T5" fmla="*/ 422 h 655"/>
              <a:gd name="T6" fmla="*/ 143 w 480"/>
              <a:gd name="T7" fmla="*/ 339 h 655"/>
              <a:gd name="T8" fmla="*/ 131 w 480"/>
              <a:gd name="T9" fmla="*/ 335 h 655"/>
              <a:gd name="T10" fmla="*/ 124 w 480"/>
              <a:gd name="T11" fmla="*/ 358 h 655"/>
              <a:gd name="T12" fmla="*/ 240 w 480"/>
              <a:gd name="T13" fmla="*/ 474 h 655"/>
              <a:gd name="T14" fmla="*/ 356 w 480"/>
              <a:gd name="T15" fmla="*/ 358 h 655"/>
              <a:gd name="T16" fmla="*/ 356 w 480"/>
              <a:gd name="T17" fmla="*/ 339 h 655"/>
              <a:gd name="T18" fmla="*/ 337 w 480"/>
              <a:gd name="T19" fmla="*/ 339 h 655"/>
              <a:gd name="T20" fmla="*/ 254 w 480"/>
              <a:gd name="T21" fmla="*/ 422 h 655"/>
              <a:gd name="T22" fmla="*/ 254 w 480"/>
              <a:gd name="T23" fmla="*/ 15 h 655"/>
              <a:gd name="T24" fmla="*/ 239 w 480"/>
              <a:gd name="T25" fmla="*/ 1 h 655"/>
              <a:gd name="T26" fmla="*/ 0 w 480"/>
              <a:gd name="T27" fmla="*/ 201 h 655"/>
              <a:gd name="T28" fmla="*/ 0 w 480"/>
              <a:gd name="T29" fmla="*/ 655 h 655"/>
              <a:gd name="T30" fmla="*/ 480 w 480"/>
              <a:gd name="T31" fmla="*/ 655 h 655"/>
              <a:gd name="T32" fmla="*/ 480 w 480"/>
              <a:gd name="T33" fmla="*/ 201 h 655"/>
              <a:gd name="T34" fmla="*/ 347 w 480"/>
              <a:gd name="T35" fmla="*/ 201 h 655"/>
              <a:gd name="T36" fmla="*/ 333 w 480"/>
              <a:gd name="T37" fmla="*/ 215 h 655"/>
              <a:gd name="T38" fmla="*/ 347 w 480"/>
              <a:gd name="T39" fmla="*/ 228 h 655"/>
              <a:gd name="T40" fmla="*/ 454 w 480"/>
              <a:gd name="T41" fmla="*/ 228 h 655"/>
              <a:gd name="T42" fmla="*/ 454 w 480"/>
              <a:gd name="T43" fmla="*/ 628 h 655"/>
              <a:gd name="T44" fmla="*/ 27 w 480"/>
              <a:gd name="T45" fmla="*/ 628 h 655"/>
              <a:gd name="T46" fmla="*/ 27 w 480"/>
              <a:gd name="T47" fmla="*/ 228 h 655"/>
              <a:gd name="T48" fmla="*/ 134 w 480"/>
              <a:gd name="T49" fmla="*/ 228 h 655"/>
              <a:gd name="T50" fmla="*/ 147 w 480"/>
              <a:gd name="T51" fmla="*/ 215 h 655"/>
              <a:gd name="T52" fmla="*/ 134 w 480"/>
              <a:gd name="T53" fmla="*/ 201 h 655"/>
              <a:gd name="T54" fmla="*/ 0 w 480"/>
              <a:gd name="T55" fmla="*/ 20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0" h="655">
                <a:moveTo>
                  <a:pt x="239" y="1"/>
                </a:moveTo>
                <a:cubicBezTo>
                  <a:pt x="231" y="2"/>
                  <a:pt x="227" y="5"/>
                  <a:pt x="227" y="15"/>
                </a:cubicBezTo>
                <a:lnTo>
                  <a:pt x="227" y="422"/>
                </a:lnTo>
                <a:lnTo>
                  <a:pt x="143" y="339"/>
                </a:lnTo>
                <a:cubicBezTo>
                  <a:pt x="140" y="335"/>
                  <a:pt x="135" y="334"/>
                  <a:pt x="131" y="335"/>
                </a:cubicBezTo>
                <a:cubicBezTo>
                  <a:pt x="121" y="337"/>
                  <a:pt x="117" y="351"/>
                  <a:pt x="124" y="358"/>
                </a:cubicBezTo>
                <a:cubicBezTo>
                  <a:pt x="163" y="396"/>
                  <a:pt x="201" y="436"/>
                  <a:pt x="240" y="474"/>
                </a:cubicBezTo>
                <a:cubicBezTo>
                  <a:pt x="279" y="435"/>
                  <a:pt x="318" y="396"/>
                  <a:pt x="356" y="358"/>
                </a:cubicBezTo>
                <a:cubicBezTo>
                  <a:pt x="361" y="353"/>
                  <a:pt x="361" y="344"/>
                  <a:pt x="356" y="339"/>
                </a:cubicBezTo>
                <a:cubicBezTo>
                  <a:pt x="351" y="334"/>
                  <a:pt x="342" y="334"/>
                  <a:pt x="337" y="339"/>
                </a:cubicBezTo>
                <a:lnTo>
                  <a:pt x="254" y="422"/>
                </a:lnTo>
                <a:lnTo>
                  <a:pt x="254" y="15"/>
                </a:lnTo>
                <a:cubicBezTo>
                  <a:pt x="254" y="7"/>
                  <a:pt x="246" y="0"/>
                  <a:pt x="239" y="1"/>
                </a:cubicBezTo>
                <a:close/>
                <a:moveTo>
                  <a:pt x="0" y="201"/>
                </a:moveTo>
                <a:lnTo>
                  <a:pt x="0" y="655"/>
                </a:lnTo>
                <a:lnTo>
                  <a:pt x="480" y="655"/>
                </a:lnTo>
                <a:lnTo>
                  <a:pt x="480" y="201"/>
                </a:lnTo>
                <a:lnTo>
                  <a:pt x="347" y="201"/>
                </a:lnTo>
                <a:cubicBezTo>
                  <a:pt x="340" y="201"/>
                  <a:pt x="333" y="208"/>
                  <a:pt x="333" y="215"/>
                </a:cubicBezTo>
                <a:cubicBezTo>
                  <a:pt x="333" y="222"/>
                  <a:pt x="340" y="228"/>
                  <a:pt x="347" y="228"/>
                </a:cubicBezTo>
                <a:lnTo>
                  <a:pt x="454" y="228"/>
                </a:lnTo>
                <a:lnTo>
                  <a:pt x="454" y="628"/>
                </a:lnTo>
                <a:lnTo>
                  <a:pt x="27" y="628"/>
                </a:lnTo>
                <a:lnTo>
                  <a:pt x="27" y="228"/>
                </a:lnTo>
                <a:lnTo>
                  <a:pt x="134" y="228"/>
                </a:lnTo>
                <a:cubicBezTo>
                  <a:pt x="141" y="228"/>
                  <a:pt x="147" y="222"/>
                  <a:pt x="147" y="215"/>
                </a:cubicBezTo>
                <a:cubicBezTo>
                  <a:pt x="147" y="208"/>
                  <a:pt x="141" y="201"/>
                  <a:pt x="134" y="201"/>
                </a:cubicBezTo>
                <a:lnTo>
                  <a:pt x="0" y="201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9" name="Trash">
            <a:extLst>
              <a:ext uri="{FF2B5EF4-FFF2-40B4-BE49-F238E27FC236}">
                <a16:creationId xmlns:a16="http://schemas.microsoft.com/office/drawing/2014/main" id="{22485230-57D0-230D-4A19-0B7B0081254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64919" y="5061174"/>
            <a:ext cx="136525" cy="163512"/>
          </a:xfrm>
          <a:custGeom>
            <a:avLst/>
            <a:gdLst>
              <a:gd name="T0" fmla="*/ 188 w 560"/>
              <a:gd name="T1" fmla="*/ 16 h 667"/>
              <a:gd name="T2" fmla="*/ 173 w 560"/>
              <a:gd name="T3" fmla="*/ 67 h 667"/>
              <a:gd name="T4" fmla="*/ 32 w 560"/>
              <a:gd name="T5" fmla="*/ 94 h 667"/>
              <a:gd name="T6" fmla="*/ 0 w 560"/>
              <a:gd name="T7" fmla="*/ 174 h 667"/>
              <a:gd name="T8" fmla="*/ 40 w 560"/>
              <a:gd name="T9" fmla="*/ 614 h 667"/>
              <a:gd name="T10" fmla="*/ 467 w 560"/>
              <a:gd name="T11" fmla="*/ 667 h 667"/>
              <a:gd name="T12" fmla="*/ 520 w 560"/>
              <a:gd name="T13" fmla="*/ 174 h 667"/>
              <a:gd name="T14" fmla="*/ 560 w 560"/>
              <a:gd name="T15" fmla="*/ 94 h 667"/>
              <a:gd name="T16" fmla="*/ 493 w 560"/>
              <a:gd name="T17" fmla="*/ 67 h 667"/>
              <a:gd name="T18" fmla="*/ 387 w 560"/>
              <a:gd name="T19" fmla="*/ 63 h 667"/>
              <a:gd name="T20" fmla="*/ 327 w 560"/>
              <a:gd name="T21" fmla="*/ 0 h 667"/>
              <a:gd name="T22" fmla="*/ 233 w 560"/>
              <a:gd name="T23" fmla="*/ 27 h 667"/>
              <a:gd name="T24" fmla="*/ 352 w 560"/>
              <a:gd name="T25" fmla="*/ 34 h 667"/>
              <a:gd name="T26" fmla="*/ 360 w 560"/>
              <a:gd name="T27" fmla="*/ 67 h 667"/>
              <a:gd name="T28" fmla="*/ 200 w 560"/>
              <a:gd name="T29" fmla="*/ 63 h 667"/>
              <a:gd name="T30" fmla="*/ 233 w 560"/>
              <a:gd name="T31" fmla="*/ 27 h 667"/>
              <a:gd name="T32" fmla="*/ 493 w 560"/>
              <a:gd name="T33" fmla="*/ 94 h 667"/>
              <a:gd name="T34" fmla="*/ 533 w 560"/>
              <a:gd name="T35" fmla="*/ 120 h 667"/>
              <a:gd name="T36" fmla="*/ 27 w 560"/>
              <a:gd name="T37" fmla="*/ 147 h 667"/>
              <a:gd name="T38" fmla="*/ 53 w 560"/>
              <a:gd name="T39" fmla="*/ 120 h 667"/>
              <a:gd name="T40" fmla="*/ 67 w 560"/>
              <a:gd name="T41" fmla="*/ 94 h 667"/>
              <a:gd name="T42" fmla="*/ 493 w 560"/>
              <a:gd name="T43" fmla="*/ 174 h 667"/>
              <a:gd name="T44" fmla="*/ 467 w 560"/>
              <a:gd name="T45" fmla="*/ 640 h 667"/>
              <a:gd name="T46" fmla="*/ 67 w 560"/>
              <a:gd name="T47" fmla="*/ 614 h 667"/>
              <a:gd name="T48" fmla="*/ 120 w 560"/>
              <a:gd name="T49" fmla="*/ 227 h 667"/>
              <a:gd name="T50" fmla="*/ 200 w 560"/>
              <a:gd name="T51" fmla="*/ 587 h 667"/>
              <a:gd name="T52" fmla="*/ 120 w 560"/>
              <a:gd name="T53" fmla="*/ 227 h 667"/>
              <a:gd name="T54" fmla="*/ 240 w 560"/>
              <a:gd name="T55" fmla="*/ 587 h 667"/>
              <a:gd name="T56" fmla="*/ 320 w 560"/>
              <a:gd name="T57" fmla="*/ 227 h 667"/>
              <a:gd name="T58" fmla="*/ 360 w 560"/>
              <a:gd name="T59" fmla="*/ 227 h 667"/>
              <a:gd name="T60" fmla="*/ 440 w 560"/>
              <a:gd name="T61" fmla="*/ 587 h 667"/>
              <a:gd name="T62" fmla="*/ 360 w 560"/>
              <a:gd name="T63" fmla="*/ 227 h 667"/>
              <a:gd name="T64" fmla="*/ 173 w 560"/>
              <a:gd name="T65" fmla="*/ 254 h 667"/>
              <a:gd name="T66" fmla="*/ 147 w 560"/>
              <a:gd name="T67" fmla="*/ 560 h 667"/>
              <a:gd name="T68" fmla="*/ 267 w 560"/>
              <a:gd name="T69" fmla="*/ 254 h 667"/>
              <a:gd name="T70" fmla="*/ 293 w 560"/>
              <a:gd name="T71" fmla="*/ 560 h 667"/>
              <a:gd name="T72" fmla="*/ 267 w 560"/>
              <a:gd name="T73" fmla="*/ 254 h 667"/>
              <a:gd name="T74" fmla="*/ 413 w 560"/>
              <a:gd name="T75" fmla="*/ 254 h 667"/>
              <a:gd name="T76" fmla="*/ 387 w 560"/>
              <a:gd name="T77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0" h="667">
                <a:moveTo>
                  <a:pt x="233" y="0"/>
                </a:moveTo>
                <a:cubicBezTo>
                  <a:pt x="215" y="0"/>
                  <a:pt x="199" y="4"/>
                  <a:pt x="188" y="16"/>
                </a:cubicBezTo>
                <a:cubicBezTo>
                  <a:pt x="177" y="27"/>
                  <a:pt x="173" y="44"/>
                  <a:pt x="173" y="63"/>
                </a:cubicBezTo>
                <a:lnTo>
                  <a:pt x="173" y="67"/>
                </a:lnTo>
                <a:lnTo>
                  <a:pt x="67" y="67"/>
                </a:lnTo>
                <a:cubicBezTo>
                  <a:pt x="50" y="67"/>
                  <a:pt x="38" y="79"/>
                  <a:pt x="32" y="94"/>
                </a:cubicBezTo>
                <a:lnTo>
                  <a:pt x="0" y="94"/>
                </a:lnTo>
                <a:lnTo>
                  <a:pt x="0" y="174"/>
                </a:lnTo>
                <a:lnTo>
                  <a:pt x="40" y="174"/>
                </a:lnTo>
                <a:lnTo>
                  <a:pt x="40" y="614"/>
                </a:lnTo>
                <a:cubicBezTo>
                  <a:pt x="40" y="643"/>
                  <a:pt x="64" y="667"/>
                  <a:pt x="93" y="667"/>
                </a:cubicBezTo>
                <a:lnTo>
                  <a:pt x="467" y="667"/>
                </a:lnTo>
                <a:cubicBezTo>
                  <a:pt x="496" y="667"/>
                  <a:pt x="520" y="643"/>
                  <a:pt x="520" y="614"/>
                </a:cubicBezTo>
                <a:lnTo>
                  <a:pt x="520" y="174"/>
                </a:lnTo>
                <a:lnTo>
                  <a:pt x="560" y="174"/>
                </a:lnTo>
                <a:lnTo>
                  <a:pt x="560" y="94"/>
                </a:lnTo>
                <a:lnTo>
                  <a:pt x="528" y="94"/>
                </a:lnTo>
                <a:cubicBezTo>
                  <a:pt x="522" y="79"/>
                  <a:pt x="510" y="67"/>
                  <a:pt x="493" y="67"/>
                </a:cubicBezTo>
                <a:lnTo>
                  <a:pt x="387" y="67"/>
                </a:lnTo>
                <a:lnTo>
                  <a:pt x="387" y="63"/>
                </a:lnTo>
                <a:cubicBezTo>
                  <a:pt x="387" y="44"/>
                  <a:pt x="383" y="27"/>
                  <a:pt x="372" y="16"/>
                </a:cubicBezTo>
                <a:cubicBezTo>
                  <a:pt x="361" y="4"/>
                  <a:pt x="345" y="0"/>
                  <a:pt x="327" y="0"/>
                </a:cubicBezTo>
                <a:lnTo>
                  <a:pt x="233" y="0"/>
                </a:lnTo>
                <a:close/>
                <a:moveTo>
                  <a:pt x="233" y="27"/>
                </a:moveTo>
                <a:lnTo>
                  <a:pt x="327" y="27"/>
                </a:lnTo>
                <a:cubicBezTo>
                  <a:pt x="341" y="27"/>
                  <a:pt x="348" y="30"/>
                  <a:pt x="352" y="34"/>
                </a:cubicBezTo>
                <a:cubicBezTo>
                  <a:pt x="357" y="39"/>
                  <a:pt x="360" y="47"/>
                  <a:pt x="360" y="63"/>
                </a:cubicBezTo>
                <a:lnTo>
                  <a:pt x="360" y="67"/>
                </a:lnTo>
                <a:lnTo>
                  <a:pt x="200" y="67"/>
                </a:lnTo>
                <a:lnTo>
                  <a:pt x="200" y="63"/>
                </a:lnTo>
                <a:cubicBezTo>
                  <a:pt x="200" y="47"/>
                  <a:pt x="203" y="39"/>
                  <a:pt x="207" y="34"/>
                </a:cubicBezTo>
                <a:cubicBezTo>
                  <a:pt x="212" y="30"/>
                  <a:pt x="219" y="27"/>
                  <a:pt x="233" y="27"/>
                </a:cubicBezTo>
                <a:close/>
                <a:moveTo>
                  <a:pt x="67" y="94"/>
                </a:moveTo>
                <a:lnTo>
                  <a:pt x="493" y="94"/>
                </a:lnTo>
                <a:cubicBezTo>
                  <a:pt x="507" y="100"/>
                  <a:pt x="507" y="107"/>
                  <a:pt x="507" y="120"/>
                </a:cubicBezTo>
                <a:lnTo>
                  <a:pt x="533" y="120"/>
                </a:lnTo>
                <a:lnTo>
                  <a:pt x="533" y="147"/>
                </a:lnTo>
                <a:lnTo>
                  <a:pt x="27" y="147"/>
                </a:lnTo>
                <a:lnTo>
                  <a:pt x="27" y="120"/>
                </a:lnTo>
                <a:lnTo>
                  <a:pt x="53" y="120"/>
                </a:lnTo>
                <a:lnTo>
                  <a:pt x="53" y="107"/>
                </a:lnTo>
                <a:cubicBezTo>
                  <a:pt x="53" y="102"/>
                  <a:pt x="62" y="94"/>
                  <a:pt x="67" y="94"/>
                </a:cubicBezTo>
                <a:close/>
                <a:moveTo>
                  <a:pt x="67" y="174"/>
                </a:moveTo>
                <a:lnTo>
                  <a:pt x="493" y="174"/>
                </a:lnTo>
                <a:lnTo>
                  <a:pt x="493" y="614"/>
                </a:lnTo>
                <a:cubicBezTo>
                  <a:pt x="493" y="629"/>
                  <a:pt x="482" y="640"/>
                  <a:pt x="467" y="640"/>
                </a:cubicBezTo>
                <a:lnTo>
                  <a:pt x="93" y="640"/>
                </a:lnTo>
                <a:cubicBezTo>
                  <a:pt x="78" y="640"/>
                  <a:pt x="67" y="629"/>
                  <a:pt x="67" y="614"/>
                </a:cubicBezTo>
                <a:lnTo>
                  <a:pt x="67" y="174"/>
                </a:lnTo>
                <a:close/>
                <a:moveTo>
                  <a:pt x="120" y="227"/>
                </a:moveTo>
                <a:lnTo>
                  <a:pt x="120" y="587"/>
                </a:lnTo>
                <a:lnTo>
                  <a:pt x="200" y="587"/>
                </a:lnTo>
                <a:lnTo>
                  <a:pt x="200" y="227"/>
                </a:lnTo>
                <a:lnTo>
                  <a:pt x="120" y="227"/>
                </a:lnTo>
                <a:close/>
                <a:moveTo>
                  <a:pt x="240" y="227"/>
                </a:moveTo>
                <a:lnTo>
                  <a:pt x="240" y="587"/>
                </a:lnTo>
                <a:lnTo>
                  <a:pt x="320" y="587"/>
                </a:lnTo>
                <a:lnTo>
                  <a:pt x="320" y="227"/>
                </a:lnTo>
                <a:lnTo>
                  <a:pt x="240" y="227"/>
                </a:lnTo>
                <a:close/>
                <a:moveTo>
                  <a:pt x="360" y="227"/>
                </a:moveTo>
                <a:lnTo>
                  <a:pt x="360" y="587"/>
                </a:lnTo>
                <a:lnTo>
                  <a:pt x="440" y="587"/>
                </a:lnTo>
                <a:lnTo>
                  <a:pt x="440" y="227"/>
                </a:lnTo>
                <a:lnTo>
                  <a:pt x="360" y="227"/>
                </a:lnTo>
                <a:close/>
                <a:moveTo>
                  <a:pt x="147" y="254"/>
                </a:moveTo>
                <a:lnTo>
                  <a:pt x="173" y="254"/>
                </a:lnTo>
                <a:lnTo>
                  <a:pt x="173" y="560"/>
                </a:lnTo>
                <a:lnTo>
                  <a:pt x="147" y="560"/>
                </a:lnTo>
                <a:lnTo>
                  <a:pt x="147" y="254"/>
                </a:lnTo>
                <a:close/>
                <a:moveTo>
                  <a:pt x="267" y="254"/>
                </a:moveTo>
                <a:lnTo>
                  <a:pt x="293" y="254"/>
                </a:lnTo>
                <a:lnTo>
                  <a:pt x="293" y="560"/>
                </a:lnTo>
                <a:lnTo>
                  <a:pt x="267" y="560"/>
                </a:lnTo>
                <a:lnTo>
                  <a:pt x="267" y="254"/>
                </a:lnTo>
                <a:close/>
                <a:moveTo>
                  <a:pt x="387" y="254"/>
                </a:moveTo>
                <a:lnTo>
                  <a:pt x="413" y="254"/>
                </a:lnTo>
                <a:lnTo>
                  <a:pt x="413" y="560"/>
                </a:lnTo>
                <a:lnTo>
                  <a:pt x="387" y="560"/>
                </a:lnTo>
                <a:lnTo>
                  <a:pt x="387" y="254"/>
                </a:ln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" name="말풍선: 모서리가 둥근 사각형 1">
            <a:extLst>
              <a:ext uri="{FF2B5EF4-FFF2-40B4-BE49-F238E27FC236}">
                <a16:creationId xmlns:a16="http://schemas.microsoft.com/office/drawing/2014/main" id="{5373979D-F2D0-2FD7-D3B6-8C8BD1FD3C28}"/>
              </a:ext>
            </a:extLst>
          </p:cNvPr>
          <p:cNvSpPr/>
          <p:nvPr/>
        </p:nvSpPr>
        <p:spPr>
          <a:xfrm>
            <a:off x="5803173" y="1412875"/>
            <a:ext cx="2752168" cy="482202"/>
          </a:xfrm>
          <a:prstGeom prst="wedgeRoundRectCallout">
            <a:avLst>
              <a:gd name="adj1" fmla="val -21878"/>
              <a:gd name="adj2" fmla="val 77246"/>
              <a:gd name="adj3" fmla="val 16667"/>
            </a:avLst>
          </a:prstGeom>
          <a:solidFill>
            <a:schemeClr val="tx1">
              <a:lumMod val="50000"/>
              <a:lumOff val="5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_1.ppt, 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.xls,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_s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ppt, 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_1.jpg, 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.jpg,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첨부파일명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_</a:t>
            </a:r>
            <a:r>
              <a:rPr lang="en-US" altLang="ko-KR" sz="700" b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s</a:t>
            </a:r>
            <a:r>
              <a:rPr lang="en-US" altLang="ko-KR" sz="7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.hwp</a:t>
            </a: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(371.74</a:t>
            </a: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kb)                      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65192538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직사각형 27">
            <a:extLst>
              <a:ext uri="{FF2B5EF4-FFF2-40B4-BE49-F238E27FC236}">
                <a16:creationId xmlns:a16="http://schemas.microsoft.com/office/drawing/2014/main" id="{E57D5657-CB21-929A-4442-58B9C5D80696}"/>
              </a:ext>
            </a:extLst>
          </p:cNvPr>
          <p:cNvSpPr/>
          <p:nvPr/>
        </p:nvSpPr>
        <p:spPr>
          <a:xfrm>
            <a:off x="523875" y="4266305"/>
            <a:ext cx="8821738" cy="1530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직사각형 28">
            <a:extLst>
              <a:ext uri="{FF2B5EF4-FFF2-40B4-BE49-F238E27FC236}">
                <a16:creationId xmlns:a16="http://schemas.microsoft.com/office/drawing/2014/main" id="{B910295C-950B-3483-9856-E6582068E353}"/>
              </a:ext>
            </a:extLst>
          </p:cNvPr>
          <p:cNvSpPr/>
          <p:nvPr/>
        </p:nvSpPr>
        <p:spPr>
          <a:xfrm>
            <a:off x="523875" y="2045868"/>
            <a:ext cx="8821737" cy="1530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텍스트 개체 틀 9"/>
          <p:cNvSpPr txBox="1">
            <a:spLocks/>
          </p:cNvSpPr>
          <p:nvPr/>
        </p:nvSpPr>
        <p:spPr>
          <a:xfrm>
            <a:off x="422275" y="1158997"/>
            <a:ext cx="7218363" cy="424742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5.4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기타 컴포넌트</a:t>
            </a:r>
          </a:p>
        </p:txBody>
      </p:sp>
      <p:grpSp>
        <p:nvGrpSpPr>
          <p:cNvPr id="12" name="그룹 11">
            <a:extLst>
              <a:ext uri="{FF2B5EF4-FFF2-40B4-BE49-F238E27FC236}">
                <a16:creationId xmlns:a16="http://schemas.microsoft.com/office/drawing/2014/main" id="{A504F0ED-F2B6-2E57-D28F-74C377AAE92A}"/>
              </a:ext>
            </a:extLst>
          </p:cNvPr>
          <p:cNvGrpSpPr/>
          <p:nvPr/>
        </p:nvGrpSpPr>
        <p:grpSpPr>
          <a:xfrm>
            <a:off x="606944" y="2215171"/>
            <a:ext cx="1543320" cy="684040"/>
            <a:chOff x="766743" y="2376015"/>
            <a:chExt cx="1543320" cy="684040"/>
          </a:xfrm>
        </p:grpSpPr>
        <p:sp>
          <p:nvSpPr>
            <p:cNvPr id="121" name="object 131"/>
            <p:cNvSpPr/>
            <p:nvPr/>
          </p:nvSpPr>
          <p:spPr>
            <a:xfrm>
              <a:off x="848402" y="2655087"/>
              <a:ext cx="1461661" cy="404968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6" name="object 18"/>
            <p:cNvSpPr/>
            <p:nvPr/>
          </p:nvSpPr>
          <p:spPr>
            <a:xfrm>
              <a:off x="1274503" y="2807145"/>
              <a:ext cx="108205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0" name="TextBox 89"/>
            <p:cNvSpPr txBox="1"/>
            <p:nvPr/>
          </p:nvSpPr>
          <p:spPr>
            <a:xfrm>
              <a:off x="766743" y="2376015"/>
              <a:ext cx="593432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Normal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1353558" y="2759626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A3671E6D-9AC6-520E-6B9F-68B92E256CDB}"/>
              </a:ext>
            </a:extLst>
          </p:cNvPr>
          <p:cNvGrpSpPr/>
          <p:nvPr/>
        </p:nvGrpSpPr>
        <p:grpSpPr>
          <a:xfrm>
            <a:off x="2384058" y="2215171"/>
            <a:ext cx="1560954" cy="684040"/>
            <a:chOff x="3498418" y="2376015"/>
            <a:chExt cx="1560954" cy="684040"/>
          </a:xfrm>
        </p:grpSpPr>
        <p:sp>
          <p:nvSpPr>
            <p:cNvPr id="94" name="TextBox 93"/>
            <p:cNvSpPr txBox="1"/>
            <p:nvPr/>
          </p:nvSpPr>
          <p:spPr>
            <a:xfrm>
              <a:off x="3498418" y="2376015"/>
              <a:ext cx="460167" cy="230832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Over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" name="object 131"/>
            <p:cNvSpPr/>
            <p:nvPr/>
          </p:nvSpPr>
          <p:spPr>
            <a:xfrm>
              <a:off x="3597711" y="2655087"/>
              <a:ext cx="1461661" cy="404968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4" name="object 18"/>
            <p:cNvSpPr/>
            <p:nvPr/>
          </p:nvSpPr>
          <p:spPr>
            <a:xfrm>
              <a:off x="4023812" y="2807145"/>
              <a:ext cx="108205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chemeClr val="tx1">
                  <a:lumMod val="50000"/>
                  <a:lumOff val="50000"/>
                </a:schemeClr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5" name="TextBox 124"/>
            <p:cNvSpPr txBox="1"/>
            <p:nvPr/>
          </p:nvSpPr>
          <p:spPr>
            <a:xfrm>
              <a:off x="4102867" y="2759626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DE03FAC-1762-50DB-7101-BA139E8273EF}"/>
              </a:ext>
            </a:extLst>
          </p:cNvPr>
          <p:cNvGrpSpPr/>
          <p:nvPr/>
        </p:nvGrpSpPr>
        <p:grpSpPr>
          <a:xfrm>
            <a:off x="7718889" y="2215171"/>
            <a:ext cx="1543321" cy="1269767"/>
            <a:chOff x="3510395" y="4136269"/>
            <a:chExt cx="1543321" cy="1269767"/>
          </a:xfrm>
        </p:grpSpPr>
        <p:sp>
          <p:nvSpPr>
            <p:cNvPr id="118" name="TextBox 117"/>
            <p:cNvSpPr txBox="1"/>
            <p:nvPr/>
          </p:nvSpPr>
          <p:spPr>
            <a:xfrm>
              <a:off x="3510395" y="4136269"/>
              <a:ext cx="639707" cy="230832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900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Disable</a:t>
              </a:r>
              <a:endPara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7" name="object 131"/>
            <p:cNvSpPr/>
            <p:nvPr/>
          </p:nvSpPr>
          <p:spPr>
            <a:xfrm>
              <a:off x="3592055" y="4437255"/>
              <a:ext cx="1461661" cy="968781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8" name="object 18"/>
            <p:cNvSpPr/>
            <p:nvPr/>
          </p:nvSpPr>
          <p:spPr>
            <a:xfrm>
              <a:off x="3963542" y="4602976"/>
              <a:ext cx="116828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4F4"/>
            </a:solidFill>
            <a:ln w="6105">
              <a:solidFill>
                <a:srgbClr val="D8D8D8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9" name="TextBox 178"/>
            <p:cNvSpPr txBox="1"/>
            <p:nvPr/>
          </p:nvSpPr>
          <p:spPr>
            <a:xfrm>
              <a:off x="4042597" y="4555457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solidFill>
                    <a:srgbClr val="A5A5A5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solidFill>
                  <a:srgbClr val="A5A5A5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0" name="object 18"/>
            <p:cNvSpPr/>
            <p:nvPr/>
          </p:nvSpPr>
          <p:spPr>
            <a:xfrm>
              <a:off x="3963542" y="4874022"/>
              <a:ext cx="116828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4F4"/>
            </a:solidFill>
            <a:ln w="15875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1" name="TextBox 180"/>
            <p:cNvSpPr txBox="1"/>
            <p:nvPr/>
          </p:nvSpPr>
          <p:spPr>
            <a:xfrm>
              <a:off x="4042597" y="4826503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solidFill>
                    <a:srgbClr val="A5A5A5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</a:p>
          </p:txBody>
        </p:sp>
        <p:sp>
          <p:nvSpPr>
            <p:cNvPr id="182" name="object 18"/>
            <p:cNvSpPr/>
            <p:nvPr/>
          </p:nvSpPr>
          <p:spPr>
            <a:xfrm>
              <a:off x="3963542" y="5134998"/>
              <a:ext cx="116828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4F4"/>
            </a:solidFill>
            <a:ln w="15875">
              <a:solidFill>
                <a:srgbClr val="D8D8D8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4042597" y="5087479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solidFill>
                    <a:srgbClr val="A5A5A5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</a:p>
          </p:txBody>
        </p:sp>
        <p:sp>
          <p:nvSpPr>
            <p:cNvPr id="184" name="object 155"/>
            <p:cNvSpPr/>
            <p:nvPr/>
          </p:nvSpPr>
          <p:spPr>
            <a:xfrm>
              <a:off x="3992076" y="5180975"/>
              <a:ext cx="51313" cy="18964"/>
            </a:xfrm>
            <a:custGeom>
              <a:avLst/>
              <a:gdLst/>
              <a:ahLst/>
              <a:cxnLst/>
              <a:rect l="l" t="t" r="r" b="b"/>
              <a:pathLst>
                <a:path w="29210" h="10794">
                  <a:moveTo>
                    <a:pt x="28956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28956" y="0"/>
                  </a:lnTo>
                  <a:lnTo>
                    <a:pt x="28956" y="10667"/>
                  </a:lnTo>
                  <a:close/>
                </a:path>
              </a:pathLst>
            </a:custGeom>
            <a:solidFill>
              <a:srgbClr val="D8D8D8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95" name="그림 194"/>
            <p:cNvPicPr>
              <a:picLocks noChangeAspect="1"/>
            </p:cNvPicPr>
            <p:nvPr/>
          </p:nvPicPr>
          <p:blipFill>
            <a:blip r:embed="rId2">
              <a:duotone>
                <a:schemeClr val="bg2">
                  <a:shade val="45000"/>
                  <a:satMod val="135000"/>
                </a:schemeClr>
                <a:prstClr val="white"/>
              </a:duotone>
            </a:blip>
            <a:stretch>
              <a:fillRect/>
            </a:stretch>
          </p:blipFill>
          <p:spPr>
            <a:xfrm>
              <a:off x="3982385" y="4886656"/>
              <a:ext cx="83373" cy="83373"/>
            </a:xfrm>
            <a:prstGeom prst="rect">
              <a:avLst/>
            </a:prstGeom>
          </p:spPr>
        </p:pic>
      </p:grpSp>
      <p:grpSp>
        <p:nvGrpSpPr>
          <p:cNvPr id="14" name="그룹 13">
            <a:extLst>
              <a:ext uri="{FF2B5EF4-FFF2-40B4-BE49-F238E27FC236}">
                <a16:creationId xmlns:a16="http://schemas.microsoft.com/office/drawing/2014/main" id="{447D1D61-22EA-DA1E-47CD-B6CAA37B4583}"/>
              </a:ext>
            </a:extLst>
          </p:cNvPr>
          <p:cNvGrpSpPr/>
          <p:nvPr/>
        </p:nvGrpSpPr>
        <p:grpSpPr>
          <a:xfrm>
            <a:off x="4178806" y="2215171"/>
            <a:ext cx="1550808" cy="1238945"/>
            <a:chOff x="6430785" y="2376015"/>
            <a:chExt cx="1550808" cy="1238945"/>
          </a:xfrm>
        </p:grpSpPr>
        <p:sp>
          <p:nvSpPr>
            <p:cNvPr id="99" name="TextBox 98"/>
            <p:cNvSpPr txBox="1"/>
            <p:nvPr/>
          </p:nvSpPr>
          <p:spPr>
            <a:xfrm>
              <a:off x="6430785" y="2376015"/>
              <a:ext cx="633507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Focused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6" name="object 131"/>
            <p:cNvSpPr/>
            <p:nvPr/>
          </p:nvSpPr>
          <p:spPr>
            <a:xfrm>
              <a:off x="6519932" y="2646179"/>
              <a:ext cx="1461661" cy="968781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6970474" y="2764381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0" name="TextBox 129"/>
            <p:cNvSpPr txBox="1"/>
            <p:nvPr/>
          </p:nvSpPr>
          <p:spPr>
            <a:xfrm>
              <a:off x="6970474" y="3035427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2" name="TextBox 131"/>
            <p:cNvSpPr txBox="1"/>
            <p:nvPr/>
          </p:nvSpPr>
          <p:spPr>
            <a:xfrm>
              <a:off x="6970474" y="3296403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8" name="object 18"/>
            <p:cNvSpPr/>
            <p:nvPr/>
          </p:nvSpPr>
          <p:spPr>
            <a:xfrm>
              <a:off x="6883542" y="2813802"/>
              <a:ext cx="108205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4FF"/>
            </a:solidFill>
            <a:ln w="1270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9" name="object 18"/>
            <p:cNvSpPr/>
            <p:nvPr/>
          </p:nvSpPr>
          <p:spPr>
            <a:xfrm>
              <a:off x="6883542" y="3086832"/>
              <a:ext cx="108205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4FF"/>
            </a:solidFill>
            <a:ln w="12700">
              <a:solidFill>
                <a:srgbClr val="558ED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200" name="그림 199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892706" y="3096934"/>
              <a:ext cx="82245" cy="82245"/>
            </a:xfrm>
            <a:prstGeom prst="rect">
              <a:avLst/>
            </a:prstGeom>
          </p:spPr>
        </p:pic>
        <p:sp>
          <p:nvSpPr>
            <p:cNvPr id="201" name="object 18"/>
            <p:cNvSpPr/>
            <p:nvPr/>
          </p:nvSpPr>
          <p:spPr>
            <a:xfrm>
              <a:off x="6883542" y="3345610"/>
              <a:ext cx="108205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F4FF"/>
            </a:solidFill>
            <a:ln w="12700">
              <a:solidFill>
                <a:srgbClr val="558ED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02" name="object 155"/>
            <p:cNvSpPr/>
            <p:nvPr/>
          </p:nvSpPr>
          <p:spPr>
            <a:xfrm>
              <a:off x="6911987" y="3395887"/>
              <a:ext cx="51313" cy="18964"/>
            </a:xfrm>
            <a:custGeom>
              <a:avLst/>
              <a:gdLst/>
              <a:ahLst/>
              <a:cxnLst/>
              <a:rect l="l" t="t" r="r" b="b"/>
              <a:pathLst>
                <a:path w="29210" h="10794">
                  <a:moveTo>
                    <a:pt x="28956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28956" y="0"/>
                  </a:lnTo>
                  <a:lnTo>
                    <a:pt x="28956" y="10667"/>
                  </a:lnTo>
                  <a:close/>
                </a:path>
              </a:pathLst>
            </a:custGeom>
            <a:solidFill>
              <a:srgbClr val="1C90FB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DF8F14B4-EC1A-FD1B-4181-2B242ED88DD9}"/>
              </a:ext>
            </a:extLst>
          </p:cNvPr>
          <p:cNvGrpSpPr/>
          <p:nvPr/>
        </p:nvGrpSpPr>
        <p:grpSpPr>
          <a:xfrm>
            <a:off x="5963408" y="2215171"/>
            <a:ext cx="1521688" cy="977929"/>
            <a:chOff x="777378" y="4240739"/>
            <a:chExt cx="1521688" cy="977929"/>
          </a:xfrm>
        </p:grpSpPr>
        <p:sp>
          <p:nvSpPr>
            <p:cNvPr id="112" name="TextBox 111"/>
            <p:cNvSpPr txBox="1"/>
            <p:nvPr/>
          </p:nvSpPr>
          <p:spPr>
            <a:xfrm>
              <a:off x="777378" y="4240739"/>
              <a:ext cx="511679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Select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6" name="object 131"/>
            <p:cNvSpPr/>
            <p:nvPr/>
          </p:nvSpPr>
          <p:spPr>
            <a:xfrm>
              <a:off x="837405" y="4510904"/>
              <a:ext cx="1461661" cy="707764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0" name="TextBox 139"/>
            <p:cNvSpPr txBox="1"/>
            <p:nvPr/>
          </p:nvSpPr>
          <p:spPr>
            <a:xfrm>
              <a:off x="1287947" y="4654235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2" name="TextBox 141"/>
            <p:cNvSpPr txBox="1"/>
            <p:nvPr/>
          </p:nvSpPr>
          <p:spPr>
            <a:xfrm>
              <a:off x="1287947" y="4915211"/>
              <a:ext cx="59503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체크박스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3" name="object 18"/>
            <p:cNvSpPr/>
            <p:nvPr/>
          </p:nvSpPr>
          <p:spPr>
            <a:xfrm>
              <a:off x="1215383" y="4708454"/>
              <a:ext cx="108205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rgbClr val="558ED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204" name="그림 203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224547" y="4724995"/>
              <a:ext cx="82245" cy="82245"/>
            </a:xfrm>
            <a:prstGeom prst="rect">
              <a:avLst/>
            </a:prstGeom>
          </p:spPr>
        </p:pic>
        <p:sp>
          <p:nvSpPr>
            <p:cNvPr id="205" name="object 18"/>
            <p:cNvSpPr/>
            <p:nvPr/>
          </p:nvSpPr>
          <p:spPr>
            <a:xfrm>
              <a:off x="1215383" y="4967232"/>
              <a:ext cx="108205" cy="107091"/>
            </a:xfrm>
            <a:custGeom>
              <a:avLst/>
              <a:gdLst/>
              <a:ahLst/>
              <a:cxnLst/>
              <a:rect l="l" t="t" r="r" b="b"/>
              <a:pathLst>
                <a:path w="61594" h="60960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rgbClr val="558ED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06" name="object 155"/>
            <p:cNvSpPr/>
            <p:nvPr/>
          </p:nvSpPr>
          <p:spPr>
            <a:xfrm>
              <a:off x="1243828" y="5011070"/>
              <a:ext cx="51313" cy="18964"/>
            </a:xfrm>
            <a:custGeom>
              <a:avLst/>
              <a:gdLst/>
              <a:ahLst/>
              <a:cxnLst/>
              <a:rect l="l" t="t" r="r" b="b"/>
              <a:pathLst>
                <a:path w="29210" h="10794">
                  <a:moveTo>
                    <a:pt x="28956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28956" y="0"/>
                  </a:lnTo>
                  <a:lnTo>
                    <a:pt x="28956" y="10667"/>
                  </a:lnTo>
                  <a:close/>
                </a:path>
              </a:pathLst>
            </a:custGeom>
            <a:solidFill>
              <a:srgbClr val="1C90FB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E1EC960B-4DE9-11CA-5A92-F38FD10F4520}"/>
              </a:ext>
            </a:extLst>
          </p:cNvPr>
          <p:cNvSpPr txBox="1">
            <a:spLocks/>
          </p:cNvSpPr>
          <p:nvPr/>
        </p:nvSpPr>
        <p:spPr>
          <a:xfrm>
            <a:off x="422275" y="1611762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5.4.1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체크박스</a:t>
            </a:r>
          </a:p>
        </p:txBody>
      </p:sp>
      <p:sp>
        <p:nvSpPr>
          <p:cNvPr id="17" name="텍스트 개체 틀 9"/>
          <p:cNvSpPr txBox="1">
            <a:spLocks/>
          </p:cNvSpPr>
          <p:nvPr/>
        </p:nvSpPr>
        <p:spPr>
          <a:xfrm>
            <a:off x="422275" y="3875573"/>
            <a:ext cx="7218363" cy="317876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5.4.2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라디오 버튼</a:t>
            </a:r>
          </a:p>
        </p:txBody>
      </p:sp>
      <p:grpSp>
        <p:nvGrpSpPr>
          <p:cNvPr id="18" name="그룹 17">
            <a:extLst>
              <a:ext uri="{FF2B5EF4-FFF2-40B4-BE49-F238E27FC236}">
                <a16:creationId xmlns:a16="http://schemas.microsoft.com/office/drawing/2014/main" id="{EE531163-FCE6-AC0F-8E27-72C750B37ED7}"/>
              </a:ext>
            </a:extLst>
          </p:cNvPr>
          <p:cNvGrpSpPr/>
          <p:nvPr/>
        </p:nvGrpSpPr>
        <p:grpSpPr>
          <a:xfrm>
            <a:off x="606944" y="4606358"/>
            <a:ext cx="1543320" cy="684040"/>
            <a:chOff x="766743" y="2376015"/>
            <a:chExt cx="1543320" cy="684040"/>
          </a:xfrm>
        </p:grpSpPr>
        <p:sp>
          <p:nvSpPr>
            <p:cNvPr id="60" name="object 131"/>
            <p:cNvSpPr/>
            <p:nvPr/>
          </p:nvSpPr>
          <p:spPr>
            <a:xfrm>
              <a:off x="848402" y="2655087"/>
              <a:ext cx="1461661" cy="404968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2" name="TextBox 61"/>
            <p:cNvSpPr txBox="1"/>
            <p:nvPr/>
          </p:nvSpPr>
          <p:spPr>
            <a:xfrm>
              <a:off x="766743" y="2376015"/>
              <a:ext cx="593432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Normal</a:t>
              </a:r>
              <a:endPara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/>
            <p:cNvSpPr txBox="1"/>
            <p:nvPr/>
          </p:nvSpPr>
          <p:spPr>
            <a:xfrm>
              <a:off x="1353558" y="2759626"/>
              <a:ext cx="697627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라디오버튼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2" name="object 273"/>
            <p:cNvSpPr/>
            <p:nvPr/>
          </p:nvSpPr>
          <p:spPr>
            <a:xfrm>
              <a:off x="1278817" y="2809670"/>
              <a:ext cx="110803" cy="11080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19" name="그룹 18">
            <a:extLst>
              <a:ext uri="{FF2B5EF4-FFF2-40B4-BE49-F238E27FC236}">
                <a16:creationId xmlns:a16="http://schemas.microsoft.com/office/drawing/2014/main" id="{52B249D6-EDAA-6F17-E7DB-F533398B8280}"/>
              </a:ext>
            </a:extLst>
          </p:cNvPr>
          <p:cNvGrpSpPr/>
          <p:nvPr/>
        </p:nvGrpSpPr>
        <p:grpSpPr>
          <a:xfrm>
            <a:off x="2376973" y="4580656"/>
            <a:ext cx="1560954" cy="684040"/>
            <a:chOff x="3507297" y="2376015"/>
            <a:chExt cx="1560954" cy="684040"/>
          </a:xfrm>
        </p:grpSpPr>
        <p:sp>
          <p:nvSpPr>
            <p:cNvPr id="64" name="TextBox 63"/>
            <p:cNvSpPr txBox="1"/>
            <p:nvPr/>
          </p:nvSpPr>
          <p:spPr>
            <a:xfrm>
              <a:off x="3507297" y="2376015"/>
              <a:ext cx="460167" cy="230832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Over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3" name="object 131"/>
            <p:cNvSpPr/>
            <p:nvPr/>
          </p:nvSpPr>
          <p:spPr>
            <a:xfrm>
              <a:off x="3606590" y="2655087"/>
              <a:ext cx="1461661" cy="404968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/>
            <p:cNvSpPr txBox="1"/>
            <p:nvPr/>
          </p:nvSpPr>
          <p:spPr>
            <a:xfrm>
              <a:off x="4111746" y="2759626"/>
              <a:ext cx="697627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라디오버튼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5" name="object 273"/>
            <p:cNvSpPr/>
            <p:nvPr/>
          </p:nvSpPr>
          <p:spPr>
            <a:xfrm>
              <a:off x="4038132" y="2809670"/>
              <a:ext cx="110803" cy="11080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" name="그룹 19">
            <a:extLst>
              <a:ext uri="{FF2B5EF4-FFF2-40B4-BE49-F238E27FC236}">
                <a16:creationId xmlns:a16="http://schemas.microsoft.com/office/drawing/2014/main" id="{77B1DD3D-078A-EDFA-25BF-E4FD19643208}"/>
              </a:ext>
            </a:extLst>
          </p:cNvPr>
          <p:cNvGrpSpPr/>
          <p:nvPr/>
        </p:nvGrpSpPr>
        <p:grpSpPr>
          <a:xfrm>
            <a:off x="4164636" y="4580656"/>
            <a:ext cx="1550808" cy="977929"/>
            <a:chOff x="6439663" y="2376015"/>
            <a:chExt cx="1550808" cy="977929"/>
          </a:xfrm>
        </p:grpSpPr>
        <p:sp>
          <p:nvSpPr>
            <p:cNvPr id="66" name="TextBox 65"/>
            <p:cNvSpPr txBox="1"/>
            <p:nvPr/>
          </p:nvSpPr>
          <p:spPr>
            <a:xfrm>
              <a:off x="6439663" y="2376015"/>
              <a:ext cx="633507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Focused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6" name="object 131"/>
            <p:cNvSpPr/>
            <p:nvPr/>
          </p:nvSpPr>
          <p:spPr>
            <a:xfrm>
              <a:off x="6528810" y="2646180"/>
              <a:ext cx="1461661" cy="707764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6979352" y="2764381"/>
              <a:ext cx="697627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라디오버튼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/>
            <p:cNvSpPr txBox="1"/>
            <p:nvPr/>
          </p:nvSpPr>
          <p:spPr>
            <a:xfrm>
              <a:off x="6979352" y="3035427"/>
              <a:ext cx="697627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라디오버튼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6" name="object 273"/>
            <p:cNvSpPr/>
            <p:nvPr/>
          </p:nvSpPr>
          <p:spPr>
            <a:xfrm>
              <a:off x="6891121" y="2809669"/>
              <a:ext cx="110803" cy="11080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rgbClr val="E6F4FF"/>
            </a:solidFill>
            <a:ln w="12700">
              <a:solidFill>
                <a:srgbClr val="7F7F7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7" name="object 273"/>
            <p:cNvSpPr/>
            <p:nvPr/>
          </p:nvSpPr>
          <p:spPr>
            <a:xfrm>
              <a:off x="6891121" y="3085757"/>
              <a:ext cx="110803" cy="11080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rgbClr val="E6F4FF"/>
            </a:solidFill>
            <a:ln w="12700">
              <a:solidFill>
                <a:srgbClr val="1C90FB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9" name="object 273"/>
            <p:cNvSpPr/>
            <p:nvPr/>
          </p:nvSpPr>
          <p:spPr>
            <a:xfrm flipH="1" flipV="1">
              <a:off x="6913956" y="3110981"/>
              <a:ext cx="65023" cy="6502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rgbClr val="118BFB"/>
            </a:solidFill>
            <a:ln w="12700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89EF17CD-96B6-02A5-5199-CAD3CB84C604}"/>
              </a:ext>
            </a:extLst>
          </p:cNvPr>
          <p:cNvGrpSpPr/>
          <p:nvPr/>
        </p:nvGrpSpPr>
        <p:grpSpPr>
          <a:xfrm>
            <a:off x="5942153" y="4580656"/>
            <a:ext cx="1550026" cy="684040"/>
            <a:chOff x="760037" y="4358610"/>
            <a:chExt cx="1550026" cy="684040"/>
          </a:xfrm>
        </p:grpSpPr>
        <p:sp>
          <p:nvSpPr>
            <p:cNvPr id="68" name="TextBox 67"/>
            <p:cNvSpPr txBox="1"/>
            <p:nvPr/>
          </p:nvSpPr>
          <p:spPr>
            <a:xfrm>
              <a:off x="760037" y="4358610"/>
              <a:ext cx="511679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Select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" name="object 131"/>
            <p:cNvSpPr/>
            <p:nvPr/>
          </p:nvSpPr>
          <p:spPr>
            <a:xfrm>
              <a:off x="848402" y="4637682"/>
              <a:ext cx="1461661" cy="404968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1" name="TextBox 110"/>
            <p:cNvSpPr txBox="1"/>
            <p:nvPr/>
          </p:nvSpPr>
          <p:spPr>
            <a:xfrm>
              <a:off x="1353558" y="4742221"/>
              <a:ext cx="697627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라디오버튼</a:t>
              </a:r>
            </a:p>
          </p:txBody>
        </p:sp>
        <p:sp>
          <p:nvSpPr>
            <p:cNvPr id="22" name="object 273"/>
            <p:cNvSpPr/>
            <p:nvPr/>
          </p:nvSpPr>
          <p:spPr>
            <a:xfrm>
              <a:off x="1278023" y="4792483"/>
              <a:ext cx="110803" cy="11080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chemeClr val="bg1"/>
            </a:solidFill>
            <a:ln w="12700">
              <a:solidFill>
                <a:srgbClr val="1C90FB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4" name="object 273"/>
            <p:cNvSpPr/>
            <p:nvPr/>
          </p:nvSpPr>
          <p:spPr>
            <a:xfrm flipH="1" flipV="1">
              <a:off x="1300858" y="4817707"/>
              <a:ext cx="65023" cy="6502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rgbClr val="118BFB"/>
            </a:solidFill>
            <a:ln w="12700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168B2F75-7C4F-1324-7C8A-496CD649E2C4}"/>
              </a:ext>
            </a:extLst>
          </p:cNvPr>
          <p:cNvGrpSpPr/>
          <p:nvPr/>
        </p:nvGrpSpPr>
        <p:grpSpPr>
          <a:xfrm>
            <a:off x="7718889" y="4580656"/>
            <a:ext cx="1461661" cy="990386"/>
            <a:chOff x="3592057" y="4355228"/>
            <a:chExt cx="1461661" cy="990386"/>
          </a:xfrm>
        </p:grpSpPr>
        <p:sp>
          <p:nvSpPr>
            <p:cNvPr id="70" name="TextBox 69"/>
            <p:cNvSpPr txBox="1"/>
            <p:nvPr/>
          </p:nvSpPr>
          <p:spPr>
            <a:xfrm>
              <a:off x="3599175" y="4355228"/>
              <a:ext cx="639707" cy="230832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900" b="1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Disable</a:t>
              </a:r>
              <a:endPara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object 131"/>
            <p:cNvSpPr/>
            <p:nvPr/>
          </p:nvSpPr>
          <p:spPr>
            <a:xfrm>
              <a:off x="3592057" y="4637850"/>
              <a:ext cx="1461661" cy="707764"/>
            </a:xfrm>
            <a:custGeom>
              <a:avLst/>
              <a:gdLst/>
              <a:ahLst/>
              <a:cxnLst/>
              <a:rect l="l" t="t" r="r" b="b"/>
              <a:pathLst>
                <a:path w="1286509" h="756285">
                  <a:moveTo>
                    <a:pt x="1286255" y="755903"/>
                  </a:moveTo>
                  <a:lnTo>
                    <a:pt x="0" y="755903"/>
                  </a:lnTo>
                  <a:lnTo>
                    <a:pt x="0" y="0"/>
                  </a:lnTo>
                  <a:lnTo>
                    <a:pt x="1286255" y="0"/>
                  </a:lnTo>
                  <a:lnTo>
                    <a:pt x="1286255" y="755903"/>
                  </a:lnTo>
                  <a:close/>
                </a:path>
              </a:pathLst>
            </a:custGeom>
            <a:solidFill>
              <a:srgbClr val="F4FCFE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4042599" y="4756051"/>
              <a:ext cx="697627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라디오버튼</a:t>
              </a:r>
            </a:p>
          </p:txBody>
        </p:sp>
        <p:sp>
          <p:nvSpPr>
            <p:cNvPr id="120" name="TextBox 119"/>
            <p:cNvSpPr txBox="1"/>
            <p:nvPr/>
          </p:nvSpPr>
          <p:spPr>
            <a:xfrm>
              <a:off x="4042599" y="5027097"/>
              <a:ext cx="697627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라디오버튼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" name="object 273"/>
            <p:cNvSpPr/>
            <p:nvPr/>
          </p:nvSpPr>
          <p:spPr>
            <a:xfrm>
              <a:off x="3954368" y="4801339"/>
              <a:ext cx="110803" cy="11080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rgbClr val="F4F4F4"/>
            </a:solidFill>
            <a:ln w="12700">
              <a:solidFill>
                <a:srgbClr val="D8D8D8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2" name="object 273"/>
            <p:cNvSpPr/>
            <p:nvPr/>
          </p:nvSpPr>
          <p:spPr>
            <a:xfrm>
              <a:off x="3954368" y="5077427"/>
              <a:ext cx="110803" cy="11080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rgbClr val="F4F4F4"/>
            </a:solidFill>
            <a:ln w="12700">
              <a:solidFill>
                <a:srgbClr val="D8D8D8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" name="object 273"/>
            <p:cNvSpPr/>
            <p:nvPr/>
          </p:nvSpPr>
          <p:spPr>
            <a:xfrm flipH="1" flipV="1">
              <a:off x="3977203" y="5102651"/>
              <a:ext cx="65023" cy="6502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579" y="32003"/>
                  </a:moveTo>
                  <a:lnTo>
                    <a:pt x="62579" y="33527"/>
                  </a:lnTo>
                  <a:lnTo>
                    <a:pt x="62579" y="35051"/>
                  </a:lnTo>
                  <a:lnTo>
                    <a:pt x="61055" y="38099"/>
                  </a:lnTo>
                  <a:lnTo>
                    <a:pt x="61055" y="39623"/>
                  </a:lnTo>
                  <a:lnTo>
                    <a:pt x="61055" y="41147"/>
                  </a:lnTo>
                  <a:lnTo>
                    <a:pt x="59531" y="42671"/>
                  </a:lnTo>
                  <a:lnTo>
                    <a:pt x="59531" y="45719"/>
                  </a:lnTo>
                  <a:lnTo>
                    <a:pt x="58007" y="47243"/>
                  </a:lnTo>
                  <a:lnTo>
                    <a:pt x="56483" y="48767"/>
                  </a:lnTo>
                  <a:lnTo>
                    <a:pt x="56483" y="50291"/>
                  </a:lnTo>
                  <a:lnTo>
                    <a:pt x="54959" y="51815"/>
                  </a:lnTo>
                  <a:lnTo>
                    <a:pt x="53435" y="53435"/>
                  </a:lnTo>
                  <a:lnTo>
                    <a:pt x="51911" y="54959"/>
                  </a:lnTo>
                  <a:lnTo>
                    <a:pt x="50387" y="56483"/>
                  </a:lnTo>
                  <a:lnTo>
                    <a:pt x="48863" y="56483"/>
                  </a:lnTo>
                  <a:lnTo>
                    <a:pt x="47339" y="58007"/>
                  </a:lnTo>
                  <a:lnTo>
                    <a:pt x="45815" y="59531"/>
                  </a:lnTo>
                  <a:lnTo>
                    <a:pt x="42767" y="59531"/>
                  </a:lnTo>
                  <a:lnTo>
                    <a:pt x="41243" y="61055"/>
                  </a:lnTo>
                  <a:lnTo>
                    <a:pt x="39719" y="61055"/>
                  </a:lnTo>
                  <a:lnTo>
                    <a:pt x="38195" y="61055"/>
                  </a:lnTo>
                  <a:lnTo>
                    <a:pt x="35147" y="62579"/>
                  </a:lnTo>
                  <a:lnTo>
                    <a:pt x="33623" y="62579"/>
                  </a:lnTo>
                  <a:lnTo>
                    <a:pt x="32099" y="62579"/>
                  </a:lnTo>
                  <a:lnTo>
                    <a:pt x="29051" y="62579"/>
                  </a:lnTo>
                  <a:lnTo>
                    <a:pt x="27527" y="62579"/>
                  </a:lnTo>
                  <a:lnTo>
                    <a:pt x="26003" y="61055"/>
                  </a:lnTo>
                  <a:lnTo>
                    <a:pt x="22955" y="61055"/>
                  </a:lnTo>
                  <a:lnTo>
                    <a:pt x="21335" y="61055"/>
                  </a:lnTo>
                  <a:lnTo>
                    <a:pt x="19811" y="59531"/>
                  </a:lnTo>
                  <a:lnTo>
                    <a:pt x="18287" y="59531"/>
                  </a:lnTo>
                  <a:lnTo>
                    <a:pt x="16763" y="58007"/>
                  </a:lnTo>
                  <a:lnTo>
                    <a:pt x="13715" y="56483"/>
                  </a:lnTo>
                  <a:lnTo>
                    <a:pt x="12191" y="56483"/>
                  </a:lnTo>
                  <a:lnTo>
                    <a:pt x="10667" y="54959"/>
                  </a:lnTo>
                  <a:lnTo>
                    <a:pt x="9143" y="53435"/>
                  </a:lnTo>
                  <a:lnTo>
                    <a:pt x="7619" y="51815"/>
                  </a:lnTo>
                  <a:lnTo>
                    <a:pt x="7619" y="50291"/>
                  </a:lnTo>
                  <a:lnTo>
                    <a:pt x="6095" y="48767"/>
                  </a:lnTo>
                  <a:lnTo>
                    <a:pt x="4571" y="47243"/>
                  </a:lnTo>
                  <a:lnTo>
                    <a:pt x="3047" y="45719"/>
                  </a:lnTo>
                  <a:lnTo>
                    <a:pt x="3047" y="42671"/>
                  </a:lnTo>
                  <a:lnTo>
                    <a:pt x="1523" y="41147"/>
                  </a:lnTo>
                  <a:lnTo>
                    <a:pt x="1523" y="39623"/>
                  </a:lnTo>
                  <a:lnTo>
                    <a:pt x="1523" y="38099"/>
                  </a:lnTo>
                  <a:lnTo>
                    <a:pt x="1523" y="35051"/>
                  </a:lnTo>
                  <a:lnTo>
                    <a:pt x="0" y="33527"/>
                  </a:lnTo>
                  <a:lnTo>
                    <a:pt x="0" y="32003"/>
                  </a:lnTo>
                  <a:lnTo>
                    <a:pt x="0" y="28955"/>
                  </a:lnTo>
                  <a:lnTo>
                    <a:pt x="1523" y="27431"/>
                  </a:lnTo>
                  <a:lnTo>
                    <a:pt x="1523" y="25907"/>
                  </a:lnTo>
                  <a:lnTo>
                    <a:pt x="1523" y="22859"/>
                  </a:lnTo>
                  <a:lnTo>
                    <a:pt x="1523" y="21335"/>
                  </a:lnTo>
                  <a:lnTo>
                    <a:pt x="3047" y="19811"/>
                  </a:lnTo>
                  <a:lnTo>
                    <a:pt x="3047" y="18287"/>
                  </a:lnTo>
                  <a:lnTo>
                    <a:pt x="4571" y="15239"/>
                  </a:lnTo>
                  <a:lnTo>
                    <a:pt x="6095" y="13715"/>
                  </a:lnTo>
                  <a:lnTo>
                    <a:pt x="7619" y="12191"/>
                  </a:lnTo>
                  <a:lnTo>
                    <a:pt x="7619" y="10667"/>
                  </a:lnTo>
                  <a:lnTo>
                    <a:pt x="9143" y="9143"/>
                  </a:lnTo>
                  <a:lnTo>
                    <a:pt x="10667" y="7619"/>
                  </a:lnTo>
                  <a:lnTo>
                    <a:pt x="12191" y="7619"/>
                  </a:lnTo>
                  <a:lnTo>
                    <a:pt x="13715" y="6095"/>
                  </a:lnTo>
                  <a:lnTo>
                    <a:pt x="16763" y="4571"/>
                  </a:lnTo>
                  <a:lnTo>
                    <a:pt x="18287" y="3047"/>
                  </a:lnTo>
                  <a:lnTo>
                    <a:pt x="19811" y="3047"/>
                  </a:lnTo>
                  <a:lnTo>
                    <a:pt x="21335" y="1523"/>
                  </a:lnTo>
                  <a:lnTo>
                    <a:pt x="22955" y="1523"/>
                  </a:lnTo>
                  <a:lnTo>
                    <a:pt x="26003" y="1523"/>
                  </a:lnTo>
                  <a:lnTo>
                    <a:pt x="27527" y="1523"/>
                  </a:lnTo>
                  <a:lnTo>
                    <a:pt x="29051" y="0"/>
                  </a:lnTo>
                  <a:lnTo>
                    <a:pt x="32099" y="0"/>
                  </a:lnTo>
                  <a:lnTo>
                    <a:pt x="33623" y="0"/>
                  </a:lnTo>
                  <a:lnTo>
                    <a:pt x="35147" y="1523"/>
                  </a:lnTo>
                  <a:lnTo>
                    <a:pt x="38195" y="1523"/>
                  </a:lnTo>
                  <a:lnTo>
                    <a:pt x="39719" y="1523"/>
                  </a:lnTo>
                  <a:lnTo>
                    <a:pt x="41243" y="1523"/>
                  </a:lnTo>
                  <a:lnTo>
                    <a:pt x="42767" y="3047"/>
                  </a:lnTo>
                  <a:lnTo>
                    <a:pt x="45815" y="3047"/>
                  </a:lnTo>
                  <a:lnTo>
                    <a:pt x="47339" y="4571"/>
                  </a:lnTo>
                  <a:lnTo>
                    <a:pt x="48863" y="6095"/>
                  </a:lnTo>
                  <a:lnTo>
                    <a:pt x="50387" y="7619"/>
                  </a:lnTo>
                  <a:lnTo>
                    <a:pt x="51911" y="7619"/>
                  </a:lnTo>
                  <a:lnTo>
                    <a:pt x="53435" y="9143"/>
                  </a:lnTo>
                  <a:lnTo>
                    <a:pt x="54959" y="10667"/>
                  </a:lnTo>
                  <a:lnTo>
                    <a:pt x="56483" y="12191"/>
                  </a:lnTo>
                  <a:lnTo>
                    <a:pt x="56483" y="13715"/>
                  </a:lnTo>
                  <a:lnTo>
                    <a:pt x="58007" y="15239"/>
                  </a:lnTo>
                  <a:lnTo>
                    <a:pt x="59531" y="18287"/>
                  </a:lnTo>
                  <a:lnTo>
                    <a:pt x="59531" y="19811"/>
                  </a:lnTo>
                  <a:lnTo>
                    <a:pt x="61055" y="21335"/>
                  </a:lnTo>
                  <a:lnTo>
                    <a:pt x="61055" y="22859"/>
                  </a:lnTo>
                  <a:lnTo>
                    <a:pt x="61055" y="25907"/>
                  </a:lnTo>
                  <a:lnTo>
                    <a:pt x="62579" y="27431"/>
                  </a:lnTo>
                  <a:lnTo>
                    <a:pt x="62579" y="28955"/>
                  </a:lnTo>
                  <a:lnTo>
                    <a:pt x="62579" y="32003"/>
                  </a:lnTo>
                  <a:close/>
                </a:path>
              </a:pathLst>
            </a:custGeom>
            <a:solidFill>
              <a:srgbClr val="C6C4BD"/>
            </a:solidFill>
            <a:ln w="12700">
              <a:noFill/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073050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직사각형 28">
            <a:extLst>
              <a:ext uri="{FF2B5EF4-FFF2-40B4-BE49-F238E27FC236}">
                <a16:creationId xmlns:a16="http://schemas.microsoft.com/office/drawing/2014/main" id="{B910295C-950B-3483-9856-E6582068E353}"/>
              </a:ext>
            </a:extLst>
          </p:cNvPr>
          <p:cNvSpPr/>
          <p:nvPr/>
        </p:nvSpPr>
        <p:spPr>
          <a:xfrm>
            <a:off x="523875" y="1806171"/>
            <a:ext cx="8858250" cy="1530306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1807010" y="2117517"/>
            <a:ext cx="125113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ON (</a:t>
            </a: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선택</a:t>
            </a: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E1EC960B-4DE9-11CA-5A92-F38FD10F4520}"/>
              </a:ext>
            </a:extLst>
          </p:cNvPr>
          <p:cNvSpPr txBox="1">
            <a:spLocks/>
          </p:cNvSpPr>
          <p:nvPr/>
        </p:nvSpPr>
        <p:spPr>
          <a:xfrm>
            <a:off x="422275" y="1256654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5.4.3 Switch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" name="Switch">
            <a:extLst>
              <a:ext uri="{FF2B5EF4-FFF2-40B4-BE49-F238E27FC236}">
                <a16:creationId xmlns:a16="http://schemas.microsoft.com/office/drawing/2014/main" id="{C0C6D0D7-2DD0-F3CF-B97E-DF2187316892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2116149" y="2661635"/>
            <a:ext cx="577155" cy="166848"/>
            <a:chOff x="821250" y="4364228"/>
            <a:chExt cx="577155" cy="166848"/>
          </a:xfrm>
          <a:solidFill>
            <a:srgbClr val="FFFFFF"/>
          </a:solidFill>
        </p:grpSpPr>
        <p:sp>
          <p:nvSpPr>
            <p:cNvPr id="30" name="Border">
              <a:extLst>
                <a:ext uri="{FF2B5EF4-FFF2-40B4-BE49-F238E27FC236}">
                  <a16:creationId xmlns:a16="http://schemas.microsoft.com/office/drawing/2014/main" id="{ED44A8A3-A3B7-E827-054A-288372C85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250" y="4364228"/>
              <a:ext cx="577155" cy="166848"/>
            </a:xfrm>
            <a:prstGeom prst="roundRect">
              <a:avLst>
                <a:gd name="adj" fmla="val 40485"/>
              </a:avLst>
            </a:prstGeom>
            <a:grpFill/>
            <a:ln w="6350">
              <a:solidFill>
                <a:srgbClr val="2687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37744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800" b="1" dirty="0">
                  <a:solidFill>
                    <a:srgbClr val="2EA5AD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</a:p>
          </p:txBody>
        </p:sp>
        <p:sp>
          <p:nvSpPr>
            <p:cNvPr id="31" name="Switch Button">
              <a:extLst>
                <a:ext uri="{FF2B5EF4-FFF2-40B4-BE49-F238E27FC236}">
                  <a16:creationId xmlns:a16="http://schemas.microsoft.com/office/drawing/2014/main" id="{1C1EACD7-9347-FD4F-BFC8-6E4B7B114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213" y="4379046"/>
              <a:ext cx="233293" cy="137212"/>
            </a:xfrm>
            <a:prstGeom prst="roundRect">
              <a:avLst>
                <a:gd name="adj" fmla="val 40485"/>
              </a:avLst>
            </a:prstGeom>
            <a:solidFill>
              <a:srgbClr val="2EA5AD"/>
            </a:solidFill>
            <a:ln w="6350">
              <a:solidFill>
                <a:srgbClr val="26878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987E9843-5341-9F4C-210F-FE6903C73520}"/>
              </a:ext>
            </a:extLst>
          </p:cNvPr>
          <p:cNvSpPr txBox="1"/>
          <p:nvPr/>
        </p:nvSpPr>
        <p:spPr>
          <a:xfrm>
            <a:off x="6887505" y="2117517"/>
            <a:ext cx="1251134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Disable</a:t>
            </a:r>
            <a:endParaRPr lang="ko-KR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3" name="Switch">
            <a:extLst>
              <a:ext uri="{FF2B5EF4-FFF2-40B4-BE49-F238E27FC236}">
                <a16:creationId xmlns:a16="http://schemas.microsoft.com/office/drawing/2014/main" id="{516B9ACF-8B89-32ED-D95E-15AC524506F2}"/>
              </a:ext>
            </a:extLst>
          </p:cNvPr>
          <p:cNvGrpSpPr/>
          <p:nvPr>
            <p:custDataLst>
              <p:tags r:id="rId2"/>
            </p:custDataLst>
          </p:nvPr>
        </p:nvGrpSpPr>
        <p:grpSpPr>
          <a:xfrm>
            <a:off x="7170012" y="2661635"/>
            <a:ext cx="577155" cy="166848"/>
            <a:chOff x="821250" y="4364228"/>
            <a:chExt cx="577155" cy="166848"/>
          </a:xfrm>
          <a:solidFill>
            <a:srgbClr val="FFFFFF"/>
          </a:solidFill>
        </p:grpSpPr>
        <p:sp>
          <p:nvSpPr>
            <p:cNvPr id="34" name="Border">
              <a:extLst>
                <a:ext uri="{FF2B5EF4-FFF2-40B4-BE49-F238E27FC236}">
                  <a16:creationId xmlns:a16="http://schemas.microsoft.com/office/drawing/2014/main" id="{7C787D05-33D5-F2DA-12A0-BA12D831E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250" y="4364228"/>
              <a:ext cx="577155" cy="166848"/>
            </a:xfrm>
            <a:prstGeom prst="roundRect">
              <a:avLst>
                <a:gd name="adj" fmla="val 40485"/>
              </a:avLst>
            </a:prstGeom>
            <a:solidFill>
              <a:schemeClr val="bg1">
                <a:lumMod val="85000"/>
              </a:schemeClr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46888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35" name="Switch Button">
              <a:extLst>
                <a:ext uri="{FF2B5EF4-FFF2-40B4-BE49-F238E27FC236}">
                  <a16:creationId xmlns:a16="http://schemas.microsoft.com/office/drawing/2014/main" id="{E7C3680F-6EA5-76A3-B4F4-A4073E95B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49" y="4379046"/>
              <a:ext cx="233293" cy="137212"/>
            </a:xfrm>
            <a:prstGeom prst="roundRect">
              <a:avLst>
                <a:gd name="adj" fmla="val 40485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4459857" y="2117517"/>
            <a:ext cx="1186345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OFF (</a:t>
            </a:r>
            <a:r>
              <a:rPr lang="ko-KR" altLang="en-US" sz="9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미선택</a:t>
            </a: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37" name="Switch">
            <a:extLst>
              <a:ext uri="{FF2B5EF4-FFF2-40B4-BE49-F238E27FC236}">
                <a16:creationId xmlns:a16="http://schemas.microsoft.com/office/drawing/2014/main" id="{B97570FD-5F47-BB4D-5C50-8378EA147C47}"/>
              </a:ext>
            </a:extLst>
          </p:cNvPr>
          <p:cNvGrpSpPr/>
          <p:nvPr>
            <p:custDataLst>
              <p:tags r:id="rId3"/>
            </p:custDataLst>
          </p:nvPr>
        </p:nvGrpSpPr>
        <p:grpSpPr>
          <a:xfrm>
            <a:off x="4764452" y="2661635"/>
            <a:ext cx="577155" cy="166848"/>
            <a:chOff x="821250" y="4364228"/>
            <a:chExt cx="577155" cy="166848"/>
          </a:xfrm>
          <a:solidFill>
            <a:srgbClr val="FFFFFF"/>
          </a:solidFill>
        </p:grpSpPr>
        <p:sp>
          <p:nvSpPr>
            <p:cNvPr id="38" name="Border">
              <a:extLst>
                <a:ext uri="{FF2B5EF4-FFF2-40B4-BE49-F238E27FC236}">
                  <a16:creationId xmlns:a16="http://schemas.microsoft.com/office/drawing/2014/main" id="{2ED081D8-1AD7-4887-2708-73201E4F1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250" y="4364228"/>
              <a:ext cx="577155" cy="166848"/>
            </a:xfrm>
            <a:prstGeom prst="roundRect">
              <a:avLst>
                <a:gd name="adj" fmla="val 40485"/>
              </a:avLst>
            </a:prstGeom>
            <a:grpFill/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246888" tIns="45720" rIns="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800" b="1" dirty="0">
                  <a:solidFill>
                    <a:srgbClr val="5F5F5F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OFF</a:t>
              </a:r>
            </a:p>
          </p:txBody>
        </p:sp>
        <p:sp>
          <p:nvSpPr>
            <p:cNvPr id="39" name="Switch Button">
              <a:extLst>
                <a:ext uri="{FF2B5EF4-FFF2-40B4-BE49-F238E27FC236}">
                  <a16:creationId xmlns:a16="http://schemas.microsoft.com/office/drawing/2014/main" id="{6C3ECAC9-CA92-2A04-078C-1FC625D16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49" y="4379046"/>
              <a:ext cx="233293" cy="137212"/>
            </a:xfrm>
            <a:prstGeom prst="roundRect">
              <a:avLst>
                <a:gd name="adj" fmla="val 40485"/>
              </a:avLst>
            </a:prstGeom>
            <a:solidFill>
              <a:schemeClr val="tx1">
                <a:lumMod val="50000"/>
                <a:lumOff val="50000"/>
              </a:schemeClr>
            </a:solidFill>
            <a:ln w="6350">
              <a:solidFill>
                <a:srgbClr val="8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800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" name="텍스트 개체 틀 9">
            <a:extLst>
              <a:ext uri="{FF2B5EF4-FFF2-40B4-BE49-F238E27FC236}">
                <a16:creationId xmlns:a16="http://schemas.microsoft.com/office/drawing/2014/main" id="{297FD01F-30C0-F637-16EF-17D2C5A21720}"/>
              </a:ext>
            </a:extLst>
          </p:cNvPr>
          <p:cNvSpPr txBox="1">
            <a:spLocks/>
          </p:cNvSpPr>
          <p:nvPr/>
        </p:nvSpPr>
        <p:spPr>
          <a:xfrm>
            <a:off x="454661" y="3775285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5.4.4 Slider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직사각형 2">
            <a:extLst>
              <a:ext uri="{FF2B5EF4-FFF2-40B4-BE49-F238E27FC236}">
                <a16:creationId xmlns:a16="http://schemas.microsoft.com/office/drawing/2014/main" id="{744FF302-12B4-D7D9-2088-55369FABE0EE}"/>
              </a:ext>
            </a:extLst>
          </p:cNvPr>
          <p:cNvSpPr/>
          <p:nvPr/>
        </p:nvSpPr>
        <p:spPr>
          <a:xfrm>
            <a:off x="523875" y="4313371"/>
            <a:ext cx="8858250" cy="1676169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8" name="직선 연결선 7">
            <a:extLst>
              <a:ext uri="{FF2B5EF4-FFF2-40B4-BE49-F238E27FC236}">
                <a16:creationId xmlns:a16="http://schemas.microsoft.com/office/drawing/2014/main" id="{96FA9C77-CB1D-4A7B-4204-B70D8932DFE1}"/>
              </a:ext>
            </a:extLst>
          </p:cNvPr>
          <p:cNvCxnSpPr>
            <a:cxnSpLocks/>
          </p:cNvCxnSpPr>
          <p:nvPr/>
        </p:nvCxnSpPr>
        <p:spPr bwMode="auto">
          <a:xfrm>
            <a:off x="5214533" y="5349806"/>
            <a:ext cx="233172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8" name="직선 연결선 17">
            <a:extLst>
              <a:ext uri="{FF2B5EF4-FFF2-40B4-BE49-F238E27FC236}">
                <a16:creationId xmlns:a16="http://schemas.microsoft.com/office/drawing/2014/main" id="{F523A701-78BF-BEFD-B735-7C66B69E52D0}"/>
              </a:ext>
            </a:extLst>
          </p:cNvPr>
          <p:cNvCxnSpPr>
            <a:cxnSpLocks/>
          </p:cNvCxnSpPr>
          <p:nvPr/>
        </p:nvCxnSpPr>
        <p:spPr bwMode="auto">
          <a:xfrm>
            <a:off x="5214533" y="4634184"/>
            <a:ext cx="233172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9" name="타원 18">
            <a:extLst>
              <a:ext uri="{FF2B5EF4-FFF2-40B4-BE49-F238E27FC236}">
                <a16:creationId xmlns:a16="http://schemas.microsoft.com/office/drawing/2014/main" id="{B190A83C-C919-1253-4C63-F4ACC75EC2F6}"/>
              </a:ext>
            </a:extLst>
          </p:cNvPr>
          <p:cNvSpPr/>
          <p:nvPr/>
        </p:nvSpPr>
        <p:spPr>
          <a:xfrm>
            <a:off x="5885244" y="4575913"/>
            <a:ext cx="116541" cy="116541"/>
          </a:xfrm>
          <a:prstGeom prst="ellipse">
            <a:avLst/>
          </a:prstGeom>
          <a:solidFill>
            <a:schemeClr val="bg1">
              <a:lumMod val="50000"/>
            </a:schemeClr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0" name="직선 연결선 19">
            <a:extLst>
              <a:ext uri="{FF2B5EF4-FFF2-40B4-BE49-F238E27FC236}">
                <a16:creationId xmlns:a16="http://schemas.microsoft.com/office/drawing/2014/main" id="{47F97225-D7A9-9B23-8EE5-62E270DE7C57}"/>
              </a:ext>
            </a:extLst>
          </p:cNvPr>
          <p:cNvCxnSpPr>
            <a:cxnSpLocks/>
          </p:cNvCxnSpPr>
          <p:nvPr/>
        </p:nvCxnSpPr>
        <p:spPr bwMode="auto">
          <a:xfrm>
            <a:off x="5214533" y="4634183"/>
            <a:ext cx="664732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1" name="타원 20">
            <a:extLst>
              <a:ext uri="{FF2B5EF4-FFF2-40B4-BE49-F238E27FC236}">
                <a16:creationId xmlns:a16="http://schemas.microsoft.com/office/drawing/2014/main" id="{6781405D-EBAC-5962-9CAF-6CAE12A4E991}"/>
              </a:ext>
            </a:extLst>
          </p:cNvPr>
          <p:cNvSpPr/>
          <p:nvPr/>
        </p:nvSpPr>
        <p:spPr>
          <a:xfrm>
            <a:off x="7487982" y="5291535"/>
            <a:ext cx="116541" cy="116541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FB453A11-BB47-BAF0-9DD6-B2E4118054C6}"/>
              </a:ext>
            </a:extLst>
          </p:cNvPr>
          <p:cNvSpPr txBox="1"/>
          <p:nvPr/>
        </p:nvSpPr>
        <p:spPr>
          <a:xfrm>
            <a:off x="792820" y="4702650"/>
            <a:ext cx="3986531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9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수평 트랙을 따라 핸들을 움직여 값을 조절할 수 있는 컨트롤</a:t>
            </a:r>
            <a:endParaRPr lang="ko-KR" altLang="en-US" sz="9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EE98B33B-BB3D-DCA5-4E9F-A827FD8F38A4}"/>
              </a:ext>
            </a:extLst>
          </p:cNvPr>
          <p:cNvCxnSpPr>
            <a:cxnSpLocks/>
          </p:cNvCxnSpPr>
          <p:nvPr/>
        </p:nvCxnSpPr>
        <p:spPr bwMode="auto">
          <a:xfrm>
            <a:off x="5214533" y="5711724"/>
            <a:ext cx="233172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bg1">
                <a:lumMod val="7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6" name="타원 25">
            <a:extLst>
              <a:ext uri="{FF2B5EF4-FFF2-40B4-BE49-F238E27FC236}">
                <a16:creationId xmlns:a16="http://schemas.microsoft.com/office/drawing/2014/main" id="{050491E1-B7CE-37CE-E9E3-751BD2D000FA}"/>
              </a:ext>
            </a:extLst>
          </p:cNvPr>
          <p:cNvSpPr/>
          <p:nvPr/>
        </p:nvSpPr>
        <p:spPr>
          <a:xfrm>
            <a:off x="6731064" y="5653453"/>
            <a:ext cx="116541" cy="116541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03742FD2-A261-9885-7343-1AB124241073}"/>
              </a:ext>
            </a:extLst>
          </p:cNvPr>
          <p:cNvCxnSpPr>
            <a:cxnSpLocks/>
          </p:cNvCxnSpPr>
          <p:nvPr/>
        </p:nvCxnSpPr>
        <p:spPr bwMode="auto">
          <a:xfrm>
            <a:off x="5214533" y="5711723"/>
            <a:ext cx="1516531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0" name="직사각형 39">
            <a:extLst>
              <a:ext uri="{FF2B5EF4-FFF2-40B4-BE49-F238E27FC236}">
                <a16:creationId xmlns:a16="http://schemas.microsoft.com/office/drawing/2014/main" id="{61DCA057-407C-C4F7-079A-B85B04D43E91}"/>
              </a:ext>
            </a:extLst>
          </p:cNvPr>
          <p:cNvSpPr/>
          <p:nvPr/>
        </p:nvSpPr>
        <p:spPr>
          <a:xfrm>
            <a:off x="7565328" y="5595073"/>
            <a:ext cx="274320" cy="22860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98F5F8A6-C353-E03F-C52F-E1C7EA619F4D}"/>
              </a:ext>
            </a:extLst>
          </p:cNvPr>
          <p:cNvSpPr txBox="1"/>
          <p:nvPr/>
        </p:nvSpPr>
        <p:spPr>
          <a:xfrm>
            <a:off x="7881583" y="5605180"/>
            <a:ext cx="1223136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숫자</a:t>
            </a: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입력</a:t>
            </a:r>
          </a:p>
        </p:txBody>
      </p:sp>
      <p:cxnSp>
        <p:nvCxnSpPr>
          <p:cNvPr id="42" name="직선 연결선 41">
            <a:extLst>
              <a:ext uri="{FF2B5EF4-FFF2-40B4-BE49-F238E27FC236}">
                <a16:creationId xmlns:a16="http://schemas.microsoft.com/office/drawing/2014/main" id="{8C0B7343-1D8F-595E-3035-DAFC79ECAB60}"/>
              </a:ext>
            </a:extLst>
          </p:cNvPr>
          <p:cNvCxnSpPr>
            <a:cxnSpLocks/>
          </p:cNvCxnSpPr>
          <p:nvPr/>
        </p:nvCxnSpPr>
        <p:spPr bwMode="auto">
          <a:xfrm>
            <a:off x="5214533" y="4991753"/>
            <a:ext cx="2331720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3" name="타원 42">
            <a:extLst>
              <a:ext uri="{FF2B5EF4-FFF2-40B4-BE49-F238E27FC236}">
                <a16:creationId xmlns:a16="http://schemas.microsoft.com/office/drawing/2014/main" id="{43B9AF88-27B0-FEE3-D611-354B5E9E6F3A}"/>
              </a:ext>
            </a:extLst>
          </p:cNvPr>
          <p:cNvSpPr/>
          <p:nvPr/>
        </p:nvSpPr>
        <p:spPr>
          <a:xfrm>
            <a:off x="5885244" y="4933482"/>
            <a:ext cx="116541" cy="116541"/>
          </a:xfrm>
          <a:prstGeom prst="ellipse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4" name="직선 연결선 43">
            <a:extLst>
              <a:ext uri="{FF2B5EF4-FFF2-40B4-BE49-F238E27FC236}">
                <a16:creationId xmlns:a16="http://schemas.microsoft.com/office/drawing/2014/main" id="{3F4BDA8F-26FA-D7E8-3FCF-671963799A05}"/>
              </a:ext>
            </a:extLst>
          </p:cNvPr>
          <p:cNvCxnSpPr>
            <a:cxnSpLocks/>
          </p:cNvCxnSpPr>
          <p:nvPr/>
        </p:nvCxnSpPr>
        <p:spPr bwMode="auto">
          <a:xfrm>
            <a:off x="5214533" y="4991752"/>
            <a:ext cx="664732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46121166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E1EC960B-4DE9-11CA-5A92-F38FD10F4520}"/>
              </a:ext>
            </a:extLst>
          </p:cNvPr>
          <p:cNvSpPr txBox="1">
            <a:spLocks/>
          </p:cNvSpPr>
          <p:nvPr/>
        </p:nvSpPr>
        <p:spPr>
          <a:xfrm>
            <a:off x="422275" y="1256654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5.4.5 Web Editor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02FF7E2-AB5E-39B4-2CC0-3292B4B905B2}"/>
              </a:ext>
            </a:extLst>
          </p:cNvPr>
          <p:cNvSpPr/>
          <p:nvPr/>
        </p:nvSpPr>
        <p:spPr>
          <a:xfrm>
            <a:off x="430980" y="1655011"/>
            <a:ext cx="8928361" cy="5396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브라우저 내에서 텍스트를 편집하기 위한 편집도구로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위지윅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(WYSIWYG)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에디터를 사용한다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① 기본 에디터와 ②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HTML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편집이 가능한 에디터  중에 선택할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9655133E-9B2D-66A3-D55A-1D92CB474E4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88725" y="2745550"/>
            <a:ext cx="7328549" cy="348318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076A0FE-2AEE-B39B-5652-75E61590671B}"/>
              </a:ext>
            </a:extLst>
          </p:cNvPr>
          <p:cNvSpPr txBox="1"/>
          <p:nvPr/>
        </p:nvSpPr>
        <p:spPr>
          <a:xfrm>
            <a:off x="1279847" y="2437185"/>
            <a:ext cx="2467992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HTML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편집이 가능한 에디터 예시</a:t>
            </a:r>
          </a:p>
        </p:txBody>
      </p:sp>
      <p:sp>
        <p:nvSpPr>
          <p:cNvPr id="8" name="직사각형 7">
            <a:extLst>
              <a:ext uri="{FF2B5EF4-FFF2-40B4-BE49-F238E27FC236}">
                <a16:creationId xmlns:a16="http://schemas.microsoft.com/office/drawing/2014/main" id="{CC4C0C1E-752C-AEDA-7BF4-01ED547F70D1}"/>
              </a:ext>
            </a:extLst>
          </p:cNvPr>
          <p:cNvSpPr/>
          <p:nvPr/>
        </p:nvSpPr>
        <p:spPr>
          <a:xfrm>
            <a:off x="1233996" y="5912528"/>
            <a:ext cx="7466121" cy="239698"/>
          </a:xfrm>
          <a:prstGeom prst="rect">
            <a:avLst/>
          </a:prstGeom>
          <a:noFill/>
          <a:ln w="127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52043806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158999"/>
            <a:ext cx="7218363" cy="3622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버튼</a:t>
            </a:r>
          </a:p>
        </p:txBody>
      </p:sp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68ACD694-ED09-BF3C-0DC1-1EB658A16939}"/>
              </a:ext>
            </a:extLst>
          </p:cNvPr>
          <p:cNvSpPr txBox="1">
            <a:spLocks/>
          </p:cNvSpPr>
          <p:nvPr/>
        </p:nvSpPr>
        <p:spPr>
          <a:xfrm>
            <a:off x="422275" y="1558497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스타일</a:t>
            </a: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B517BBD0-6EC9-26F8-2B6B-8CC7E9371643}"/>
              </a:ext>
            </a:extLst>
          </p:cNvPr>
          <p:cNvSpPr/>
          <p:nvPr/>
        </p:nvSpPr>
        <p:spPr>
          <a:xfrm>
            <a:off x="523876" y="1977292"/>
            <a:ext cx="8821737" cy="845918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39" name="object 561">
            <a:extLst>
              <a:ext uri="{FF2B5EF4-FFF2-40B4-BE49-F238E27FC236}">
                <a16:creationId xmlns:a16="http://schemas.microsoft.com/office/drawing/2014/main" id="{77EC134F-ED67-40FF-B4EE-E70D79A1852F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24211" y="2496944"/>
            <a:ext cx="184731" cy="159780"/>
          </a:xfrm>
          <a:prstGeom prst="rect">
            <a:avLst/>
          </a:prstGeom>
        </p:spPr>
      </p:pic>
      <p:sp>
        <p:nvSpPr>
          <p:cNvPr id="140" name="object 562">
            <a:extLst>
              <a:ext uri="{FF2B5EF4-FFF2-40B4-BE49-F238E27FC236}">
                <a16:creationId xmlns:a16="http://schemas.microsoft.com/office/drawing/2014/main" id="{7CBA8B02-E10C-DDE7-A1E0-C8C7222FDCF7}"/>
              </a:ext>
            </a:extLst>
          </p:cNvPr>
          <p:cNvSpPr/>
          <p:nvPr/>
        </p:nvSpPr>
        <p:spPr>
          <a:xfrm>
            <a:off x="1311478" y="2494947"/>
            <a:ext cx="197464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F37E2D5F-27DF-6A03-7FBC-72121D0B7764}"/>
              </a:ext>
            </a:extLst>
          </p:cNvPr>
          <p:cNvSpPr txBox="1"/>
          <p:nvPr/>
        </p:nvSpPr>
        <p:spPr>
          <a:xfrm>
            <a:off x="922227" y="2172134"/>
            <a:ext cx="1004227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아이콘 형</a:t>
            </a:r>
          </a:p>
        </p:txBody>
      </p:sp>
      <p:sp>
        <p:nvSpPr>
          <p:cNvPr id="145" name="TextBox 144">
            <a:extLst>
              <a:ext uri="{FF2B5EF4-FFF2-40B4-BE49-F238E27FC236}">
                <a16:creationId xmlns:a16="http://schemas.microsoft.com/office/drawing/2014/main" id="{8663F48D-074C-36FE-F913-4F933D1A9419}"/>
              </a:ext>
            </a:extLst>
          </p:cNvPr>
          <p:cNvSpPr txBox="1"/>
          <p:nvPr/>
        </p:nvSpPr>
        <p:spPr>
          <a:xfrm>
            <a:off x="2389299" y="2172134"/>
            <a:ext cx="1004227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기본형</a:t>
            </a:r>
          </a:p>
        </p:txBody>
      </p:sp>
      <p:sp>
        <p:nvSpPr>
          <p:cNvPr id="146" name="TextBox 145">
            <a:extLst>
              <a:ext uri="{FF2B5EF4-FFF2-40B4-BE49-F238E27FC236}">
                <a16:creationId xmlns:a16="http://schemas.microsoft.com/office/drawing/2014/main" id="{54D0DBA1-6183-25B9-EBF4-4888D2F320C3}"/>
              </a:ext>
            </a:extLst>
          </p:cNvPr>
          <p:cNvSpPr txBox="1"/>
          <p:nvPr/>
        </p:nvSpPr>
        <p:spPr>
          <a:xfrm>
            <a:off x="3921179" y="2139237"/>
            <a:ext cx="1374130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아이콘 조합형</a:t>
            </a:r>
          </a:p>
        </p:txBody>
      </p:sp>
      <p:sp>
        <p:nvSpPr>
          <p:cNvPr id="147" name="TextBox 146">
            <a:extLst>
              <a:ext uri="{FF2B5EF4-FFF2-40B4-BE49-F238E27FC236}">
                <a16:creationId xmlns:a16="http://schemas.microsoft.com/office/drawing/2014/main" id="{30F34EAE-70B0-0A11-1FE6-1F5495A8C752}"/>
              </a:ext>
            </a:extLst>
          </p:cNvPr>
          <p:cNvSpPr txBox="1"/>
          <p:nvPr/>
        </p:nvSpPr>
        <p:spPr>
          <a:xfrm>
            <a:off x="5811640" y="2159347"/>
            <a:ext cx="1406682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900" b="1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드롭다운 버튼</a:t>
            </a:r>
            <a:endParaRPr lang="ko-KR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48" name="object 561">
            <a:extLst>
              <a:ext uri="{FF2B5EF4-FFF2-40B4-BE49-F238E27FC236}">
                <a16:creationId xmlns:a16="http://schemas.microsoft.com/office/drawing/2014/main" id="{210BC47F-5A12-7046-8C88-797C7E962A01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560459" y="2478631"/>
            <a:ext cx="649112" cy="159780"/>
          </a:xfrm>
          <a:prstGeom prst="rect">
            <a:avLst/>
          </a:prstGeom>
        </p:spPr>
      </p:pic>
      <p:sp>
        <p:nvSpPr>
          <p:cNvPr id="149" name="object 562">
            <a:extLst>
              <a:ext uri="{FF2B5EF4-FFF2-40B4-BE49-F238E27FC236}">
                <a16:creationId xmlns:a16="http://schemas.microsoft.com/office/drawing/2014/main" id="{E36619D9-7775-29B5-FF8A-82D6F7708794}"/>
              </a:ext>
            </a:extLst>
          </p:cNvPr>
          <p:cNvSpPr/>
          <p:nvPr/>
        </p:nvSpPr>
        <p:spPr>
          <a:xfrm>
            <a:off x="2547726" y="2476634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61CB8196-20D3-EE75-16D1-D3FF14412849}"/>
              </a:ext>
            </a:extLst>
          </p:cNvPr>
          <p:cNvSpPr txBox="1"/>
          <p:nvPr/>
        </p:nvSpPr>
        <p:spPr>
          <a:xfrm>
            <a:off x="2533187" y="2463201"/>
            <a:ext cx="691623" cy="18928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r>
              <a:rPr lang="ko-KR" altLang="en-US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1" name="object 561">
            <a:extLst>
              <a:ext uri="{FF2B5EF4-FFF2-40B4-BE49-F238E27FC236}">
                <a16:creationId xmlns:a16="http://schemas.microsoft.com/office/drawing/2014/main" id="{CA085AAF-407D-EEF7-FF88-388EFA72C93E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291550" y="2496944"/>
            <a:ext cx="649112" cy="159780"/>
          </a:xfrm>
          <a:prstGeom prst="rect">
            <a:avLst/>
          </a:prstGeom>
        </p:spPr>
      </p:pic>
      <p:sp>
        <p:nvSpPr>
          <p:cNvPr id="152" name="object 562">
            <a:extLst>
              <a:ext uri="{FF2B5EF4-FFF2-40B4-BE49-F238E27FC236}">
                <a16:creationId xmlns:a16="http://schemas.microsoft.com/office/drawing/2014/main" id="{A7197396-8814-BDA7-4313-859947B98CA0}"/>
              </a:ext>
            </a:extLst>
          </p:cNvPr>
          <p:cNvSpPr/>
          <p:nvPr/>
        </p:nvSpPr>
        <p:spPr>
          <a:xfrm>
            <a:off x="4278817" y="2494947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3" name="TextBox 152">
            <a:extLst>
              <a:ext uri="{FF2B5EF4-FFF2-40B4-BE49-F238E27FC236}">
                <a16:creationId xmlns:a16="http://schemas.microsoft.com/office/drawing/2014/main" id="{5876E608-FE0E-9AC7-B825-42F2FDE4B6E2}"/>
              </a:ext>
            </a:extLst>
          </p:cNvPr>
          <p:cNvSpPr txBox="1"/>
          <p:nvPr/>
        </p:nvSpPr>
        <p:spPr>
          <a:xfrm>
            <a:off x="4249039" y="2481514"/>
            <a:ext cx="537327" cy="189283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  Text 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54" name="object 561">
            <a:extLst>
              <a:ext uri="{FF2B5EF4-FFF2-40B4-BE49-F238E27FC236}">
                <a16:creationId xmlns:a16="http://schemas.microsoft.com/office/drawing/2014/main" id="{319F3F0D-6AF5-8D17-0BD4-B8FC54D23B52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02281" y="2496944"/>
            <a:ext cx="649112" cy="159780"/>
          </a:xfrm>
          <a:prstGeom prst="rect">
            <a:avLst/>
          </a:prstGeom>
        </p:spPr>
      </p:pic>
      <p:sp>
        <p:nvSpPr>
          <p:cNvPr id="155" name="object 562">
            <a:extLst>
              <a:ext uri="{FF2B5EF4-FFF2-40B4-BE49-F238E27FC236}">
                <a16:creationId xmlns:a16="http://schemas.microsoft.com/office/drawing/2014/main" id="{D8A501CA-E80D-A3ED-8DF9-995D2AD9CA86}"/>
              </a:ext>
            </a:extLst>
          </p:cNvPr>
          <p:cNvSpPr/>
          <p:nvPr/>
        </p:nvSpPr>
        <p:spPr>
          <a:xfrm>
            <a:off x="6189548" y="2494947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CEDA54E1-F842-BBA8-E9D0-6BE1A2078389}"/>
              </a:ext>
            </a:extLst>
          </p:cNvPr>
          <p:cNvSpPr txBox="1"/>
          <p:nvPr/>
        </p:nvSpPr>
        <p:spPr>
          <a:xfrm>
            <a:off x="6159770" y="2481514"/>
            <a:ext cx="732893" cy="189283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           </a:t>
            </a:r>
            <a:r>
              <a:rPr lang="ko-KR" altLang="en-US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7" name="Search">
            <a:extLst>
              <a:ext uri="{FF2B5EF4-FFF2-40B4-BE49-F238E27FC236}">
                <a16:creationId xmlns:a16="http://schemas.microsoft.com/office/drawing/2014/main" id="{296ECE4B-62FE-EFAE-892F-8CE67001E3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359645" y="2523173"/>
            <a:ext cx="107103" cy="109537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8" name="Search">
            <a:extLst>
              <a:ext uri="{FF2B5EF4-FFF2-40B4-BE49-F238E27FC236}">
                <a16:creationId xmlns:a16="http://schemas.microsoft.com/office/drawing/2014/main" id="{88D971F9-B5EA-5E19-1970-780E7F9682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37508" y="2519363"/>
            <a:ext cx="107103" cy="109537"/>
          </a:xfrm>
          <a:custGeom>
            <a:avLst/>
            <a:gdLst>
              <a:gd name="T0" fmla="*/ 227 w 572"/>
              <a:gd name="T1" fmla="*/ 0 h 585"/>
              <a:gd name="T2" fmla="*/ 0 w 572"/>
              <a:gd name="T3" fmla="*/ 227 h 585"/>
              <a:gd name="T4" fmla="*/ 227 w 572"/>
              <a:gd name="T5" fmla="*/ 453 h 585"/>
              <a:gd name="T6" fmla="*/ 359 w 572"/>
              <a:gd name="T7" fmla="*/ 410 h 585"/>
              <a:gd name="T8" fmla="*/ 535 w 572"/>
              <a:gd name="T9" fmla="*/ 585 h 585"/>
              <a:gd name="T10" fmla="*/ 572 w 572"/>
              <a:gd name="T11" fmla="*/ 548 h 585"/>
              <a:gd name="T12" fmla="*/ 399 w 572"/>
              <a:gd name="T13" fmla="*/ 374 h 585"/>
              <a:gd name="T14" fmla="*/ 454 w 572"/>
              <a:gd name="T15" fmla="*/ 227 h 585"/>
              <a:gd name="T16" fmla="*/ 227 w 572"/>
              <a:gd name="T17" fmla="*/ 0 h 585"/>
              <a:gd name="T18" fmla="*/ 227 w 572"/>
              <a:gd name="T19" fmla="*/ 27 h 585"/>
              <a:gd name="T20" fmla="*/ 427 w 572"/>
              <a:gd name="T21" fmla="*/ 227 h 585"/>
              <a:gd name="T22" fmla="*/ 227 w 572"/>
              <a:gd name="T23" fmla="*/ 427 h 585"/>
              <a:gd name="T24" fmla="*/ 27 w 572"/>
              <a:gd name="T25" fmla="*/ 227 h 585"/>
              <a:gd name="T26" fmla="*/ 227 w 572"/>
              <a:gd name="T27" fmla="*/ 27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72" h="585">
                <a:moveTo>
                  <a:pt x="227" y="0"/>
                </a:moveTo>
                <a:cubicBezTo>
                  <a:pt x="102" y="0"/>
                  <a:pt x="0" y="102"/>
                  <a:pt x="0" y="227"/>
                </a:cubicBezTo>
                <a:cubicBezTo>
                  <a:pt x="0" y="352"/>
                  <a:pt x="102" y="453"/>
                  <a:pt x="227" y="453"/>
                </a:cubicBezTo>
                <a:cubicBezTo>
                  <a:pt x="276" y="453"/>
                  <a:pt x="322" y="437"/>
                  <a:pt x="359" y="410"/>
                </a:cubicBezTo>
                <a:lnTo>
                  <a:pt x="535" y="585"/>
                </a:lnTo>
                <a:lnTo>
                  <a:pt x="572" y="548"/>
                </a:lnTo>
                <a:lnTo>
                  <a:pt x="399" y="374"/>
                </a:lnTo>
                <a:cubicBezTo>
                  <a:pt x="433" y="335"/>
                  <a:pt x="454" y="283"/>
                  <a:pt x="454" y="227"/>
                </a:cubicBezTo>
                <a:cubicBezTo>
                  <a:pt x="454" y="102"/>
                  <a:pt x="352" y="0"/>
                  <a:pt x="227" y="0"/>
                </a:cubicBezTo>
                <a:close/>
                <a:moveTo>
                  <a:pt x="227" y="27"/>
                </a:moveTo>
                <a:cubicBezTo>
                  <a:pt x="338" y="27"/>
                  <a:pt x="427" y="116"/>
                  <a:pt x="427" y="227"/>
                </a:cubicBezTo>
                <a:cubicBezTo>
                  <a:pt x="427" y="337"/>
                  <a:pt x="338" y="427"/>
                  <a:pt x="227" y="427"/>
                </a:cubicBezTo>
                <a:cubicBezTo>
                  <a:pt x="116" y="427"/>
                  <a:pt x="27" y="337"/>
                  <a:pt x="27" y="227"/>
                </a:cubicBezTo>
                <a:cubicBezTo>
                  <a:pt x="27" y="116"/>
                  <a:pt x="116" y="27"/>
                  <a:pt x="227" y="27"/>
                </a:cubicBezTo>
                <a:close/>
              </a:path>
            </a:pathLst>
          </a:custGeom>
          <a:solidFill>
            <a:srgbClr val="5F5F5F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0" name="텍스트 개체 틀 9">
            <a:extLst>
              <a:ext uri="{FF2B5EF4-FFF2-40B4-BE49-F238E27FC236}">
                <a16:creationId xmlns:a16="http://schemas.microsoft.com/office/drawing/2014/main" id="{5D857E1B-2AA7-9DB6-A6E9-76BF7790E27B}"/>
              </a:ext>
            </a:extLst>
          </p:cNvPr>
          <p:cNvSpPr txBox="1">
            <a:spLocks/>
          </p:cNvSpPr>
          <p:nvPr/>
        </p:nvSpPr>
        <p:spPr>
          <a:xfrm>
            <a:off x="412347" y="3018730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5.5.2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크기</a:t>
            </a:r>
          </a:p>
        </p:txBody>
      </p:sp>
      <p:sp>
        <p:nvSpPr>
          <p:cNvPr id="161" name="직사각형 160">
            <a:extLst>
              <a:ext uri="{FF2B5EF4-FFF2-40B4-BE49-F238E27FC236}">
                <a16:creationId xmlns:a16="http://schemas.microsoft.com/office/drawing/2014/main" id="{833526FA-A264-68BE-DFD3-E0B75080189B}"/>
              </a:ext>
            </a:extLst>
          </p:cNvPr>
          <p:cNvSpPr/>
          <p:nvPr/>
        </p:nvSpPr>
        <p:spPr>
          <a:xfrm>
            <a:off x="513948" y="3437525"/>
            <a:ext cx="8821737" cy="928735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C9B88905-5CDA-67F2-DCE7-9BE13AA050A9}"/>
              </a:ext>
            </a:extLst>
          </p:cNvPr>
          <p:cNvSpPr txBox="1"/>
          <p:nvPr/>
        </p:nvSpPr>
        <p:spPr>
          <a:xfrm>
            <a:off x="912299" y="3632367"/>
            <a:ext cx="1004227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small</a:t>
            </a:r>
            <a:endParaRPr lang="ko-KR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5" name="TextBox 164">
            <a:extLst>
              <a:ext uri="{FF2B5EF4-FFF2-40B4-BE49-F238E27FC236}">
                <a16:creationId xmlns:a16="http://schemas.microsoft.com/office/drawing/2014/main" id="{ED6E2FF8-A5E8-D15E-A1F4-BE7A79774B3C}"/>
              </a:ext>
            </a:extLst>
          </p:cNvPr>
          <p:cNvSpPr txBox="1"/>
          <p:nvPr/>
        </p:nvSpPr>
        <p:spPr>
          <a:xfrm>
            <a:off x="2733701" y="3632367"/>
            <a:ext cx="1004227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Medium</a:t>
            </a:r>
            <a:endParaRPr lang="ko-KR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TextBox 165">
            <a:extLst>
              <a:ext uri="{FF2B5EF4-FFF2-40B4-BE49-F238E27FC236}">
                <a16:creationId xmlns:a16="http://schemas.microsoft.com/office/drawing/2014/main" id="{CD1A6FA9-AC8F-5BBC-DA70-3079140B737D}"/>
              </a:ext>
            </a:extLst>
          </p:cNvPr>
          <p:cNvSpPr txBox="1"/>
          <p:nvPr/>
        </p:nvSpPr>
        <p:spPr>
          <a:xfrm>
            <a:off x="4713422" y="3599470"/>
            <a:ext cx="1004227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Large</a:t>
            </a:r>
            <a:endParaRPr lang="ko-KR" altLang="en-US" sz="900" b="1" dirty="0">
              <a:solidFill>
                <a:schemeClr val="tx1">
                  <a:lumMod val="95000"/>
                  <a:lumOff val="5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91" name="object 554">
            <a:extLst>
              <a:ext uri="{FF2B5EF4-FFF2-40B4-BE49-F238E27FC236}">
                <a16:creationId xmlns:a16="http://schemas.microsoft.com/office/drawing/2014/main" id="{10E944E6-B564-939B-7FB1-C2CD68A56AEE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01932" y="4000799"/>
            <a:ext cx="501314" cy="119835"/>
          </a:xfrm>
          <a:prstGeom prst="rect">
            <a:avLst/>
          </a:prstGeom>
        </p:spPr>
      </p:pic>
      <p:sp>
        <p:nvSpPr>
          <p:cNvPr id="192" name="object 555">
            <a:extLst>
              <a:ext uri="{FF2B5EF4-FFF2-40B4-BE49-F238E27FC236}">
                <a16:creationId xmlns:a16="http://schemas.microsoft.com/office/drawing/2014/main" id="{531DD0DC-7A24-7244-C40A-9FE8521740BE}"/>
              </a:ext>
            </a:extLst>
          </p:cNvPr>
          <p:cNvSpPr/>
          <p:nvPr/>
        </p:nvSpPr>
        <p:spPr>
          <a:xfrm>
            <a:off x="1195627" y="3996680"/>
            <a:ext cx="507869" cy="123997"/>
          </a:xfrm>
          <a:custGeom>
            <a:avLst/>
            <a:gdLst/>
            <a:ahLst/>
            <a:cxnLst/>
            <a:rect l="l" t="t" r="r" b="b"/>
            <a:pathLst>
              <a:path w="392430" h="94614">
                <a:moveTo>
                  <a:pt x="0" y="86868"/>
                </a:moveTo>
                <a:lnTo>
                  <a:pt x="0" y="6096"/>
                </a:lnTo>
                <a:lnTo>
                  <a:pt x="0" y="4572"/>
                </a:lnTo>
                <a:lnTo>
                  <a:pt x="0" y="3048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6191" y="0"/>
                </a:lnTo>
                <a:lnTo>
                  <a:pt x="387667" y="0"/>
                </a:lnTo>
                <a:lnTo>
                  <a:pt x="389191" y="0"/>
                </a:lnTo>
                <a:lnTo>
                  <a:pt x="389191" y="1524"/>
                </a:lnTo>
                <a:lnTo>
                  <a:pt x="390715" y="1524"/>
                </a:lnTo>
                <a:lnTo>
                  <a:pt x="392239" y="3048"/>
                </a:lnTo>
                <a:lnTo>
                  <a:pt x="392239" y="4572"/>
                </a:lnTo>
                <a:lnTo>
                  <a:pt x="392239" y="6096"/>
                </a:lnTo>
                <a:lnTo>
                  <a:pt x="392239" y="88392"/>
                </a:lnTo>
                <a:lnTo>
                  <a:pt x="392239" y="89916"/>
                </a:lnTo>
                <a:lnTo>
                  <a:pt x="390715" y="91440"/>
                </a:lnTo>
                <a:lnTo>
                  <a:pt x="389191" y="92964"/>
                </a:lnTo>
                <a:lnTo>
                  <a:pt x="387667" y="92964"/>
                </a:lnTo>
                <a:lnTo>
                  <a:pt x="386143" y="94583"/>
                </a:lnTo>
                <a:lnTo>
                  <a:pt x="384619" y="94583"/>
                </a:lnTo>
                <a:lnTo>
                  <a:pt x="7715" y="94583"/>
                </a:lnTo>
                <a:lnTo>
                  <a:pt x="6191" y="94583"/>
                </a:lnTo>
                <a:lnTo>
                  <a:pt x="6191" y="92964"/>
                </a:lnTo>
                <a:lnTo>
                  <a:pt x="4667" y="92964"/>
                </a:lnTo>
                <a:lnTo>
                  <a:pt x="3143" y="92964"/>
                </a:lnTo>
                <a:lnTo>
                  <a:pt x="1619" y="91440"/>
                </a:lnTo>
                <a:lnTo>
                  <a:pt x="1619" y="89916"/>
                </a:lnTo>
                <a:lnTo>
                  <a:pt x="0" y="89916"/>
                </a:lnTo>
                <a:lnTo>
                  <a:pt x="0" y="88392"/>
                </a:lnTo>
                <a:lnTo>
                  <a:pt x="0" y="86868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193" name="object 557">
            <a:extLst>
              <a:ext uri="{FF2B5EF4-FFF2-40B4-BE49-F238E27FC236}">
                <a16:creationId xmlns:a16="http://schemas.microsoft.com/office/drawing/2014/main" id="{8B8B782F-07A0-62FE-3CE6-5434859CA796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876579" y="3971975"/>
            <a:ext cx="736992" cy="185745"/>
          </a:xfrm>
          <a:prstGeom prst="rect">
            <a:avLst/>
          </a:prstGeom>
        </p:spPr>
      </p:pic>
      <p:sp>
        <p:nvSpPr>
          <p:cNvPr id="194" name="object 558">
            <a:extLst>
              <a:ext uri="{FF2B5EF4-FFF2-40B4-BE49-F238E27FC236}">
                <a16:creationId xmlns:a16="http://schemas.microsoft.com/office/drawing/2014/main" id="{712FFB41-93B1-DA4A-8FEB-E795524959FC}"/>
              </a:ext>
            </a:extLst>
          </p:cNvPr>
          <p:cNvSpPr/>
          <p:nvPr/>
        </p:nvSpPr>
        <p:spPr>
          <a:xfrm>
            <a:off x="4863846" y="3966234"/>
            <a:ext cx="750640" cy="192237"/>
          </a:xfrm>
          <a:custGeom>
            <a:avLst/>
            <a:gdLst/>
            <a:ahLst/>
            <a:cxnLst/>
            <a:rect l="l" t="t" r="r" b="b"/>
            <a:pathLst>
              <a:path w="572769" h="146685">
                <a:moveTo>
                  <a:pt x="0" y="138779"/>
                </a:move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6191" y="0"/>
                </a:lnTo>
                <a:lnTo>
                  <a:pt x="566166" y="0"/>
                </a:lnTo>
                <a:lnTo>
                  <a:pt x="567690" y="0"/>
                </a:lnTo>
                <a:lnTo>
                  <a:pt x="569214" y="1524"/>
                </a:lnTo>
                <a:lnTo>
                  <a:pt x="570738" y="1524"/>
                </a:lnTo>
                <a:lnTo>
                  <a:pt x="570738" y="3048"/>
                </a:lnTo>
                <a:lnTo>
                  <a:pt x="570738" y="4572"/>
                </a:lnTo>
                <a:lnTo>
                  <a:pt x="572262" y="4572"/>
                </a:lnTo>
                <a:lnTo>
                  <a:pt x="572262" y="6096"/>
                </a:lnTo>
                <a:lnTo>
                  <a:pt x="572262" y="138779"/>
                </a:lnTo>
                <a:lnTo>
                  <a:pt x="572262" y="140303"/>
                </a:lnTo>
                <a:lnTo>
                  <a:pt x="570738" y="141827"/>
                </a:lnTo>
                <a:lnTo>
                  <a:pt x="570738" y="143351"/>
                </a:lnTo>
                <a:lnTo>
                  <a:pt x="569214" y="143351"/>
                </a:lnTo>
                <a:lnTo>
                  <a:pt x="569214" y="144875"/>
                </a:lnTo>
                <a:lnTo>
                  <a:pt x="567690" y="144875"/>
                </a:lnTo>
                <a:lnTo>
                  <a:pt x="566166" y="146399"/>
                </a:lnTo>
                <a:lnTo>
                  <a:pt x="564642" y="146399"/>
                </a:lnTo>
                <a:lnTo>
                  <a:pt x="7715" y="146399"/>
                </a:lnTo>
                <a:lnTo>
                  <a:pt x="6191" y="146399"/>
                </a:lnTo>
                <a:lnTo>
                  <a:pt x="4667" y="144875"/>
                </a:lnTo>
                <a:lnTo>
                  <a:pt x="3143" y="144875"/>
                </a:lnTo>
                <a:lnTo>
                  <a:pt x="1619" y="143351"/>
                </a:lnTo>
                <a:lnTo>
                  <a:pt x="1619" y="141827"/>
                </a:lnTo>
                <a:lnTo>
                  <a:pt x="0" y="141827"/>
                </a:lnTo>
                <a:lnTo>
                  <a:pt x="0" y="140303"/>
                </a:lnTo>
                <a:lnTo>
                  <a:pt x="0" y="13877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195" name="object 561">
            <a:extLst>
              <a:ext uri="{FF2B5EF4-FFF2-40B4-BE49-F238E27FC236}">
                <a16:creationId xmlns:a16="http://schemas.microsoft.com/office/drawing/2014/main" id="{EC141E78-5372-BBD4-C1AD-72152361593A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960195" y="3981664"/>
            <a:ext cx="649112" cy="159780"/>
          </a:xfrm>
          <a:prstGeom prst="rect">
            <a:avLst/>
          </a:prstGeom>
        </p:spPr>
      </p:pic>
      <p:sp>
        <p:nvSpPr>
          <p:cNvPr id="196" name="object 562">
            <a:extLst>
              <a:ext uri="{FF2B5EF4-FFF2-40B4-BE49-F238E27FC236}">
                <a16:creationId xmlns:a16="http://schemas.microsoft.com/office/drawing/2014/main" id="{8BDFCA96-95BF-DA22-BC99-8582EFB67651}"/>
              </a:ext>
            </a:extLst>
          </p:cNvPr>
          <p:cNvSpPr/>
          <p:nvPr/>
        </p:nvSpPr>
        <p:spPr>
          <a:xfrm>
            <a:off x="2947462" y="3979667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98" name="TextBox 197">
            <a:extLst>
              <a:ext uri="{FF2B5EF4-FFF2-40B4-BE49-F238E27FC236}">
                <a16:creationId xmlns:a16="http://schemas.microsoft.com/office/drawing/2014/main" id="{258329A1-F2BF-D793-F51A-66849727DAA4}"/>
              </a:ext>
            </a:extLst>
          </p:cNvPr>
          <p:cNvSpPr txBox="1"/>
          <p:nvPr/>
        </p:nvSpPr>
        <p:spPr>
          <a:xfrm>
            <a:off x="1134171" y="3966234"/>
            <a:ext cx="635110" cy="18466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00" b="0"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6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9" name="TextBox 198">
            <a:extLst>
              <a:ext uri="{FF2B5EF4-FFF2-40B4-BE49-F238E27FC236}">
                <a16:creationId xmlns:a16="http://schemas.microsoft.com/office/drawing/2014/main" id="{9D1B7446-298E-C9D8-6B98-9E10DBA32E16}"/>
              </a:ext>
            </a:extLst>
          </p:cNvPr>
          <p:cNvSpPr txBox="1"/>
          <p:nvPr/>
        </p:nvSpPr>
        <p:spPr>
          <a:xfrm>
            <a:off x="2917684" y="3966234"/>
            <a:ext cx="779381" cy="19236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0" name="TextBox 199">
            <a:extLst>
              <a:ext uri="{FF2B5EF4-FFF2-40B4-BE49-F238E27FC236}">
                <a16:creationId xmlns:a16="http://schemas.microsoft.com/office/drawing/2014/main" id="{589860C6-50FA-D985-DDCB-B0315EBC2362}"/>
              </a:ext>
            </a:extLst>
          </p:cNvPr>
          <p:cNvSpPr txBox="1"/>
          <p:nvPr/>
        </p:nvSpPr>
        <p:spPr>
          <a:xfrm>
            <a:off x="4845468" y="3948284"/>
            <a:ext cx="787395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Large Button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5" name="텍스트 개체 틀 9">
            <a:extLst>
              <a:ext uri="{FF2B5EF4-FFF2-40B4-BE49-F238E27FC236}">
                <a16:creationId xmlns:a16="http://schemas.microsoft.com/office/drawing/2014/main" id="{5F2A3006-C030-5FA5-C0F7-3C6DB7D13900}"/>
              </a:ext>
            </a:extLst>
          </p:cNvPr>
          <p:cNvSpPr txBox="1">
            <a:spLocks/>
          </p:cNvSpPr>
          <p:nvPr/>
        </p:nvSpPr>
        <p:spPr>
          <a:xfrm>
            <a:off x="422275" y="4524841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5.5.3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유형</a:t>
            </a:r>
          </a:p>
        </p:txBody>
      </p:sp>
      <p:sp>
        <p:nvSpPr>
          <p:cNvPr id="206" name="직사각형 205">
            <a:extLst>
              <a:ext uri="{FF2B5EF4-FFF2-40B4-BE49-F238E27FC236}">
                <a16:creationId xmlns:a16="http://schemas.microsoft.com/office/drawing/2014/main" id="{4B6CA4CF-E58F-61C8-EE3F-2D323D6BB80D}"/>
              </a:ext>
            </a:extLst>
          </p:cNvPr>
          <p:cNvSpPr/>
          <p:nvPr/>
        </p:nvSpPr>
        <p:spPr>
          <a:xfrm>
            <a:off x="523876" y="4943636"/>
            <a:ext cx="8821737" cy="1342864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21" name="object 554">
            <a:extLst>
              <a:ext uri="{FF2B5EF4-FFF2-40B4-BE49-F238E27FC236}">
                <a16:creationId xmlns:a16="http://schemas.microsoft.com/office/drawing/2014/main" id="{827994BA-F8DB-58F0-28BA-4C466D5EC4FA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38872" y="5451403"/>
            <a:ext cx="501314" cy="119835"/>
          </a:xfrm>
          <a:prstGeom prst="rect">
            <a:avLst/>
          </a:prstGeom>
        </p:spPr>
      </p:pic>
      <p:sp>
        <p:nvSpPr>
          <p:cNvPr id="222" name="object 555">
            <a:extLst>
              <a:ext uri="{FF2B5EF4-FFF2-40B4-BE49-F238E27FC236}">
                <a16:creationId xmlns:a16="http://schemas.microsoft.com/office/drawing/2014/main" id="{50DC2053-D27C-EF17-D8F0-B4741922E073}"/>
              </a:ext>
            </a:extLst>
          </p:cNvPr>
          <p:cNvSpPr/>
          <p:nvPr/>
        </p:nvSpPr>
        <p:spPr>
          <a:xfrm>
            <a:off x="1232567" y="5447284"/>
            <a:ext cx="507869" cy="123997"/>
          </a:xfrm>
          <a:custGeom>
            <a:avLst/>
            <a:gdLst/>
            <a:ahLst/>
            <a:cxnLst/>
            <a:rect l="l" t="t" r="r" b="b"/>
            <a:pathLst>
              <a:path w="392430" h="94614">
                <a:moveTo>
                  <a:pt x="0" y="86868"/>
                </a:moveTo>
                <a:lnTo>
                  <a:pt x="0" y="6096"/>
                </a:lnTo>
                <a:lnTo>
                  <a:pt x="0" y="4572"/>
                </a:lnTo>
                <a:lnTo>
                  <a:pt x="0" y="3048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6191" y="0"/>
                </a:lnTo>
                <a:lnTo>
                  <a:pt x="387667" y="0"/>
                </a:lnTo>
                <a:lnTo>
                  <a:pt x="389191" y="0"/>
                </a:lnTo>
                <a:lnTo>
                  <a:pt x="389191" y="1524"/>
                </a:lnTo>
                <a:lnTo>
                  <a:pt x="390715" y="1524"/>
                </a:lnTo>
                <a:lnTo>
                  <a:pt x="392239" y="3048"/>
                </a:lnTo>
                <a:lnTo>
                  <a:pt x="392239" y="4572"/>
                </a:lnTo>
                <a:lnTo>
                  <a:pt x="392239" y="6096"/>
                </a:lnTo>
                <a:lnTo>
                  <a:pt x="392239" y="88392"/>
                </a:lnTo>
                <a:lnTo>
                  <a:pt x="392239" y="89916"/>
                </a:lnTo>
                <a:lnTo>
                  <a:pt x="390715" y="91440"/>
                </a:lnTo>
                <a:lnTo>
                  <a:pt x="389191" y="92964"/>
                </a:lnTo>
                <a:lnTo>
                  <a:pt x="387667" y="92964"/>
                </a:lnTo>
                <a:lnTo>
                  <a:pt x="386143" y="94583"/>
                </a:lnTo>
                <a:lnTo>
                  <a:pt x="384619" y="94583"/>
                </a:lnTo>
                <a:lnTo>
                  <a:pt x="7715" y="94583"/>
                </a:lnTo>
                <a:lnTo>
                  <a:pt x="6191" y="94583"/>
                </a:lnTo>
                <a:lnTo>
                  <a:pt x="6191" y="92964"/>
                </a:lnTo>
                <a:lnTo>
                  <a:pt x="4667" y="92964"/>
                </a:lnTo>
                <a:lnTo>
                  <a:pt x="3143" y="92964"/>
                </a:lnTo>
                <a:lnTo>
                  <a:pt x="1619" y="91440"/>
                </a:lnTo>
                <a:lnTo>
                  <a:pt x="1619" y="89916"/>
                </a:lnTo>
                <a:lnTo>
                  <a:pt x="0" y="89916"/>
                </a:lnTo>
                <a:lnTo>
                  <a:pt x="0" y="88392"/>
                </a:lnTo>
                <a:lnTo>
                  <a:pt x="0" y="86868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223" name="object 557">
            <a:extLst>
              <a:ext uri="{FF2B5EF4-FFF2-40B4-BE49-F238E27FC236}">
                <a16:creationId xmlns:a16="http://schemas.microsoft.com/office/drawing/2014/main" id="{F4ADF53B-CD07-0E45-BC1A-FABB601C5596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238872" y="5904783"/>
            <a:ext cx="736992" cy="185745"/>
          </a:xfrm>
          <a:prstGeom prst="rect">
            <a:avLst/>
          </a:prstGeom>
        </p:spPr>
      </p:pic>
      <p:sp>
        <p:nvSpPr>
          <p:cNvPr id="224" name="object 558">
            <a:extLst>
              <a:ext uri="{FF2B5EF4-FFF2-40B4-BE49-F238E27FC236}">
                <a16:creationId xmlns:a16="http://schemas.microsoft.com/office/drawing/2014/main" id="{FA31338A-1712-65D3-AADD-8CDA83553C24}"/>
              </a:ext>
            </a:extLst>
          </p:cNvPr>
          <p:cNvSpPr/>
          <p:nvPr/>
        </p:nvSpPr>
        <p:spPr>
          <a:xfrm>
            <a:off x="1226139" y="5899042"/>
            <a:ext cx="750640" cy="192237"/>
          </a:xfrm>
          <a:custGeom>
            <a:avLst/>
            <a:gdLst/>
            <a:ahLst/>
            <a:cxnLst/>
            <a:rect l="l" t="t" r="r" b="b"/>
            <a:pathLst>
              <a:path w="572769" h="146685">
                <a:moveTo>
                  <a:pt x="0" y="138779"/>
                </a:move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6191" y="0"/>
                </a:lnTo>
                <a:lnTo>
                  <a:pt x="566166" y="0"/>
                </a:lnTo>
                <a:lnTo>
                  <a:pt x="567690" y="0"/>
                </a:lnTo>
                <a:lnTo>
                  <a:pt x="569214" y="1524"/>
                </a:lnTo>
                <a:lnTo>
                  <a:pt x="570738" y="1524"/>
                </a:lnTo>
                <a:lnTo>
                  <a:pt x="570738" y="3048"/>
                </a:lnTo>
                <a:lnTo>
                  <a:pt x="570738" y="4572"/>
                </a:lnTo>
                <a:lnTo>
                  <a:pt x="572262" y="4572"/>
                </a:lnTo>
                <a:lnTo>
                  <a:pt x="572262" y="6096"/>
                </a:lnTo>
                <a:lnTo>
                  <a:pt x="572262" y="138779"/>
                </a:lnTo>
                <a:lnTo>
                  <a:pt x="572262" y="140303"/>
                </a:lnTo>
                <a:lnTo>
                  <a:pt x="570738" y="141827"/>
                </a:lnTo>
                <a:lnTo>
                  <a:pt x="570738" y="143351"/>
                </a:lnTo>
                <a:lnTo>
                  <a:pt x="569214" y="143351"/>
                </a:lnTo>
                <a:lnTo>
                  <a:pt x="569214" y="144875"/>
                </a:lnTo>
                <a:lnTo>
                  <a:pt x="567690" y="144875"/>
                </a:lnTo>
                <a:lnTo>
                  <a:pt x="566166" y="146399"/>
                </a:lnTo>
                <a:lnTo>
                  <a:pt x="564642" y="146399"/>
                </a:lnTo>
                <a:lnTo>
                  <a:pt x="7715" y="146399"/>
                </a:lnTo>
                <a:lnTo>
                  <a:pt x="6191" y="146399"/>
                </a:lnTo>
                <a:lnTo>
                  <a:pt x="4667" y="144875"/>
                </a:lnTo>
                <a:lnTo>
                  <a:pt x="3143" y="144875"/>
                </a:lnTo>
                <a:lnTo>
                  <a:pt x="1619" y="143351"/>
                </a:lnTo>
                <a:lnTo>
                  <a:pt x="1619" y="141827"/>
                </a:lnTo>
                <a:lnTo>
                  <a:pt x="0" y="141827"/>
                </a:lnTo>
                <a:lnTo>
                  <a:pt x="0" y="140303"/>
                </a:lnTo>
                <a:lnTo>
                  <a:pt x="0" y="13877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225" name="object 561">
            <a:extLst>
              <a:ext uri="{FF2B5EF4-FFF2-40B4-BE49-F238E27FC236}">
                <a16:creationId xmlns:a16="http://schemas.microsoft.com/office/drawing/2014/main" id="{BA48BE7A-A214-3CF8-1AD5-6F84B681A9EB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38872" y="5659119"/>
            <a:ext cx="649112" cy="159780"/>
          </a:xfrm>
          <a:prstGeom prst="rect">
            <a:avLst/>
          </a:prstGeom>
        </p:spPr>
      </p:pic>
      <p:sp>
        <p:nvSpPr>
          <p:cNvPr id="226" name="object 562">
            <a:extLst>
              <a:ext uri="{FF2B5EF4-FFF2-40B4-BE49-F238E27FC236}">
                <a16:creationId xmlns:a16="http://schemas.microsoft.com/office/drawing/2014/main" id="{6EF87F86-ECED-8433-BAEF-6B61591A8DCC}"/>
              </a:ext>
            </a:extLst>
          </p:cNvPr>
          <p:cNvSpPr/>
          <p:nvPr/>
        </p:nvSpPr>
        <p:spPr>
          <a:xfrm>
            <a:off x="1226139" y="5657122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27" name="TextBox 226">
            <a:extLst>
              <a:ext uri="{FF2B5EF4-FFF2-40B4-BE49-F238E27FC236}">
                <a16:creationId xmlns:a16="http://schemas.microsoft.com/office/drawing/2014/main" id="{24FC44C1-B011-2429-8C71-F26DE809A786}"/>
              </a:ext>
            </a:extLst>
          </p:cNvPr>
          <p:cNvSpPr txBox="1"/>
          <p:nvPr/>
        </p:nvSpPr>
        <p:spPr>
          <a:xfrm>
            <a:off x="1134171" y="5104700"/>
            <a:ext cx="53091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기본형</a:t>
            </a:r>
          </a:p>
        </p:txBody>
      </p:sp>
      <p:sp>
        <p:nvSpPr>
          <p:cNvPr id="228" name="TextBox 227">
            <a:extLst>
              <a:ext uri="{FF2B5EF4-FFF2-40B4-BE49-F238E27FC236}">
                <a16:creationId xmlns:a16="http://schemas.microsoft.com/office/drawing/2014/main" id="{9260A486-24A6-0F4C-938B-5F95A44FB950}"/>
              </a:ext>
            </a:extLst>
          </p:cNvPr>
          <p:cNvSpPr txBox="1"/>
          <p:nvPr/>
        </p:nvSpPr>
        <p:spPr>
          <a:xfrm>
            <a:off x="1171111" y="5416838"/>
            <a:ext cx="635110" cy="18466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00" b="0"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6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9" name="TextBox 228">
            <a:extLst>
              <a:ext uri="{FF2B5EF4-FFF2-40B4-BE49-F238E27FC236}">
                <a16:creationId xmlns:a16="http://schemas.microsoft.com/office/drawing/2014/main" id="{63BE7CDA-2131-BC85-DD38-AF386008AB6B}"/>
              </a:ext>
            </a:extLst>
          </p:cNvPr>
          <p:cNvSpPr txBox="1"/>
          <p:nvPr/>
        </p:nvSpPr>
        <p:spPr>
          <a:xfrm>
            <a:off x="1196361" y="5643689"/>
            <a:ext cx="779381" cy="19236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0" name="TextBox 229">
            <a:extLst>
              <a:ext uri="{FF2B5EF4-FFF2-40B4-BE49-F238E27FC236}">
                <a16:creationId xmlns:a16="http://schemas.microsoft.com/office/drawing/2014/main" id="{0A72C424-04C1-709E-975A-D1E2E62C83BA}"/>
              </a:ext>
            </a:extLst>
          </p:cNvPr>
          <p:cNvSpPr txBox="1"/>
          <p:nvPr/>
        </p:nvSpPr>
        <p:spPr>
          <a:xfrm>
            <a:off x="1207761" y="5881092"/>
            <a:ext cx="787395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Large Button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3" name="object 615">
            <a:extLst>
              <a:ext uri="{FF2B5EF4-FFF2-40B4-BE49-F238E27FC236}">
                <a16:creationId xmlns:a16="http://schemas.microsoft.com/office/drawing/2014/main" id="{7288FD4F-EB37-1134-F1BC-172A862C5595}"/>
              </a:ext>
            </a:extLst>
          </p:cNvPr>
          <p:cNvSpPr/>
          <p:nvPr/>
        </p:nvSpPr>
        <p:spPr>
          <a:xfrm>
            <a:off x="3031954" y="5648429"/>
            <a:ext cx="672201" cy="16298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2062" y="1524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3586" y="122015"/>
                </a:lnTo>
                <a:lnTo>
                  <a:pt x="502062" y="122015"/>
                </a:lnTo>
                <a:lnTo>
                  <a:pt x="500538" y="122015"/>
                </a:lnTo>
                <a:lnTo>
                  <a:pt x="499014" y="122015"/>
                </a:lnTo>
                <a:lnTo>
                  <a:pt x="7715" y="122015"/>
                </a:lnTo>
                <a:lnTo>
                  <a:pt x="6191" y="122015"/>
                </a:lnTo>
                <a:lnTo>
                  <a:pt x="4667" y="122015"/>
                </a:lnTo>
                <a:lnTo>
                  <a:pt x="3143" y="122015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chemeClr val="accent5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35" name="object 618">
            <a:extLst>
              <a:ext uri="{FF2B5EF4-FFF2-40B4-BE49-F238E27FC236}">
                <a16:creationId xmlns:a16="http://schemas.microsoft.com/office/drawing/2014/main" id="{41AFDB93-FADD-D8D6-223B-45EDA39EE69B}"/>
              </a:ext>
            </a:extLst>
          </p:cNvPr>
          <p:cNvSpPr/>
          <p:nvPr/>
        </p:nvSpPr>
        <p:spPr>
          <a:xfrm>
            <a:off x="3031954" y="5435495"/>
            <a:ext cx="521886" cy="125827"/>
          </a:xfrm>
          <a:custGeom>
            <a:avLst/>
            <a:gdLst/>
            <a:ahLst/>
            <a:cxnLst/>
            <a:rect l="l" t="t" r="r" b="b"/>
            <a:pathLst>
              <a:path w="392430" h="94614">
                <a:moveTo>
                  <a:pt x="0" y="86868"/>
                </a:move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6191" y="0"/>
                </a:lnTo>
                <a:lnTo>
                  <a:pt x="387667" y="0"/>
                </a:lnTo>
                <a:lnTo>
                  <a:pt x="389191" y="0"/>
                </a:lnTo>
                <a:lnTo>
                  <a:pt x="389191" y="1524"/>
                </a:lnTo>
                <a:lnTo>
                  <a:pt x="390715" y="1524"/>
                </a:lnTo>
                <a:lnTo>
                  <a:pt x="392239" y="3048"/>
                </a:lnTo>
                <a:lnTo>
                  <a:pt x="392239" y="3048"/>
                </a:lnTo>
                <a:lnTo>
                  <a:pt x="392239" y="6096"/>
                </a:lnTo>
                <a:lnTo>
                  <a:pt x="392239" y="88392"/>
                </a:lnTo>
                <a:lnTo>
                  <a:pt x="392239" y="90011"/>
                </a:lnTo>
                <a:lnTo>
                  <a:pt x="390715" y="91535"/>
                </a:lnTo>
                <a:lnTo>
                  <a:pt x="389191" y="93059"/>
                </a:lnTo>
                <a:lnTo>
                  <a:pt x="387667" y="93059"/>
                </a:lnTo>
                <a:lnTo>
                  <a:pt x="386143" y="94583"/>
                </a:lnTo>
                <a:lnTo>
                  <a:pt x="384619" y="94583"/>
                </a:lnTo>
                <a:lnTo>
                  <a:pt x="7715" y="94583"/>
                </a:lnTo>
                <a:lnTo>
                  <a:pt x="6191" y="94583"/>
                </a:lnTo>
                <a:lnTo>
                  <a:pt x="6191" y="93059"/>
                </a:lnTo>
                <a:lnTo>
                  <a:pt x="4667" y="93059"/>
                </a:lnTo>
                <a:lnTo>
                  <a:pt x="3143" y="93059"/>
                </a:lnTo>
                <a:lnTo>
                  <a:pt x="1619" y="91535"/>
                </a:lnTo>
                <a:lnTo>
                  <a:pt x="1619" y="90011"/>
                </a:lnTo>
                <a:lnTo>
                  <a:pt x="0" y="90011"/>
                </a:lnTo>
                <a:lnTo>
                  <a:pt x="0" y="88392"/>
                </a:lnTo>
                <a:lnTo>
                  <a:pt x="0" y="86868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chemeClr val="accent5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37" name="object 621">
            <a:extLst>
              <a:ext uri="{FF2B5EF4-FFF2-40B4-BE49-F238E27FC236}">
                <a16:creationId xmlns:a16="http://schemas.microsoft.com/office/drawing/2014/main" id="{6C6905B5-DFD3-C250-002B-2A64AF0FCEBB}"/>
              </a:ext>
            </a:extLst>
          </p:cNvPr>
          <p:cNvSpPr/>
          <p:nvPr/>
        </p:nvSpPr>
        <p:spPr>
          <a:xfrm>
            <a:off x="3031954" y="5893919"/>
            <a:ext cx="761717" cy="195074"/>
          </a:xfrm>
          <a:custGeom>
            <a:avLst/>
            <a:gdLst/>
            <a:ahLst/>
            <a:cxnLst/>
            <a:rect l="l" t="t" r="r" b="b"/>
            <a:pathLst>
              <a:path w="572769" h="146685">
                <a:moveTo>
                  <a:pt x="0" y="138779"/>
                </a:move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564642" y="0"/>
                </a:lnTo>
                <a:lnTo>
                  <a:pt x="566166" y="0"/>
                </a:lnTo>
                <a:lnTo>
                  <a:pt x="567690" y="0"/>
                </a:lnTo>
                <a:lnTo>
                  <a:pt x="569214" y="1524"/>
                </a:lnTo>
                <a:lnTo>
                  <a:pt x="570738" y="3048"/>
                </a:lnTo>
                <a:lnTo>
                  <a:pt x="570738" y="4572"/>
                </a:lnTo>
                <a:lnTo>
                  <a:pt x="572262" y="4572"/>
                </a:lnTo>
                <a:lnTo>
                  <a:pt x="572262" y="6096"/>
                </a:lnTo>
                <a:lnTo>
                  <a:pt x="572262" y="138779"/>
                </a:lnTo>
                <a:lnTo>
                  <a:pt x="572262" y="140303"/>
                </a:lnTo>
                <a:lnTo>
                  <a:pt x="570738" y="141827"/>
                </a:lnTo>
                <a:lnTo>
                  <a:pt x="570738" y="143351"/>
                </a:lnTo>
                <a:lnTo>
                  <a:pt x="569214" y="143351"/>
                </a:lnTo>
                <a:lnTo>
                  <a:pt x="569214" y="144875"/>
                </a:lnTo>
                <a:lnTo>
                  <a:pt x="567690" y="144875"/>
                </a:lnTo>
                <a:lnTo>
                  <a:pt x="566166" y="146399"/>
                </a:lnTo>
                <a:lnTo>
                  <a:pt x="564642" y="146399"/>
                </a:lnTo>
                <a:lnTo>
                  <a:pt x="7715" y="146399"/>
                </a:lnTo>
                <a:lnTo>
                  <a:pt x="6191" y="146399"/>
                </a:lnTo>
                <a:lnTo>
                  <a:pt x="4667" y="144875"/>
                </a:lnTo>
                <a:lnTo>
                  <a:pt x="3143" y="144875"/>
                </a:lnTo>
                <a:lnTo>
                  <a:pt x="1619" y="143351"/>
                </a:lnTo>
                <a:lnTo>
                  <a:pt x="1619" y="141827"/>
                </a:lnTo>
                <a:lnTo>
                  <a:pt x="0" y="141827"/>
                </a:lnTo>
                <a:lnTo>
                  <a:pt x="0" y="140303"/>
                </a:lnTo>
                <a:lnTo>
                  <a:pt x="0" y="138779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rgbClr val="036DDD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38" name="TextBox 237">
            <a:extLst>
              <a:ext uri="{FF2B5EF4-FFF2-40B4-BE49-F238E27FC236}">
                <a16:creationId xmlns:a16="http://schemas.microsoft.com/office/drawing/2014/main" id="{F9599F07-6553-A5B0-EBA9-E82C8A228EBC}"/>
              </a:ext>
            </a:extLst>
          </p:cNvPr>
          <p:cNvSpPr txBox="1"/>
          <p:nvPr/>
        </p:nvSpPr>
        <p:spPr>
          <a:xfrm>
            <a:off x="2938949" y="5104700"/>
            <a:ext cx="53091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강조형</a:t>
            </a:r>
          </a:p>
        </p:txBody>
      </p:sp>
      <p:grpSp>
        <p:nvGrpSpPr>
          <p:cNvPr id="243" name="그룹 242">
            <a:extLst>
              <a:ext uri="{FF2B5EF4-FFF2-40B4-BE49-F238E27FC236}">
                <a16:creationId xmlns:a16="http://schemas.microsoft.com/office/drawing/2014/main" id="{4B3F9AF9-50E2-3861-78E4-4B852385BC23}"/>
              </a:ext>
            </a:extLst>
          </p:cNvPr>
          <p:cNvGrpSpPr/>
          <p:nvPr/>
        </p:nvGrpSpPr>
        <p:grpSpPr>
          <a:xfrm>
            <a:off x="4885991" y="5096884"/>
            <a:ext cx="860985" cy="991348"/>
            <a:chOff x="7703344" y="2370494"/>
            <a:chExt cx="860985" cy="991348"/>
          </a:xfrm>
        </p:grpSpPr>
        <p:sp>
          <p:nvSpPr>
            <p:cNvPr id="244" name="TextBox 243">
              <a:extLst>
                <a:ext uri="{FF2B5EF4-FFF2-40B4-BE49-F238E27FC236}">
                  <a16:creationId xmlns:a16="http://schemas.microsoft.com/office/drawing/2014/main" id="{3AFA3371-4EE4-A798-FD6A-3C5CD460A15D}"/>
                </a:ext>
              </a:extLst>
            </p:cNvPr>
            <p:cNvSpPr txBox="1"/>
            <p:nvPr/>
          </p:nvSpPr>
          <p:spPr>
            <a:xfrm>
              <a:off x="7703344" y="2370494"/>
              <a:ext cx="530915" cy="230832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ko-KR" altLang="en-US" sz="900" b="1" dirty="0">
                  <a:solidFill>
                    <a:schemeClr val="tx1">
                      <a:lumMod val="95000"/>
                      <a:lumOff val="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비활성</a:t>
              </a:r>
            </a:p>
          </p:txBody>
        </p:sp>
        <p:sp>
          <p:nvSpPr>
            <p:cNvPr id="245" name="object 555">
              <a:extLst>
                <a:ext uri="{FF2B5EF4-FFF2-40B4-BE49-F238E27FC236}">
                  <a16:creationId xmlns:a16="http://schemas.microsoft.com/office/drawing/2014/main" id="{A9757045-8407-796B-509B-1BD9166B32B1}"/>
                </a:ext>
              </a:extLst>
            </p:cNvPr>
            <p:cNvSpPr/>
            <p:nvPr/>
          </p:nvSpPr>
          <p:spPr>
            <a:xfrm>
              <a:off x="7795312" y="2712590"/>
              <a:ext cx="514297" cy="123997"/>
            </a:xfrm>
            <a:custGeom>
              <a:avLst/>
              <a:gdLst/>
              <a:ahLst/>
              <a:cxnLst/>
              <a:rect l="l" t="t" r="r" b="b"/>
              <a:pathLst>
                <a:path w="392430" h="94614">
                  <a:moveTo>
                    <a:pt x="0" y="86868"/>
                  </a:moveTo>
                  <a:lnTo>
                    <a:pt x="0" y="6096"/>
                  </a:lnTo>
                  <a:lnTo>
                    <a:pt x="0" y="4572"/>
                  </a:lnTo>
                  <a:lnTo>
                    <a:pt x="0" y="3048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6191" y="0"/>
                  </a:lnTo>
                  <a:lnTo>
                    <a:pt x="387667" y="0"/>
                  </a:lnTo>
                  <a:lnTo>
                    <a:pt x="389191" y="0"/>
                  </a:lnTo>
                  <a:lnTo>
                    <a:pt x="389191" y="1524"/>
                  </a:lnTo>
                  <a:lnTo>
                    <a:pt x="390715" y="1524"/>
                  </a:lnTo>
                  <a:lnTo>
                    <a:pt x="392239" y="3048"/>
                  </a:lnTo>
                  <a:lnTo>
                    <a:pt x="392239" y="4572"/>
                  </a:lnTo>
                  <a:lnTo>
                    <a:pt x="392239" y="6096"/>
                  </a:lnTo>
                  <a:lnTo>
                    <a:pt x="392239" y="88392"/>
                  </a:lnTo>
                  <a:lnTo>
                    <a:pt x="392239" y="89916"/>
                  </a:lnTo>
                  <a:lnTo>
                    <a:pt x="390715" y="91440"/>
                  </a:lnTo>
                  <a:lnTo>
                    <a:pt x="389191" y="92964"/>
                  </a:lnTo>
                  <a:lnTo>
                    <a:pt x="387667" y="92964"/>
                  </a:lnTo>
                  <a:lnTo>
                    <a:pt x="386143" y="94583"/>
                  </a:lnTo>
                  <a:lnTo>
                    <a:pt x="384619" y="94583"/>
                  </a:lnTo>
                  <a:lnTo>
                    <a:pt x="7715" y="94583"/>
                  </a:lnTo>
                  <a:lnTo>
                    <a:pt x="6191" y="94583"/>
                  </a:lnTo>
                  <a:lnTo>
                    <a:pt x="6191" y="92964"/>
                  </a:lnTo>
                  <a:lnTo>
                    <a:pt x="4667" y="92964"/>
                  </a:lnTo>
                  <a:lnTo>
                    <a:pt x="3143" y="92964"/>
                  </a:lnTo>
                  <a:lnTo>
                    <a:pt x="1619" y="91440"/>
                  </a:lnTo>
                  <a:lnTo>
                    <a:pt x="1619" y="89916"/>
                  </a:lnTo>
                  <a:lnTo>
                    <a:pt x="0" y="89916"/>
                  </a:lnTo>
                  <a:lnTo>
                    <a:pt x="0" y="88392"/>
                  </a:lnTo>
                  <a:lnTo>
                    <a:pt x="0" y="86868"/>
                  </a:lnTo>
                  <a:close/>
                </a:path>
              </a:pathLst>
            </a:custGeom>
            <a:solidFill>
              <a:srgbClr val="F4F4F4"/>
            </a:solidFill>
            <a:ln w="9525">
              <a:solidFill>
                <a:srgbClr val="D3D2D2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6" name="object 558">
              <a:extLst>
                <a:ext uri="{FF2B5EF4-FFF2-40B4-BE49-F238E27FC236}">
                  <a16:creationId xmlns:a16="http://schemas.microsoft.com/office/drawing/2014/main" id="{44D285BA-CC9D-3DD2-AE5B-1E8EB1D6FEB2}"/>
                </a:ext>
              </a:extLst>
            </p:cNvPr>
            <p:cNvSpPr/>
            <p:nvPr/>
          </p:nvSpPr>
          <p:spPr>
            <a:xfrm>
              <a:off x="7795312" y="3164348"/>
              <a:ext cx="750640" cy="192237"/>
            </a:xfrm>
            <a:custGeom>
              <a:avLst/>
              <a:gdLst/>
              <a:ahLst/>
              <a:cxnLst/>
              <a:rect l="l" t="t" r="r" b="b"/>
              <a:pathLst>
                <a:path w="572769" h="146685">
                  <a:moveTo>
                    <a:pt x="0" y="138779"/>
                  </a:move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6191" y="0"/>
                  </a:lnTo>
                  <a:lnTo>
                    <a:pt x="566166" y="0"/>
                  </a:lnTo>
                  <a:lnTo>
                    <a:pt x="567690" y="0"/>
                  </a:lnTo>
                  <a:lnTo>
                    <a:pt x="569214" y="1524"/>
                  </a:lnTo>
                  <a:lnTo>
                    <a:pt x="570738" y="1524"/>
                  </a:lnTo>
                  <a:lnTo>
                    <a:pt x="570738" y="3048"/>
                  </a:lnTo>
                  <a:lnTo>
                    <a:pt x="570738" y="4572"/>
                  </a:lnTo>
                  <a:lnTo>
                    <a:pt x="572262" y="4572"/>
                  </a:lnTo>
                  <a:lnTo>
                    <a:pt x="572262" y="6096"/>
                  </a:lnTo>
                  <a:lnTo>
                    <a:pt x="572262" y="138779"/>
                  </a:lnTo>
                  <a:lnTo>
                    <a:pt x="572262" y="140303"/>
                  </a:lnTo>
                  <a:lnTo>
                    <a:pt x="570738" y="141827"/>
                  </a:lnTo>
                  <a:lnTo>
                    <a:pt x="570738" y="143351"/>
                  </a:lnTo>
                  <a:lnTo>
                    <a:pt x="569214" y="143351"/>
                  </a:lnTo>
                  <a:lnTo>
                    <a:pt x="569214" y="144875"/>
                  </a:lnTo>
                  <a:lnTo>
                    <a:pt x="567690" y="144875"/>
                  </a:lnTo>
                  <a:lnTo>
                    <a:pt x="566166" y="146399"/>
                  </a:lnTo>
                  <a:lnTo>
                    <a:pt x="564642" y="146399"/>
                  </a:lnTo>
                  <a:lnTo>
                    <a:pt x="7715" y="146399"/>
                  </a:lnTo>
                  <a:lnTo>
                    <a:pt x="6191" y="146399"/>
                  </a:lnTo>
                  <a:lnTo>
                    <a:pt x="4667" y="144875"/>
                  </a:lnTo>
                  <a:lnTo>
                    <a:pt x="3143" y="144875"/>
                  </a:lnTo>
                  <a:lnTo>
                    <a:pt x="1619" y="143351"/>
                  </a:lnTo>
                  <a:lnTo>
                    <a:pt x="1619" y="141827"/>
                  </a:lnTo>
                  <a:lnTo>
                    <a:pt x="0" y="141827"/>
                  </a:lnTo>
                  <a:lnTo>
                    <a:pt x="0" y="140303"/>
                  </a:lnTo>
                  <a:lnTo>
                    <a:pt x="0" y="138779"/>
                  </a:lnTo>
                  <a:close/>
                </a:path>
              </a:pathLst>
            </a:custGeom>
            <a:solidFill>
              <a:srgbClr val="F4F4F4"/>
            </a:solidFill>
            <a:ln w="9525">
              <a:solidFill>
                <a:srgbClr val="D3D2D2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7" name="object 562">
              <a:extLst>
                <a:ext uri="{FF2B5EF4-FFF2-40B4-BE49-F238E27FC236}">
                  <a16:creationId xmlns:a16="http://schemas.microsoft.com/office/drawing/2014/main" id="{468DDE84-90A8-402C-6824-AB5CBA79612F}"/>
                </a:ext>
              </a:extLst>
            </p:cNvPr>
            <p:cNvSpPr/>
            <p:nvPr/>
          </p:nvSpPr>
          <p:spPr>
            <a:xfrm>
              <a:off x="7795312" y="2922428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solidFill>
              <a:srgbClr val="F4F4F4"/>
            </a:solidFill>
            <a:ln w="9525">
              <a:solidFill>
                <a:srgbClr val="CDCCCC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8" name="TextBox 247">
              <a:extLst>
                <a:ext uri="{FF2B5EF4-FFF2-40B4-BE49-F238E27FC236}">
                  <a16:creationId xmlns:a16="http://schemas.microsoft.com/office/drawing/2014/main" id="{3158E619-6604-8E1E-5FA3-797A3CD13299}"/>
                </a:ext>
              </a:extLst>
            </p:cNvPr>
            <p:cNvSpPr txBox="1"/>
            <p:nvPr/>
          </p:nvSpPr>
          <p:spPr>
            <a:xfrm>
              <a:off x="7740284" y="2682144"/>
              <a:ext cx="635110" cy="184666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600" b="0" dirty="0">
                  <a:solidFill>
                    <a:schemeClr val="bg1">
                      <a:lumMod val="6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Small Button</a:t>
              </a:r>
              <a:endParaRPr lang="ko-KR" altLang="en-US" sz="6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9" name="TextBox 248">
              <a:extLst>
                <a:ext uri="{FF2B5EF4-FFF2-40B4-BE49-F238E27FC236}">
                  <a16:creationId xmlns:a16="http://schemas.microsoft.com/office/drawing/2014/main" id="{1712DD5F-4170-7C54-A0F2-C6B5BDE76B31}"/>
                </a:ext>
              </a:extLst>
            </p:cNvPr>
            <p:cNvSpPr txBox="1"/>
            <p:nvPr/>
          </p:nvSpPr>
          <p:spPr>
            <a:xfrm>
              <a:off x="7765534" y="2908995"/>
              <a:ext cx="779381" cy="192360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630" b="0">
                  <a:solidFill>
                    <a:schemeClr val="bg1">
                      <a:lumMod val="6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Medium Button</a:t>
              </a:r>
              <a:endParaRPr lang="ko-KR" altLang="en-US" sz="63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0" name="TextBox 249">
              <a:extLst>
                <a:ext uri="{FF2B5EF4-FFF2-40B4-BE49-F238E27FC236}">
                  <a16:creationId xmlns:a16="http://schemas.microsoft.com/office/drawing/2014/main" id="{4D984896-80CF-1803-ED3A-B75887620C0F}"/>
                </a:ext>
              </a:extLst>
            </p:cNvPr>
            <p:cNvSpPr txBox="1"/>
            <p:nvPr/>
          </p:nvSpPr>
          <p:spPr>
            <a:xfrm>
              <a:off x="7776934" y="3146398"/>
              <a:ext cx="787395" cy="215444"/>
            </a:xfrm>
            <a:prstGeom prst="rect">
              <a:avLst/>
            </a:prstGeom>
          </p:spPr>
          <p:txBody>
            <a:bodyPr wrap="none" rtlCol="0">
              <a:spAutoFit/>
            </a:bodyPr>
            <a:lstStyle/>
            <a:p>
              <a:pPr>
                <a:buClrTx/>
              </a:pPr>
              <a:r>
                <a:rPr lang="en-US" altLang="ko-KR" sz="800" b="0" dirty="0">
                  <a:solidFill>
                    <a:schemeClr val="bg1">
                      <a:lumMod val="6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Large Button</a:t>
              </a:r>
              <a:endParaRPr lang="ko-KR" altLang="en-US" sz="8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52" name="TextBox 251">
            <a:extLst>
              <a:ext uri="{FF2B5EF4-FFF2-40B4-BE49-F238E27FC236}">
                <a16:creationId xmlns:a16="http://schemas.microsoft.com/office/drawing/2014/main" id="{4E2B162E-CF70-228B-0D91-57F190CA9477}"/>
              </a:ext>
            </a:extLst>
          </p:cNvPr>
          <p:cNvSpPr txBox="1"/>
          <p:nvPr/>
        </p:nvSpPr>
        <p:spPr>
          <a:xfrm>
            <a:off x="6869972" y="5096884"/>
            <a:ext cx="697627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클릭</a:t>
            </a: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오버</a:t>
            </a:r>
          </a:p>
        </p:txBody>
      </p:sp>
      <p:pic>
        <p:nvPicPr>
          <p:cNvPr id="261" name="object 554">
            <a:extLst>
              <a:ext uri="{FF2B5EF4-FFF2-40B4-BE49-F238E27FC236}">
                <a16:creationId xmlns:a16="http://schemas.microsoft.com/office/drawing/2014/main" id="{1C453D26-81B1-7413-97F2-2078FC5B9B51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698045" y="5412967"/>
            <a:ext cx="501314" cy="119835"/>
          </a:xfrm>
          <a:prstGeom prst="rect">
            <a:avLst/>
          </a:prstGeom>
        </p:spPr>
      </p:pic>
      <p:sp>
        <p:nvSpPr>
          <p:cNvPr id="262" name="object 555">
            <a:extLst>
              <a:ext uri="{FF2B5EF4-FFF2-40B4-BE49-F238E27FC236}">
                <a16:creationId xmlns:a16="http://schemas.microsoft.com/office/drawing/2014/main" id="{C4875D48-77D4-A5FE-6769-02828B3A2250}"/>
              </a:ext>
            </a:extLst>
          </p:cNvPr>
          <p:cNvSpPr/>
          <p:nvPr/>
        </p:nvSpPr>
        <p:spPr>
          <a:xfrm>
            <a:off x="6685312" y="5408848"/>
            <a:ext cx="514297" cy="123997"/>
          </a:xfrm>
          <a:custGeom>
            <a:avLst/>
            <a:gdLst/>
            <a:ahLst/>
            <a:cxnLst/>
            <a:rect l="l" t="t" r="r" b="b"/>
            <a:pathLst>
              <a:path w="392430" h="94614">
                <a:moveTo>
                  <a:pt x="0" y="86868"/>
                </a:moveTo>
                <a:lnTo>
                  <a:pt x="0" y="6096"/>
                </a:lnTo>
                <a:lnTo>
                  <a:pt x="0" y="4572"/>
                </a:lnTo>
                <a:lnTo>
                  <a:pt x="0" y="3048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6191" y="0"/>
                </a:lnTo>
                <a:lnTo>
                  <a:pt x="387667" y="0"/>
                </a:lnTo>
                <a:lnTo>
                  <a:pt x="389191" y="0"/>
                </a:lnTo>
                <a:lnTo>
                  <a:pt x="389191" y="1524"/>
                </a:lnTo>
                <a:lnTo>
                  <a:pt x="390715" y="1524"/>
                </a:lnTo>
                <a:lnTo>
                  <a:pt x="392239" y="3048"/>
                </a:lnTo>
                <a:lnTo>
                  <a:pt x="392239" y="4572"/>
                </a:lnTo>
                <a:lnTo>
                  <a:pt x="392239" y="6096"/>
                </a:lnTo>
                <a:lnTo>
                  <a:pt x="392239" y="88392"/>
                </a:lnTo>
                <a:lnTo>
                  <a:pt x="392239" y="89916"/>
                </a:lnTo>
                <a:lnTo>
                  <a:pt x="390715" y="91440"/>
                </a:lnTo>
                <a:lnTo>
                  <a:pt x="389191" y="92964"/>
                </a:lnTo>
                <a:lnTo>
                  <a:pt x="387667" y="92964"/>
                </a:lnTo>
                <a:lnTo>
                  <a:pt x="386143" y="94583"/>
                </a:lnTo>
                <a:lnTo>
                  <a:pt x="384619" y="94583"/>
                </a:lnTo>
                <a:lnTo>
                  <a:pt x="7715" y="94583"/>
                </a:lnTo>
                <a:lnTo>
                  <a:pt x="6191" y="94583"/>
                </a:lnTo>
                <a:lnTo>
                  <a:pt x="6191" y="92964"/>
                </a:lnTo>
                <a:lnTo>
                  <a:pt x="4667" y="92964"/>
                </a:lnTo>
                <a:lnTo>
                  <a:pt x="3143" y="92964"/>
                </a:lnTo>
                <a:lnTo>
                  <a:pt x="1619" y="91440"/>
                </a:lnTo>
                <a:lnTo>
                  <a:pt x="1619" y="89916"/>
                </a:lnTo>
                <a:lnTo>
                  <a:pt x="0" y="89916"/>
                </a:lnTo>
                <a:lnTo>
                  <a:pt x="0" y="88392"/>
                </a:lnTo>
                <a:lnTo>
                  <a:pt x="0" y="86868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263" name="object 557">
            <a:extLst>
              <a:ext uri="{FF2B5EF4-FFF2-40B4-BE49-F238E27FC236}">
                <a16:creationId xmlns:a16="http://schemas.microsoft.com/office/drawing/2014/main" id="{2A1C4238-48DD-A314-E34C-B6966A6E89CB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698045" y="5866347"/>
            <a:ext cx="736992" cy="185745"/>
          </a:xfrm>
          <a:prstGeom prst="rect">
            <a:avLst/>
          </a:prstGeom>
        </p:spPr>
      </p:pic>
      <p:sp>
        <p:nvSpPr>
          <p:cNvPr id="264" name="object 558">
            <a:extLst>
              <a:ext uri="{FF2B5EF4-FFF2-40B4-BE49-F238E27FC236}">
                <a16:creationId xmlns:a16="http://schemas.microsoft.com/office/drawing/2014/main" id="{00BF5255-0B73-F8F4-F3E3-8DA3E3AD3149}"/>
              </a:ext>
            </a:extLst>
          </p:cNvPr>
          <p:cNvSpPr/>
          <p:nvPr/>
        </p:nvSpPr>
        <p:spPr>
          <a:xfrm>
            <a:off x="6685312" y="5860606"/>
            <a:ext cx="750640" cy="192237"/>
          </a:xfrm>
          <a:custGeom>
            <a:avLst/>
            <a:gdLst/>
            <a:ahLst/>
            <a:cxnLst/>
            <a:rect l="l" t="t" r="r" b="b"/>
            <a:pathLst>
              <a:path w="572769" h="146685">
                <a:moveTo>
                  <a:pt x="0" y="138779"/>
                </a:move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6191" y="0"/>
                </a:lnTo>
                <a:lnTo>
                  <a:pt x="566166" y="0"/>
                </a:lnTo>
                <a:lnTo>
                  <a:pt x="567690" y="0"/>
                </a:lnTo>
                <a:lnTo>
                  <a:pt x="569214" y="1524"/>
                </a:lnTo>
                <a:lnTo>
                  <a:pt x="570738" y="1524"/>
                </a:lnTo>
                <a:lnTo>
                  <a:pt x="570738" y="3048"/>
                </a:lnTo>
                <a:lnTo>
                  <a:pt x="570738" y="4572"/>
                </a:lnTo>
                <a:lnTo>
                  <a:pt x="572262" y="4572"/>
                </a:lnTo>
                <a:lnTo>
                  <a:pt x="572262" y="6096"/>
                </a:lnTo>
                <a:lnTo>
                  <a:pt x="572262" y="138779"/>
                </a:lnTo>
                <a:lnTo>
                  <a:pt x="572262" y="140303"/>
                </a:lnTo>
                <a:lnTo>
                  <a:pt x="570738" y="141827"/>
                </a:lnTo>
                <a:lnTo>
                  <a:pt x="570738" y="143351"/>
                </a:lnTo>
                <a:lnTo>
                  <a:pt x="569214" y="143351"/>
                </a:lnTo>
                <a:lnTo>
                  <a:pt x="569214" y="144875"/>
                </a:lnTo>
                <a:lnTo>
                  <a:pt x="567690" y="144875"/>
                </a:lnTo>
                <a:lnTo>
                  <a:pt x="566166" y="146399"/>
                </a:lnTo>
                <a:lnTo>
                  <a:pt x="564642" y="146399"/>
                </a:lnTo>
                <a:lnTo>
                  <a:pt x="7715" y="146399"/>
                </a:lnTo>
                <a:lnTo>
                  <a:pt x="6191" y="146399"/>
                </a:lnTo>
                <a:lnTo>
                  <a:pt x="4667" y="144875"/>
                </a:lnTo>
                <a:lnTo>
                  <a:pt x="3143" y="144875"/>
                </a:lnTo>
                <a:lnTo>
                  <a:pt x="1619" y="143351"/>
                </a:lnTo>
                <a:lnTo>
                  <a:pt x="1619" y="141827"/>
                </a:lnTo>
                <a:lnTo>
                  <a:pt x="0" y="141827"/>
                </a:lnTo>
                <a:lnTo>
                  <a:pt x="0" y="140303"/>
                </a:lnTo>
                <a:lnTo>
                  <a:pt x="0" y="13877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265" name="object 561">
            <a:extLst>
              <a:ext uri="{FF2B5EF4-FFF2-40B4-BE49-F238E27FC236}">
                <a16:creationId xmlns:a16="http://schemas.microsoft.com/office/drawing/2014/main" id="{333246E6-B406-E2A6-A057-D05475691CD2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698045" y="5620683"/>
            <a:ext cx="649112" cy="159780"/>
          </a:xfrm>
          <a:prstGeom prst="rect">
            <a:avLst/>
          </a:prstGeom>
        </p:spPr>
      </p:pic>
      <p:sp>
        <p:nvSpPr>
          <p:cNvPr id="266" name="object 562">
            <a:extLst>
              <a:ext uri="{FF2B5EF4-FFF2-40B4-BE49-F238E27FC236}">
                <a16:creationId xmlns:a16="http://schemas.microsoft.com/office/drawing/2014/main" id="{9A076770-C5B8-9D4D-25D3-4023473144C1}"/>
              </a:ext>
            </a:extLst>
          </p:cNvPr>
          <p:cNvSpPr/>
          <p:nvPr/>
        </p:nvSpPr>
        <p:spPr>
          <a:xfrm>
            <a:off x="6685312" y="5618686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67" name="TextBox 266">
            <a:extLst>
              <a:ext uri="{FF2B5EF4-FFF2-40B4-BE49-F238E27FC236}">
                <a16:creationId xmlns:a16="http://schemas.microsoft.com/office/drawing/2014/main" id="{87BE5F9C-F978-4D61-5F7D-C2D24841A41B}"/>
              </a:ext>
            </a:extLst>
          </p:cNvPr>
          <p:cNvSpPr txBox="1"/>
          <p:nvPr/>
        </p:nvSpPr>
        <p:spPr>
          <a:xfrm>
            <a:off x="6630284" y="5378402"/>
            <a:ext cx="635110" cy="18466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00" b="0" u="sng"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600" b="0" u="sng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8" name="TextBox 267">
            <a:extLst>
              <a:ext uri="{FF2B5EF4-FFF2-40B4-BE49-F238E27FC236}">
                <a16:creationId xmlns:a16="http://schemas.microsoft.com/office/drawing/2014/main" id="{09DB7747-3206-4485-1F0B-CFE29B8C57CE}"/>
              </a:ext>
            </a:extLst>
          </p:cNvPr>
          <p:cNvSpPr txBox="1"/>
          <p:nvPr/>
        </p:nvSpPr>
        <p:spPr>
          <a:xfrm>
            <a:off x="6655534" y="5605253"/>
            <a:ext cx="779381" cy="19236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b="0" u="sng"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630" b="0" u="sng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69" name="TextBox 268">
            <a:extLst>
              <a:ext uri="{FF2B5EF4-FFF2-40B4-BE49-F238E27FC236}">
                <a16:creationId xmlns:a16="http://schemas.microsoft.com/office/drawing/2014/main" id="{18A4FF05-5495-D7CB-B596-EE0AC4C85394}"/>
              </a:ext>
            </a:extLst>
          </p:cNvPr>
          <p:cNvSpPr txBox="1"/>
          <p:nvPr/>
        </p:nvSpPr>
        <p:spPr>
          <a:xfrm>
            <a:off x="6666934" y="5842656"/>
            <a:ext cx="787395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b="0" u="sng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Large Button</a:t>
            </a:r>
            <a:endParaRPr lang="ko-KR" altLang="en-US" sz="800" b="0" u="sng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2" name="object 553">
            <a:extLst>
              <a:ext uri="{FF2B5EF4-FFF2-40B4-BE49-F238E27FC236}">
                <a16:creationId xmlns:a16="http://schemas.microsoft.com/office/drawing/2014/main" id="{3D6084E0-CF8D-7A63-4768-5182B93711D9}"/>
              </a:ext>
            </a:extLst>
          </p:cNvPr>
          <p:cNvSpPr/>
          <p:nvPr/>
        </p:nvSpPr>
        <p:spPr>
          <a:xfrm>
            <a:off x="7587433" y="5617536"/>
            <a:ext cx="672201" cy="162984"/>
          </a:xfrm>
          <a:custGeom>
            <a:avLst/>
            <a:gdLst/>
            <a:ahLst/>
            <a:cxnLst/>
            <a:rect l="l" t="t" r="r" b="b"/>
            <a:pathLst>
              <a:path w="505460" h="122555">
                <a:moveTo>
                  <a:pt x="0" y="115919"/>
                </a:moveTo>
                <a:lnTo>
                  <a:pt x="0" y="115919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497490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1524"/>
                </a:lnTo>
                <a:lnTo>
                  <a:pt x="503586" y="1524"/>
                </a:lnTo>
                <a:lnTo>
                  <a:pt x="503586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3586" y="118967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0538" y="122015"/>
                </a:lnTo>
                <a:lnTo>
                  <a:pt x="499014" y="122015"/>
                </a:lnTo>
                <a:lnTo>
                  <a:pt x="497490" y="122015"/>
                </a:lnTo>
                <a:lnTo>
                  <a:pt x="6096" y="122015"/>
                </a:lnTo>
                <a:lnTo>
                  <a:pt x="4572" y="122015"/>
                </a:lnTo>
                <a:lnTo>
                  <a:pt x="3048" y="122015"/>
                </a:lnTo>
                <a:lnTo>
                  <a:pt x="1524" y="122015"/>
                </a:lnTo>
                <a:lnTo>
                  <a:pt x="1524" y="120491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chemeClr val="accent5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74" name="object 556">
            <a:extLst>
              <a:ext uri="{FF2B5EF4-FFF2-40B4-BE49-F238E27FC236}">
                <a16:creationId xmlns:a16="http://schemas.microsoft.com/office/drawing/2014/main" id="{4F02C7B4-1056-BB97-F373-AC8DE1F2150D}"/>
              </a:ext>
            </a:extLst>
          </p:cNvPr>
          <p:cNvSpPr/>
          <p:nvPr/>
        </p:nvSpPr>
        <p:spPr>
          <a:xfrm>
            <a:off x="7587433" y="5404602"/>
            <a:ext cx="521886" cy="125827"/>
          </a:xfrm>
          <a:custGeom>
            <a:avLst/>
            <a:gdLst/>
            <a:ahLst/>
            <a:cxnLst/>
            <a:rect l="l" t="t" r="r" b="b"/>
            <a:pathLst>
              <a:path w="392429" h="94614">
                <a:moveTo>
                  <a:pt x="0" y="86868"/>
                </a:moveTo>
                <a:lnTo>
                  <a:pt x="0" y="86868"/>
                </a:lnTo>
                <a:lnTo>
                  <a:pt x="0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384524" y="0"/>
                </a:lnTo>
                <a:lnTo>
                  <a:pt x="386048" y="0"/>
                </a:lnTo>
                <a:lnTo>
                  <a:pt x="387572" y="0"/>
                </a:lnTo>
                <a:lnTo>
                  <a:pt x="389096" y="1524"/>
                </a:lnTo>
                <a:lnTo>
                  <a:pt x="390715" y="1524"/>
                </a:lnTo>
                <a:lnTo>
                  <a:pt x="390715" y="3048"/>
                </a:lnTo>
                <a:lnTo>
                  <a:pt x="390715" y="4572"/>
                </a:lnTo>
                <a:lnTo>
                  <a:pt x="392239" y="4572"/>
                </a:lnTo>
                <a:lnTo>
                  <a:pt x="392239" y="6096"/>
                </a:lnTo>
                <a:lnTo>
                  <a:pt x="392239" y="86868"/>
                </a:lnTo>
                <a:lnTo>
                  <a:pt x="392239" y="88392"/>
                </a:lnTo>
                <a:lnTo>
                  <a:pt x="390715" y="90011"/>
                </a:lnTo>
                <a:lnTo>
                  <a:pt x="390715" y="91535"/>
                </a:lnTo>
                <a:lnTo>
                  <a:pt x="389096" y="91535"/>
                </a:lnTo>
                <a:lnTo>
                  <a:pt x="389096" y="93059"/>
                </a:lnTo>
                <a:lnTo>
                  <a:pt x="387572" y="93059"/>
                </a:lnTo>
                <a:lnTo>
                  <a:pt x="386048" y="93059"/>
                </a:lnTo>
                <a:lnTo>
                  <a:pt x="386048" y="94583"/>
                </a:lnTo>
                <a:lnTo>
                  <a:pt x="384524" y="94583"/>
                </a:lnTo>
                <a:lnTo>
                  <a:pt x="6096" y="94583"/>
                </a:lnTo>
                <a:lnTo>
                  <a:pt x="4572" y="93059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392"/>
                </a:lnTo>
                <a:lnTo>
                  <a:pt x="0" y="86868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chemeClr val="accent5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76" name="object 559">
            <a:extLst>
              <a:ext uri="{FF2B5EF4-FFF2-40B4-BE49-F238E27FC236}">
                <a16:creationId xmlns:a16="http://schemas.microsoft.com/office/drawing/2014/main" id="{2BAF59AB-D048-1083-D8D6-95B878123AEF}"/>
              </a:ext>
            </a:extLst>
          </p:cNvPr>
          <p:cNvSpPr/>
          <p:nvPr/>
        </p:nvSpPr>
        <p:spPr>
          <a:xfrm>
            <a:off x="7587433" y="5863026"/>
            <a:ext cx="759184" cy="195074"/>
          </a:xfrm>
          <a:custGeom>
            <a:avLst/>
            <a:gdLst/>
            <a:ahLst/>
            <a:cxnLst/>
            <a:rect l="l" t="t" r="r" b="b"/>
            <a:pathLst>
              <a:path w="570864" h="146685">
                <a:moveTo>
                  <a:pt x="0" y="138779"/>
                </a:moveTo>
                <a:lnTo>
                  <a:pt x="0" y="138779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566166" y="0"/>
                </a:lnTo>
                <a:lnTo>
                  <a:pt x="567690" y="0"/>
                </a:lnTo>
                <a:lnTo>
                  <a:pt x="567690" y="1524"/>
                </a:lnTo>
                <a:lnTo>
                  <a:pt x="569214" y="1524"/>
                </a:lnTo>
                <a:lnTo>
                  <a:pt x="569214" y="3048"/>
                </a:lnTo>
                <a:lnTo>
                  <a:pt x="570738" y="3048"/>
                </a:lnTo>
                <a:lnTo>
                  <a:pt x="570738" y="6096"/>
                </a:lnTo>
                <a:lnTo>
                  <a:pt x="570738" y="140303"/>
                </a:lnTo>
                <a:lnTo>
                  <a:pt x="570738" y="141827"/>
                </a:lnTo>
                <a:lnTo>
                  <a:pt x="569214" y="143351"/>
                </a:lnTo>
                <a:lnTo>
                  <a:pt x="567690" y="144875"/>
                </a:lnTo>
                <a:lnTo>
                  <a:pt x="566166" y="144875"/>
                </a:lnTo>
                <a:lnTo>
                  <a:pt x="566166" y="146399"/>
                </a:lnTo>
                <a:lnTo>
                  <a:pt x="564642" y="146399"/>
                </a:lnTo>
                <a:lnTo>
                  <a:pt x="6096" y="146399"/>
                </a:lnTo>
                <a:lnTo>
                  <a:pt x="4572" y="146399"/>
                </a:lnTo>
                <a:lnTo>
                  <a:pt x="3048" y="144875"/>
                </a:lnTo>
                <a:lnTo>
                  <a:pt x="1524" y="144875"/>
                </a:lnTo>
                <a:lnTo>
                  <a:pt x="1524" y="143351"/>
                </a:lnTo>
                <a:lnTo>
                  <a:pt x="0" y="141827"/>
                </a:lnTo>
                <a:lnTo>
                  <a:pt x="0" y="140303"/>
                </a:lnTo>
                <a:lnTo>
                  <a:pt x="0" y="138779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chemeClr val="accent5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6B6396DE-9E81-2AAF-29E9-6E94635F7D65}"/>
              </a:ext>
            </a:extLst>
          </p:cNvPr>
          <p:cNvSpPr txBox="1"/>
          <p:nvPr/>
        </p:nvSpPr>
        <p:spPr>
          <a:xfrm>
            <a:off x="7657130" y="2162752"/>
            <a:ext cx="1406682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Split </a:t>
            </a: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버튼</a:t>
            </a:r>
          </a:p>
        </p:txBody>
      </p:sp>
      <p:pic>
        <p:nvPicPr>
          <p:cNvPr id="391" name="object 561">
            <a:extLst>
              <a:ext uri="{FF2B5EF4-FFF2-40B4-BE49-F238E27FC236}">
                <a16:creationId xmlns:a16="http://schemas.microsoft.com/office/drawing/2014/main" id="{06A688DA-FA2C-FA5E-CCF7-FFFBE50F931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006690" y="2471756"/>
            <a:ext cx="649112" cy="159780"/>
          </a:xfrm>
          <a:prstGeom prst="rect">
            <a:avLst/>
          </a:prstGeom>
        </p:spPr>
      </p:pic>
      <p:sp>
        <p:nvSpPr>
          <p:cNvPr id="392" name="object 562">
            <a:extLst>
              <a:ext uri="{FF2B5EF4-FFF2-40B4-BE49-F238E27FC236}">
                <a16:creationId xmlns:a16="http://schemas.microsoft.com/office/drawing/2014/main" id="{D72D58C3-A1DE-887A-C208-C1752E064134}"/>
              </a:ext>
            </a:extLst>
          </p:cNvPr>
          <p:cNvSpPr/>
          <p:nvPr/>
        </p:nvSpPr>
        <p:spPr>
          <a:xfrm>
            <a:off x="7993957" y="2471756"/>
            <a:ext cx="662426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93" name="TextBox 392">
            <a:extLst>
              <a:ext uri="{FF2B5EF4-FFF2-40B4-BE49-F238E27FC236}">
                <a16:creationId xmlns:a16="http://schemas.microsoft.com/office/drawing/2014/main" id="{526A3900-9061-7A5C-1B1F-82CB965B25E4}"/>
              </a:ext>
            </a:extLst>
          </p:cNvPr>
          <p:cNvSpPr txBox="1"/>
          <p:nvPr/>
        </p:nvSpPr>
        <p:spPr>
          <a:xfrm>
            <a:off x="7964179" y="2471756"/>
            <a:ext cx="335348" cy="189283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394" name="object 561">
            <a:extLst>
              <a:ext uri="{FF2B5EF4-FFF2-40B4-BE49-F238E27FC236}">
                <a16:creationId xmlns:a16="http://schemas.microsoft.com/office/drawing/2014/main" id="{710ED982-9887-AD06-5CA0-6D7E1675A487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64184" y="2471756"/>
            <a:ext cx="184731" cy="159780"/>
          </a:xfrm>
          <a:prstGeom prst="rect">
            <a:avLst/>
          </a:prstGeom>
        </p:spPr>
      </p:pic>
      <p:sp>
        <p:nvSpPr>
          <p:cNvPr id="395" name="object 562">
            <a:extLst>
              <a:ext uri="{FF2B5EF4-FFF2-40B4-BE49-F238E27FC236}">
                <a16:creationId xmlns:a16="http://schemas.microsoft.com/office/drawing/2014/main" id="{8721D416-ADEE-CD84-3579-06E6E56BA18C}"/>
              </a:ext>
            </a:extLst>
          </p:cNvPr>
          <p:cNvSpPr/>
          <p:nvPr/>
        </p:nvSpPr>
        <p:spPr>
          <a:xfrm>
            <a:off x="8651451" y="2471756"/>
            <a:ext cx="197464" cy="160614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ln w="952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97" name="TextBox 396">
            <a:extLst>
              <a:ext uri="{FF2B5EF4-FFF2-40B4-BE49-F238E27FC236}">
                <a16:creationId xmlns:a16="http://schemas.microsoft.com/office/drawing/2014/main" id="{3FE20C70-875B-41FC-D808-F290638B6780}"/>
              </a:ext>
            </a:extLst>
          </p:cNvPr>
          <p:cNvSpPr txBox="1"/>
          <p:nvPr/>
        </p:nvSpPr>
        <p:spPr>
          <a:xfrm>
            <a:off x="8615948" y="2471756"/>
            <a:ext cx="264816" cy="189283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63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ko-KR" altLang="en-US" sz="63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73441A3-2E89-1D12-7E89-1A7245E3B46D}"/>
              </a:ext>
            </a:extLst>
          </p:cNvPr>
          <p:cNvSpPr txBox="1"/>
          <p:nvPr/>
        </p:nvSpPr>
        <p:spPr>
          <a:xfrm>
            <a:off x="3012540" y="5881041"/>
            <a:ext cx="787395" cy="215444"/>
          </a:xfrm>
          <a:prstGeom prst="rect">
            <a:avLst/>
          </a:prstGeom>
          <a:solidFill>
            <a:srgbClr val="2EA5AD"/>
          </a:solidFill>
          <a:ln>
            <a:solidFill>
              <a:schemeClr val="accent5">
                <a:lumMod val="75000"/>
              </a:schemeClr>
            </a:solidFill>
          </a:ln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Large Button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91AF975A-FBAB-E011-1835-89B9539DC5B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50629" y="3209525"/>
            <a:ext cx="804742" cy="438950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4C477A39-DADC-4060-79A0-54A79C3E5BC1}"/>
              </a:ext>
            </a:extLst>
          </p:cNvPr>
          <p:cNvSpPr txBox="1"/>
          <p:nvPr/>
        </p:nvSpPr>
        <p:spPr>
          <a:xfrm>
            <a:off x="2975890" y="5403909"/>
            <a:ext cx="635110" cy="18466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6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16B55E8-92E5-4D59-102F-FBF1609B9BDA}"/>
              </a:ext>
            </a:extLst>
          </p:cNvPr>
          <p:cNvSpPr txBox="1"/>
          <p:nvPr/>
        </p:nvSpPr>
        <p:spPr>
          <a:xfrm>
            <a:off x="3001140" y="5643638"/>
            <a:ext cx="779381" cy="19236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63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34D6BA2-F245-0418-0756-362312D59039}"/>
              </a:ext>
            </a:extLst>
          </p:cNvPr>
          <p:cNvSpPr txBox="1"/>
          <p:nvPr/>
        </p:nvSpPr>
        <p:spPr>
          <a:xfrm>
            <a:off x="7536426" y="5377692"/>
            <a:ext cx="635110" cy="184666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00" b="0" u="sng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600" b="0" u="sng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D680DF4-A4BB-EC30-1214-B97C5F0BE204}"/>
              </a:ext>
            </a:extLst>
          </p:cNvPr>
          <p:cNvSpPr txBox="1"/>
          <p:nvPr/>
        </p:nvSpPr>
        <p:spPr>
          <a:xfrm>
            <a:off x="7551245" y="5604543"/>
            <a:ext cx="779381" cy="19236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b="0" u="sng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630" b="0" u="sng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1B82420B-6E43-B813-6CFA-6A890EA1AD9D}"/>
              </a:ext>
            </a:extLst>
          </p:cNvPr>
          <p:cNvSpPr txBox="1"/>
          <p:nvPr/>
        </p:nvSpPr>
        <p:spPr>
          <a:xfrm>
            <a:off x="7573076" y="5841946"/>
            <a:ext cx="787395" cy="215444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800" b="0" u="sng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Large Button</a:t>
            </a:r>
            <a:endParaRPr lang="ko-KR" altLang="en-US" sz="800" b="0" u="sng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74369438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직사각형 92">
            <a:extLst>
              <a:ext uri="{FF2B5EF4-FFF2-40B4-BE49-F238E27FC236}">
                <a16:creationId xmlns:a16="http://schemas.microsoft.com/office/drawing/2014/main" id="{2EB78BA7-CA8F-E036-D352-71338B7FB096}"/>
              </a:ext>
            </a:extLst>
          </p:cNvPr>
          <p:cNvSpPr/>
          <p:nvPr/>
        </p:nvSpPr>
        <p:spPr>
          <a:xfrm>
            <a:off x="400051" y="2469594"/>
            <a:ext cx="9063990" cy="3816906"/>
          </a:xfrm>
          <a:prstGeom prst="rect">
            <a:avLst/>
          </a:prstGeom>
          <a:solidFill>
            <a:srgbClr val="F0F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   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68ACD694-ED09-BF3C-0DC1-1EB658A16939}"/>
              </a:ext>
            </a:extLst>
          </p:cNvPr>
          <p:cNvSpPr txBox="1">
            <a:spLocks/>
          </p:cNvSpPr>
          <p:nvPr/>
        </p:nvSpPr>
        <p:spPr>
          <a:xfrm>
            <a:off x="422275" y="1272747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5.5.4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위치 및 활용</a:t>
            </a:r>
          </a:p>
        </p:txBody>
      </p:sp>
      <p:pic>
        <p:nvPicPr>
          <p:cNvPr id="94" name="그림 93">
            <a:extLst>
              <a:ext uri="{FF2B5EF4-FFF2-40B4-BE49-F238E27FC236}">
                <a16:creationId xmlns:a16="http://schemas.microsoft.com/office/drawing/2014/main" id="{7C95ED17-B824-089A-971B-F1BFB15B510E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21005" y="2837498"/>
            <a:ext cx="3032539" cy="2640528"/>
          </a:xfrm>
          <a:prstGeom prst="rect">
            <a:avLst/>
          </a:prstGeom>
        </p:spPr>
      </p:pic>
      <p:pic>
        <p:nvPicPr>
          <p:cNvPr id="109" name="그림 108">
            <a:extLst>
              <a:ext uri="{FF2B5EF4-FFF2-40B4-BE49-F238E27FC236}">
                <a16:creationId xmlns:a16="http://schemas.microsoft.com/office/drawing/2014/main" id="{60A521EA-1B78-2FAB-EEED-C1A47ACEEC2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30013" y="2837498"/>
            <a:ext cx="3032539" cy="2662717"/>
          </a:xfrm>
          <a:prstGeom prst="rect">
            <a:avLst/>
          </a:prstGeom>
        </p:spPr>
      </p:pic>
      <p:pic>
        <p:nvPicPr>
          <p:cNvPr id="110" name="그림 109">
            <a:extLst>
              <a:ext uri="{FF2B5EF4-FFF2-40B4-BE49-F238E27FC236}">
                <a16:creationId xmlns:a16="http://schemas.microsoft.com/office/drawing/2014/main" id="{8D0CA7B3-2220-499B-0D91-20F6969C5D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2554" y="2837498"/>
            <a:ext cx="3084314" cy="2766267"/>
          </a:xfrm>
          <a:prstGeom prst="rect">
            <a:avLst/>
          </a:prstGeom>
        </p:spPr>
      </p:pic>
      <p:sp>
        <p:nvSpPr>
          <p:cNvPr id="112" name="텍스트 개체 틀 10">
            <a:extLst>
              <a:ext uri="{FF2B5EF4-FFF2-40B4-BE49-F238E27FC236}">
                <a16:creationId xmlns:a16="http://schemas.microsoft.com/office/drawing/2014/main" id="{3954AA45-B26F-F3A5-7F77-A8D1C97EE5FD}"/>
              </a:ext>
            </a:extLst>
          </p:cNvPr>
          <p:cNvSpPr txBox="1">
            <a:spLocks/>
          </p:cNvSpPr>
          <p:nvPr/>
        </p:nvSpPr>
        <p:spPr>
          <a:xfrm>
            <a:off x="422275" y="1743668"/>
            <a:ext cx="4659422" cy="616825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ko-KR" altLang="en-US" dirty="0"/>
              <a:t>버튼은 크기와 컬러에 따라 다음과 같이 활용할 수 있다</a:t>
            </a:r>
            <a:endParaRPr lang="en-US" altLang="ko-KR" dirty="0"/>
          </a:p>
          <a:p>
            <a:r>
              <a:rPr lang="ko-KR" altLang="en-US" dirty="0"/>
              <a:t>컬러 및 세부 사이즈 가이드는 스타일 가이드 문서에 정의 된다</a:t>
            </a:r>
            <a:r>
              <a:rPr lang="en-US" altLang="ko-KR" dirty="0"/>
              <a:t>. </a:t>
            </a:r>
          </a:p>
        </p:txBody>
      </p:sp>
      <p:sp>
        <p:nvSpPr>
          <p:cNvPr id="113" name="텍스트 개체 틀 9">
            <a:extLst>
              <a:ext uri="{FF2B5EF4-FFF2-40B4-BE49-F238E27FC236}">
                <a16:creationId xmlns:a16="http://schemas.microsoft.com/office/drawing/2014/main" id="{495FEDAA-7975-3EBC-D495-49CD659511DC}"/>
              </a:ext>
            </a:extLst>
          </p:cNvPr>
          <p:cNvSpPr txBox="1">
            <a:spLocks/>
          </p:cNvSpPr>
          <p:nvPr/>
        </p:nvSpPr>
        <p:spPr>
          <a:xfrm>
            <a:off x="523875" y="2560684"/>
            <a:ext cx="2745105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None/>
            </a:pP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작업 화면의 주요 기능 버튼</a:t>
            </a:r>
          </a:p>
        </p:txBody>
      </p:sp>
      <p:sp>
        <p:nvSpPr>
          <p:cNvPr id="114" name="텍스트 개체 틀 9">
            <a:extLst>
              <a:ext uri="{FF2B5EF4-FFF2-40B4-BE49-F238E27FC236}">
                <a16:creationId xmlns:a16="http://schemas.microsoft.com/office/drawing/2014/main" id="{1C8A32A8-27B3-CB62-2902-ADDA8AE4F371}"/>
              </a:ext>
            </a:extLst>
          </p:cNvPr>
          <p:cNvSpPr txBox="1">
            <a:spLocks/>
          </p:cNvSpPr>
          <p:nvPr/>
        </p:nvSpPr>
        <p:spPr>
          <a:xfrm>
            <a:off x="3564254" y="2560684"/>
            <a:ext cx="2745105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None/>
            </a:pP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팝업 버튼</a:t>
            </a:r>
          </a:p>
        </p:txBody>
      </p:sp>
      <p:sp>
        <p:nvSpPr>
          <p:cNvPr id="130" name="텍스트 개체 틀 9">
            <a:extLst>
              <a:ext uri="{FF2B5EF4-FFF2-40B4-BE49-F238E27FC236}">
                <a16:creationId xmlns:a16="http://schemas.microsoft.com/office/drawing/2014/main" id="{B6EBA6F3-4EF9-0183-5183-3927D4A57447}"/>
              </a:ext>
            </a:extLst>
          </p:cNvPr>
          <p:cNvSpPr txBox="1">
            <a:spLocks/>
          </p:cNvSpPr>
          <p:nvPr/>
        </p:nvSpPr>
        <p:spPr>
          <a:xfrm>
            <a:off x="6423264" y="2560684"/>
            <a:ext cx="2768636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None/>
            </a:pP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그리드 내의 버튼</a:t>
            </a:r>
          </a:p>
        </p:txBody>
      </p:sp>
      <p:sp>
        <p:nvSpPr>
          <p:cNvPr id="131" name="텍스트 개체 틀 9">
            <a:extLst>
              <a:ext uri="{FF2B5EF4-FFF2-40B4-BE49-F238E27FC236}">
                <a16:creationId xmlns:a16="http://schemas.microsoft.com/office/drawing/2014/main" id="{DD512BB1-0BD9-4F29-88CC-950B20BF3978}"/>
              </a:ext>
            </a:extLst>
          </p:cNvPr>
          <p:cNvSpPr txBox="1">
            <a:spLocks/>
          </p:cNvSpPr>
          <p:nvPr/>
        </p:nvSpPr>
        <p:spPr>
          <a:xfrm>
            <a:off x="480061" y="5606250"/>
            <a:ext cx="2788919" cy="45165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buNone/>
            </a:pPr>
            <a:r>
              <a:rPr lang="en-US" altLang="ko-KR" sz="8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Medium </a:t>
            </a:r>
            <a:r>
              <a:rPr lang="ko-KR" altLang="en-US" sz="8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사이즈의 기본형 버튼 사용</a:t>
            </a:r>
            <a:endParaRPr lang="en-US" altLang="ko-KR" sz="800" b="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marL="0" indent="0" algn="ctr">
              <a:buNone/>
            </a:pPr>
            <a:r>
              <a:rPr lang="ko-KR" altLang="en-US" sz="8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작업 화면 상단 우측에 사용</a:t>
            </a:r>
            <a:endParaRPr lang="en-US" altLang="ko-KR" sz="800" b="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텍스트 개체 틀 9">
            <a:extLst>
              <a:ext uri="{FF2B5EF4-FFF2-40B4-BE49-F238E27FC236}">
                <a16:creationId xmlns:a16="http://schemas.microsoft.com/office/drawing/2014/main" id="{257D96B9-6114-1761-5B36-197113CD8327}"/>
              </a:ext>
            </a:extLst>
          </p:cNvPr>
          <p:cNvSpPr txBox="1">
            <a:spLocks/>
          </p:cNvSpPr>
          <p:nvPr/>
        </p:nvSpPr>
        <p:spPr>
          <a:xfrm>
            <a:off x="3520440" y="5606250"/>
            <a:ext cx="2788919" cy="451650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000" b="0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algn="ctr"/>
            <a:r>
              <a:rPr lang="en-US" altLang="ko-KR" sz="800" dirty="0"/>
              <a:t>Large </a:t>
            </a:r>
            <a:r>
              <a:rPr lang="ko-KR" altLang="en-US" sz="800" dirty="0"/>
              <a:t>사이즈의 기본형 버튼 사용</a:t>
            </a:r>
            <a:endParaRPr lang="en-US" altLang="ko-KR" sz="800" dirty="0"/>
          </a:p>
          <a:p>
            <a:pPr algn="ctr"/>
            <a:r>
              <a:rPr lang="ko-KR" altLang="en-US" sz="800" dirty="0"/>
              <a:t>팝업의 결정 버튼으로 화면 가운데 위치</a:t>
            </a:r>
          </a:p>
        </p:txBody>
      </p:sp>
      <p:sp>
        <p:nvSpPr>
          <p:cNvPr id="133" name="텍스트 개체 틀 9">
            <a:extLst>
              <a:ext uri="{FF2B5EF4-FFF2-40B4-BE49-F238E27FC236}">
                <a16:creationId xmlns:a16="http://schemas.microsoft.com/office/drawing/2014/main" id="{95D644BE-2A40-8B84-2430-0CF6D03C19E2}"/>
              </a:ext>
            </a:extLst>
          </p:cNvPr>
          <p:cNvSpPr txBox="1">
            <a:spLocks/>
          </p:cNvSpPr>
          <p:nvPr/>
        </p:nvSpPr>
        <p:spPr>
          <a:xfrm>
            <a:off x="6379450" y="5606250"/>
            <a:ext cx="2812826" cy="680250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000" b="0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algn="ctr"/>
            <a:r>
              <a:rPr lang="en-US" altLang="ko-KR" sz="800" dirty="0"/>
              <a:t>Small </a:t>
            </a:r>
            <a:r>
              <a:rPr lang="ko-KR" altLang="en-US" sz="800" dirty="0"/>
              <a:t>사이즈의 버튼 사용</a:t>
            </a:r>
            <a:endParaRPr lang="en-US" altLang="ko-KR" sz="800" dirty="0"/>
          </a:p>
          <a:p>
            <a:pPr algn="ctr"/>
            <a:r>
              <a:rPr lang="ko-KR" altLang="en-US" sz="800" dirty="0"/>
              <a:t>내용에 따라 기본형</a:t>
            </a:r>
            <a:r>
              <a:rPr lang="en-US" altLang="ko-KR" sz="800" dirty="0"/>
              <a:t>/</a:t>
            </a:r>
            <a:r>
              <a:rPr lang="ko-KR" altLang="en-US" sz="800" dirty="0"/>
              <a:t>강조형 선택</a:t>
            </a:r>
            <a:endParaRPr lang="en-US" altLang="ko-KR" sz="800" dirty="0"/>
          </a:p>
          <a:p>
            <a:pPr algn="ctr"/>
            <a:r>
              <a:rPr lang="ko-KR" altLang="en-US" sz="800" dirty="0"/>
              <a:t>그리드 셀 내부에 위치</a:t>
            </a:r>
          </a:p>
          <a:p>
            <a:pPr algn="ctr"/>
            <a:endParaRPr lang="en-US" altLang="ko-KR" sz="800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D3A17DB3-5DB3-6D9F-D6A8-18835CF10BF3}"/>
              </a:ext>
            </a:extLst>
          </p:cNvPr>
          <p:cNvSpPr txBox="1"/>
          <p:nvPr/>
        </p:nvSpPr>
        <p:spPr>
          <a:xfrm>
            <a:off x="8015275" y="5176371"/>
            <a:ext cx="802853" cy="184666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6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6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16" name="그림 15">
            <a:extLst>
              <a:ext uri="{FF2B5EF4-FFF2-40B4-BE49-F238E27FC236}">
                <a16:creationId xmlns:a16="http://schemas.microsoft.com/office/drawing/2014/main" id="{6D31B576-45CA-985A-646F-DC5E869D5DF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1508" y="2848592"/>
            <a:ext cx="3032539" cy="2640528"/>
          </a:xfrm>
          <a:prstGeom prst="rect">
            <a:avLst/>
          </a:prstGeom>
        </p:spPr>
      </p:pic>
      <p:sp>
        <p:nvSpPr>
          <p:cNvPr id="106" name="직사각형 105">
            <a:extLst>
              <a:ext uri="{FF2B5EF4-FFF2-40B4-BE49-F238E27FC236}">
                <a16:creationId xmlns:a16="http://schemas.microsoft.com/office/drawing/2014/main" id="{4F3C4570-0F85-7FE1-A5E9-6099FC59BF07}"/>
              </a:ext>
            </a:extLst>
          </p:cNvPr>
          <p:cNvSpPr/>
          <p:nvPr/>
        </p:nvSpPr>
        <p:spPr>
          <a:xfrm>
            <a:off x="6929090" y="5119175"/>
            <a:ext cx="849456" cy="306593"/>
          </a:xfrm>
          <a:prstGeom prst="rect">
            <a:avLst/>
          </a:prstGeom>
          <a:solidFill>
            <a:srgbClr val="F3F4F8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8" name="그룹 17"/>
          <p:cNvGrpSpPr/>
          <p:nvPr/>
        </p:nvGrpSpPr>
        <p:grpSpPr>
          <a:xfrm>
            <a:off x="6898185" y="5167126"/>
            <a:ext cx="802853" cy="184666"/>
            <a:chOff x="6898185" y="5167126"/>
            <a:chExt cx="802853" cy="184666"/>
          </a:xfrm>
        </p:grpSpPr>
        <p:sp>
          <p:nvSpPr>
            <p:cNvPr id="120" name="object 618">
              <a:extLst>
                <a:ext uri="{FF2B5EF4-FFF2-40B4-BE49-F238E27FC236}">
                  <a16:creationId xmlns:a16="http://schemas.microsoft.com/office/drawing/2014/main" id="{8B80173C-E620-6001-F77D-A17F4B667D39}"/>
                </a:ext>
              </a:extLst>
            </p:cNvPr>
            <p:cNvSpPr/>
            <p:nvPr/>
          </p:nvSpPr>
          <p:spPr>
            <a:xfrm>
              <a:off x="6954249" y="5178655"/>
              <a:ext cx="675678" cy="169145"/>
            </a:xfrm>
            <a:custGeom>
              <a:avLst/>
              <a:gdLst/>
              <a:ahLst/>
              <a:cxnLst/>
              <a:rect l="l" t="t" r="r" b="b"/>
              <a:pathLst>
                <a:path w="392430" h="94614">
                  <a:moveTo>
                    <a:pt x="0" y="86868"/>
                  </a:move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6191" y="0"/>
                  </a:lnTo>
                  <a:lnTo>
                    <a:pt x="387667" y="0"/>
                  </a:lnTo>
                  <a:lnTo>
                    <a:pt x="389191" y="0"/>
                  </a:lnTo>
                  <a:lnTo>
                    <a:pt x="389191" y="1524"/>
                  </a:lnTo>
                  <a:lnTo>
                    <a:pt x="390715" y="1524"/>
                  </a:lnTo>
                  <a:lnTo>
                    <a:pt x="392239" y="3048"/>
                  </a:lnTo>
                  <a:lnTo>
                    <a:pt x="392239" y="3048"/>
                  </a:lnTo>
                  <a:lnTo>
                    <a:pt x="392239" y="6096"/>
                  </a:lnTo>
                  <a:lnTo>
                    <a:pt x="392239" y="88392"/>
                  </a:lnTo>
                  <a:lnTo>
                    <a:pt x="392239" y="90011"/>
                  </a:lnTo>
                  <a:lnTo>
                    <a:pt x="390715" y="91535"/>
                  </a:lnTo>
                  <a:lnTo>
                    <a:pt x="389191" y="93059"/>
                  </a:lnTo>
                  <a:lnTo>
                    <a:pt x="387667" y="93059"/>
                  </a:lnTo>
                  <a:lnTo>
                    <a:pt x="386143" y="94583"/>
                  </a:lnTo>
                  <a:lnTo>
                    <a:pt x="384619" y="94583"/>
                  </a:lnTo>
                  <a:lnTo>
                    <a:pt x="7715" y="94583"/>
                  </a:lnTo>
                  <a:lnTo>
                    <a:pt x="6191" y="94583"/>
                  </a:lnTo>
                  <a:lnTo>
                    <a:pt x="6191" y="93059"/>
                  </a:lnTo>
                  <a:lnTo>
                    <a:pt x="4667" y="93059"/>
                  </a:lnTo>
                  <a:lnTo>
                    <a:pt x="3143" y="93059"/>
                  </a:lnTo>
                  <a:lnTo>
                    <a:pt x="1619" y="91535"/>
                  </a:lnTo>
                  <a:lnTo>
                    <a:pt x="1619" y="90011"/>
                  </a:lnTo>
                  <a:lnTo>
                    <a:pt x="0" y="90011"/>
                  </a:lnTo>
                  <a:lnTo>
                    <a:pt x="0" y="88392"/>
                  </a:lnTo>
                  <a:lnTo>
                    <a:pt x="0" y="86868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86FBDAD0-D380-ADF1-C121-BCBEF01306B0}"/>
                </a:ext>
              </a:extLst>
            </p:cNvPr>
            <p:cNvSpPr txBox="1"/>
            <p:nvPr/>
          </p:nvSpPr>
          <p:spPr>
            <a:xfrm>
              <a:off x="6898185" y="5167126"/>
              <a:ext cx="802853" cy="18466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Small Button</a:t>
              </a:r>
              <a:endParaRPr lang="ko-KR" altLang="en-US" sz="6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1" name="object 562">
            <a:extLst>
              <a:ext uri="{FF2B5EF4-FFF2-40B4-BE49-F238E27FC236}">
                <a16:creationId xmlns:a16="http://schemas.microsoft.com/office/drawing/2014/main" id="{75894F63-A6FE-F6F5-C65D-4BE94E77B7AC}"/>
              </a:ext>
            </a:extLst>
          </p:cNvPr>
          <p:cNvSpPr/>
          <p:nvPr/>
        </p:nvSpPr>
        <p:spPr>
          <a:xfrm>
            <a:off x="1054626" y="5135456"/>
            <a:ext cx="857870" cy="220935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rgbClr val="A5A5A5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lIns="0" tIns="0" rIns="0" bIns="0" rtlCol="0" anchor="ctr" anchorCtr="0"/>
          <a:lstStyle/>
          <a:p>
            <a:pPr algn="ctr">
              <a:buClrTx/>
            </a:pPr>
            <a:r>
              <a:rPr lang="en-US" altLang="ko-KR" sz="700"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2" name="object 562">
            <a:extLst>
              <a:ext uri="{FF2B5EF4-FFF2-40B4-BE49-F238E27FC236}">
                <a16:creationId xmlns:a16="http://schemas.microsoft.com/office/drawing/2014/main" id="{0E02ECE2-95C2-CB1B-3047-F891D739AD6D}"/>
              </a:ext>
            </a:extLst>
          </p:cNvPr>
          <p:cNvSpPr/>
          <p:nvPr/>
        </p:nvSpPr>
        <p:spPr>
          <a:xfrm>
            <a:off x="1924333" y="5135456"/>
            <a:ext cx="857870" cy="220935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rgbClr val="A5A5A5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lIns="0" tIns="0" rIns="0" bIns="0" rtlCol="0" anchor="ctr" anchorCtr="0"/>
          <a:lstStyle/>
          <a:p>
            <a:pPr algn="ctr">
              <a:buClrTx/>
            </a:pP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0" name="그룹 19"/>
          <p:cNvGrpSpPr/>
          <p:nvPr/>
        </p:nvGrpSpPr>
        <p:grpSpPr>
          <a:xfrm>
            <a:off x="3952089" y="5126865"/>
            <a:ext cx="1949947" cy="298903"/>
            <a:chOff x="3952089" y="5126865"/>
            <a:chExt cx="1727577" cy="220935"/>
          </a:xfrm>
        </p:grpSpPr>
        <p:sp>
          <p:nvSpPr>
            <p:cNvPr id="73" name="object 562">
              <a:extLst>
                <a:ext uri="{FF2B5EF4-FFF2-40B4-BE49-F238E27FC236}">
                  <a16:creationId xmlns:a16="http://schemas.microsoft.com/office/drawing/2014/main" id="{75894F63-A6FE-F6F5-C65D-4BE94E77B7AC}"/>
                </a:ext>
              </a:extLst>
            </p:cNvPr>
            <p:cNvSpPr/>
            <p:nvPr/>
          </p:nvSpPr>
          <p:spPr>
            <a:xfrm>
              <a:off x="3952089" y="5126865"/>
              <a:ext cx="857870" cy="220935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rgbClr val="A5A5A5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lIns="0" tIns="0" rIns="0" bIns="0" rtlCol="0" anchor="ctr" anchorCtr="0"/>
            <a:lstStyle/>
            <a:p>
              <a:pPr algn="ctr">
                <a:buClrTx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Large Button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74" name="object 562">
              <a:extLst>
                <a:ext uri="{FF2B5EF4-FFF2-40B4-BE49-F238E27FC236}">
                  <a16:creationId xmlns:a16="http://schemas.microsoft.com/office/drawing/2014/main" id="{0E02ECE2-95C2-CB1B-3047-F891D739AD6D}"/>
                </a:ext>
              </a:extLst>
            </p:cNvPr>
            <p:cNvSpPr/>
            <p:nvPr/>
          </p:nvSpPr>
          <p:spPr>
            <a:xfrm>
              <a:off x="4821796" y="5126865"/>
              <a:ext cx="857870" cy="220935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solidFill>
              <a:schemeClr val="bg1"/>
            </a:solidFill>
            <a:ln w="3175">
              <a:solidFill>
                <a:srgbClr val="A5A5A5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wrap="square" lIns="0" tIns="0" rIns="0" bIns="0" rtlCol="0" anchor="ctr" anchorCtr="0"/>
            <a:lstStyle/>
            <a:p>
              <a:pPr algn="ctr">
                <a:buClrTx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Large Button</a:t>
              </a:r>
              <a:endPara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5" name="object 562">
            <a:extLst>
              <a:ext uri="{FF2B5EF4-FFF2-40B4-BE49-F238E27FC236}">
                <a16:creationId xmlns:a16="http://schemas.microsoft.com/office/drawing/2014/main" id="{0E02ECE2-95C2-CB1B-3047-F891D739AD6D}"/>
              </a:ext>
            </a:extLst>
          </p:cNvPr>
          <p:cNvSpPr/>
          <p:nvPr/>
        </p:nvSpPr>
        <p:spPr>
          <a:xfrm>
            <a:off x="6947991" y="5177366"/>
            <a:ext cx="699718" cy="171952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solidFill>
            <a:schemeClr val="bg1"/>
          </a:solidFill>
          <a:ln w="3175">
            <a:solidFill>
              <a:srgbClr val="A5A5A5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lIns="0" tIns="0" rIns="0" bIns="0" rtlCol="0" anchor="ctr" anchorCtr="0"/>
          <a:lstStyle/>
          <a:p>
            <a:pPr algn="ctr">
              <a:buClrTx/>
            </a:pPr>
            <a:r>
              <a:rPr lang="en-US" altLang="ko-KR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7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" name="object 562">
            <a:extLst>
              <a:ext uri="{FF2B5EF4-FFF2-40B4-BE49-F238E27FC236}">
                <a16:creationId xmlns:a16="http://schemas.microsoft.com/office/drawing/2014/main" id="{0E02ECE2-95C2-CB1B-3047-F891D739AD6D}"/>
              </a:ext>
            </a:extLst>
          </p:cNvPr>
          <p:cNvSpPr/>
          <p:nvPr/>
        </p:nvSpPr>
        <p:spPr>
          <a:xfrm>
            <a:off x="8071339" y="5182728"/>
            <a:ext cx="699718" cy="171952"/>
          </a:xfrm>
          <a:custGeom>
            <a:avLst/>
            <a:gdLst/>
            <a:ahLst/>
            <a:cxnLst/>
            <a:rect l="l" t="t" r="r" b="b"/>
            <a:pathLst>
              <a:path w="505459" h="122555">
                <a:moveTo>
                  <a:pt x="0" y="115919"/>
                </a:moveTo>
                <a:lnTo>
                  <a:pt x="0" y="7620"/>
                </a:lnTo>
                <a:lnTo>
                  <a:pt x="0" y="6096"/>
                </a:lnTo>
                <a:lnTo>
                  <a:pt x="0" y="4572"/>
                </a:lnTo>
                <a:lnTo>
                  <a:pt x="1619" y="3048"/>
                </a:lnTo>
                <a:lnTo>
                  <a:pt x="1619" y="1524"/>
                </a:lnTo>
                <a:lnTo>
                  <a:pt x="3143" y="1524"/>
                </a:lnTo>
                <a:lnTo>
                  <a:pt x="3143" y="0"/>
                </a:lnTo>
                <a:lnTo>
                  <a:pt x="4667" y="0"/>
                </a:lnTo>
                <a:lnTo>
                  <a:pt x="6191" y="0"/>
                </a:lnTo>
                <a:lnTo>
                  <a:pt x="7715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0"/>
                </a:lnTo>
                <a:lnTo>
                  <a:pt x="503586" y="1524"/>
                </a:lnTo>
                <a:lnTo>
                  <a:pt x="505110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5110" y="120491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2062" y="122015"/>
                </a:lnTo>
                <a:lnTo>
                  <a:pt x="3143" y="122015"/>
                </a:lnTo>
                <a:lnTo>
                  <a:pt x="3143" y="120491"/>
                </a:lnTo>
                <a:lnTo>
                  <a:pt x="1619" y="120491"/>
                </a:lnTo>
                <a:lnTo>
                  <a:pt x="1619" y="118967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solidFill>
            <a:srgbClr val="2EA5AD"/>
          </a:solidFill>
          <a:ln w="3175">
            <a:solidFill>
              <a:srgbClr val="A5A5A5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 lIns="0" tIns="0" rIns="0" bIns="0" rtlCol="0" anchor="ctr" anchorCtr="0"/>
          <a:lstStyle/>
          <a:p>
            <a:pPr algn="ctr">
              <a:buClrTx/>
            </a:pPr>
            <a:r>
              <a:rPr lang="en-US" altLang="ko-KR" sz="7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Small Button</a:t>
            </a:r>
            <a:endParaRPr lang="ko-KR" altLang="en-US" sz="7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88519696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직사각형 92">
            <a:extLst>
              <a:ext uri="{FF2B5EF4-FFF2-40B4-BE49-F238E27FC236}">
                <a16:creationId xmlns:a16="http://schemas.microsoft.com/office/drawing/2014/main" id="{2EB78BA7-CA8F-E036-D352-71338B7FB096}"/>
              </a:ext>
            </a:extLst>
          </p:cNvPr>
          <p:cNvSpPr/>
          <p:nvPr/>
        </p:nvSpPr>
        <p:spPr>
          <a:xfrm>
            <a:off x="400051" y="1266875"/>
            <a:ext cx="9063990" cy="4041971"/>
          </a:xfrm>
          <a:prstGeom prst="rect">
            <a:avLst/>
          </a:prstGeom>
          <a:solidFill>
            <a:srgbClr val="F3F4F8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   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3" name="텍스트 개체 틀 9">
            <a:extLst>
              <a:ext uri="{FF2B5EF4-FFF2-40B4-BE49-F238E27FC236}">
                <a16:creationId xmlns:a16="http://schemas.microsoft.com/office/drawing/2014/main" id="{495FEDAA-7975-3EBC-D495-49CD659511DC}"/>
              </a:ext>
            </a:extLst>
          </p:cNvPr>
          <p:cNvSpPr txBox="1">
            <a:spLocks/>
          </p:cNvSpPr>
          <p:nvPr/>
        </p:nvSpPr>
        <p:spPr>
          <a:xfrm>
            <a:off x="523875" y="1471064"/>
            <a:ext cx="2745105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None/>
            </a:pPr>
            <a:r>
              <a:rPr lang="en-US" altLang="ko-KR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Picker</a:t>
            </a:r>
            <a:r>
              <a:rPr lang="ko-KR" altLang="en-US" sz="10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팝오버에서의 입력완료 버튼</a:t>
            </a:r>
          </a:p>
        </p:txBody>
      </p:sp>
      <p:pic>
        <p:nvPicPr>
          <p:cNvPr id="3" name="그림 2">
            <a:extLst>
              <a:ext uri="{FF2B5EF4-FFF2-40B4-BE49-F238E27FC236}">
                <a16:creationId xmlns:a16="http://schemas.microsoft.com/office/drawing/2014/main" id="{7862D075-7A2C-05AC-210E-1C6C96851FB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8007" y="2272743"/>
            <a:ext cx="6324600" cy="2503444"/>
          </a:xfrm>
          <a:prstGeom prst="rect">
            <a:avLst/>
          </a:prstGeom>
        </p:spPr>
      </p:pic>
      <p:sp>
        <p:nvSpPr>
          <p:cNvPr id="5" name="텍스트 개체 틀 9">
            <a:extLst>
              <a:ext uri="{FF2B5EF4-FFF2-40B4-BE49-F238E27FC236}">
                <a16:creationId xmlns:a16="http://schemas.microsoft.com/office/drawing/2014/main" id="{720B255F-D5A3-98EE-9A7E-08EF2DED47AD}"/>
              </a:ext>
            </a:extLst>
          </p:cNvPr>
          <p:cNvSpPr txBox="1">
            <a:spLocks/>
          </p:cNvSpPr>
          <p:nvPr/>
        </p:nvSpPr>
        <p:spPr>
          <a:xfrm>
            <a:off x="791223" y="1902886"/>
            <a:ext cx="3749039" cy="328059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8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달력 </a:t>
            </a:r>
            <a:r>
              <a:rPr lang="ko-KR" altLang="en-US" sz="800" b="0" kern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피커</a:t>
            </a:r>
            <a:r>
              <a:rPr lang="ko-KR" altLang="en-US" sz="8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혹은 멀티 </a:t>
            </a:r>
            <a:r>
              <a:rPr lang="ko-KR" altLang="en-US" sz="800" b="0" kern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피커</a:t>
            </a:r>
            <a:r>
              <a:rPr lang="ko-KR" altLang="en-US" sz="8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b="0" kern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선택시</a:t>
            </a:r>
            <a:r>
              <a:rPr lang="ko-KR" altLang="en-US" sz="8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팝 오버의 하단에 사용</a:t>
            </a:r>
            <a:endParaRPr lang="en-US" altLang="ko-KR" sz="800" b="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4A98693B-8185-1710-77E6-F4532CC46C0F}"/>
              </a:ext>
            </a:extLst>
          </p:cNvPr>
          <p:cNvGrpSpPr/>
          <p:nvPr/>
        </p:nvGrpSpPr>
        <p:grpSpPr>
          <a:xfrm>
            <a:off x="791223" y="4163627"/>
            <a:ext cx="2406669" cy="496846"/>
            <a:chOff x="791223" y="4163627"/>
            <a:chExt cx="2406669" cy="496846"/>
          </a:xfrm>
        </p:grpSpPr>
        <p:sp>
          <p:nvSpPr>
            <p:cNvPr id="7" name="직사각형 6">
              <a:extLst>
                <a:ext uri="{FF2B5EF4-FFF2-40B4-BE49-F238E27FC236}">
                  <a16:creationId xmlns:a16="http://schemas.microsoft.com/office/drawing/2014/main" id="{669FB87A-0850-928B-4664-599CF19C3EA1}"/>
                </a:ext>
              </a:extLst>
            </p:cNvPr>
            <p:cNvSpPr/>
            <p:nvPr/>
          </p:nvSpPr>
          <p:spPr>
            <a:xfrm>
              <a:off x="791223" y="4163627"/>
              <a:ext cx="2005243" cy="355107"/>
            </a:xfrm>
            <a:prstGeom prst="rect">
              <a:avLst/>
            </a:prstGeom>
            <a:solidFill>
              <a:srgbClr val="F3F4F8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F17DA341-F9D9-F1EB-F640-5E880259101F}"/>
                </a:ext>
              </a:extLst>
            </p:cNvPr>
            <p:cNvSpPr/>
            <p:nvPr/>
          </p:nvSpPr>
          <p:spPr>
            <a:xfrm>
              <a:off x="1694202" y="4353880"/>
              <a:ext cx="849456" cy="306593"/>
            </a:xfrm>
            <a:prstGeom prst="rect">
              <a:avLst/>
            </a:prstGeom>
            <a:solidFill>
              <a:srgbClr val="F3F4F8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object 618">
              <a:extLst>
                <a:ext uri="{FF2B5EF4-FFF2-40B4-BE49-F238E27FC236}">
                  <a16:creationId xmlns:a16="http://schemas.microsoft.com/office/drawing/2014/main" id="{9F05B311-01FF-89A6-6932-2B6474A20ACB}"/>
                </a:ext>
              </a:extLst>
            </p:cNvPr>
            <p:cNvSpPr/>
            <p:nvPr/>
          </p:nvSpPr>
          <p:spPr>
            <a:xfrm>
              <a:off x="1719361" y="4413360"/>
              <a:ext cx="675678" cy="169145"/>
            </a:xfrm>
            <a:custGeom>
              <a:avLst/>
              <a:gdLst/>
              <a:ahLst/>
              <a:cxnLst/>
              <a:rect l="l" t="t" r="r" b="b"/>
              <a:pathLst>
                <a:path w="392430" h="94614">
                  <a:moveTo>
                    <a:pt x="0" y="86868"/>
                  </a:move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6191" y="0"/>
                  </a:lnTo>
                  <a:lnTo>
                    <a:pt x="387667" y="0"/>
                  </a:lnTo>
                  <a:lnTo>
                    <a:pt x="389191" y="0"/>
                  </a:lnTo>
                  <a:lnTo>
                    <a:pt x="389191" y="1524"/>
                  </a:lnTo>
                  <a:lnTo>
                    <a:pt x="390715" y="1524"/>
                  </a:lnTo>
                  <a:lnTo>
                    <a:pt x="392239" y="3048"/>
                  </a:lnTo>
                  <a:lnTo>
                    <a:pt x="392239" y="3048"/>
                  </a:lnTo>
                  <a:lnTo>
                    <a:pt x="392239" y="6096"/>
                  </a:lnTo>
                  <a:lnTo>
                    <a:pt x="392239" y="88392"/>
                  </a:lnTo>
                  <a:lnTo>
                    <a:pt x="392239" y="90011"/>
                  </a:lnTo>
                  <a:lnTo>
                    <a:pt x="390715" y="91535"/>
                  </a:lnTo>
                  <a:lnTo>
                    <a:pt x="389191" y="93059"/>
                  </a:lnTo>
                  <a:lnTo>
                    <a:pt x="387667" y="93059"/>
                  </a:lnTo>
                  <a:lnTo>
                    <a:pt x="386143" y="94583"/>
                  </a:lnTo>
                  <a:lnTo>
                    <a:pt x="384619" y="94583"/>
                  </a:lnTo>
                  <a:lnTo>
                    <a:pt x="7715" y="94583"/>
                  </a:lnTo>
                  <a:lnTo>
                    <a:pt x="6191" y="94583"/>
                  </a:lnTo>
                  <a:lnTo>
                    <a:pt x="6191" y="93059"/>
                  </a:lnTo>
                  <a:lnTo>
                    <a:pt x="4667" y="93059"/>
                  </a:lnTo>
                  <a:lnTo>
                    <a:pt x="3143" y="93059"/>
                  </a:lnTo>
                  <a:lnTo>
                    <a:pt x="1619" y="91535"/>
                  </a:lnTo>
                  <a:lnTo>
                    <a:pt x="1619" y="90011"/>
                  </a:lnTo>
                  <a:lnTo>
                    <a:pt x="0" y="90011"/>
                  </a:lnTo>
                  <a:lnTo>
                    <a:pt x="0" y="88392"/>
                  </a:lnTo>
                  <a:lnTo>
                    <a:pt x="0" y="86868"/>
                  </a:lnTo>
                  <a:close/>
                </a:path>
              </a:pathLst>
            </a:custGeom>
            <a:solidFill>
              <a:schemeClr val="bg1"/>
            </a:solidFill>
            <a:ln w="6105"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B6E0B53A-1436-6237-241D-6A7889729113}"/>
                </a:ext>
              </a:extLst>
            </p:cNvPr>
            <p:cNvSpPr txBox="1"/>
            <p:nvPr/>
          </p:nvSpPr>
          <p:spPr>
            <a:xfrm>
              <a:off x="1663297" y="4401831"/>
              <a:ext cx="802853" cy="18466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Small Button</a:t>
              </a:r>
              <a:endParaRPr lang="ko-KR" altLang="en-US" sz="6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object 618">
              <a:extLst>
                <a:ext uri="{FF2B5EF4-FFF2-40B4-BE49-F238E27FC236}">
                  <a16:creationId xmlns:a16="http://schemas.microsoft.com/office/drawing/2014/main" id="{4D39AAFC-D054-A5F5-6E12-F8819876F906}"/>
                </a:ext>
              </a:extLst>
            </p:cNvPr>
            <p:cNvSpPr/>
            <p:nvPr/>
          </p:nvSpPr>
          <p:spPr>
            <a:xfrm>
              <a:off x="2451103" y="4413360"/>
              <a:ext cx="675678" cy="169145"/>
            </a:xfrm>
            <a:custGeom>
              <a:avLst/>
              <a:gdLst/>
              <a:ahLst/>
              <a:cxnLst/>
              <a:rect l="l" t="t" r="r" b="b"/>
              <a:pathLst>
                <a:path w="392430" h="94614">
                  <a:moveTo>
                    <a:pt x="0" y="86868"/>
                  </a:move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6191" y="0"/>
                  </a:lnTo>
                  <a:lnTo>
                    <a:pt x="387667" y="0"/>
                  </a:lnTo>
                  <a:lnTo>
                    <a:pt x="389191" y="0"/>
                  </a:lnTo>
                  <a:lnTo>
                    <a:pt x="389191" y="1524"/>
                  </a:lnTo>
                  <a:lnTo>
                    <a:pt x="390715" y="1524"/>
                  </a:lnTo>
                  <a:lnTo>
                    <a:pt x="392239" y="3048"/>
                  </a:lnTo>
                  <a:lnTo>
                    <a:pt x="392239" y="3048"/>
                  </a:lnTo>
                  <a:lnTo>
                    <a:pt x="392239" y="6096"/>
                  </a:lnTo>
                  <a:lnTo>
                    <a:pt x="392239" y="88392"/>
                  </a:lnTo>
                  <a:lnTo>
                    <a:pt x="392239" y="90011"/>
                  </a:lnTo>
                  <a:lnTo>
                    <a:pt x="390715" y="91535"/>
                  </a:lnTo>
                  <a:lnTo>
                    <a:pt x="389191" y="93059"/>
                  </a:lnTo>
                  <a:lnTo>
                    <a:pt x="387667" y="93059"/>
                  </a:lnTo>
                  <a:lnTo>
                    <a:pt x="386143" y="94583"/>
                  </a:lnTo>
                  <a:lnTo>
                    <a:pt x="384619" y="94583"/>
                  </a:lnTo>
                  <a:lnTo>
                    <a:pt x="7715" y="94583"/>
                  </a:lnTo>
                  <a:lnTo>
                    <a:pt x="6191" y="94583"/>
                  </a:lnTo>
                  <a:lnTo>
                    <a:pt x="6191" y="93059"/>
                  </a:lnTo>
                  <a:lnTo>
                    <a:pt x="4667" y="93059"/>
                  </a:lnTo>
                  <a:lnTo>
                    <a:pt x="3143" y="93059"/>
                  </a:lnTo>
                  <a:lnTo>
                    <a:pt x="1619" y="91535"/>
                  </a:lnTo>
                  <a:lnTo>
                    <a:pt x="1619" y="90011"/>
                  </a:lnTo>
                  <a:lnTo>
                    <a:pt x="0" y="90011"/>
                  </a:lnTo>
                  <a:lnTo>
                    <a:pt x="0" y="88392"/>
                  </a:lnTo>
                  <a:lnTo>
                    <a:pt x="0" y="86868"/>
                  </a:lnTo>
                  <a:close/>
                </a:path>
              </a:pathLst>
            </a:custGeom>
            <a:solidFill>
              <a:schemeClr val="bg1"/>
            </a:solidFill>
            <a:ln w="6105">
              <a:solidFill>
                <a:schemeClr val="bg1">
                  <a:lumMod val="50000"/>
                </a:schemeClr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7B9CAE3-FAC6-CC56-C43F-4C998CD2FBDA}"/>
                </a:ext>
              </a:extLst>
            </p:cNvPr>
            <p:cNvSpPr txBox="1"/>
            <p:nvPr/>
          </p:nvSpPr>
          <p:spPr>
            <a:xfrm>
              <a:off x="2395039" y="4401831"/>
              <a:ext cx="802853" cy="18466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Small Button</a:t>
              </a:r>
              <a:endParaRPr lang="ko-KR" altLang="en-US" sz="6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09726693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68ACD694-ED09-BF3C-0DC1-1EB658A16939}"/>
              </a:ext>
            </a:extLst>
          </p:cNvPr>
          <p:cNvSpPr txBox="1">
            <a:spLocks/>
          </p:cNvSpPr>
          <p:nvPr/>
        </p:nvSpPr>
        <p:spPr>
          <a:xfrm>
            <a:off x="422275" y="1272747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5.5.5 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버튼 그룹</a:t>
            </a:r>
          </a:p>
        </p:txBody>
      </p:sp>
      <p:sp>
        <p:nvSpPr>
          <p:cNvPr id="112" name="텍스트 개체 틀 10">
            <a:extLst>
              <a:ext uri="{FF2B5EF4-FFF2-40B4-BE49-F238E27FC236}">
                <a16:creationId xmlns:a16="http://schemas.microsoft.com/office/drawing/2014/main" id="{3954AA45-B26F-F3A5-7F77-A8D1C97EE5FD}"/>
              </a:ext>
            </a:extLst>
          </p:cNvPr>
          <p:cNvSpPr txBox="1">
            <a:spLocks/>
          </p:cNvSpPr>
          <p:nvPr/>
        </p:nvSpPr>
        <p:spPr>
          <a:xfrm>
            <a:off x="422274" y="1743669"/>
            <a:ext cx="9018905" cy="361820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ko-KR" altLang="en-US" dirty="0"/>
              <a:t>버튼 그룹은 탭과 유사하지만</a:t>
            </a:r>
            <a:r>
              <a:rPr lang="en-US" altLang="ko-KR" dirty="0"/>
              <a:t>, </a:t>
            </a:r>
            <a:r>
              <a:rPr lang="ko-KR" altLang="en-US" dirty="0"/>
              <a:t>탭은 성격이 다른 기능을 가진 그룹의 나열이라면</a:t>
            </a:r>
            <a:r>
              <a:rPr lang="en-US" altLang="ko-KR" dirty="0"/>
              <a:t>, </a:t>
            </a:r>
            <a:r>
              <a:rPr lang="ko-KR" altLang="en-US" dirty="0"/>
              <a:t>버튼 그룹은 성격이 비슷한 기능의 집합이라고 할 수 있다</a:t>
            </a:r>
            <a:r>
              <a:rPr lang="en-US" altLang="ko-KR" dirty="0"/>
              <a:t>.</a:t>
            </a:r>
          </a:p>
        </p:txBody>
      </p:sp>
      <p:sp>
        <p:nvSpPr>
          <p:cNvPr id="20" name="텍스트 개체 틀 9">
            <a:extLst>
              <a:ext uri="{FF2B5EF4-FFF2-40B4-BE49-F238E27FC236}">
                <a16:creationId xmlns:a16="http://schemas.microsoft.com/office/drawing/2014/main" id="{666E23B5-51F1-38CA-A38D-51F31B0805D8}"/>
              </a:ext>
            </a:extLst>
          </p:cNvPr>
          <p:cNvSpPr txBox="1">
            <a:spLocks/>
          </p:cNvSpPr>
          <p:nvPr/>
        </p:nvSpPr>
        <p:spPr>
          <a:xfrm>
            <a:off x="478265" y="2162719"/>
            <a:ext cx="2247180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등분 너비 버튼 그룹</a:t>
            </a:r>
          </a:p>
        </p:txBody>
      </p:sp>
      <p:sp>
        <p:nvSpPr>
          <p:cNvPr id="21" name="텍스트 개체 틀 10">
            <a:extLst>
              <a:ext uri="{FF2B5EF4-FFF2-40B4-BE49-F238E27FC236}">
                <a16:creationId xmlns:a16="http://schemas.microsoft.com/office/drawing/2014/main" id="{E699E1F7-D386-794B-5491-55432F67ADBC}"/>
              </a:ext>
            </a:extLst>
          </p:cNvPr>
          <p:cNvSpPr txBox="1">
            <a:spLocks/>
          </p:cNvSpPr>
          <p:nvPr/>
        </p:nvSpPr>
        <p:spPr>
          <a:xfrm>
            <a:off x="422275" y="2512666"/>
            <a:ext cx="4478199" cy="76663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ko-KR" altLang="en-US" dirty="0"/>
              <a:t>버튼의 너비를 전체 영역의 등분으로 사용하는 것이 시각적으로 정돈되어 보인다</a:t>
            </a:r>
            <a:r>
              <a:rPr lang="en-US" altLang="ko-KR" dirty="0"/>
              <a:t>. </a:t>
            </a:r>
          </a:p>
          <a:p>
            <a:r>
              <a:rPr lang="ko-KR" altLang="en-US" dirty="0"/>
              <a:t>텍스트의 길이 문제가 없을 경우 사용할 수 있다</a:t>
            </a:r>
            <a:r>
              <a:rPr lang="en-US" altLang="ko-KR" dirty="0"/>
              <a:t>. </a:t>
            </a: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14445A39-466E-917E-2A8F-3480EADF3287}"/>
              </a:ext>
            </a:extLst>
          </p:cNvPr>
          <p:cNvGrpSpPr/>
          <p:nvPr/>
        </p:nvGrpSpPr>
        <p:grpSpPr>
          <a:xfrm>
            <a:off x="5573825" y="2829461"/>
            <a:ext cx="704356" cy="192361"/>
            <a:chOff x="825994" y="2731794"/>
            <a:chExt cx="704356" cy="192361"/>
          </a:xfrm>
        </p:grpSpPr>
        <p:pic>
          <p:nvPicPr>
            <p:cNvPr id="23" name="object 561">
              <a:extLst>
                <a:ext uri="{FF2B5EF4-FFF2-40B4-BE49-F238E27FC236}">
                  <a16:creationId xmlns:a16="http://schemas.microsoft.com/office/drawing/2014/main" id="{94AE853E-A75D-AFE0-CE1A-C4DFBA02645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24" name="object 562">
              <a:extLst>
                <a:ext uri="{FF2B5EF4-FFF2-40B4-BE49-F238E27FC236}">
                  <a16:creationId xmlns:a16="http://schemas.microsoft.com/office/drawing/2014/main" id="{BB33FFC7-52B4-37D7-9068-E0977B6A2846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C6DC2CC-A4B2-3BB4-4602-C21D0806447B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Button1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092BAEED-C97E-716F-292B-2AB79822BDD8}"/>
              </a:ext>
            </a:extLst>
          </p:cNvPr>
          <p:cNvGrpSpPr/>
          <p:nvPr/>
        </p:nvGrpSpPr>
        <p:grpSpPr>
          <a:xfrm>
            <a:off x="6228380" y="2829461"/>
            <a:ext cx="704356" cy="192361"/>
            <a:chOff x="825994" y="2731794"/>
            <a:chExt cx="704356" cy="192361"/>
          </a:xfrm>
        </p:grpSpPr>
        <p:pic>
          <p:nvPicPr>
            <p:cNvPr id="27" name="object 561">
              <a:extLst>
                <a:ext uri="{FF2B5EF4-FFF2-40B4-BE49-F238E27FC236}">
                  <a16:creationId xmlns:a16="http://schemas.microsoft.com/office/drawing/2014/main" id="{73A097EB-B49F-A58A-46F8-C486D7C9F9B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28" name="object 562">
              <a:extLst>
                <a:ext uri="{FF2B5EF4-FFF2-40B4-BE49-F238E27FC236}">
                  <a16:creationId xmlns:a16="http://schemas.microsoft.com/office/drawing/2014/main" id="{EE8541EE-B113-3DAB-F338-58687AEB4AE6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8DC0F821-31DD-389A-0E79-2E037CB18AB2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Button2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916C9816-CAE7-2139-9513-F8F0249E94E5}"/>
              </a:ext>
            </a:extLst>
          </p:cNvPr>
          <p:cNvGrpSpPr/>
          <p:nvPr/>
        </p:nvGrpSpPr>
        <p:grpSpPr>
          <a:xfrm>
            <a:off x="6882982" y="2829461"/>
            <a:ext cx="704356" cy="192361"/>
            <a:chOff x="825994" y="2731794"/>
            <a:chExt cx="704356" cy="192361"/>
          </a:xfrm>
        </p:grpSpPr>
        <p:pic>
          <p:nvPicPr>
            <p:cNvPr id="31" name="object 561">
              <a:extLst>
                <a:ext uri="{FF2B5EF4-FFF2-40B4-BE49-F238E27FC236}">
                  <a16:creationId xmlns:a16="http://schemas.microsoft.com/office/drawing/2014/main" id="{224CAC8D-B825-1C6B-A815-D0E351B4487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64" name="object 562">
              <a:extLst>
                <a:ext uri="{FF2B5EF4-FFF2-40B4-BE49-F238E27FC236}">
                  <a16:creationId xmlns:a16="http://schemas.microsoft.com/office/drawing/2014/main" id="{96442DBF-54D4-CC3D-9BF7-114F4576E0CA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9EC1E0A6-11EB-BF58-6332-E77473393B36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Button3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A8649A3C-1C9C-93B0-58C2-6F9EF7DF7670}"/>
              </a:ext>
            </a:extLst>
          </p:cNvPr>
          <p:cNvGrpSpPr/>
          <p:nvPr/>
        </p:nvGrpSpPr>
        <p:grpSpPr>
          <a:xfrm>
            <a:off x="7540089" y="2829461"/>
            <a:ext cx="704356" cy="192361"/>
            <a:chOff x="825994" y="2731794"/>
            <a:chExt cx="704356" cy="192361"/>
          </a:xfrm>
        </p:grpSpPr>
        <p:pic>
          <p:nvPicPr>
            <p:cNvPr id="67" name="object 561">
              <a:extLst>
                <a:ext uri="{FF2B5EF4-FFF2-40B4-BE49-F238E27FC236}">
                  <a16:creationId xmlns:a16="http://schemas.microsoft.com/office/drawing/2014/main" id="{AF26AA48-FFCA-E2AC-853A-527329C1873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68" name="object 562">
              <a:extLst>
                <a:ext uri="{FF2B5EF4-FFF2-40B4-BE49-F238E27FC236}">
                  <a16:creationId xmlns:a16="http://schemas.microsoft.com/office/drawing/2014/main" id="{B964F657-706B-4175-1F04-46545F9E7BFA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822237CA-AA43-C858-2A39-83E62CBA1E00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Button4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70" name="텍스트 개체 틀 9">
            <a:extLst>
              <a:ext uri="{FF2B5EF4-FFF2-40B4-BE49-F238E27FC236}">
                <a16:creationId xmlns:a16="http://schemas.microsoft.com/office/drawing/2014/main" id="{C7759C03-B8A8-8F86-6603-7D7E164F722C}"/>
              </a:ext>
            </a:extLst>
          </p:cNvPr>
          <p:cNvSpPr txBox="1">
            <a:spLocks/>
          </p:cNvSpPr>
          <p:nvPr/>
        </p:nvSpPr>
        <p:spPr>
          <a:xfrm>
            <a:off x="478265" y="3460551"/>
            <a:ext cx="2247180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가변 너비 버튼 그룹</a:t>
            </a:r>
          </a:p>
        </p:txBody>
      </p:sp>
      <p:sp>
        <p:nvSpPr>
          <p:cNvPr id="71" name="텍스트 개체 틀 10">
            <a:extLst>
              <a:ext uri="{FF2B5EF4-FFF2-40B4-BE49-F238E27FC236}">
                <a16:creationId xmlns:a16="http://schemas.microsoft.com/office/drawing/2014/main" id="{EF19003C-F5A7-C733-AAA8-AB58BEA49611}"/>
              </a:ext>
            </a:extLst>
          </p:cNvPr>
          <p:cNvSpPr txBox="1">
            <a:spLocks/>
          </p:cNvSpPr>
          <p:nvPr/>
        </p:nvSpPr>
        <p:spPr>
          <a:xfrm>
            <a:off x="422275" y="3752099"/>
            <a:ext cx="4478199" cy="76663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ko-KR" altLang="en-US" dirty="0"/>
              <a:t>글자수에 따라 버튼의 너비가 유동적이다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주로 영역의 여유가 있거나 다국어 적용 시 언어의 글자수 차이가 많이 날 경우에 사용한다</a:t>
            </a:r>
            <a:r>
              <a:rPr lang="en-US" altLang="ko-KR" dirty="0"/>
              <a:t>.</a:t>
            </a:r>
          </a:p>
        </p:txBody>
      </p:sp>
      <p:grpSp>
        <p:nvGrpSpPr>
          <p:cNvPr id="72" name="그룹 71">
            <a:extLst>
              <a:ext uri="{FF2B5EF4-FFF2-40B4-BE49-F238E27FC236}">
                <a16:creationId xmlns:a16="http://schemas.microsoft.com/office/drawing/2014/main" id="{B9B3749D-B0DD-8AC2-3994-25E329C99FC8}"/>
              </a:ext>
            </a:extLst>
          </p:cNvPr>
          <p:cNvGrpSpPr/>
          <p:nvPr/>
        </p:nvGrpSpPr>
        <p:grpSpPr>
          <a:xfrm>
            <a:off x="5577635" y="3996263"/>
            <a:ext cx="704356" cy="192361"/>
            <a:chOff x="825994" y="2731794"/>
            <a:chExt cx="704356" cy="192361"/>
          </a:xfrm>
        </p:grpSpPr>
        <p:pic>
          <p:nvPicPr>
            <p:cNvPr id="73" name="object 561">
              <a:extLst>
                <a:ext uri="{FF2B5EF4-FFF2-40B4-BE49-F238E27FC236}">
                  <a16:creationId xmlns:a16="http://schemas.microsoft.com/office/drawing/2014/main" id="{291409A7-DD11-DA98-0841-CC1899415CE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74" name="object 562">
              <a:extLst>
                <a:ext uri="{FF2B5EF4-FFF2-40B4-BE49-F238E27FC236}">
                  <a16:creationId xmlns:a16="http://schemas.microsoft.com/office/drawing/2014/main" id="{B92FA196-7A19-2E57-C1EE-EB37E4A6A5BF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A6731059-CC07-E920-6C90-802FACE9ECE2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Button1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CB806FAF-46ED-60A4-8BCE-D7A0395E4AD0}"/>
              </a:ext>
            </a:extLst>
          </p:cNvPr>
          <p:cNvGrpSpPr/>
          <p:nvPr/>
        </p:nvGrpSpPr>
        <p:grpSpPr>
          <a:xfrm>
            <a:off x="6265447" y="3996263"/>
            <a:ext cx="798683" cy="192361"/>
            <a:chOff x="851631" y="2731794"/>
            <a:chExt cx="798683" cy="192361"/>
          </a:xfrm>
        </p:grpSpPr>
        <p:pic>
          <p:nvPicPr>
            <p:cNvPr id="77" name="object 561">
              <a:extLst>
                <a:ext uri="{FF2B5EF4-FFF2-40B4-BE49-F238E27FC236}">
                  <a16:creationId xmlns:a16="http://schemas.microsoft.com/office/drawing/2014/main" id="{1F82690D-FF43-9F4D-2211-8CDD03C8AC2E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4" y="2747224"/>
              <a:ext cx="769077" cy="159780"/>
            </a:xfrm>
            <a:prstGeom prst="rect">
              <a:avLst/>
            </a:prstGeom>
          </p:spPr>
        </p:pic>
        <p:sp>
          <p:nvSpPr>
            <p:cNvPr id="78" name="object 562">
              <a:extLst>
                <a:ext uri="{FF2B5EF4-FFF2-40B4-BE49-F238E27FC236}">
                  <a16:creationId xmlns:a16="http://schemas.microsoft.com/office/drawing/2014/main" id="{CAD7F9A5-33EB-80E6-EF5A-9FD52972D45F}"/>
                </a:ext>
              </a:extLst>
            </p:cNvPr>
            <p:cNvSpPr/>
            <p:nvPr/>
          </p:nvSpPr>
          <p:spPr>
            <a:xfrm>
              <a:off x="855771" y="2745227"/>
              <a:ext cx="794543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B3470B7C-7752-AAB8-2EE5-6B226A100FAA}"/>
                </a:ext>
              </a:extLst>
            </p:cNvPr>
            <p:cNvSpPr txBox="1"/>
            <p:nvPr/>
          </p:nvSpPr>
          <p:spPr>
            <a:xfrm>
              <a:off x="851631" y="2731794"/>
              <a:ext cx="785951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 다운로드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0" name="그룹 79">
            <a:extLst>
              <a:ext uri="{FF2B5EF4-FFF2-40B4-BE49-F238E27FC236}">
                <a16:creationId xmlns:a16="http://schemas.microsoft.com/office/drawing/2014/main" id="{AACB1994-A6CD-A523-50C3-F3446DFD95DD}"/>
              </a:ext>
            </a:extLst>
          </p:cNvPr>
          <p:cNvGrpSpPr/>
          <p:nvPr/>
        </p:nvGrpSpPr>
        <p:grpSpPr>
          <a:xfrm>
            <a:off x="7045246" y="3996263"/>
            <a:ext cx="441404" cy="189283"/>
            <a:chOff x="825994" y="2731794"/>
            <a:chExt cx="704356" cy="189283"/>
          </a:xfrm>
        </p:grpSpPr>
        <p:pic>
          <p:nvPicPr>
            <p:cNvPr id="81" name="object 561">
              <a:extLst>
                <a:ext uri="{FF2B5EF4-FFF2-40B4-BE49-F238E27FC236}">
                  <a16:creationId xmlns:a16="http://schemas.microsoft.com/office/drawing/2014/main" id="{CD3F2D39-8ECE-E21B-BEEE-EB739E7220B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82" name="object 562">
              <a:extLst>
                <a:ext uri="{FF2B5EF4-FFF2-40B4-BE49-F238E27FC236}">
                  <a16:creationId xmlns:a16="http://schemas.microsoft.com/office/drawing/2014/main" id="{9CF31F22-62D1-1A91-0329-EED902D7152D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EC528C35-FBB3-E76E-7831-5AB9D28CD2F6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89283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4" name="그룹 83">
            <a:extLst>
              <a:ext uri="{FF2B5EF4-FFF2-40B4-BE49-F238E27FC236}">
                <a16:creationId xmlns:a16="http://schemas.microsoft.com/office/drawing/2014/main" id="{1F52DF08-3D72-3FFD-8026-2C89813DC524}"/>
              </a:ext>
            </a:extLst>
          </p:cNvPr>
          <p:cNvGrpSpPr/>
          <p:nvPr/>
        </p:nvGrpSpPr>
        <p:grpSpPr>
          <a:xfrm>
            <a:off x="7447083" y="3996263"/>
            <a:ext cx="560279" cy="192361"/>
            <a:chOff x="825994" y="2731794"/>
            <a:chExt cx="704356" cy="192361"/>
          </a:xfrm>
        </p:grpSpPr>
        <p:pic>
          <p:nvPicPr>
            <p:cNvPr id="85" name="object 561">
              <a:extLst>
                <a:ext uri="{FF2B5EF4-FFF2-40B4-BE49-F238E27FC236}">
                  <a16:creationId xmlns:a16="http://schemas.microsoft.com/office/drawing/2014/main" id="{F465341C-B2EF-DACD-DD5E-A54DD16EB9F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86" name="object 562">
              <a:extLst>
                <a:ext uri="{FF2B5EF4-FFF2-40B4-BE49-F238E27FC236}">
                  <a16:creationId xmlns:a16="http://schemas.microsoft.com/office/drawing/2014/main" id="{E3BB5A99-289A-87A2-E95A-273EBB989183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3D0A9E0B-5ACD-E3C1-5630-DB4EC4738173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Button3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3F98C3C6-475C-1E48-253C-4C9BDF603EB6}"/>
              </a:ext>
            </a:extLst>
          </p:cNvPr>
          <p:cNvGrpSpPr/>
          <p:nvPr/>
        </p:nvGrpSpPr>
        <p:grpSpPr>
          <a:xfrm>
            <a:off x="7985803" y="3996263"/>
            <a:ext cx="798683" cy="192361"/>
            <a:chOff x="851631" y="2731794"/>
            <a:chExt cx="798683" cy="192361"/>
          </a:xfrm>
        </p:grpSpPr>
        <p:pic>
          <p:nvPicPr>
            <p:cNvPr id="89" name="object 561">
              <a:extLst>
                <a:ext uri="{FF2B5EF4-FFF2-40B4-BE49-F238E27FC236}">
                  <a16:creationId xmlns:a16="http://schemas.microsoft.com/office/drawing/2014/main" id="{FB181931-32D9-7749-20B9-BC7EE19B7F3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4" y="2747224"/>
              <a:ext cx="769077" cy="159780"/>
            </a:xfrm>
            <a:prstGeom prst="rect">
              <a:avLst/>
            </a:prstGeom>
          </p:spPr>
        </p:pic>
        <p:sp>
          <p:nvSpPr>
            <p:cNvPr id="90" name="object 562">
              <a:extLst>
                <a:ext uri="{FF2B5EF4-FFF2-40B4-BE49-F238E27FC236}">
                  <a16:creationId xmlns:a16="http://schemas.microsoft.com/office/drawing/2014/main" id="{4F672DDF-D3E7-23A8-A401-FDE8F5A8F211}"/>
                </a:ext>
              </a:extLst>
            </p:cNvPr>
            <p:cNvSpPr/>
            <p:nvPr/>
          </p:nvSpPr>
          <p:spPr>
            <a:xfrm>
              <a:off x="855771" y="2745227"/>
              <a:ext cx="794543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ECF1D102-92B6-0B14-F3DF-D06E110D84B9}"/>
                </a:ext>
              </a:extLst>
            </p:cNvPr>
            <p:cNvSpPr txBox="1"/>
            <p:nvPr/>
          </p:nvSpPr>
          <p:spPr>
            <a:xfrm>
              <a:off x="851631" y="2731794"/>
              <a:ext cx="785951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 업로드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5" name="텍스트 개체 틀 9">
            <a:extLst>
              <a:ext uri="{FF2B5EF4-FFF2-40B4-BE49-F238E27FC236}">
                <a16:creationId xmlns:a16="http://schemas.microsoft.com/office/drawing/2014/main" id="{9324B9C6-BD2A-DE22-BA8B-68815EDBCD72}"/>
              </a:ext>
            </a:extLst>
          </p:cNvPr>
          <p:cNvSpPr txBox="1">
            <a:spLocks/>
          </p:cNvSpPr>
          <p:nvPr/>
        </p:nvSpPr>
        <p:spPr>
          <a:xfrm>
            <a:off x="478265" y="4691108"/>
            <a:ext cx="2247180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③ 버튼 그룹 분리 사용</a:t>
            </a:r>
          </a:p>
        </p:txBody>
      </p:sp>
      <p:sp>
        <p:nvSpPr>
          <p:cNvPr id="116" name="텍스트 개체 틀 10">
            <a:extLst>
              <a:ext uri="{FF2B5EF4-FFF2-40B4-BE49-F238E27FC236}">
                <a16:creationId xmlns:a16="http://schemas.microsoft.com/office/drawing/2014/main" id="{05EAC176-888D-4E22-20C0-988FAAA60272}"/>
              </a:ext>
            </a:extLst>
          </p:cNvPr>
          <p:cNvSpPr txBox="1">
            <a:spLocks/>
          </p:cNvSpPr>
          <p:nvPr/>
        </p:nvSpPr>
        <p:spPr>
          <a:xfrm>
            <a:off x="422275" y="4982656"/>
            <a:ext cx="4478199" cy="1246694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ko-KR" altLang="en-US" dirty="0"/>
              <a:t>시각적으로 분리되게 보이게 처리할 수 있다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다른 성격의 분리된 그룹과 사용할 때 그룹화 된 항목을 구분하기 위해서 </a:t>
            </a:r>
            <a:r>
              <a:rPr lang="en-US" altLang="ko-KR" dirty="0"/>
              <a:t>Divider</a:t>
            </a:r>
            <a:r>
              <a:rPr lang="ko-KR" altLang="en-US" dirty="0"/>
              <a:t>를 주도록 한다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상태별로 버튼이 겹칠 경우</a:t>
            </a:r>
            <a:r>
              <a:rPr lang="en-US" altLang="ko-KR" dirty="0"/>
              <a:t>, select </a:t>
            </a:r>
            <a:r>
              <a:rPr lang="ko-KR" altLang="en-US" dirty="0"/>
              <a:t>상태가 가장 우선적으로 표현되고 </a:t>
            </a:r>
            <a:r>
              <a:rPr lang="en-US" altLang="ko-KR" dirty="0"/>
              <a:t>disable</a:t>
            </a:r>
            <a:r>
              <a:rPr lang="ko-KR" altLang="en-US" dirty="0"/>
              <a:t>이 가장 후순위로 표현되어야 한다</a:t>
            </a:r>
            <a:r>
              <a:rPr lang="en-US" altLang="ko-KR" dirty="0"/>
              <a:t>. </a:t>
            </a:r>
          </a:p>
        </p:txBody>
      </p:sp>
      <p:grpSp>
        <p:nvGrpSpPr>
          <p:cNvPr id="117" name="그룹 116">
            <a:extLst>
              <a:ext uri="{FF2B5EF4-FFF2-40B4-BE49-F238E27FC236}">
                <a16:creationId xmlns:a16="http://schemas.microsoft.com/office/drawing/2014/main" id="{D3F0EFB0-36FB-E893-8160-32F950DC6E07}"/>
              </a:ext>
            </a:extLst>
          </p:cNvPr>
          <p:cNvGrpSpPr/>
          <p:nvPr/>
        </p:nvGrpSpPr>
        <p:grpSpPr>
          <a:xfrm>
            <a:off x="5619105" y="5268406"/>
            <a:ext cx="704356" cy="192361"/>
            <a:chOff x="825994" y="2731794"/>
            <a:chExt cx="704356" cy="192361"/>
          </a:xfrm>
        </p:grpSpPr>
        <p:pic>
          <p:nvPicPr>
            <p:cNvPr id="118" name="object 561">
              <a:extLst>
                <a:ext uri="{FF2B5EF4-FFF2-40B4-BE49-F238E27FC236}">
                  <a16:creationId xmlns:a16="http://schemas.microsoft.com/office/drawing/2014/main" id="{3766023B-542F-C7A9-5F61-62014CB70D7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119" name="object 562">
              <a:extLst>
                <a:ext uri="{FF2B5EF4-FFF2-40B4-BE49-F238E27FC236}">
                  <a16:creationId xmlns:a16="http://schemas.microsoft.com/office/drawing/2014/main" id="{75894F63-A6FE-F6F5-C65D-4BE94E77B7AC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3F6AB8B8-1201-636E-9B89-FFC6D0C3384C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월별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977D94A9-71B6-DD30-AAC0-4956F0FE1DD6}"/>
              </a:ext>
            </a:extLst>
          </p:cNvPr>
          <p:cNvGrpSpPr/>
          <p:nvPr/>
        </p:nvGrpSpPr>
        <p:grpSpPr>
          <a:xfrm>
            <a:off x="6327016" y="5268406"/>
            <a:ext cx="704356" cy="192361"/>
            <a:chOff x="825994" y="2731794"/>
            <a:chExt cx="704356" cy="192361"/>
          </a:xfrm>
        </p:grpSpPr>
        <p:pic>
          <p:nvPicPr>
            <p:cNvPr id="122" name="object 561">
              <a:extLst>
                <a:ext uri="{FF2B5EF4-FFF2-40B4-BE49-F238E27FC236}">
                  <a16:creationId xmlns:a16="http://schemas.microsoft.com/office/drawing/2014/main" id="{9ECE7791-539B-9235-A33E-1598F457112C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123" name="object 562">
              <a:extLst>
                <a:ext uri="{FF2B5EF4-FFF2-40B4-BE49-F238E27FC236}">
                  <a16:creationId xmlns:a16="http://schemas.microsoft.com/office/drawing/2014/main" id="{0E02ECE2-95C2-CB1B-3047-F891D739AD6D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1DD0F8FB-077A-C77F-1554-B4E5EA8A7E88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일별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37" name="그룹 136">
            <a:extLst>
              <a:ext uri="{FF2B5EF4-FFF2-40B4-BE49-F238E27FC236}">
                <a16:creationId xmlns:a16="http://schemas.microsoft.com/office/drawing/2014/main" id="{51CA682C-2E6F-3D30-C01C-EC5EC15FC24A}"/>
              </a:ext>
            </a:extLst>
          </p:cNvPr>
          <p:cNvGrpSpPr/>
          <p:nvPr/>
        </p:nvGrpSpPr>
        <p:grpSpPr>
          <a:xfrm>
            <a:off x="7122368" y="5268406"/>
            <a:ext cx="798683" cy="192361"/>
            <a:chOff x="851631" y="2731794"/>
            <a:chExt cx="798683" cy="192361"/>
          </a:xfrm>
        </p:grpSpPr>
        <p:pic>
          <p:nvPicPr>
            <p:cNvPr id="138" name="object 561">
              <a:extLst>
                <a:ext uri="{FF2B5EF4-FFF2-40B4-BE49-F238E27FC236}">
                  <a16:creationId xmlns:a16="http://schemas.microsoft.com/office/drawing/2014/main" id="{2A89D5E6-7D12-AEAB-D156-B8B480F681B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4" y="2747224"/>
              <a:ext cx="769077" cy="159780"/>
            </a:xfrm>
            <a:prstGeom prst="rect">
              <a:avLst/>
            </a:prstGeom>
          </p:spPr>
        </p:pic>
        <p:sp>
          <p:nvSpPr>
            <p:cNvPr id="139" name="object 562">
              <a:extLst>
                <a:ext uri="{FF2B5EF4-FFF2-40B4-BE49-F238E27FC236}">
                  <a16:creationId xmlns:a16="http://schemas.microsoft.com/office/drawing/2014/main" id="{BA12BC25-0FEF-ED82-4A22-7C3AB18DFE27}"/>
                </a:ext>
              </a:extLst>
            </p:cNvPr>
            <p:cNvSpPr/>
            <p:nvPr/>
          </p:nvSpPr>
          <p:spPr>
            <a:xfrm>
              <a:off x="855771" y="2745227"/>
              <a:ext cx="794543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0" name="TextBox 139">
              <a:extLst>
                <a:ext uri="{FF2B5EF4-FFF2-40B4-BE49-F238E27FC236}">
                  <a16:creationId xmlns:a16="http://schemas.microsoft.com/office/drawing/2014/main" id="{381BB5A5-7B08-4879-E1AA-8E6C7FB8DA50}"/>
                </a:ext>
              </a:extLst>
            </p:cNvPr>
            <p:cNvSpPr txBox="1"/>
            <p:nvPr/>
          </p:nvSpPr>
          <p:spPr>
            <a:xfrm>
              <a:off x="851631" y="2731794"/>
              <a:ext cx="785951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 다운로드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49" name="그룹 148">
            <a:extLst>
              <a:ext uri="{FF2B5EF4-FFF2-40B4-BE49-F238E27FC236}">
                <a16:creationId xmlns:a16="http://schemas.microsoft.com/office/drawing/2014/main" id="{56711778-084D-3251-DAC8-A4ADE417D792}"/>
              </a:ext>
            </a:extLst>
          </p:cNvPr>
          <p:cNvGrpSpPr/>
          <p:nvPr/>
        </p:nvGrpSpPr>
        <p:grpSpPr>
          <a:xfrm>
            <a:off x="7948632" y="5268406"/>
            <a:ext cx="798683" cy="192361"/>
            <a:chOff x="851631" y="2731794"/>
            <a:chExt cx="798683" cy="192361"/>
          </a:xfrm>
        </p:grpSpPr>
        <p:pic>
          <p:nvPicPr>
            <p:cNvPr id="150" name="object 561">
              <a:extLst>
                <a:ext uri="{FF2B5EF4-FFF2-40B4-BE49-F238E27FC236}">
                  <a16:creationId xmlns:a16="http://schemas.microsoft.com/office/drawing/2014/main" id="{A43557FF-DBB8-9278-079B-0D3E6E988C2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4" y="2747224"/>
              <a:ext cx="769077" cy="159780"/>
            </a:xfrm>
            <a:prstGeom prst="rect">
              <a:avLst/>
            </a:prstGeom>
          </p:spPr>
        </p:pic>
        <p:sp>
          <p:nvSpPr>
            <p:cNvPr id="151" name="object 562">
              <a:extLst>
                <a:ext uri="{FF2B5EF4-FFF2-40B4-BE49-F238E27FC236}">
                  <a16:creationId xmlns:a16="http://schemas.microsoft.com/office/drawing/2014/main" id="{1E67999D-B22C-DC5B-E8DC-E7DD57B5513D}"/>
                </a:ext>
              </a:extLst>
            </p:cNvPr>
            <p:cNvSpPr/>
            <p:nvPr/>
          </p:nvSpPr>
          <p:spPr>
            <a:xfrm>
              <a:off x="855771" y="2745227"/>
              <a:ext cx="794543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26660006-775C-D538-D4A8-3B05BFBE08EC}"/>
                </a:ext>
              </a:extLst>
            </p:cNvPr>
            <p:cNvSpPr txBox="1"/>
            <p:nvPr/>
          </p:nvSpPr>
          <p:spPr>
            <a:xfrm>
              <a:off x="851631" y="2731794"/>
              <a:ext cx="785951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엑셀 업로드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3" name="그룹 152">
            <a:extLst>
              <a:ext uri="{FF2B5EF4-FFF2-40B4-BE49-F238E27FC236}">
                <a16:creationId xmlns:a16="http://schemas.microsoft.com/office/drawing/2014/main" id="{89DB078D-E090-3020-ED9B-F7BA1D7D9225}"/>
              </a:ext>
            </a:extLst>
          </p:cNvPr>
          <p:cNvGrpSpPr/>
          <p:nvPr/>
        </p:nvGrpSpPr>
        <p:grpSpPr>
          <a:xfrm>
            <a:off x="5591524" y="5729826"/>
            <a:ext cx="704356" cy="192361"/>
            <a:chOff x="825994" y="2731794"/>
            <a:chExt cx="704356" cy="192361"/>
          </a:xfrm>
        </p:grpSpPr>
        <p:pic>
          <p:nvPicPr>
            <p:cNvPr id="154" name="object 561">
              <a:extLst>
                <a:ext uri="{FF2B5EF4-FFF2-40B4-BE49-F238E27FC236}">
                  <a16:creationId xmlns:a16="http://schemas.microsoft.com/office/drawing/2014/main" id="{23A587D3-CDBD-7983-3AD0-FC175306EDDE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155" name="object 562">
              <a:extLst>
                <a:ext uri="{FF2B5EF4-FFF2-40B4-BE49-F238E27FC236}">
                  <a16:creationId xmlns:a16="http://schemas.microsoft.com/office/drawing/2014/main" id="{74F56767-E3B5-BA73-87FF-2798526FFAF6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F0FD2739-ADE7-431D-0F0C-D1499A509026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Text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94FF310B-2C88-6AEC-BDC5-53C4955E1C3D}"/>
              </a:ext>
            </a:extLst>
          </p:cNvPr>
          <p:cNvGrpSpPr/>
          <p:nvPr/>
        </p:nvGrpSpPr>
        <p:grpSpPr>
          <a:xfrm>
            <a:off x="6253715" y="5729826"/>
            <a:ext cx="704356" cy="192361"/>
            <a:chOff x="825994" y="2731794"/>
            <a:chExt cx="704356" cy="192361"/>
          </a:xfrm>
        </p:grpSpPr>
        <p:pic>
          <p:nvPicPr>
            <p:cNvPr id="158" name="object 561">
              <a:extLst>
                <a:ext uri="{FF2B5EF4-FFF2-40B4-BE49-F238E27FC236}">
                  <a16:creationId xmlns:a16="http://schemas.microsoft.com/office/drawing/2014/main" id="{22C6B8F2-298B-ACE5-B7AB-6A9405DF9AA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159" name="object 562">
              <a:extLst>
                <a:ext uri="{FF2B5EF4-FFF2-40B4-BE49-F238E27FC236}">
                  <a16:creationId xmlns:a16="http://schemas.microsoft.com/office/drawing/2014/main" id="{CEC75EE8-D6D3-F3C6-C9F1-5BAA0A6D5A60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A01DBED4-81DD-3DA0-26FD-95EA4D6872E4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Button1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1" name="그룹 160">
            <a:extLst>
              <a:ext uri="{FF2B5EF4-FFF2-40B4-BE49-F238E27FC236}">
                <a16:creationId xmlns:a16="http://schemas.microsoft.com/office/drawing/2014/main" id="{2F2FED19-76EB-1C50-E182-F5BF62D1C3D9}"/>
              </a:ext>
            </a:extLst>
          </p:cNvPr>
          <p:cNvGrpSpPr/>
          <p:nvPr/>
        </p:nvGrpSpPr>
        <p:grpSpPr>
          <a:xfrm>
            <a:off x="6937319" y="5729826"/>
            <a:ext cx="798683" cy="192361"/>
            <a:chOff x="851631" y="2731794"/>
            <a:chExt cx="798683" cy="192361"/>
          </a:xfrm>
        </p:grpSpPr>
        <p:pic>
          <p:nvPicPr>
            <p:cNvPr id="162" name="object 561">
              <a:extLst>
                <a:ext uri="{FF2B5EF4-FFF2-40B4-BE49-F238E27FC236}">
                  <a16:creationId xmlns:a16="http://schemas.microsoft.com/office/drawing/2014/main" id="{24DE88DC-1AD9-8817-6E32-3A1DB1B64B0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4" y="2747224"/>
              <a:ext cx="769077" cy="159780"/>
            </a:xfrm>
            <a:prstGeom prst="rect">
              <a:avLst/>
            </a:prstGeom>
          </p:spPr>
        </p:pic>
        <p:sp>
          <p:nvSpPr>
            <p:cNvPr id="163" name="object 562">
              <a:extLst>
                <a:ext uri="{FF2B5EF4-FFF2-40B4-BE49-F238E27FC236}">
                  <a16:creationId xmlns:a16="http://schemas.microsoft.com/office/drawing/2014/main" id="{970D91F4-E799-BED3-D776-995DAC531A1F}"/>
                </a:ext>
              </a:extLst>
            </p:cNvPr>
            <p:cNvSpPr/>
            <p:nvPr/>
          </p:nvSpPr>
          <p:spPr>
            <a:xfrm>
              <a:off x="855771" y="2745227"/>
              <a:ext cx="794543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4" name="TextBox 163">
              <a:extLst>
                <a:ext uri="{FF2B5EF4-FFF2-40B4-BE49-F238E27FC236}">
                  <a16:creationId xmlns:a16="http://schemas.microsoft.com/office/drawing/2014/main" id="{603706BD-A4AC-F68C-8284-88D39EEDFC7F}"/>
                </a:ext>
              </a:extLst>
            </p:cNvPr>
            <p:cNvSpPr txBox="1"/>
            <p:nvPr/>
          </p:nvSpPr>
          <p:spPr>
            <a:xfrm>
              <a:off x="851631" y="2731794"/>
              <a:ext cx="785951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Button2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71" name="object 553">
            <a:extLst>
              <a:ext uri="{FF2B5EF4-FFF2-40B4-BE49-F238E27FC236}">
                <a16:creationId xmlns:a16="http://schemas.microsoft.com/office/drawing/2014/main" id="{A95D4C7D-DA7D-7159-1D47-83A165114DD2}"/>
              </a:ext>
            </a:extLst>
          </p:cNvPr>
          <p:cNvSpPr/>
          <p:nvPr/>
        </p:nvSpPr>
        <p:spPr>
          <a:xfrm>
            <a:off x="5610043" y="5743266"/>
            <a:ext cx="672201" cy="162984"/>
          </a:xfrm>
          <a:custGeom>
            <a:avLst/>
            <a:gdLst/>
            <a:ahLst/>
            <a:cxnLst/>
            <a:rect l="l" t="t" r="r" b="b"/>
            <a:pathLst>
              <a:path w="505460" h="122555">
                <a:moveTo>
                  <a:pt x="0" y="115919"/>
                </a:moveTo>
                <a:lnTo>
                  <a:pt x="0" y="115919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497490" y="0"/>
                </a:lnTo>
                <a:lnTo>
                  <a:pt x="499014" y="0"/>
                </a:lnTo>
                <a:lnTo>
                  <a:pt x="500538" y="0"/>
                </a:lnTo>
                <a:lnTo>
                  <a:pt x="502062" y="1524"/>
                </a:lnTo>
                <a:lnTo>
                  <a:pt x="503586" y="1524"/>
                </a:lnTo>
                <a:lnTo>
                  <a:pt x="503586" y="3048"/>
                </a:lnTo>
                <a:lnTo>
                  <a:pt x="505110" y="4572"/>
                </a:lnTo>
                <a:lnTo>
                  <a:pt x="505110" y="6096"/>
                </a:lnTo>
                <a:lnTo>
                  <a:pt x="505110" y="7620"/>
                </a:lnTo>
                <a:lnTo>
                  <a:pt x="505110" y="115919"/>
                </a:lnTo>
                <a:lnTo>
                  <a:pt x="505110" y="117443"/>
                </a:lnTo>
                <a:lnTo>
                  <a:pt x="505110" y="118967"/>
                </a:lnTo>
                <a:lnTo>
                  <a:pt x="503586" y="118967"/>
                </a:lnTo>
                <a:lnTo>
                  <a:pt x="503586" y="120491"/>
                </a:lnTo>
                <a:lnTo>
                  <a:pt x="502062" y="122015"/>
                </a:lnTo>
                <a:lnTo>
                  <a:pt x="500538" y="122015"/>
                </a:lnTo>
                <a:lnTo>
                  <a:pt x="499014" y="122015"/>
                </a:lnTo>
                <a:lnTo>
                  <a:pt x="497490" y="122015"/>
                </a:lnTo>
                <a:lnTo>
                  <a:pt x="6096" y="122015"/>
                </a:lnTo>
                <a:lnTo>
                  <a:pt x="4572" y="122015"/>
                </a:lnTo>
                <a:lnTo>
                  <a:pt x="3048" y="122015"/>
                </a:lnTo>
                <a:lnTo>
                  <a:pt x="1524" y="122015"/>
                </a:lnTo>
                <a:lnTo>
                  <a:pt x="1524" y="120491"/>
                </a:lnTo>
                <a:lnTo>
                  <a:pt x="0" y="118967"/>
                </a:lnTo>
                <a:lnTo>
                  <a:pt x="0" y="117443"/>
                </a:lnTo>
                <a:lnTo>
                  <a:pt x="0" y="115919"/>
                </a:lnTo>
                <a:close/>
              </a:path>
            </a:pathLst>
          </a:custGeom>
          <a:solidFill>
            <a:srgbClr val="2EA5AD"/>
          </a:solidFill>
          <a:ln w="6105">
            <a:solidFill>
              <a:schemeClr val="accent5">
                <a:lumMod val="75000"/>
              </a:schemeClr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CB42B04A-D55C-C919-EEF2-44C04A7EE00E}"/>
              </a:ext>
            </a:extLst>
          </p:cNvPr>
          <p:cNvGrpSpPr/>
          <p:nvPr/>
        </p:nvGrpSpPr>
        <p:grpSpPr>
          <a:xfrm>
            <a:off x="7702961" y="5729826"/>
            <a:ext cx="704356" cy="192361"/>
            <a:chOff x="825994" y="2731794"/>
            <a:chExt cx="704356" cy="192361"/>
          </a:xfrm>
        </p:grpSpPr>
        <p:pic>
          <p:nvPicPr>
            <p:cNvPr id="174" name="object 561">
              <a:extLst>
                <a:ext uri="{FF2B5EF4-FFF2-40B4-BE49-F238E27FC236}">
                  <a16:creationId xmlns:a16="http://schemas.microsoft.com/office/drawing/2014/main" id="{A6D56DBD-68BA-0DF9-3F57-AD4F040F6E0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175" name="object 562">
              <a:extLst>
                <a:ext uri="{FF2B5EF4-FFF2-40B4-BE49-F238E27FC236}">
                  <a16:creationId xmlns:a16="http://schemas.microsoft.com/office/drawing/2014/main" id="{0E02D61E-BAF9-2086-7C64-3344FEE239B2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73545D69-2069-80EF-13CE-4F99E1F407BE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Button3</a:t>
              </a:r>
              <a:endParaRPr lang="ko-KR" altLang="en-US" sz="63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0F084F1E-43E8-9F3D-C7A2-9FD4D92183F1}"/>
              </a:ext>
            </a:extLst>
          </p:cNvPr>
          <p:cNvGrpSpPr/>
          <p:nvPr/>
        </p:nvGrpSpPr>
        <p:grpSpPr>
          <a:xfrm>
            <a:off x="8368946" y="5729826"/>
            <a:ext cx="704356" cy="192361"/>
            <a:chOff x="825994" y="2731794"/>
            <a:chExt cx="704356" cy="192361"/>
          </a:xfrm>
        </p:grpSpPr>
        <p:pic>
          <p:nvPicPr>
            <p:cNvPr id="178" name="object 561">
              <a:extLst>
                <a:ext uri="{FF2B5EF4-FFF2-40B4-BE49-F238E27FC236}">
                  <a16:creationId xmlns:a16="http://schemas.microsoft.com/office/drawing/2014/main" id="{22CD2102-9A24-2438-DFDA-F82108FC906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8505" y="2747224"/>
              <a:ext cx="649112" cy="159780"/>
            </a:xfrm>
            <a:prstGeom prst="rect">
              <a:avLst/>
            </a:prstGeom>
          </p:spPr>
        </p:pic>
        <p:sp>
          <p:nvSpPr>
            <p:cNvPr id="179" name="object 562">
              <a:extLst>
                <a:ext uri="{FF2B5EF4-FFF2-40B4-BE49-F238E27FC236}">
                  <a16:creationId xmlns:a16="http://schemas.microsoft.com/office/drawing/2014/main" id="{2BDF3331-CD30-78E8-0A8E-62FB8D5849F8}"/>
                </a:ext>
              </a:extLst>
            </p:cNvPr>
            <p:cNvSpPr/>
            <p:nvPr/>
          </p:nvSpPr>
          <p:spPr>
            <a:xfrm>
              <a:off x="855772" y="2745227"/>
              <a:ext cx="662426" cy="160614"/>
            </a:xfrm>
            <a:custGeom>
              <a:avLst/>
              <a:gdLst/>
              <a:ahLst/>
              <a:cxnLst/>
              <a:rect l="l" t="t" r="r" b="b"/>
              <a:pathLst>
                <a:path w="505459" h="122555">
                  <a:moveTo>
                    <a:pt x="0" y="115919"/>
                  </a:moveTo>
                  <a:lnTo>
                    <a:pt x="0" y="7620"/>
                  </a:lnTo>
                  <a:lnTo>
                    <a:pt x="0" y="6096"/>
                  </a:lnTo>
                  <a:lnTo>
                    <a:pt x="0" y="4572"/>
                  </a:lnTo>
                  <a:lnTo>
                    <a:pt x="1619" y="3048"/>
                  </a:lnTo>
                  <a:lnTo>
                    <a:pt x="1619" y="1524"/>
                  </a:lnTo>
                  <a:lnTo>
                    <a:pt x="3143" y="1524"/>
                  </a:lnTo>
                  <a:lnTo>
                    <a:pt x="3143" y="0"/>
                  </a:lnTo>
                  <a:lnTo>
                    <a:pt x="4667" y="0"/>
                  </a:lnTo>
                  <a:lnTo>
                    <a:pt x="6191" y="0"/>
                  </a:lnTo>
                  <a:lnTo>
                    <a:pt x="7715" y="0"/>
                  </a:lnTo>
                  <a:lnTo>
                    <a:pt x="499014" y="0"/>
                  </a:lnTo>
                  <a:lnTo>
                    <a:pt x="500538" y="0"/>
                  </a:lnTo>
                  <a:lnTo>
                    <a:pt x="502062" y="0"/>
                  </a:lnTo>
                  <a:lnTo>
                    <a:pt x="503586" y="1524"/>
                  </a:lnTo>
                  <a:lnTo>
                    <a:pt x="505110" y="3048"/>
                  </a:lnTo>
                  <a:lnTo>
                    <a:pt x="505110" y="4572"/>
                  </a:lnTo>
                  <a:lnTo>
                    <a:pt x="505110" y="6096"/>
                  </a:lnTo>
                  <a:lnTo>
                    <a:pt x="505110" y="7620"/>
                  </a:lnTo>
                  <a:lnTo>
                    <a:pt x="505110" y="115919"/>
                  </a:lnTo>
                  <a:lnTo>
                    <a:pt x="505110" y="117443"/>
                  </a:lnTo>
                  <a:lnTo>
                    <a:pt x="505110" y="118967"/>
                  </a:lnTo>
                  <a:lnTo>
                    <a:pt x="505110" y="120491"/>
                  </a:lnTo>
                  <a:lnTo>
                    <a:pt x="503586" y="120491"/>
                  </a:lnTo>
                  <a:lnTo>
                    <a:pt x="502062" y="122015"/>
                  </a:lnTo>
                  <a:lnTo>
                    <a:pt x="502062" y="122015"/>
                  </a:lnTo>
                  <a:lnTo>
                    <a:pt x="3143" y="122015"/>
                  </a:lnTo>
                  <a:lnTo>
                    <a:pt x="3143" y="120491"/>
                  </a:lnTo>
                  <a:lnTo>
                    <a:pt x="1619" y="120491"/>
                  </a:lnTo>
                  <a:lnTo>
                    <a:pt x="1619" y="118967"/>
                  </a:lnTo>
                  <a:lnTo>
                    <a:pt x="0" y="118967"/>
                  </a:lnTo>
                  <a:lnTo>
                    <a:pt x="0" y="117443"/>
                  </a:lnTo>
                  <a:lnTo>
                    <a:pt x="0" y="115919"/>
                  </a:lnTo>
                  <a:close/>
                </a:path>
              </a:pathLst>
            </a:custGeom>
            <a:ln w="952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0" name="TextBox 179">
              <a:extLst>
                <a:ext uri="{FF2B5EF4-FFF2-40B4-BE49-F238E27FC236}">
                  <a16:creationId xmlns:a16="http://schemas.microsoft.com/office/drawing/2014/main" id="{CACE45CF-CA54-25E4-5CB1-5F1554E12FFA}"/>
                </a:ext>
              </a:extLst>
            </p:cNvPr>
            <p:cNvSpPr txBox="1"/>
            <p:nvPr/>
          </p:nvSpPr>
          <p:spPr>
            <a:xfrm>
              <a:off x="825994" y="2731794"/>
              <a:ext cx="704356" cy="192361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630" dirty="0">
                  <a:solidFill>
                    <a:schemeClr val="bg1">
                      <a:lumMod val="65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Button3</a:t>
              </a:r>
              <a:endParaRPr lang="ko-KR" altLang="en-US" sz="63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C6D4DDA6-453F-5205-0BC3-9A128908708C}"/>
              </a:ext>
            </a:extLst>
          </p:cNvPr>
          <p:cNvSpPr txBox="1"/>
          <p:nvPr/>
        </p:nvSpPr>
        <p:spPr>
          <a:xfrm>
            <a:off x="5573855" y="5730273"/>
            <a:ext cx="779381" cy="192360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en-US" altLang="ko-KR" sz="630" b="0" u="sng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Medium Button</a:t>
            </a:r>
            <a:endParaRPr lang="ko-KR" altLang="en-US" sz="630" b="0" u="sng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958072203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직사각형 4">
            <a:extLst>
              <a:ext uri="{FF2B5EF4-FFF2-40B4-BE49-F238E27FC236}">
                <a16:creationId xmlns:a16="http://schemas.microsoft.com/office/drawing/2014/main" id="{FBDBDCCC-2503-BCB5-7D3A-A174465B4E64}"/>
              </a:ext>
            </a:extLst>
          </p:cNvPr>
          <p:cNvSpPr/>
          <p:nvPr/>
        </p:nvSpPr>
        <p:spPr>
          <a:xfrm>
            <a:off x="400051" y="1770063"/>
            <a:ext cx="9063990" cy="3485518"/>
          </a:xfrm>
          <a:prstGeom prst="rect">
            <a:avLst/>
          </a:prstGeom>
          <a:solidFill>
            <a:srgbClr val="F3F4F8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   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텍스트 개체 틀 9">
            <a:extLst>
              <a:ext uri="{FF2B5EF4-FFF2-40B4-BE49-F238E27FC236}">
                <a16:creationId xmlns:a16="http://schemas.microsoft.com/office/drawing/2014/main" id="{666E23B5-51F1-38CA-A38D-51F31B0805D8}"/>
              </a:ext>
            </a:extLst>
          </p:cNvPr>
          <p:cNvSpPr txBox="1">
            <a:spLocks/>
          </p:cNvSpPr>
          <p:nvPr/>
        </p:nvSpPr>
        <p:spPr>
          <a:xfrm>
            <a:off x="478265" y="1238001"/>
            <a:ext cx="1604028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④ 아이콘 버튼 그룹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F849E56-EB99-1309-3054-BC42ECAAFA3A}"/>
              </a:ext>
            </a:extLst>
          </p:cNvPr>
          <p:cNvSpPr txBox="1"/>
          <p:nvPr/>
        </p:nvSpPr>
        <p:spPr>
          <a:xfrm>
            <a:off x="1278384" y="1968737"/>
            <a:ext cx="1926455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이전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다음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E23F096-AD9D-6376-0463-E4D781058E91}"/>
              </a:ext>
            </a:extLst>
          </p:cNvPr>
          <p:cNvSpPr txBox="1"/>
          <p:nvPr/>
        </p:nvSpPr>
        <p:spPr>
          <a:xfrm>
            <a:off x="4548767" y="1968737"/>
            <a:ext cx="81153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트리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21C1D71-75BA-4094-3EB6-11520BB0DD6C}"/>
              </a:ext>
            </a:extLst>
          </p:cNvPr>
          <p:cNvSpPr txBox="1"/>
          <p:nvPr/>
        </p:nvSpPr>
        <p:spPr>
          <a:xfrm>
            <a:off x="7213290" y="1968737"/>
            <a:ext cx="128778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닫기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열기</a:t>
            </a: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1DC00E63-7E53-A44B-D3F8-E482A6EDF68B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42413"/>
          <a:stretch/>
        </p:blipFill>
        <p:spPr>
          <a:xfrm>
            <a:off x="1026796" y="2259747"/>
            <a:ext cx="7810500" cy="1025722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8B116682-1395-C61A-45C5-54075EAA6D39}"/>
              </a:ext>
            </a:extLst>
          </p:cNvPr>
          <p:cNvSpPr txBox="1"/>
          <p:nvPr/>
        </p:nvSpPr>
        <p:spPr>
          <a:xfrm>
            <a:off x="1163955" y="3949580"/>
            <a:ext cx="193712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아래 이동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4A18B1A-9BF9-7AFC-4A32-EC1347EA5894}"/>
              </a:ext>
            </a:extLst>
          </p:cNvPr>
          <p:cNvSpPr txBox="1"/>
          <p:nvPr/>
        </p:nvSpPr>
        <p:spPr>
          <a:xfrm>
            <a:off x="3888418" y="3949580"/>
            <a:ext cx="1970843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아코디언 전부 닫기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열기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B0F0981D-3283-828F-9C92-C09BF1C5CEBE}"/>
              </a:ext>
            </a:extLst>
          </p:cNvPr>
          <p:cNvSpPr/>
          <p:nvPr/>
        </p:nvSpPr>
        <p:spPr>
          <a:xfrm>
            <a:off x="1714756" y="2840296"/>
            <a:ext cx="1668780" cy="205740"/>
          </a:xfrm>
          <a:prstGeom prst="rect">
            <a:avLst/>
          </a:prstGeom>
          <a:solidFill>
            <a:srgbClr val="F3F4F8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5" name="그룹 94">
            <a:extLst>
              <a:ext uri="{FF2B5EF4-FFF2-40B4-BE49-F238E27FC236}">
                <a16:creationId xmlns:a16="http://schemas.microsoft.com/office/drawing/2014/main" id="{77AA495B-A2FD-C018-068D-B623A9C22382}"/>
              </a:ext>
            </a:extLst>
          </p:cNvPr>
          <p:cNvGrpSpPr/>
          <p:nvPr/>
        </p:nvGrpSpPr>
        <p:grpSpPr>
          <a:xfrm>
            <a:off x="931545" y="4195801"/>
            <a:ext cx="7810500" cy="857091"/>
            <a:chOff x="965835" y="5063490"/>
            <a:chExt cx="7810500" cy="857091"/>
          </a:xfrm>
        </p:grpSpPr>
        <p:pic>
          <p:nvPicPr>
            <p:cNvPr id="3" name="그림 2">
              <a:extLst>
                <a:ext uri="{FF2B5EF4-FFF2-40B4-BE49-F238E27FC236}">
                  <a16:creationId xmlns:a16="http://schemas.microsoft.com/office/drawing/2014/main" id="{5F1C1505-FD53-C5D7-9B98-8737DCAA3BE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t="51881"/>
            <a:stretch/>
          </p:blipFill>
          <p:spPr>
            <a:xfrm>
              <a:off x="965835" y="5063490"/>
              <a:ext cx="7810500" cy="857091"/>
            </a:xfrm>
            <a:prstGeom prst="rect">
              <a:avLst/>
            </a:prstGeom>
          </p:spPr>
        </p:pic>
        <p:sp>
          <p:nvSpPr>
            <p:cNvPr id="92" name="직사각형 91">
              <a:extLst>
                <a:ext uri="{FF2B5EF4-FFF2-40B4-BE49-F238E27FC236}">
                  <a16:creationId xmlns:a16="http://schemas.microsoft.com/office/drawing/2014/main" id="{226BBA35-0835-15CD-208D-F910779E79F8}"/>
                </a:ext>
              </a:extLst>
            </p:cNvPr>
            <p:cNvSpPr/>
            <p:nvPr/>
          </p:nvSpPr>
          <p:spPr>
            <a:xfrm>
              <a:off x="1466594" y="5561743"/>
              <a:ext cx="1668780" cy="205740"/>
            </a:xfrm>
            <a:prstGeom prst="rect">
              <a:avLst/>
            </a:prstGeom>
            <a:solidFill>
              <a:srgbClr val="F3F4F8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3" name="직사각형 92">
              <a:extLst>
                <a:ext uri="{FF2B5EF4-FFF2-40B4-BE49-F238E27FC236}">
                  <a16:creationId xmlns:a16="http://schemas.microsoft.com/office/drawing/2014/main" id="{547A684C-55CB-23E5-B6AB-82F18771C0A7}"/>
                </a:ext>
              </a:extLst>
            </p:cNvPr>
            <p:cNvSpPr/>
            <p:nvPr/>
          </p:nvSpPr>
          <p:spPr>
            <a:xfrm>
              <a:off x="4118610" y="5607463"/>
              <a:ext cx="1668780" cy="205740"/>
            </a:xfrm>
            <a:prstGeom prst="rect">
              <a:avLst/>
            </a:prstGeom>
            <a:solidFill>
              <a:srgbClr val="F3F4F8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1324483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/>
          <p:cNvSpPr txBox="1">
            <a:spLocks/>
          </p:cNvSpPr>
          <p:nvPr/>
        </p:nvSpPr>
        <p:spPr>
          <a:xfrm>
            <a:off x="422275" y="1228321"/>
            <a:ext cx="8926513" cy="41052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sz="1200" b="1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1.3 </a:t>
            </a:r>
            <a:r>
              <a:rPr lang="ko-KR" altLang="en-US" dirty="0"/>
              <a:t>기대 효과</a:t>
            </a:r>
          </a:p>
        </p:txBody>
      </p:sp>
      <p:sp>
        <p:nvSpPr>
          <p:cNvPr id="5" name="텍스트 개체 틀 9"/>
          <p:cNvSpPr txBox="1">
            <a:spLocks/>
          </p:cNvSpPr>
          <p:nvPr/>
        </p:nvSpPr>
        <p:spPr>
          <a:xfrm>
            <a:off x="417659" y="4115367"/>
            <a:ext cx="8931129" cy="368843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1.3.2 </a:t>
            </a:r>
            <a:r>
              <a:rPr lang="ko-KR" altLang="en-US" sz="1100" dirty="0"/>
              <a:t>제작자의 기대효과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422275" y="4547724"/>
            <a:ext cx="8912225" cy="16168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① 확장성 및 유연성 향상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공통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UI/UX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바탕으로 시스템의 확장성과 유연성을 높일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향후 새로운 기능 추가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플랫폼 변경 등의 작업을 보다 용이하게 수행할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② 유지보수 및 업데이트의 효율성</a:t>
            </a:r>
            <a:endParaRPr lang="en-US" altLang="ko-KR" sz="1000" b="1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공통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UI/UX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설계를 통해 시스템의 일관성을 유지할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향후 유지보수 및 업데이트 작업을 보다 효율적으로 수행할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sp>
        <p:nvSpPr>
          <p:cNvPr id="2" name="텍스트 개체 틀 9">
            <a:extLst>
              <a:ext uri="{FF2B5EF4-FFF2-40B4-BE49-F238E27FC236}">
                <a16:creationId xmlns:a16="http://schemas.microsoft.com/office/drawing/2014/main" id="{7A5F5B4B-B5D5-A6ED-3F91-6E2735C0327F}"/>
              </a:ext>
            </a:extLst>
          </p:cNvPr>
          <p:cNvSpPr txBox="1">
            <a:spLocks/>
          </p:cNvSpPr>
          <p:nvPr/>
        </p:nvSpPr>
        <p:spPr>
          <a:xfrm>
            <a:off x="417659" y="1764713"/>
            <a:ext cx="8931129" cy="368843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1.3.1 </a:t>
            </a:r>
            <a:r>
              <a:rPr lang="ko-KR" altLang="en-US" sz="1100" dirty="0"/>
              <a:t>사용자의 기대효과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422275" y="2191527"/>
            <a:ext cx="8912225" cy="1616853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① 사용자 학습 시간 단축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동일한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요소와 상호작용 방식을 통해 사용자는 시스템 전반에 걸쳐 익숙한 경험을 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사용자의 학습 곡선을 낮추고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생산성을 높일 수 있어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학습 시간이 단축됨으로써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교육 비용 절감 효과를 기대할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tabLst>
                <a:tab pos="228600" algn="l"/>
              </a:tabLst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② 사용 시간 단축</a:t>
            </a:r>
            <a:endParaRPr lang="en-US" altLang="ko-KR" sz="1000" b="1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대부분의 업무 화면이 동일한 동작 방식을 갖게 되므로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 수행 시 이용해야 하는 방식을 직관적으로 이해할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defTabSz="190500" eaLnBrk="0" hangingPunct="0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작업 중인 업무 화면에 빠르게 적응할 수 있고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업무를 신속하고 정확하게 처리할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10348339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176753"/>
            <a:ext cx="7218363" cy="37008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5.5.6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기능별 버튼</a:t>
            </a:r>
          </a:p>
          <a:p>
            <a:pPr marL="0" indent="0">
              <a:lnSpc>
                <a:spcPct val="150000"/>
              </a:lnSpc>
              <a:buNone/>
            </a:pP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" name="그룹 23"/>
          <p:cNvGrpSpPr/>
          <p:nvPr/>
        </p:nvGrpSpPr>
        <p:grpSpPr>
          <a:xfrm>
            <a:off x="445656" y="1660659"/>
            <a:ext cx="8874967" cy="887984"/>
            <a:chOff x="467988" y="3835911"/>
            <a:chExt cx="8970652" cy="887984"/>
          </a:xfrm>
        </p:grpSpPr>
        <p:sp>
          <p:nvSpPr>
            <p:cNvPr id="25" name="TextBox 24"/>
            <p:cNvSpPr txBox="1"/>
            <p:nvPr/>
          </p:nvSpPr>
          <p:spPr>
            <a:xfrm>
              <a:off x="467988" y="3835911"/>
              <a:ext cx="8970652" cy="333617"/>
            </a:xfrm>
            <a:prstGeom prst="rect">
              <a:avLst/>
            </a:prstGeom>
          </p:spPr>
          <p:txBody>
            <a:bodyPr/>
            <a:lstStyle>
              <a:lvl1pPr marL="0" indent="0" defTabSz="190500" eaLnBrk="0" hangingPunct="0">
                <a:lnSpc>
                  <a:spcPct val="150000"/>
                </a:lnSpc>
                <a:spcBef>
                  <a:spcPct val="45000"/>
                </a:spcBef>
                <a:buClr>
                  <a:srgbClr val="990000"/>
                </a:buClr>
                <a:buSzPct val="100000"/>
                <a:buNone/>
                <a:tabLst>
                  <a:tab pos="228600" algn="l"/>
                </a:tabLst>
                <a:defRPr kumimoji="0" lang="ko-KR" altLang="en-US" sz="1200" b="1" dirty="0">
                  <a:solidFill>
                    <a:prstClr val="black"/>
                  </a:solidFill>
                  <a:latin typeface="맑은 고딕"/>
                  <a:ea typeface="맑은 고딕"/>
                  <a:cs typeface="+mn-cs"/>
                </a:defRPr>
              </a:lvl1pPr>
              <a:lvl2pPr marL="520700" indent="-166688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•"/>
                <a:tabLst>
                  <a:tab pos="228600" algn="l"/>
                </a:tabLst>
                <a:defRPr sz="1400">
                  <a:latin typeface="+mn-lt"/>
                </a:defRPr>
              </a:lvl2pPr>
              <a:lvl3pPr marL="831850" indent="-120650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-"/>
                <a:tabLst>
                  <a:tab pos="228600" algn="l"/>
                </a:tabLst>
                <a:defRPr sz="1200">
                  <a:latin typeface="+mn-lt"/>
                </a:defRPr>
              </a:lvl3pPr>
              <a:lvl4pPr marL="1241425" indent="-187325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4pPr>
              <a:lvl5pPr marL="1533525" indent="-101600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5pPr>
              <a:lvl6pPr marL="19907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6pPr>
              <a:lvl7pPr marL="24479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7pPr>
              <a:lvl8pPr marL="29051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8pPr>
              <a:lvl9pPr marL="33623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9pPr>
            </a:lstStyle>
            <a:p>
              <a:r>
                <a:rPr lang="ko-KR" altLang="en-US" sz="1100" b="1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① </a:t>
              </a:r>
              <a:r>
                <a:rPr lang="en-US" altLang="ko-KR" sz="11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CURD </a:t>
              </a:r>
              <a:r>
                <a:rPr lang="ko-KR" altLang="en-US" sz="11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</a:p>
          </p:txBody>
        </p:sp>
        <p:sp>
          <p:nvSpPr>
            <p:cNvPr id="26" name="TextBox 25"/>
            <p:cNvSpPr txBox="1"/>
            <p:nvPr/>
          </p:nvSpPr>
          <p:spPr>
            <a:xfrm>
              <a:off x="475678" y="4199649"/>
              <a:ext cx="8778240" cy="52424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285744" indent="-285744">
                <a:buFont typeface="Arial" panose="020B0604020202020204" pitchFamily="34" charset="0"/>
                <a:buChar char="•"/>
                <a:defRPr sz="1000">
                  <a:solidFill>
                    <a:schemeClr val="tx1">
                      <a:lumMod val="50000"/>
                      <a:lumOff val="50000"/>
                    </a:schemeClr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defRPr>
              </a:lvl1pPr>
            </a:lstStyle>
            <a:p>
              <a:pPr marL="177800" indent="-177800">
                <a:lnSpc>
                  <a:spcPct val="150000"/>
                </a:lnSpc>
              </a:pPr>
              <a:r>
                <a:rPr lang="en-US" altLang="ko-KR" dirty="0">
                  <a:solidFill>
                    <a:schemeClr val="tx1"/>
                  </a:solidFill>
                </a:rPr>
                <a:t>CURD(Create, Update, Read, Delete) </a:t>
              </a:r>
              <a:r>
                <a:rPr lang="ko-KR" altLang="en-US" dirty="0">
                  <a:solidFill>
                    <a:schemeClr val="tx1"/>
                  </a:solidFill>
                </a:rPr>
                <a:t>버튼을 통해 사용자는 데이터를 생성</a:t>
              </a:r>
              <a:r>
                <a:rPr lang="en-US" altLang="ko-KR" dirty="0">
                  <a:solidFill>
                    <a:schemeClr val="tx1"/>
                  </a:solidFill>
                </a:rPr>
                <a:t>, </a:t>
              </a:r>
              <a:r>
                <a:rPr lang="ko-KR" altLang="en-US" dirty="0">
                  <a:solidFill>
                    <a:schemeClr val="tx1"/>
                  </a:solidFill>
                </a:rPr>
                <a:t>수정</a:t>
              </a:r>
              <a:r>
                <a:rPr lang="en-US" altLang="ko-KR" dirty="0">
                  <a:solidFill>
                    <a:schemeClr val="tx1"/>
                  </a:solidFill>
                </a:rPr>
                <a:t>, </a:t>
              </a:r>
              <a:r>
                <a:rPr lang="ko-KR" altLang="en-US" dirty="0">
                  <a:solidFill>
                    <a:schemeClr val="tx1"/>
                  </a:solidFill>
                </a:rPr>
                <a:t>삭제할 수 있다</a:t>
              </a:r>
              <a:r>
                <a:rPr lang="en-US" altLang="ko-KR" dirty="0">
                  <a:solidFill>
                    <a:schemeClr val="tx1"/>
                  </a:solidFill>
                </a:rPr>
                <a:t>.</a:t>
              </a:r>
            </a:p>
            <a:p>
              <a:pPr marL="177800" indent="-177800">
                <a:lnSpc>
                  <a:spcPct val="150000"/>
                </a:lnSpc>
              </a:pPr>
              <a:r>
                <a:rPr lang="en-US" altLang="ko-KR" dirty="0">
                  <a:solidFill>
                    <a:schemeClr val="tx1"/>
                  </a:solidFill>
                </a:rPr>
                <a:t>CURD</a:t>
              </a:r>
              <a:r>
                <a:rPr lang="ko-KR" altLang="en-US" dirty="0">
                  <a:solidFill>
                    <a:schemeClr val="tx1"/>
                  </a:solidFill>
                </a:rPr>
                <a:t> 버튼 중에서</a:t>
              </a:r>
              <a:r>
                <a:rPr lang="en-US" altLang="ko-KR" dirty="0">
                  <a:solidFill>
                    <a:schemeClr val="tx1"/>
                  </a:solidFill>
                </a:rPr>
                <a:t> </a:t>
              </a:r>
              <a:r>
                <a:rPr lang="ko-KR" altLang="en-US" dirty="0">
                  <a:solidFill>
                    <a:schemeClr val="tx1"/>
                  </a:solidFill>
                </a:rPr>
                <a:t>등록</a:t>
              </a:r>
              <a:r>
                <a:rPr lang="en-US" altLang="ko-KR" dirty="0">
                  <a:solidFill>
                    <a:schemeClr val="tx1"/>
                  </a:solidFill>
                </a:rPr>
                <a:t>, </a:t>
              </a:r>
              <a:r>
                <a:rPr lang="ko-KR" altLang="en-US" dirty="0">
                  <a:solidFill>
                    <a:schemeClr val="tx1"/>
                  </a:solidFill>
                </a:rPr>
                <a:t>생성</a:t>
              </a:r>
              <a:r>
                <a:rPr lang="en-US" altLang="ko-KR" dirty="0">
                  <a:solidFill>
                    <a:schemeClr val="tx1"/>
                  </a:solidFill>
                </a:rPr>
                <a:t>, </a:t>
              </a:r>
              <a:r>
                <a:rPr lang="ko-KR" altLang="en-US" dirty="0">
                  <a:solidFill>
                    <a:schemeClr val="tx1"/>
                  </a:solidFill>
                </a:rPr>
                <a:t>저장</a:t>
              </a:r>
              <a:r>
                <a:rPr lang="en-US" altLang="ko-KR" dirty="0">
                  <a:solidFill>
                    <a:schemeClr val="tx1"/>
                  </a:solidFill>
                </a:rPr>
                <a:t> </a:t>
              </a:r>
              <a:r>
                <a:rPr lang="ko-KR" altLang="en-US" dirty="0">
                  <a:solidFill>
                    <a:schemeClr val="tx1"/>
                  </a:solidFill>
                </a:rPr>
                <a:t>등 데이터의 생성</a:t>
              </a:r>
              <a:r>
                <a:rPr lang="en-US" altLang="ko-KR" dirty="0">
                  <a:solidFill>
                    <a:schemeClr val="tx1"/>
                  </a:solidFill>
                </a:rPr>
                <a:t>/</a:t>
              </a:r>
              <a:r>
                <a:rPr lang="ko-KR" altLang="en-US" dirty="0">
                  <a:solidFill>
                    <a:schemeClr val="tx1"/>
                  </a:solidFill>
                </a:rPr>
                <a:t>변경 기능을 수행하는 버튼은 강조형을 적용한다</a:t>
              </a:r>
              <a:r>
                <a:rPr lang="en-US" altLang="ko-KR" dirty="0">
                  <a:solidFill>
                    <a:schemeClr val="tx1"/>
                  </a:solidFill>
                </a:rPr>
                <a:t>. </a:t>
              </a:r>
            </a:p>
          </p:txBody>
        </p:sp>
      </p:grpSp>
      <p:sp>
        <p:nvSpPr>
          <p:cNvPr id="15" name="object 185">
            <a:extLst>
              <a:ext uri="{FF2B5EF4-FFF2-40B4-BE49-F238E27FC236}">
                <a16:creationId xmlns:a16="http://schemas.microsoft.com/office/drawing/2014/main" id="{32D86434-5803-D610-D065-FBF65061150F}"/>
              </a:ext>
            </a:extLst>
          </p:cNvPr>
          <p:cNvSpPr/>
          <p:nvPr/>
        </p:nvSpPr>
        <p:spPr>
          <a:xfrm>
            <a:off x="634176" y="2643100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8" name="object 185">
            <a:extLst>
              <a:ext uri="{FF2B5EF4-FFF2-40B4-BE49-F238E27FC236}">
                <a16:creationId xmlns:a16="http://schemas.microsoft.com/office/drawing/2014/main" id="{AF73E8F6-4215-6D8D-F9DE-B2C2AD6608DE}"/>
              </a:ext>
            </a:extLst>
          </p:cNvPr>
          <p:cNvSpPr/>
          <p:nvPr/>
        </p:nvSpPr>
        <p:spPr>
          <a:xfrm>
            <a:off x="1317739" y="2643100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30" name="그룹 29">
            <a:extLst>
              <a:ext uri="{FF2B5EF4-FFF2-40B4-BE49-F238E27FC236}">
                <a16:creationId xmlns:a16="http://schemas.microsoft.com/office/drawing/2014/main" id="{A9581493-1853-2B86-7731-B9E0221CC59E}"/>
              </a:ext>
            </a:extLst>
          </p:cNvPr>
          <p:cNvGrpSpPr/>
          <p:nvPr/>
        </p:nvGrpSpPr>
        <p:grpSpPr>
          <a:xfrm>
            <a:off x="621483" y="3392877"/>
            <a:ext cx="553484" cy="215444"/>
            <a:chOff x="6693765" y="1604388"/>
            <a:chExt cx="866445" cy="215444"/>
          </a:xfrm>
        </p:grpSpPr>
        <p:pic>
          <p:nvPicPr>
            <p:cNvPr id="31" name="object 184">
              <a:extLst>
                <a:ext uri="{FF2B5EF4-FFF2-40B4-BE49-F238E27FC236}">
                  <a16:creationId xmlns:a16="http://schemas.microsoft.com/office/drawing/2014/main" id="{DB8811AC-4E26-29BE-14D1-9634F346422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32" name="object 185">
              <a:extLst>
                <a:ext uri="{FF2B5EF4-FFF2-40B4-BE49-F238E27FC236}">
                  <a16:creationId xmlns:a16="http://schemas.microsoft.com/office/drawing/2014/main" id="{C1D9C08D-7FE1-4F1B-01B7-C41B40AB42CD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94742A0A-4289-1B0F-1D7C-B63E51A8BFC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sp>
        <p:nvSpPr>
          <p:cNvPr id="36" name="object 185">
            <a:extLst>
              <a:ext uri="{FF2B5EF4-FFF2-40B4-BE49-F238E27FC236}">
                <a16:creationId xmlns:a16="http://schemas.microsoft.com/office/drawing/2014/main" id="{67408758-C008-2098-7B2F-CBE75A60A340}"/>
              </a:ext>
            </a:extLst>
          </p:cNvPr>
          <p:cNvSpPr/>
          <p:nvPr/>
        </p:nvSpPr>
        <p:spPr>
          <a:xfrm>
            <a:off x="2001608" y="2643100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0" name="object 185">
            <a:extLst>
              <a:ext uri="{FF2B5EF4-FFF2-40B4-BE49-F238E27FC236}">
                <a16:creationId xmlns:a16="http://schemas.microsoft.com/office/drawing/2014/main" id="{8C06EDC3-42EF-E449-6277-9839679FD399}"/>
              </a:ext>
            </a:extLst>
          </p:cNvPr>
          <p:cNvSpPr/>
          <p:nvPr/>
        </p:nvSpPr>
        <p:spPr>
          <a:xfrm>
            <a:off x="634176" y="3023280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CFAC6C90-3064-6234-B8A2-8409D2728FF9}"/>
              </a:ext>
            </a:extLst>
          </p:cNvPr>
          <p:cNvGrpSpPr/>
          <p:nvPr/>
        </p:nvGrpSpPr>
        <p:grpSpPr>
          <a:xfrm>
            <a:off x="1305046" y="3392877"/>
            <a:ext cx="553484" cy="215444"/>
            <a:chOff x="6693765" y="1604388"/>
            <a:chExt cx="866445" cy="215444"/>
          </a:xfrm>
        </p:grpSpPr>
        <p:pic>
          <p:nvPicPr>
            <p:cNvPr id="43" name="object 184">
              <a:extLst>
                <a:ext uri="{FF2B5EF4-FFF2-40B4-BE49-F238E27FC236}">
                  <a16:creationId xmlns:a16="http://schemas.microsoft.com/office/drawing/2014/main" id="{9926943F-CA22-AC9B-4DEC-23799697D51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44" name="object 185">
              <a:extLst>
                <a:ext uri="{FF2B5EF4-FFF2-40B4-BE49-F238E27FC236}">
                  <a16:creationId xmlns:a16="http://schemas.microsoft.com/office/drawing/2014/main" id="{C8994730-3DB7-9461-E510-7B41AFA1F6AA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C4577935-0C44-45CA-7F47-8412BB991FB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취소</a:t>
              </a:r>
            </a:p>
          </p:txBody>
        </p:sp>
      </p:grpSp>
      <p:sp>
        <p:nvSpPr>
          <p:cNvPr id="52" name="object 185">
            <a:extLst>
              <a:ext uri="{FF2B5EF4-FFF2-40B4-BE49-F238E27FC236}">
                <a16:creationId xmlns:a16="http://schemas.microsoft.com/office/drawing/2014/main" id="{0BB59881-6336-EEA9-33D3-02FB33B57283}"/>
              </a:ext>
            </a:extLst>
          </p:cNvPr>
          <p:cNvSpPr/>
          <p:nvPr/>
        </p:nvSpPr>
        <p:spPr>
          <a:xfrm>
            <a:off x="2685323" y="2643100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57" name="object 185">
            <a:extLst>
              <a:ext uri="{FF2B5EF4-FFF2-40B4-BE49-F238E27FC236}">
                <a16:creationId xmlns:a16="http://schemas.microsoft.com/office/drawing/2014/main" id="{70B42F92-0989-0163-AA5E-976A0FA183BC}"/>
              </a:ext>
            </a:extLst>
          </p:cNvPr>
          <p:cNvSpPr/>
          <p:nvPr/>
        </p:nvSpPr>
        <p:spPr>
          <a:xfrm>
            <a:off x="1317739" y="3023280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59" name="그룹 58">
            <a:extLst>
              <a:ext uri="{FF2B5EF4-FFF2-40B4-BE49-F238E27FC236}">
                <a16:creationId xmlns:a16="http://schemas.microsoft.com/office/drawing/2014/main" id="{5DDC8BCC-5208-DD50-E4B9-FAEBA335C117}"/>
              </a:ext>
            </a:extLst>
          </p:cNvPr>
          <p:cNvGrpSpPr/>
          <p:nvPr/>
        </p:nvGrpSpPr>
        <p:grpSpPr>
          <a:xfrm>
            <a:off x="445656" y="4271496"/>
            <a:ext cx="8899957" cy="801096"/>
            <a:chOff x="814287" y="1115452"/>
            <a:chExt cx="10515600" cy="801097"/>
          </a:xfrm>
        </p:grpSpPr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E680003A-209C-1580-4D7D-0F99E1A4F7C7}"/>
                </a:ext>
              </a:extLst>
            </p:cNvPr>
            <p:cNvSpPr txBox="1"/>
            <p:nvPr/>
          </p:nvSpPr>
          <p:spPr>
            <a:xfrm>
              <a:off x="814291" y="1115452"/>
              <a:ext cx="3168351" cy="4154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② </a:t>
              </a: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Custom </a:t>
              </a:r>
              <a:r>
                <a:rPr lang="ko-KR" altLang="en-US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</a:p>
            <a:p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391571AA-C12F-5606-D1F5-83476E3BC749}"/>
                </a:ext>
              </a:extLst>
            </p:cNvPr>
            <p:cNvSpPr txBox="1"/>
            <p:nvPr/>
          </p:nvSpPr>
          <p:spPr>
            <a:xfrm>
              <a:off x="814287" y="1392302"/>
              <a:ext cx="10515600" cy="5242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사용자가 데이터를 효율적으로 관리하고 활용할 수 있도록 하는 버튼으로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CURD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업무 외에 단위 업무를 처리한다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  <a:p>
              <a:pPr marL="171450" indent="-171450">
                <a:lnSpc>
                  <a:spcPct val="150000"/>
                </a:lnSpc>
                <a:buFont typeface="Arial" panose="020B0604020202020204" pitchFamily="34" charset="0"/>
                <a:buChar char="•"/>
              </a:pP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설계 및 개발 시  필요에 따라 추가할 수 있다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</a:p>
          </p:txBody>
        </p:sp>
      </p:grpSp>
      <p:grpSp>
        <p:nvGrpSpPr>
          <p:cNvPr id="62" name="그룹 61">
            <a:extLst>
              <a:ext uri="{FF2B5EF4-FFF2-40B4-BE49-F238E27FC236}">
                <a16:creationId xmlns:a16="http://schemas.microsoft.com/office/drawing/2014/main" id="{7C0F9ED0-D748-08A5-B85C-B4367385373E}"/>
              </a:ext>
            </a:extLst>
          </p:cNvPr>
          <p:cNvGrpSpPr/>
          <p:nvPr/>
        </p:nvGrpSpPr>
        <p:grpSpPr>
          <a:xfrm>
            <a:off x="1988915" y="3383984"/>
            <a:ext cx="553484" cy="215444"/>
            <a:chOff x="6693765" y="1604388"/>
            <a:chExt cx="866445" cy="215444"/>
          </a:xfrm>
        </p:grpSpPr>
        <p:pic>
          <p:nvPicPr>
            <p:cNvPr id="63" name="object 184">
              <a:extLst>
                <a:ext uri="{FF2B5EF4-FFF2-40B4-BE49-F238E27FC236}">
                  <a16:creationId xmlns:a16="http://schemas.microsoft.com/office/drawing/2014/main" id="{3773D086-F110-577C-A8A7-878CDCDA0BA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64" name="object 185">
              <a:extLst>
                <a:ext uri="{FF2B5EF4-FFF2-40B4-BE49-F238E27FC236}">
                  <a16:creationId xmlns:a16="http://schemas.microsoft.com/office/drawing/2014/main" id="{C6CED56B-1C90-B5D3-80E2-CE79CBC7B969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7ECFC50-8817-B423-511D-E96910BF456A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해제</a:t>
              </a:r>
            </a:p>
          </p:txBody>
        </p:sp>
      </p:grpSp>
      <p:sp>
        <p:nvSpPr>
          <p:cNvPr id="68" name="object 185">
            <a:extLst>
              <a:ext uri="{FF2B5EF4-FFF2-40B4-BE49-F238E27FC236}">
                <a16:creationId xmlns:a16="http://schemas.microsoft.com/office/drawing/2014/main" id="{AC8F08E5-A91F-0D16-DEBC-1FD6E6FC1468}"/>
              </a:ext>
            </a:extLst>
          </p:cNvPr>
          <p:cNvSpPr/>
          <p:nvPr/>
        </p:nvSpPr>
        <p:spPr>
          <a:xfrm>
            <a:off x="2001302" y="3024778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2" name="object 185">
            <a:extLst>
              <a:ext uri="{FF2B5EF4-FFF2-40B4-BE49-F238E27FC236}">
                <a16:creationId xmlns:a16="http://schemas.microsoft.com/office/drawing/2014/main" id="{7088BA57-8EFB-4A0A-950A-05F9DF15329D}"/>
              </a:ext>
            </a:extLst>
          </p:cNvPr>
          <p:cNvSpPr/>
          <p:nvPr/>
        </p:nvSpPr>
        <p:spPr>
          <a:xfrm>
            <a:off x="3369038" y="2643100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74" name="그룹 73">
            <a:extLst>
              <a:ext uri="{FF2B5EF4-FFF2-40B4-BE49-F238E27FC236}">
                <a16:creationId xmlns:a16="http://schemas.microsoft.com/office/drawing/2014/main" id="{6278ED38-FE0A-1B71-45A4-D66791629896}"/>
              </a:ext>
            </a:extLst>
          </p:cNvPr>
          <p:cNvGrpSpPr/>
          <p:nvPr/>
        </p:nvGrpSpPr>
        <p:grpSpPr>
          <a:xfrm>
            <a:off x="2672476" y="3379385"/>
            <a:ext cx="553484" cy="215444"/>
            <a:chOff x="6693765" y="1604388"/>
            <a:chExt cx="866445" cy="215444"/>
          </a:xfrm>
        </p:grpSpPr>
        <p:pic>
          <p:nvPicPr>
            <p:cNvPr id="75" name="object 184">
              <a:extLst>
                <a:ext uri="{FF2B5EF4-FFF2-40B4-BE49-F238E27FC236}">
                  <a16:creationId xmlns:a16="http://schemas.microsoft.com/office/drawing/2014/main" id="{5851C8B7-FF41-3BA3-C01F-34BC375DCA9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6" name="object 185">
              <a:extLst>
                <a:ext uri="{FF2B5EF4-FFF2-40B4-BE49-F238E27FC236}">
                  <a16:creationId xmlns:a16="http://schemas.microsoft.com/office/drawing/2014/main" id="{180EB45E-CAAD-9454-E5DF-548BD31117F5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DB308413-3978-F706-6C7F-07EE26FEA66F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마감</a:t>
              </a:r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8A7FB79E-4CAF-F4DE-A91D-0E1CFAEEDD1B}"/>
              </a:ext>
            </a:extLst>
          </p:cNvPr>
          <p:cNvGrpSpPr/>
          <p:nvPr/>
        </p:nvGrpSpPr>
        <p:grpSpPr>
          <a:xfrm>
            <a:off x="1378719" y="5238905"/>
            <a:ext cx="822936" cy="215444"/>
            <a:chOff x="6693763" y="1604388"/>
            <a:chExt cx="971700" cy="215444"/>
          </a:xfrm>
        </p:grpSpPr>
        <p:pic>
          <p:nvPicPr>
            <p:cNvPr id="91" name="object 184">
              <a:extLst>
                <a:ext uri="{FF2B5EF4-FFF2-40B4-BE49-F238E27FC236}">
                  <a16:creationId xmlns:a16="http://schemas.microsoft.com/office/drawing/2014/main" id="{DFF7D148-3E96-6724-25B1-B6A3B98C604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92" name="object 185">
              <a:extLst>
                <a:ext uri="{FF2B5EF4-FFF2-40B4-BE49-F238E27FC236}">
                  <a16:creationId xmlns:a16="http://schemas.microsoft.com/office/drawing/2014/main" id="{23EAF229-9A60-9C30-705D-7FECE2F299FE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F76F0CD3-4C04-ABA9-0DDB-B11CA74F385C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비용분할</a:t>
              </a:r>
            </a:p>
          </p:txBody>
        </p:sp>
      </p:grpSp>
      <p:grpSp>
        <p:nvGrpSpPr>
          <p:cNvPr id="94" name="그룹 93">
            <a:extLst>
              <a:ext uri="{FF2B5EF4-FFF2-40B4-BE49-F238E27FC236}">
                <a16:creationId xmlns:a16="http://schemas.microsoft.com/office/drawing/2014/main" id="{77A3C1D3-1078-333B-D545-14304A64E045}"/>
              </a:ext>
            </a:extLst>
          </p:cNvPr>
          <p:cNvGrpSpPr/>
          <p:nvPr/>
        </p:nvGrpSpPr>
        <p:grpSpPr>
          <a:xfrm>
            <a:off x="609066" y="5238905"/>
            <a:ext cx="822936" cy="215444"/>
            <a:chOff x="6693763" y="1604388"/>
            <a:chExt cx="971700" cy="215444"/>
          </a:xfrm>
        </p:grpSpPr>
        <p:pic>
          <p:nvPicPr>
            <p:cNvPr id="95" name="object 184">
              <a:extLst>
                <a:ext uri="{FF2B5EF4-FFF2-40B4-BE49-F238E27FC236}">
                  <a16:creationId xmlns:a16="http://schemas.microsoft.com/office/drawing/2014/main" id="{C1F5F834-A21D-07CF-70F1-3FF0896B22C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96" name="object 185">
              <a:extLst>
                <a:ext uri="{FF2B5EF4-FFF2-40B4-BE49-F238E27FC236}">
                  <a16:creationId xmlns:a16="http://schemas.microsoft.com/office/drawing/2014/main" id="{99F00452-9AB2-9AE5-D2F0-59BC45B9A549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120E8846-0B4B-88A6-3723-20D967FC2056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역분개처리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B7F574F6-2598-0564-2182-1EE3CF6A33E1}"/>
              </a:ext>
            </a:extLst>
          </p:cNvPr>
          <p:cNvGrpSpPr/>
          <p:nvPr/>
        </p:nvGrpSpPr>
        <p:grpSpPr>
          <a:xfrm>
            <a:off x="609066" y="5622062"/>
            <a:ext cx="822936" cy="215444"/>
            <a:chOff x="6693763" y="1604388"/>
            <a:chExt cx="971700" cy="215444"/>
          </a:xfrm>
        </p:grpSpPr>
        <p:pic>
          <p:nvPicPr>
            <p:cNvPr id="99" name="object 184">
              <a:extLst>
                <a:ext uri="{FF2B5EF4-FFF2-40B4-BE49-F238E27FC236}">
                  <a16:creationId xmlns:a16="http://schemas.microsoft.com/office/drawing/2014/main" id="{1D637EFC-5830-FC6E-9013-03E376314DE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00" name="object 185">
              <a:extLst>
                <a:ext uri="{FF2B5EF4-FFF2-40B4-BE49-F238E27FC236}">
                  <a16:creationId xmlns:a16="http://schemas.microsoft.com/office/drawing/2014/main" id="{50FE4616-8D6E-DBFF-EFF7-F4CA75219183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04F5E077-78CA-C59A-EDCE-0681F731F4BE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정보이관</a:t>
              </a:r>
            </a:p>
          </p:txBody>
        </p:sp>
      </p:grpSp>
      <p:sp>
        <p:nvSpPr>
          <p:cNvPr id="112" name="object 185">
            <a:extLst>
              <a:ext uri="{FF2B5EF4-FFF2-40B4-BE49-F238E27FC236}">
                <a16:creationId xmlns:a16="http://schemas.microsoft.com/office/drawing/2014/main" id="{0672D68E-E56C-24ED-8D5C-A4676EEF0192}"/>
              </a:ext>
            </a:extLst>
          </p:cNvPr>
          <p:cNvSpPr/>
          <p:nvPr/>
        </p:nvSpPr>
        <p:spPr>
          <a:xfrm>
            <a:off x="2677864" y="3026909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96405F05-8D7B-1DDA-DD05-F2487FEEEB69}"/>
              </a:ext>
            </a:extLst>
          </p:cNvPr>
          <p:cNvGrpSpPr/>
          <p:nvPr/>
        </p:nvGrpSpPr>
        <p:grpSpPr>
          <a:xfrm>
            <a:off x="609066" y="5992351"/>
            <a:ext cx="822936" cy="215444"/>
            <a:chOff x="6693764" y="1604388"/>
            <a:chExt cx="971700" cy="215444"/>
          </a:xfrm>
        </p:grpSpPr>
        <p:pic>
          <p:nvPicPr>
            <p:cNvPr id="119" name="object 184">
              <a:extLst>
                <a:ext uri="{FF2B5EF4-FFF2-40B4-BE49-F238E27FC236}">
                  <a16:creationId xmlns:a16="http://schemas.microsoft.com/office/drawing/2014/main" id="{A833EB20-AE54-24E8-F891-5D627F39830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924800" cy="197299"/>
            </a:xfrm>
            <a:prstGeom prst="rect">
              <a:avLst/>
            </a:prstGeom>
          </p:spPr>
        </p:pic>
        <p:sp>
          <p:nvSpPr>
            <p:cNvPr id="120" name="object 185">
              <a:extLst>
                <a:ext uri="{FF2B5EF4-FFF2-40B4-BE49-F238E27FC236}">
                  <a16:creationId xmlns:a16="http://schemas.microsoft.com/office/drawing/2014/main" id="{51D59173-C3CB-8A57-4532-67FE95301B3B}"/>
                </a:ext>
              </a:extLst>
            </p:cNvPr>
            <p:cNvSpPr/>
            <p:nvPr/>
          </p:nvSpPr>
          <p:spPr>
            <a:xfrm>
              <a:off x="6713634" y="1613327"/>
              <a:ext cx="93518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96A4D714-AD02-3DDB-5A76-3E0A93B15A84}"/>
                </a:ext>
              </a:extLst>
            </p:cNvPr>
            <p:cNvSpPr txBox="1"/>
            <p:nvPr/>
          </p:nvSpPr>
          <p:spPr>
            <a:xfrm>
              <a:off x="6693764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부양가족계산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26" name="그룹 125">
            <a:extLst>
              <a:ext uri="{FF2B5EF4-FFF2-40B4-BE49-F238E27FC236}">
                <a16:creationId xmlns:a16="http://schemas.microsoft.com/office/drawing/2014/main" id="{17593A38-3969-07F1-A058-FB8ABEB4D97D}"/>
              </a:ext>
            </a:extLst>
          </p:cNvPr>
          <p:cNvGrpSpPr/>
          <p:nvPr/>
        </p:nvGrpSpPr>
        <p:grpSpPr>
          <a:xfrm>
            <a:off x="1378719" y="5622062"/>
            <a:ext cx="822936" cy="215444"/>
            <a:chOff x="6693763" y="1604388"/>
            <a:chExt cx="971700" cy="215444"/>
          </a:xfrm>
        </p:grpSpPr>
        <p:pic>
          <p:nvPicPr>
            <p:cNvPr id="127" name="object 184">
              <a:extLst>
                <a:ext uri="{FF2B5EF4-FFF2-40B4-BE49-F238E27FC236}">
                  <a16:creationId xmlns:a16="http://schemas.microsoft.com/office/drawing/2014/main" id="{796AB880-8A32-F4D9-C291-0E91A1087DA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28" name="object 185">
              <a:extLst>
                <a:ext uri="{FF2B5EF4-FFF2-40B4-BE49-F238E27FC236}">
                  <a16:creationId xmlns:a16="http://schemas.microsoft.com/office/drawing/2014/main" id="{18B718E4-ADFA-272C-216E-BEF4DF31D175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9" name="TextBox 128">
              <a:extLst>
                <a:ext uri="{FF2B5EF4-FFF2-40B4-BE49-F238E27FC236}">
                  <a16:creationId xmlns:a16="http://schemas.microsoft.com/office/drawing/2014/main" id="{4905465C-1D46-E874-CA2E-2582DF8FD884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정보이관</a:t>
              </a:r>
            </a:p>
          </p:txBody>
        </p:sp>
      </p:grpSp>
      <p:sp>
        <p:nvSpPr>
          <p:cNvPr id="132" name="object 185">
            <a:extLst>
              <a:ext uri="{FF2B5EF4-FFF2-40B4-BE49-F238E27FC236}">
                <a16:creationId xmlns:a16="http://schemas.microsoft.com/office/drawing/2014/main" id="{E1B4D920-03CA-6D06-1A8A-DD82BAD6677E}"/>
              </a:ext>
            </a:extLst>
          </p:cNvPr>
          <p:cNvSpPr/>
          <p:nvPr/>
        </p:nvSpPr>
        <p:spPr>
          <a:xfrm>
            <a:off x="3369038" y="3021464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1BC92761-BD94-37A7-FC6C-7E149D5A01AD}"/>
              </a:ext>
            </a:extLst>
          </p:cNvPr>
          <p:cNvGrpSpPr/>
          <p:nvPr/>
        </p:nvGrpSpPr>
        <p:grpSpPr>
          <a:xfrm>
            <a:off x="1445087" y="5992351"/>
            <a:ext cx="822936" cy="215444"/>
            <a:chOff x="6693764" y="1604388"/>
            <a:chExt cx="971700" cy="215444"/>
          </a:xfrm>
        </p:grpSpPr>
        <p:pic>
          <p:nvPicPr>
            <p:cNvPr id="135" name="object 184">
              <a:extLst>
                <a:ext uri="{FF2B5EF4-FFF2-40B4-BE49-F238E27FC236}">
                  <a16:creationId xmlns:a16="http://schemas.microsoft.com/office/drawing/2014/main" id="{8ED77E31-7B26-FEAB-3F52-30E22BD9521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924800" cy="197299"/>
            </a:xfrm>
            <a:prstGeom prst="rect">
              <a:avLst/>
            </a:prstGeom>
          </p:spPr>
        </p:pic>
        <p:sp>
          <p:nvSpPr>
            <p:cNvPr id="136" name="object 185">
              <a:extLst>
                <a:ext uri="{FF2B5EF4-FFF2-40B4-BE49-F238E27FC236}">
                  <a16:creationId xmlns:a16="http://schemas.microsoft.com/office/drawing/2014/main" id="{59921277-4F8E-6DD4-73F8-2C87D6F68EE7}"/>
                </a:ext>
              </a:extLst>
            </p:cNvPr>
            <p:cNvSpPr/>
            <p:nvPr/>
          </p:nvSpPr>
          <p:spPr>
            <a:xfrm>
              <a:off x="6713634" y="1613327"/>
              <a:ext cx="93518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7" name="TextBox 136">
              <a:extLst>
                <a:ext uri="{FF2B5EF4-FFF2-40B4-BE49-F238E27FC236}">
                  <a16:creationId xmlns:a16="http://schemas.microsoft.com/office/drawing/2014/main" id="{133115DC-EBE5-2C76-847B-5A6F3D2E5A35}"/>
                </a:ext>
              </a:extLst>
            </p:cNvPr>
            <p:cNvSpPr txBox="1"/>
            <p:nvPr/>
          </p:nvSpPr>
          <p:spPr>
            <a:xfrm>
              <a:off x="6693764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경력급여계산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40" name="object 185">
            <a:extLst>
              <a:ext uri="{FF2B5EF4-FFF2-40B4-BE49-F238E27FC236}">
                <a16:creationId xmlns:a16="http://schemas.microsoft.com/office/drawing/2014/main" id="{E8DFCF06-861B-C197-82BD-8186AF32E297}"/>
              </a:ext>
            </a:extLst>
          </p:cNvPr>
          <p:cNvSpPr/>
          <p:nvPr/>
        </p:nvSpPr>
        <p:spPr>
          <a:xfrm>
            <a:off x="628512" y="3783513"/>
            <a:ext cx="716966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44" name="object 185">
            <a:extLst>
              <a:ext uri="{FF2B5EF4-FFF2-40B4-BE49-F238E27FC236}">
                <a16:creationId xmlns:a16="http://schemas.microsoft.com/office/drawing/2014/main" id="{3BDF7643-2F1E-41FA-2690-74A7E8F3455F}"/>
              </a:ext>
            </a:extLst>
          </p:cNvPr>
          <p:cNvSpPr/>
          <p:nvPr/>
        </p:nvSpPr>
        <p:spPr>
          <a:xfrm>
            <a:off x="1447325" y="3782985"/>
            <a:ext cx="716966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60" name="object 185">
            <a:extLst>
              <a:ext uri="{FF2B5EF4-FFF2-40B4-BE49-F238E27FC236}">
                <a16:creationId xmlns:a16="http://schemas.microsoft.com/office/drawing/2014/main" id="{1FADBC71-D9D9-4397-C560-64208E6CB467}"/>
              </a:ext>
            </a:extLst>
          </p:cNvPr>
          <p:cNvSpPr/>
          <p:nvPr/>
        </p:nvSpPr>
        <p:spPr>
          <a:xfrm>
            <a:off x="2268764" y="3773796"/>
            <a:ext cx="716966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64" name="object 185">
            <a:extLst>
              <a:ext uri="{FF2B5EF4-FFF2-40B4-BE49-F238E27FC236}">
                <a16:creationId xmlns:a16="http://schemas.microsoft.com/office/drawing/2014/main" id="{4CBB5220-2F2B-2AA4-9F77-468FAEABDEFF}"/>
              </a:ext>
            </a:extLst>
          </p:cNvPr>
          <p:cNvSpPr/>
          <p:nvPr/>
        </p:nvSpPr>
        <p:spPr>
          <a:xfrm>
            <a:off x="3087577" y="3773268"/>
            <a:ext cx="716966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166" name="그룹 165">
            <a:extLst>
              <a:ext uri="{FF2B5EF4-FFF2-40B4-BE49-F238E27FC236}">
                <a16:creationId xmlns:a16="http://schemas.microsoft.com/office/drawing/2014/main" id="{B9F72D5C-8C06-8D92-BA23-814F3ED374AA}"/>
              </a:ext>
            </a:extLst>
          </p:cNvPr>
          <p:cNvGrpSpPr/>
          <p:nvPr/>
        </p:nvGrpSpPr>
        <p:grpSpPr>
          <a:xfrm>
            <a:off x="2130829" y="5622062"/>
            <a:ext cx="822936" cy="215444"/>
            <a:chOff x="6693763" y="1604388"/>
            <a:chExt cx="971700" cy="215444"/>
          </a:xfrm>
        </p:grpSpPr>
        <p:pic>
          <p:nvPicPr>
            <p:cNvPr id="167" name="object 184">
              <a:extLst>
                <a:ext uri="{FF2B5EF4-FFF2-40B4-BE49-F238E27FC236}">
                  <a16:creationId xmlns:a16="http://schemas.microsoft.com/office/drawing/2014/main" id="{A6C2582D-6AB2-24DE-53F7-9DBD3B5986C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68" name="object 185">
              <a:extLst>
                <a:ext uri="{FF2B5EF4-FFF2-40B4-BE49-F238E27FC236}">
                  <a16:creationId xmlns:a16="http://schemas.microsoft.com/office/drawing/2014/main" id="{48736317-46A2-475F-9926-DEAB778C0501}"/>
                </a:ext>
              </a:extLst>
            </p:cNvPr>
            <p:cNvSpPr/>
            <p:nvPr/>
          </p:nvSpPr>
          <p:spPr>
            <a:xfrm>
              <a:off x="6713635" y="1613327"/>
              <a:ext cx="913689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9" name="TextBox 168">
              <a:extLst>
                <a:ext uri="{FF2B5EF4-FFF2-40B4-BE49-F238E27FC236}">
                  <a16:creationId xmlns:a16="http://schemas.microsoft.com/office/drawing/2014/main" id="{67038E7B-8DCB-0846-24E1-3741E8B2CC95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변경내역제출</a:t>
              </a:r>
            </a:p>
          </p:txBody>
        </p:sp>
      </p:grpSp>
      <p:grpSp>
        <p:nvGrpSpPr>
          <p:cNvPr id="170" name="그룹 169">
            <a:extLst>
              <a:ext uri="{FF2B5EF4-FFF2-40B4-BE49-F238E27FC236}">
                <a16:creationId xmlns:a16="http://schemas.microsoft.com/office/drawing/2014/main" id="{9CDF96D5-BE0B-6B4E-FDB6-92D41222D11F}"/>
              </a:ext>
            </a:extLst>
          </p:cNvPr>
          <p:cNvGrpSpPr/>
          <p:nvPr/>
        </p:nvGrpSpPr>
        <p:grpSpPr>
          <a:xfrm>
            <a:off x="2940537" y="5622062"/>
            <a:ext cx="822936" cy="215444"/>
            <a:chOff x="6693763" y="1604388"/>
            <a:chExt cx="971700" cy="215444"/>
          </a:xfrm>
        </p:grpSpPr>
        <p:pic>
          <p:nvPicPr>
            <p:cNvPr id="171" name="object 184">
              <a:extLst>
                <a:ext uri="{FF2B5EF4-FFF2-40B4-BE49-F238E27FC236}">
                  <a16:creationId xmlns:a16="http://schemas.microsoft.com/office/drawing/2014/main" id="{4D1089B6-4556-A58F-DF44-0E3C72638B2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72" name="object 185">
              <a:extLst>
                <a:ext uri="{FF2B5EF4-FFF2-40B4-BE49-F238E27FC236}">
                  <a16:creationId xmlns:a16="http://schemas.microsoft.com/office/drawing/2014/main" id="{AA5B10D0-DD1B-6475-07D5-9EC3D4DCEEE8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3" name="TextBox 172">
              <a:extLst>
                <a:ext uri="{FF2B5EF4-FFF2-40B4-BE49-F238E27FC236}">
                  <a16:creationId xmlns:a16="http://schemas.microsoft.com/office/drawing/2014/main" id="{42161AA4-2D2E-7968-0C44-E6C71A3532C4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정보이관</a:t>
              </a: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6415B9DF-42ED-FCA5-D8A6-06DB5B2BE13A}"/>
              </a:ext>
            </a:extLst>
          </p:cNvPr>
          <p:cNvSpPr txBox="1"/>
          <p:nvPr/>
        </p:nvSpPr>
        <p:spPr>
          <a:xfrm>
            <a:off x="621483" y="2634161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등록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878CFF2-3E49-A729-7AFB-8ECAB66A7477}"/>
              </a:ext>
            </a:extLst>
          </p:cNvPr>
          <p:cNvSpPr txBox="1"/>
          <p:nvPr/>
        </p:nvSpPr>
        <p:spPr>
          <a:xfrm>
            <a:off x="1305046" y="2634161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생성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18DDD65-0ECF-16AF-4C6F-7F44575AE813}"/>
              </a:ext>
            </a:extLst>
          </p:cNvPr>
          <p:cNvSpPr txBox="1"/>
          <p:nvPr/>
        </p:nvSpPr>
        <p:spPr>
          <a:xfrm>
            <a:off x="1988915" y="2634161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추가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378152B-4775-7D8F-0A05-B167D33BB621}"/>
              </a:ext>
            </a:extLst>
          </p:cNvPr>
          <p:cNvSpPr txBox="1"/>
          <p:nvPr/>
        </p:nvSpPr>
        <p:spPr>
          <a:xfrm>
            <a:off x="2672630" y="2634161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설정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530F9C2-C5E1-853B-7489-5A3F6AD2CF77}"/>
              </a:ext>
            </a:extLst>
          </p:cNvPr>
          <p:cNvSpPr txBox="1"/>
          <p:nvPr/>
        </p:nvSpPr>
        <p:spPr>
          <a:xfrm>
            <a:off x="3356345" y="2634161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입력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9BB944F-D205-6DA6-2B21-2C1A11FC9472}"/>
              </a:ext>
            </a:extLst>
          </p:cNvPr>
          <p:cNvSpPr txBox="1"/>
          <p:nvPr/>
        </p:nvSpPr>
        <p:spPr>
          <a:xfrm>
            <a:off x="611682" y="3774574"/>
            <a:ext cx="76333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일괄등록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F4243199-7729-50F0-31AD-C3FB7FBD90E5}"/>
              </a:ext>
            </a:extLst>
          </p:cNvPr>
          <p:cNvSpPr txBox="1"/>
          <p:nvPr/>
        </p:nvSpPr>
        <p:spPr>
          <a:xfrm>
            <a:off x="1430495" y="3774046"/>
            <a:ext cx="74650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일괄설정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6DDDF64-FE8B-934C-FA91-1BD93C9356E4}"/>
              </a:ext>
            </a:extLst>
          </p:cNvPr>
          <p:cNvSpPr txBox="1"/>
          <p:nvPr/>
        </p:nvSpPr>
        <p:spPr>
          <a:xfrm>
            <a:off x="2251934" y="3764857"/>
            <a:ext cx="74650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양식등록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3D422DC-B7FD-E787-D90B-4E56F4554A47}"/>
              </a:ext>
            </a:extLst>
          </p:cNvPr>
          <p:cNvSpPr txBox="1"/>
          <p:nvPr/>
        </p:nvSpPr>
        <p:spPr>
          <a:xfrm>
            <a:off x="3070746" y="3764329"/>
            <a:ext cx="73379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기본설정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3B2B5743-489F-BBD4-CCF4-7C0066C9E193}"/>
              </a:ext>
            </a:extLst>
          </p:cNvPr>
          <p:cNvSpPr txBox="1"/>
          <p:nvPr/>
        </p:nvSpPr>
        <p:spPr>
          <a:xfrm>
            <a:off x="621483" y="3014341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신청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18731108-F079-0A2E-B6AD-AC9DA4CA3A8F}"/>
              </a:ext>
            </a:extLst>
          </p:cNvPr>
          <p:cNvSpPr txBox="1"/>
          <p:nvPr/>
        </p:nvSpPr>
        <p:spPr>
          <a:xfrm>
            <a:off x="1305046" y="3014341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변경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10C0E68C-6BCE-5C4A-2590-0FACA940C047}"/>
              </a:ext>
            </a:extLst>
          </p:cNvPr>
          <p:cNvSpPr txBox="1"/>
          <p:nvPr/>
        </p:nvSpPr>
        <p:spPr>
          <a:xfrm>
            <a:off x="1988609" y="3015839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승인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482DBBA2-2BEF-B440-0205-799B0CFA63BA}"/>
              </a:ext>
            </a:extLst>
          </p:cNvPr>
          <p:cNvSpPr txBox="1"/>
          <p:nvPr/>
        </p:nvSpPr>
        <p:spPr>
          <a:xfrm>
            <a:off x="2665171" y="3017970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처리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0E67C207-7399-42F3-29E5-76BCD0EBAC84}"/>
              </a:ext>
            </a:extLst>
          </p:cNvPr>
          <p:cNvSpPr txBox="1"/>
          <p:nvPr/>
        </p:nvSpPr>
        <p:spPr>
          <a:xfrm>
            <a:off x="3356345" y="3012525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적용</a:t>
            </a:r>
          </a:p>
        </p:txBody>
      </p:sp>
      <p:sp>
        <p:nvSpPr>
          <p:cNvPr id="23" name="object 185">
            <a:extLst>
              <a:ext uri="{FF2B5EF4-FFF2-40B4-BE49-F238E27FC236}">
                <a16:creationId xmlns:a16="http://schemas.microsoft.com/office/drawing/2014/main" id="{586CB2EA-2DB8-F77F-0F26-A41BC981387C}"/>
              </a:ext>
            </a:extLst>
          </p:cNvPr>
          <p:cNvSpPr/>
          <p:nvPr/>
        </p:nvSpPr>
        <p:spPr>
          <a:xfrm>
            <a:off x="4037989" y="3004734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2FF4D2B5-0253-DC84-0991-8D5E4CCFCD74}"/>
              </a:ext>
            </a:extLst>
          </p:cNvPr>
          <p:cNvSpPr txBox="1"/>
          <p:nvPr/>
        </p:nvSpPr>
        <p:spPr>
          <a:xfrm>
            <a:off x="4025296" y="2995795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</p:spTree>
    <p:extLst>
      <p:ext uri="{BB962C8B-B14F-4D97-AF65-F5344CB8AC3E}">
        <p14:creationId xmlns:p14="http://schemas.microsoft.com/office/powerpoint/2010/main" val="1894736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직사각형 24">
            <a:extLst>
              <a:ext uri="{FF2B5EF4-FFF2-40B4-BE49-F238E27FC236}">
                <a16:creationId xmlns:a16="http://schemas.microsoft.com/office/drawing/2014/main" id="{302F6C62-2512-367D-1DB2-F3F6066ED427}"/>
              </a:ext>
            </a:extLst>
          </p:cNvPr>
          <p:cNvSpPr/>
          <p:nvPr/>
        </p:nvSpPr>
        <p:spPr>
          <a:xfrm>
            <a:off x="1407149" y="5264448"/>
            <a:ext cx="954311" cy="150513"/>
          </a:xfrm>
          <a:prstGeom prst="rect">
            <a:avLst/>
          </a:prstGeom>
          <a:solidFill>
            <a:srgbClr val="DEEBEB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/>
          <p:cNvGrpSpPr/>
          <p:nvPr/>
        </p:nvGrpSpPr>
        <p:grpSpPr>
          <a:xfrm>
            <a:off x="445656" y="1276904"/>
            <a:ext cx="8899957" cy="522921"/>
            <a:chOff x="814291" y="1115452"/>
            <a:chExt cx="10515600" cy="522922"/>
          </a:xfrm>
        </p:grpSpPr>
        <p:sp>
          <p:nvSpPr>
            <p:cNvPr id="10" name="TextBox 9"/>
            <p:cNvSpPr txBox="1"/>
            <p:nvPr/>
          </p:nvSpPr>
          <p:spPr>
            <a:xfrm>
              <a:off x="814291" y="1115452"/>
              <a:ext cx="3168351" cy="4154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③ 컨텐츠</a:t>
              </a: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</a:p>
            <a:p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" name="TextBox 10"/>
            <p:cNvSpPr txBox="1"/>
            <p:nvPr/>
          </p:nvSpPr>
          <p:spPr>
            <a:xfrm>
              <a:off x="814291" y="1392153"/>
              <a:ext cx="1051560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Work Frame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내의 컨텐츠 기능을 제공하는 버튼이다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pSp>
        <p:nvGrpSpPr>
          <p:cNvPr id="18" name="그룹 17"/>
          <p:cNvGrpSpPr/>
          <p:nvPr/>
        </p:nvGrpSpPr>
        <p:grpSpPr>
          <a:xfrm>
            <a:off x="445656" y="4099574"/>
            <a:ext cx="8899957" cy="522921"/>
            <a:chOff x="814291" y="1115452"/>
            <a:chExt cx="10515600" cy="522922"/>
          </a:xfrm>
        </p:grpSpPr>
        <p:sp>
          <p:nvSpPr>
            <p:cNvPr id="19" name="TextBox 18"/>
            <p:cNvSpPr txBox="1"/>
            <p:nvPr/>
          </p:nvSpPr>
          <p:spPr>
            <a:xfrm>
              <a:off x="814291" y="1115452"/>
              <a:ext cx="3168351" cy="26161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1200">
                  <a:latin typeface="+mj-ea"/>
                  <a:ea typeface="+mj-ea"/>
                </a:defRPr>
              </a:lvl1pPr>
            </a:lstStyle>
            <a:p>
              <a:r>
                <a:rPr lang="ko-KR" altLang="en-US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⑤ 멀티 기능 버튼</a:t>
              </a:r>
              <a:endParaRPr lang="ko-KR" altLang="en-US" sz="11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814291" y="1392153"/>
              <a:ext cx="1051560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관련된 기능을 한 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UI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에서 확인하고 처리할 수 있도록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, 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버튼과 드롭다운 메뉴를 결합한다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 </a:t>
              </a:r>
              <a:r>
                <a:rPr lang="ko-KR" altLang="en-US" sz="1000" dirty="0" err="1">
                  <a:latin typeface="맑은 고딕" panose="020B0503020000020004" pitchFamily="50" charset="-127"/>
                  <a:ea typeface="맑은 고딕" panose="020B0503020000020004" pitchFamily="50" charset="-127"/>
                </a:rPr>
                <a:t>드롭다운에서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선택하여 클릭 시 기능이 바로 실행된다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grpSp>
        <p:nvGrpSpPr>
          <p:cNvPr id="2" name="그룹 1">
            <a:extLst>
              <a:ext uri="{FF2B5EF4-FFF2-40B4-BE49-F238E27FC236}">
                <a16:creationId xmlns:a16="http://schemas.microsoft.com/office/drawing/2014/main" id="{469F95C7-466C-C70B-8C4B-F743D2E7C280}"/>
              </a:ext>
            </a:extLst>
          </p:cNvPr>
          <p:cNvGrpSpPr/>
          <p:nvPr/>
        </p:nvGrpSpPr>
        <p:grpSpPr>
          <a:xfrm>
            <a:off x="543204" y="4765771"/>
            <a:ext cx="822936" cy="215444"/>
            <a:chOff x="6693763" y="1604388"/>
            <a:chExt cx="971700" cy="215444"/>
          </a:xfrm>
        </p:grpSpPr>
        <p:pic>
          <p:nvPicPr>
            <p:cNvPr id="3" name="object 184">
              <a:extLst>
                <a:ext uri="{FF2B5EF4-FFF2-40B4-BE49-F238E27FC236}">
                  <a16:creationId xmlns:a16="http://schemas.microsoft.com/office/drawing/2014/main" id="{00FE31E3-B95E-67A0-3B62-D479956CAADC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4" name="object 185">
              <a:extLst>
                <a:ext uri="{FF2B5EF4-FFF2-40B4-BE49-F238E27FC236}">
                  <a16:creationId xmlns:a16="http://schemas.microsoft.com/office/drawing/2014/main" id="{145E416C-F377-1584-5B4E-EE19C8BD0B69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17D2B8FD-08BB-68CA-E8D8-0CA54D5ED0D4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추가기능  ∨</a:t>
              </a:r>
            </a:p>
          </p:txBody>
        </p:sp>
      </p:grpSp>
      <p:grpSp>
        <p:nvGrpSpPr>
          <p:cNvPr id="7" name="그룹 6">
            <a:extLst>
              <a:ext uri="{FF2B5EF4-FFF2-40B4-BE49-F238E27FC236}">
                <a16:creationId xmlns:a16="http://schemas.microsoft.com/office/drawing/2014/main" id="{5D35CF4B-AD3A-2566-45C5-63F938A0DF34}"/>
              </a:ext>
            </a:extLst>
          </p:cNvPr>
          <p:cNvGrpSpPr/>
          <p:nvPr/>
        </p:nvGrpSpPr>
        <p:grpSpPr>
          <a:xfrm>
            <a:off x="1381869" y="4756833"/>
            <a:ext cx="822936" cy="215444"/>
            <a:chOff x="6693763" y="1604388"/>
            <a:chExt cx="971700" cy="215444"/>
          </a:xfrm>
        </p:grpSpPr>
        <p:pic>
          <p:nvPicPr>
            <p:cNvPr id="8" name="object 184">
              <a:extLst>
                <a:ext uri="{FF2B5EF4-FFF2-40B4-BE49-F238E27FC236}">
                  <a16:creationId xmlns:a16="http://schemas.microsoft.com/office/drawing/2014/main" id="{E6B2AA76-BABA-0F5D-16C7-E3AEE9D7353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2" name="object 185">
              <a:extLst>
                <a:ext uri="{FF2B5EF4-FFF2-40B4-BE49-F238E27FC236}">
                  <a16:creationId xmlns:a16="http://schemas.microsoft.com/office/drawing/2014/main" id="{BBDD1050-F619-226C-DCB7-EE851F7DABDF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7DE83939-8A48-644E-7EB2-88698F2AF047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추가기능  ∧</a:t>
              </a:r>
            </a:p>
          </p:txBody>
        </p:sp>
      </p:grp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5336CF74-3F8F-BB34-9045-4B9F81B60A37}"/>
              </a:ext>
            </a:extLst>
          </p:cNvPr>
          <p:cNvSpPr/>
          <p:nvPr/>
        </p:nvSpPr>
        <p:spPr>
          <a:xfrm>
            <a:off x="1402672" y="4998118"/>
            <a:ext cx="958788" cy="1198486"/>
          </a:xfrm>
          <a:prstGeom prst="rect">
            <a:avLst/>
          </a:prstGeom>
          <a:noFill/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전표복사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 b="1" u="sng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다건전표복사</a:t>
            </a:r>
            <a:endParaRPr lang="en-US" altLang="ko-KR" sz="800" b="1" u="sng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본지점처리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초기이월재생성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 err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역분개처리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증빙보기</a:t>
            </a:r>
            <a:endParaRPr lang="en-US" altLang="ko-KR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모서리가 둥근 직사각형 37">
            <a:extLst>
              <a:ext uri="{FF2B5EF4-FFF2-40B4-BE49-F238E27FC236}">
                <a16:creationId xmlns:a16="http://schemas.microsoft.com/office/drawing/2014/main" id="{A6F384B0-EAE7-61B0-88F4-87475AC70FF4}"/>
              </a:ext>
            </a:extLst>
          </p:cNvPr>
          <p:cNvSpPr/>
          <p:nvPr/>
        </p:nvSpPr>
        <p:spPr>
          <a:xfrm>
            <a:off x="581858" y="1978803"/>
            <a:ext cx="814138" cy="24386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lang="ko-KR" altLang="en-US" sz="80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  수정</a:t>
            </a:r>
            <a:endParaRPr kumimoji="0" lang="ko-KR" altLang="en-US" sz="800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53" name="모서리가 둥근 직사각형 37">
            <a:extLst>
              <a:ext uri="{FF2B5EF4-FFF2-40B4-BE49-F238E27FC236}">
                <a16:creationId xmlns:a16="http://schemas.microsoft.com/office/drawing/2014/main" id="{39834F01-9E8B-BCA8-ABE5-350BA23EEADF}"/>
              </a:ext>
            </a:extLst>
          </p:cNvPr>
          <p:cNvSpPr/>
          <p:nvPr/>
        </p:nvSpPr>
        <p:spPr>
          <a:xfrm>
            <a:off x="1540452" y="1989197"/>
            <a:ext cx="814138" cy="243863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lang="ko-KR" altLang="en-US" sz="80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     파일</a:t>
            </a:r>
            <a:r>
              <a:rPr lang="en-US" altLang="ko-KR" sz="80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(1)</a:t>
            </a:r>
            <a:endParaRPr kumimoji="0" lang="ko-KR" altLang="en-US" sz="800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tx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54" name="Attachment">
            <a:extLst>
              <a:ext uri="{FF2B5EF4-FFF2-40B4-BE49-F238E27FC236}">
                <a16:creationId xmlns:a16="http://schemas.microsoft.com/office/drawing/2014/main" id="{C04146D7-4A82-B175-DB0B-0FCC7EE2F470}"/>
              </a:ext>
            </a:extLst>
          </p:cNvPr>
          <p:cNvSpPr>
            <a:spLocks noChangeAspect="1"/>
          </p:cNvSpPr>
          <p:nvPr/>
        </p:nvSpPr>
        <p:spPr bwMode="auto">
          <a:xfrm>
            <a:off x="1701242" y="2057081"/>
            <a:ext cx="125297" cy="115373"/>
          </a:xfrm>
          <a:custGeom>
            <a:avLst/>
            <a:gdLst>
              <a:gd name="T0" fmla="*/ 1064 w 1394"/>
              <a:gd name="T1" fmla="*/ 2 h 1257"/>
              <a:gd name="T2" fmla="*/ 1001 w 1394"/>
              <a:gd name="T3" fmla="*/ 14 h 1257"/>
              <a:gd name="T4" fmla="*/ 781 w 1394"/>
              <a:gd name="T5" fmla="*/ 172 h 1257"/>
              <a:gd name="T6" fmla="*/ 334 w 1394"/>
              <a:gd name="T7" fmla="*/ 620 h 1257"/>
              <a:gd name="T8" fmla="*/ 253 w 1394"/>
              <a:gd name="T9" fmla="*/ 767 h 1257"/>
              <a:gd name="T10" fmla="*/ 312 w 1394"/>
              <a:gd name="T11" fmla="*/ 939 h 1257"/>
              <a:gd name="T12" fmla="*/ 487 w 1394"/>
              <a:gd name="T13" fmla="*/ 995 h 1257"/>
              <a:gd name="T14" fmla="*/ 631 w 1394"/>
              <a:gd name="T15" fmla="*/ 917 h 1257"/>
              <a:gd name="T16" fmla="*/ 1122 w 1394"/>
              <a:gd name="T17" fmla="*/ 426 h 1257"/>
              <a:gd name="T18" fmla="*/ 1124 w 1394"/>
              <a:gd name="T19" fmla="*/ 348 h 1257"/>
              <a:gd name="T20" fmla="*/ 1046 w 1394"/>
              <a:gd name="T21" fmla="*/ 349 h 1257"/>
              <a:gd name="T22" fmla="*/ 554 w 1394"/>
              <a:gd name="T23" fmla="*/ 840 h 1257"/>
              <a:gd name="T24" fmla="*/ 468 w 1394"/>
              <a:gd name="T25" fmla="*/ 889 h 1257"/>
              <a:gd name="T26" fmla="*/ 389 w 1394"/>
              <a:gd name="T27" fmla="*/ 862 h 1257"/>
              <a:gd name="T28" fmla="*/ 360 w 1394"/>
              <a:gd name="T29" fmla="*/ 784 h 1257"/>
              <a:gd name="T30" fmla="*/ 411 w 1394"/>
              <a:gd name="T31" fmla="*/ 696 h 1257"/>
              <a:gd name="T32" fmla="*/ 858 w 1394"/>
              <a:gd name="T33" fmla="*/ 249 h 1257"/>
              <a:gd name="T34" fmla="*/ 1035 w 1394"/>
              <a:gd name="T35" fmla="*/ 117 h 1257"/>
              <a:gd name="T36" fmla="*/ 1178 w 1394"/>
              <a:gd name="T37" fmla="*/ 161 h 1257"/>
              <a:gd name="T38" fmla="*/ 1278 w 1394"/>
              <a:gd name="T39" fmla="*/ 281 h 1257"/>
              <a:gd name="T40" fmla="*/ 1272 w 1394"/>
              <a:gd name="T41" fmla="*/ 353 h 1257"/>
              <a:gd name="T42" fmla="*/ 1178 w 1394"/>
              <a:gd name="T43" fmla="*/ 481 h 1257"/>
              <a:gd name="T44" fmla="*/ 687 w 1394"/>
              <a:gd name="T45" fmla="*/ 972 h 1257"/>
              <a:gd name="T46" fmla="*/ 453 w 1394"/>
              <a:gd name="T47" fmla="*/ 1128 h 1257"/>
              <a:gd name="T48" fmla="*/ 230 w 1394"/>
              <a:gd name="T49" fmla="*/ 1039 h 1257"/>
              <a:gd name="T50" fmla="*/ 121 w 1394"/>
              <a:gd name="T51" fmla="*/ 781 h 1257"/>
              <a:gd name="T52" fmla="*/ 282 w 1394"/>
              <a:gd name="T53" fmla="*/ 498 h 1257"/>
              <a:gd name="T54" fmla="*/ 651 w 1394"/>
              <a:gd name="T55" fmla="*/ 151 h 1257"/>
              <a:gd name="T56" fmla="*/ 659 w 1394"/>
              <a:gd name="T57" fmla="*/ 71 h 1257"/>
              <a:gd name="T58" fmla="*/ 578 w 1394"/>
              <a:gd name="T59" fmla="*/ 71 h 1257"/>
              <a:gd name="T60" fmla="*/ 205 w 1394"/>
              <a:gd name="T61" fmla="*/ 421 h 1257"/>
              <a:gd name="T62" fmla="*/ 13 w 1394"/>
              <a:gd name="T63" fmla="*/ 770 h 1257"/>
              <a:gd name="T64" fmla="*/ 153 w 1394"/>
              <a:gd name="T65" fmla="*/ 1116 h 1257"/>
              <a:gd name="T66" fmla="*/ 476 w 1394"/>
              <a:gd name="T67" fmla="*/ 1234 h 1257"/>
              <a:gd name="T68" fmla="*/ 764 w 1394"/>
              <a:gd name="T69" fmla="*/ 1049 h 1257"/>
              <a:gd name="T70" fmla="*/ 1255 w 1394"/>
              <a:gd name="T71" fmla="*/ 558 h 1257"/>
              <a:gd name="T72" fmla="*/ 1373 w 1394"/>
              <a:gd name="T73" fmla="*/ 393 h 1257"/>
              <a:gd name="T74" fmla="*/ 1382 w 1394"/>
              <a:gd name="T75" fmla="*/ 249 h 1257"/>
              <a:gd name="T76" fmla="*/ 1255 w 1394"/>
              <a:gd name="T77" fmla="*/ 84 h 1257"/>
              <a:gd name="T78" fmla="*/ 1064 w 1394"/>
              <a:gd name="T79" fmla="*/ 2 h 1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94" h="1257">
                <a:moveTo>
                  <a:pt x="1064" y="2"/>
                </a:moveTo>
                <a:cubicBezTo>
                  <a:pt x="1043" y="3"/>
                  <a:pt x="1021" y="7"/>
                  <a:pt x="1001" y="14"/>
                </a:cubicBezTo>
                <a:cubicBezTo>
                  <a:pt x="919" y="41"/>
                  <a:pt x="850" y="103"/>
                  <a:pt x="781" y="172"/>
                </a:cubicBezTo>
                <a:cubicBezTo>
                  <a:pt x="711" y="242"/>
                  <a:pt x="348" y="606"/>
                  <a:pt x="334" y="620"/>
                </a:cubicBezTo>
                <a:cubicBezTo>
                  <a:pt x="294" y="659"/>
                  <a:pt x="262" y="709"/>
                  <a:pt x="253" y="767"/>
                </a:cubicBezTo>
                <a:cubicBezTo>
                  <a:pt x="244" y="824"/>
                  <a:pt x="262" y="889"/>
                  <a:pt x="312" y="939"/>
                </a:cubicBezTo>
                <a:cubicBezTo>
                  <a:pt x="363" y="990"/>
                  <a:pt x="430" y="1006"/>
                  <a:pt x="487" y="995"/>
                </a:cubicBezTo>
                <a:cubicBezTo>
                  <a:pt x="545" y="985"/>
                  <a:pt x="594" y="954"/>
                  <a:pt x="631" y="917"/>
                </a:cubicBezTo>
                <a:lnTo>
                  <a:pt x="1122" y="426"/>
                </a:lnTo>
                <a:cubicBezTo>
                  <a:pt x="1144" y="406"/>
                  <a:pt x="1144" y="368"/>
                  <a:pt x="1124" y="348"/>
                </a:cubicBezTo>
                <a:cubicBezTo>
                  <a:pt x="1103" y="327"/>
                  <a:pt x="1066" y="328"/>
                  <a:pt x="1046" y="349"/>
                </a:cubicBezTo>
                <a:lnTo>
                  <a:pt x="554" y="840"/>
                </a:lnTo>
                <a:cubicBezTo>
                  <a:pt x="531" y="863"/>
                  <a:pt x="497" y="883"/>
                  <a:pt x="468" y="889"/>
                </a:cubicBezTo>
                <a:cubicBezTo>
                  <a:pt x="439" y="894"/>
                  <a:pt x="416" y="889"/>
                  <a:pt x="389" y="862"/>
                </a:cubicBezTo>
                <a:cubicBezTo>
                  <a:pt x="360" y="834"/>
                  <a:pt x="355" y="811"/>
                  <a:pt x="360" y="784"/>
                </a:cubicBezTo>
                <a:cubicBezTo>
                  <a:pt x="364" y="756"/>
                  <a:pt x="383" y="724"/>
                  <a:pt x="411" y="696"/>
                </a:cubicBezTo>
                <a:cubicBezTo>
                  <a:pt x="424" y="683"/>
                  <a:pt x="788" y="319"/>
                  <a:pt x="858" y="249"/>
                </a:cubicBezTo>
                <a:cubicBezTo>
                  <a:pt x="923" y="184"/>
                  <a:pt x="986" y="134"/>
                  <a:pt x="1035" y="117"/>
                </a:cubicBezTo>
                <a:cubicBezTo>
                  <a:pt x="1085" y="100"/>
                  <a:pt x="1121" y="104"/>
                  <a:pt x="1178" y="161"/>
                </a:cubicBezTo>
                <a:cubicBezTo>
                  <a:pt x="1221" y="204"/>
                  <a:pt x="1266" y="242"/>
                  <a:pt x="1278" y="281"/>
                </a:cubicBezTo>
                <a:cubicBezTo>
                  <a:pt x="1284" y="300"/>
                  <a:pt x="1284" y="321"/>
                  <a:pt x="1272" y="353"/>
                </a:cubicBezTo>
                <a:cubicBezTo>
                  <a:pt x="1259" y="385"/>
                  <a:pt x="1231" y="428"/>
                  <a:pt x="1178" y="481"/>
                </a:cubicBezTo>
                <a:cubicBezTo>
                  <a:pt x="953" y="706"/>
                  <a:pt x="781" y="878"/>
                  <a:pt x="687" y="972"/>
                </a:cubicBezTo>
                <a:cubicBezTo>
                  <a:pt x="603" y="1056"/>
                  <a:pt x="523" y="1113"/>
                  <a:pt x="453" y="1128"/>
                </a:cubicBezTo>
                <a:cubicBezTo>
                  <a:pt x="383" y="1144"/>
                  <a:pt x="317" y="1127"/>
                  <a:pt x="230" y="1039"/>
                </a:cubicBezTo>
                <a:cubicBezTo>
                  <a:pt x="143" y="952"/>
                  <a:pt x="112" y="869"/>
                  <a:pt x="121" y="781"/>
                </a:cubicBezTo>
                <a:cubicBezTo>
                  <a:pt x="131" y="693"/>
                  <a:pt x="183" y="596"/>
                  <a:pt x="282" y="498"/>
                </a:cubicBezTo>
                <a:cubicBezTo>
                  <a:pt x="401" y="379"/>
                  <a:pt x="651" y="151"/>
                  <a:pt x="651" y="151"/>
                </a:cubicBezTo>
                <a:cubicBezTo>
                  <a:pt x="675" y="133"/>
                  <a:pt x="679" y="94"/>
                  <a:pt x="659" y="71"/>
                </a:cubicBezTo>
                <a:cubicBezTo>
                  <a:pt x="639" y="49"/>
                  <a:pt x="599" y="49"/>
                  <a:pt x="578" y="71"/>
                </a:cubicBezTo>
                <a:cubicBezTo>
                  <a:pt x="578" y="71"/>
                  <a:pt x="329" y="297"/>
                  <a:pt x="205" y="421"/>
                </a:cubicBezTo>
                <a:cubicBezTo>
                  <a:pt x="95" y="531"/>
                  <a:pt x="26" y="648"/>
                  <a:pt x="13" y="770"/>
                </a:cubicBezTo>
                <a:cubicBezTo>
                  <a:pt x="0" y="891"/>
                  <a:pt x="49" y="1012"/>
                  <a:pt x="153" y="1116"/>
                </a:cubicBezTo>
                <a:cubicBezTo>
                  <a:pt x="257" y="1220"/>
                  <a:pt x="370" y="1257"/>
                  <a:pt x="476" y="1234"/>
                </a:cubicBezTo>
                <a:cubicBezTo>
                  <a:pt x="582" y="1211"/>
                  <a:pt x="674" y="1139"/>
                  <a:pt x="764" y="1049"/>
                </a:cubicBezTo>
                <a:cubicBezTo>
                  <a:pt x="857" y="955"/>
                  <a:pt x="1030" y="783"/>
                  <a:pt x="1255" y="558"/>
                </a:cubicBezTo>
                <a:cubicBezTo>
                  <a:pt x="1314" y="498"/>
                  <a:pt x="1353" y="444"/>
                  <a:pt x="1373" y="393"/>
                </a:cubicBezTo>
                <a:cubicBezTo>
                  <a:pt x="1393" y="341"/>
                  <a:pt x="1394" y="291"/>
                  <a:pt x="1382" y="249"/>
                </a:cubicBezTo>
                <a:cubicBezTo>
                  <a:pt x="1356" y="165"/>
                  <a:pt x="1289" y="118"/>
                  <a:pt x="1255" y="84"/>
                </a:cubicBezTo>
                <a:cubicBezTo>
                  <a:pt x="1197" y="26"/>
                  <a:pt x="1129" y="0"/>
                  <a:pt x="1064" y="2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9" name="Edit File">
            <a:extLst>
              <a:ext uri="{FF2B5EF4-FFF2-40B4-BE49-F238E27FC236}">
                <a16:creationId xmlns:a16="http://schemas.microsoft.com/office/drawing/2014/main" id="{11C4F867-A871-9CCD-CBAC-3FDDC8BBF99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5163" y="2037700"/>
            <a:ext cx="131175" cy="131175"/>
          </a:xfrm>
          <a:custGeom>
            <a:avLst/>
            <a:gdLst>
              <a:gd name="T0" fmla="*/ 217 w 1410"/>
              <a:gd name="T1" fmla="*/ 0 h 1406"/>
              <a:gd name="T2" fmla="*/ 0 w 1410"/>
              <a:gd name="T3" fmla="*/ 217 h 1406"/>
              <a:gd name="T4" fmla="*/ 0 w 1410"/>
              <a:gd name="T5" fmla="*/ 1140 h 1406"/>
              <a:gd name="T6" fmla="*/ 217 w 1410"/>
              <a:gd name="T7" fmla="*/ 1357 h 1406"/>
              <a:gd name="T8" fmla="*/ 661 w 1410"/>
              <a:gd name="T9" fmla="*/ 1357 h 1406"/>
              <a:gd name="T10" fmla="*/ 661 w 1410"/>
              <a:gd name="T11" fmla="*/ 1345 h 1406"/>
              <a:gd name="T12" fmla="*/ 688 w 1410"/>
              <a:gd name="T13" fmla="*/ 1248 h 1406"/>
              <a:gd name="T14" fmla="*/ 217 w 1410"/>
              <a:gd name="T15" fmla="*/ 1248 h 1406"/>
              <a:gd name="T16" fmla="*/ 108 w 1410"/>
              <a:gd name="T17" fmla="*/ 1140 h 1406"/>
              <a:gd name="T18" fmla="*/ 108 w 1410"/>
              <a:gd name="T19" fmla="*/ 217 h 1406"/>
              <a:gd name="T20" fmla="*/ 217 w 1410"/>
              <a:gd name="T21" fmla="*/ 109 h 1406"/>
              <a:gd name="T22" fmla="*/ 558 w 1410"/>
              <a:gd name="T23" fmla="*/ 109 h 1406"/>
              <a:gd name="T24" fmla="*/ 597 w 1410"/>
              <a:gd name="T25" fmla="*/ 217 h 1406"/>
              <a:gd name="T26" fmla="*/ 597 w 1410"/>
              <a:gd name="T27" fmla="*/ 380 h 1406"/>
              <a:gd name="T28" fmla="*/ 651 w 1410"/>
              <a:gd name="T29" fmla="*/ 434 h 1406"/>
              <a:gd name="T30" fmla="*/ 814 w 1410"/>
              <a:gd name="T31" fmla="*/ 434 h 1406"/>
              <a:gd name="T32" fmla="*/ 922 w 1410"/>
              <a:gd name="T33" fmla="*/ 489 h 1406"/>
              <a:gd name="T34" fmla="*/ 922 w 1410"/>
              <a:gd name="T35" fmla="*/ 923 h 1406"/>
              <a:gd name="T36" fmla="*/ 1031 w 1410"/>
              <a:gd name="T37" fmla="*/ 814 h 1406"/>
              <a:gd name="T38" fmla="*/ 1031 w 1410"/>
              <a:gd name="T39" fmla="*/ 434 h 1406"/>
              <a:gd name="T40" fmla="*/ 883 w 1410"/>
              <a:gd name="T41" fmla="*/ 227 h 1406"/>
              <a:gd name="T42" fmla="*/ 841 w 1410"/>
              <a:gd name="T43" fmla="*/ 190 h 1406"/>
              <a:gd name="T44" fmla="*/ 802 w 1410"/>
              <a:gd name="T45" fmla="*/ 146 h 1406"/>
              <a:gd name="T46" fmla="*/ 597 w 1410"/>
              <a:gd name="T47" fmla="*/ 0 h 1406"/>
              <a:gd name="T48" fmla="*/ 217 w 1410"/>
              <a:gd name="T49" fmla="*/ 0 h 1406"/>
              <a:gd name="T50" fmla="*/ 1267 w 1410"/>
              <a:gd name="T51" fmla="*/ 765 h 1406"/>
              <a:gd name="T52" fmla="*/ 1226 w 1410"/>
              <a:gd name="T53" fmla="*/ 782 h 1406"/>
              <a:gd name="T54" fmla="*/ 1160 w 1410"/>
              <a:gd name="T55" fmla="*/ 846 h 1406"/>
              <a:gd name="T56" fmla="*/ 1323 w 1410"/>
              <a:gd name="T57" fmla="*/ 1009 h 1406"/>
              <a:gd name="T58" fmla="*/ 1389 w 1410"/>
              <a:gd name="T59" fmla="*/ 945 h 1406"/>
              <a:gd name="T60" fmla="*/ 1389 w 1410"/>
              <a:gd name="T61" fmla="*/ 863 h 1406"/>
              <a:gd name="T62" fmla="*/ 1307 w 1410"/>
              <a:gd name="T63" fmla="*/ 782 h 1406"/>
              <a:gd name="T64" fmla="*/ 1267 w 1410"/>
              <a:gd name="T65" fmla="*/ 765 h 1406"/>
              <a:gd name="T66" fmla="*/ 1100 w 1410"/>
              <a:gd name="T67" fmla="*/ 901 h 1406"/>
              <a:gd name="T68" fmla="*/ 846 w 1410"/>
              <a:gd name="T69" fmla="*/ 1172 h 1406"/>
              <a:gd name="T70" fmla="*/ 834 w 1410"/>
              <a:gd name="T71" fmla="*/ 1182 h 1406"/>
              <a:gd name="T72" fmla="*/ 775 w 1410"/>
              <a:gd name="T73" fmla="*/ 1379 h 1406"/>
              <a:gd name="T74" fmla="*/ 780 w 1410"/>
              <a:gd name="T75" fmla="*/ 1399 h 1406"/>
              <a:gd name="T76" fmla="*/ 797 w 1410"/>
              <a:gd name="T77" fmla="*/ 1406 h 1406"/>
              <a:gd name="T78" fmla="*/ 802 w 1410"/>
              <a:gd name="T79" fmla="*/ 1406 h 1406"/>
              <a:gd name="T80" fmla="*/ 997 w 1410"/>
              <a:gd name="T81" fmla="*/ 1345 h 1406"/>
              <a:gd name="T82" fmla="*/ 1009 w 1410"/>
              <a:gd name="T83" fmla="*/ 1340 h 1406"/>
              <a:gd name="T84" fmla="*/ 1275 w 1410"/>
              <a:gd name="T85" fmla="*/ 1074 h 1406"/>
              <a:gd name="T86" fmla="*/ 1100 w 1410"/>
              <a:gd name="T87" fmla="*/ 901 h 1406"/>
              <a:gd name="T88" fmla="*/ 868 w 1410"/>
              <a:gd name="T89" fmla="*/ 1199 h 1406"/>
              <a:gd name="T90" fmla="*/ 949 w 1410"/>
              <a:gd name="T91" fmla="*/ 1216 h 1406"/>
              <a:gd name="T92" fmla="*/ 965 w 1410"/>
              <a:gd name="T93" fmla="*/ 1303 h 1406"/>
              <a:gd name="T94" fmla="*/ 856 w 1410"/>
              <a:gd name="T95" fmla="*/ 1330 h 1406"/>
              <a:gd name="T96" fmla="*/ 834 w 1410"/>
              <a:gd name="T97" fmla="*/ 1308 h 1406"/>
              <a:gd name="T98" fmla="*/ 868 w 1410"/>
              <a:gd name="T99" fmla="*/ 1199 h 1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10" h="1406">
                <a:moveTo>
                  <a:pt x="217" y="0"/>
                </a:moveTo>
                <a:cubicBezTo>
                  <a:pt x="97" y="0"/>
                  <a:pt x="0" y="98"/>
                  <a:pt x="0" y="217"/>
                </a:cubicBezTo>
                <a:lnTo>
                  <a:pt x="0" y="1140"/>
                </a:lnTo>
                <a:cubicBezTo>
                  <a:pt x="0" y="1259"/>
                  <a:pt x="97" y="1357"/>
                  <a:pt x="217" y="1357"/>
                </a:cubicBezTo>
                <a:lnTo>
                  <a:pt x="661" y="1357"/>
                </a:lnTo>
                <a:lnTo>
                  <a:pt x="661" y="1345"/>
                </a:lnTo>
                <a:lnTo>
                  <a:pt x="688" y="1248"/>
                </a:lnTo>
                <a:lnTo>
                  <a:pt x="217" y="1248"/>
                </a:lnTo>
                <a:cubicBezTo>
                  <a:pt x="157" y="1248"/>
                  <a:pt x="108" y="1200"/>
                  <a:pt x="108" y="1140"/>
                </a:cubicBezTo>
                <a:lnTo>
                  <a:pt x="108" y="217"/>
                </a:lnTo>
                <a:cubicBezTo>
                  <a:pt x="108" y="158"/>
                  <a:pt x="157" y="109"/>
                  <a:pt x="217" y="109"/>
                </a:cubicBezTo>
                <a:lnTo>
                  <a:pt x="558" y="109"/>
                </a:lnTo>
                <a:cubicBezTo>
                  <a:pt x="596" y="120"/>
                  <a:pt x="597" y="168"/>
                  <a:pt x="597" y="217"/>
                </a:cubicBezTo>
                <a:lnTo>
                  <a:pt x="597" y="380"/>
                </a:lnTo>
                <a:cubicBezTo>
                  <a:pt x="597" y="413"/>
                  <a:pt x="618" y="434"/>
                  <a:pt x="651" y="434"/>
                </a:cubicBezTo>
                <a:lnTo>
                  <a:pt x="814" y="434"/>
                </a:lnTo>
                <a:cubicBezTo>
                  <a:pt x="868" y="434"/>
                  <a:pt x="922" y="434"/>
                  <a:pt x="922" y="489"/>
                </a:cubicBezTo>
                <a:lnTo>
                  <a:pt x="922" y="923"/>
                </a:lnTo>
                <a:lnTo>
                  <a:pt x="1031" y="814"/>
                </a:lnTo>
                <a:lnTo>
                  <a:pt x="1031" y="434"/>
                </a:lnTo>
                <a:cubicBezTo>
                  <a:pt x="1031" y="375"/>
                  <a:pt x="976" y="320"/>
                  <a:pt x="883" y="227"/>
                </a:cubicBezTo>
                <a:cubicBezTo>
                  <a:pt x="867" y="217"/>
                  <a:pt x="857" y="201"/>
                  <a:pt x="841" y="190"/>
                </a:cubicBezTo>
                <a:cubicBezTo>
                  <a:pt x="830" y="174"/>
                  <a:pt x="813" y="162"/>
                  <a:pt x="802" y="146"/>
                </a:cubicBezTo>
                <a:cubicBezTo>
                  <a:pt x="710" y="54"/>
                  <a:pt x="656" y="0"/>
                  <a:pt x="597" y="0"/>
                </a:cubicBezTo>
                <a:lnTo>
                  <a:pt x="217" y="0"/>
                </a:lnTo>
                <a:close/>
                <a:moveTo>
                  <a:pt x="1267" y="765"/>
                </a:moveTo>
                <a:cubicBezTo>
                  <a:pt x="1252" y="765"/>
                  <a:pt x="1237" y="771"/>
                  <a:pt x="1226" y="782"/>
                </a:cubicBezTo>
                <a:lnTo>
                  <a:pt x="1160" y="846"/>
                </a:lnTo>
                <a:lnTo>
                  <a:pt x="1323" y="1009"/>
                </a:lnTo>
                <a:lnTo>
                  <a:pt x="1389" y="945"/>
                </a:lnTo>
                <a:cubicBezTo>
                  <a:pt x="1410" y="923"/>
                  <a:pt x="1410" y="891"/>
                  <a:pt x="1389" y="863"/>
                </a:cubicBezTo>
                <a:lnTo>
                  <a:pt x="1307" y="782"/>
                </a:lnTo>
                <a:cubicBezTo>
                  <a:pt x="1296" y="771"/>
                  <a:pt x="1281" y="765"/>
                  <a:pt x="1267" y="765"/>
                </a:cubicBezTo>
                <a:close/>
                <a:moveTo>
                  <a:pt x="1100" y="901"/>
                </a:moveTo>
                <a:lnTo>
                  <a:pt x="846" y="1172"/>
                </a:lnTo>
                <a:cubicBezTo>
                  <a:pt x="840" y="1172"/>
                  <a:pt x="834" y="1177"/>
                  <a:pt x="834" y="1182"/>
                </a:cubicBezTo>
                <a:lnTo>
                  <a:pt x="775" y="1379"/>
                </a:lnTo>
                <a:cubicBezTo>
                  <a:pt x="769" y="1384"/>
                  <a:pt x="774" y="1394"/>
                  <a:pt x="780" y="1399"/>
                </a:cubicBezTo>
                <a:cubicBezTo>
                  <a:pt x="785" y="1405"/>
                  <a:pt x="791" y="1406"/>
                  <a:pt x="797" y="1406"/>
                </a:cubicBezTo>
                <a:lnTo>
                  <a:pt x="802" y="1406"/>
                </a:lnTo>
                <a:lnTo>
                  <a:pt x="997" y="1345"/>
                </a:lnTo>
                <a:cubicBezTo>
                  <a:pt x="1002" y="1345"/>
                  <a:pt x="1003" y="1346"/>
                  <a:pt x="1009" y="1340"/>
                </a:cubicBezTo>
                <a:lnTo>
                  <a:pt x="1275" y="1074"/>
                </a:lnTo>
                <a:lnTo>
                  <a:pt x="1100" y="901"/>
                </a:lnTo>
                <a:close/>
                <a:moveTo>
                  <a:pt x="868" y="1199"/>
                </a:moveTo>
                <a:lnTo>
                  <a:pt x="949" y="1216"/>
                </a:lnTo>
                <a:lnTo>
                  <a:pt x="965" y="1303"/>
                </a:lnTo>
                <a:lnTo>
                  <a:pt x="856" y="1330"/>
                </a:lnTo>
                <a:lnTo>
                  <a:pt x="834" y="1308"/>
                </a:lnTo>
                <a:lnTo>
                  <a:pt x="868" y="1199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5332EDA4-8239-7FD7-5F42-90B4D7B1818D}"/>
              </a:ext>
            </a:extLst>
          </p:cNvPr>
          <p:cNvGrpSpPr/>
          <p:nvPr/>
        </p:nvGrpSpPr>
        <p:grpSpPr>
          <a:xfrm>
            <a:off x="445656" y="2528446"/>
            <a:ext cx="8899957" cy="522921"/>
            <a:chOff x="814291" y="1115452"/>
            <a:chExt cx="10515600" cy="522922"/>
          </a:xfrm>
        </p:grpSpPr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022CD224-DF80-7F20-EA66-F96D1156DD33}"/>
                </a:ext>
              </a:extLst>
            </p:cNvPr>
            <p:cNvSpPr txBox="1"/>
            <p:nvPr/>
          </p:nvSpPr>
          <p:spPr>
            <a:xfrm>
              <a:off x="814291" y="1115452"/>
              <a:ext cx="3168351" cy="4154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>
                <a:defRPr sz="1200">
                  <a:latin typeface="+mj-ea"/>
                  <a:ea typeface="+mj-ea"/>
                </a:defRPr>
              </a:lvl1pPr>
            </a:lstStyle>
            <a:p>
              <a:r>
                <a:rPr lang="ko-KR" altLang="en-US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④ 기능</a:t>
              </a: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</a:t>
              </a:r>
              <a:r>
                <a:rPr lang="ko-KR" altLang="en-US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</a:p>
            <a:p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66" name="TextBox 65">
              <a:extLst>
                <a:ext uri="{FF2B5EF4-FFF2-40B4-BE49-F238E27FC236}">
                  <a16:creationId xmlns:a16="http://schemas.microsoft.com/office/drawing/2014/main" id="{D740125B-C761-E133-962F-4777170156FE}"/>
                </a:ext>
              </a:extLst>
            </p:cNvPr>
            <p:cNvSpPr txBox="1"/>
            <p:nvPr/>
          </p:nvSpPr>
          <p:spPr>
            <a:xfrm>
              <a:off x="814291" y="1392153"/>
              <a:ext cx="1051560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285744" indent="-285744">
                <a:buFont typeface="Arial" panose="020B0604020202020204" pitchFamily="34" charset="0"/>
                <a:buChar char="•"/>
                <a:defRPr sz="1000">
                  <a:solidFill>
                    <a:schemeClr val="tx1">
                      <a:lumMod val="50000"/>
                      <a:lumOff val="50000"/>
                    </a:schemeClr>
                  </a:solidFill>
                  <a:latin typeface="+mn-ea"/>
                </a:defRPr>
              </a:lvl1pPr>
            </a:lstStyle>
            <a:p>
              <a:pPr marL="0" indent="0">
                <a:buNone/>
              </a:pPr>
              <a:r>
                <a:rPr lang="ko-KR" altLang="en-US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업무를 처리하기 위해서 편의를 제공하는 버튼이다</a:t>
              </a:r>
              <a:r>
                <a:rPr lang="en-US" altLang="ko-KR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.</a:t>
              </a:r>
            </a:p>
          </p:txBody>
        </p:sp>
      </p:grpSp>
      <p:pic>
        <p:nvPicPr>
          <p:cNvPr id="67" name="object 184">
            <a:extLst>
              <a:ext uri="{FF2B5EF4-FFF2-40B4-BE49-F238E27FC236}">
                <a16:creationId xmlns:a16="http://schemas.microsoft.com/office/drawing/2014/main" id="{E26E12AF-DA15-18C1-ECE0-DD7AC5265D29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45779" y="3225284"/>
            <a:ext cx="836184" cy="197299"/>
          </a:xfrm>
          <a:prstGeom prst="rect">
            <a:avLst/>
          </a:prstGeom>
        </p:spPr>
      </p:pic>
      <p:sp>
        <p:nvSpPr>
          <p:cNvPr id="68" name="object 185">
            <a:extLst>
              <a:ext uri="{FF2B5EF4-FFF2-40B4-BE49-F238E27FC236}">
                <a16:creationId xmlns:a16="http://schemas.microsoft.com/office/drawing/2014/main" id="{34386DF3-6AD0-351F-8A41-7882BBC49A2C}"/>
              </a:ext>
            </a:extLst>
          </p:cNvPr>
          <p:cNvSpPr/>
          <p:nvPr/>
        </p:nvSpPr>
        <p:spPr>
          <a:xfrm>
            <a:off x="598688" y="3224488"/>
            <a:ext cx="846573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F2934A36-A692-A450-706C-5EEA2BE495A5}"/>
              </a:ext>
            </a:extLst>
          </p:cNvPr>
          <p:cNvSpPr txBox="1"/>
          <p:nvPr/>
        </p:nvSpPr>
        <p:spPr>
          <a:xfrm>
            <a:off x="615518" y="3215549"/>
            <a:ext cx="86644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엑셀 다운로드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70" name="object 184">
            <a:extLst>
              <a:ext uri="{FF2B5EF4-FFF2-40B4-BE49-F238E27FC236}">
                <a16:creationId xmlns:a16="http://schemas.microsoft.com/office/drawing/2014/main" id="{980C60E8-B7BE-20AC-A5B2-4ECA5B8797EC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84169" y="3225284"/>
            <a:ext cx="836184" cy="197299"/>
          </a:xfrm>
          <a:prstGeom prst="rect">
            <a:avLst/>
          </a:prstGeom>
        </p:spPr>
      </p:pic>
      <p:sp>
        <p:nvSpPr>
          <p:cNvPr id="71" name="object 185">
            <a:extLst>
              <a:ext uri="{FF2B5EF4-FFF2-40B4-BE49-F238E27FC236}">
                <a16:creationId xmlns:a16="http://schemas.microsoft.com/office/drawing/2014/main" id="{7C9866C9-55DF-06CD-CF0C-B53DA81E18E6}"/>
              </a:ext>
            </a:extLst>
          </p:cNvPr>
          <p:cNvSpPr/>
          <p:nvPr/>
        </p:nvSpPr>
        <p:spPr>
          <a:xfrm>
            <a:off x="1473779" y="3224488"/>
            <a:ext cx="846573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2" name="TextBox 71">
            <a:extLst>
              <a:ext uri="{FF2B5EF4-FFF2-40B4-BE49-F238E27FC236}">
                <a16:creationId xmlns:a16="http://schemas.microsoft.com/office/drawing/2014/main" id="{D6A5D736-1DD9-8D4C-08E5-1D834643BB53}"/>
              </a:ext>
            </a:extLst>
          </p:cNvPr>
          <p:cNvSpPr txBox="1"/>
          <p:nvPr/>
        </p:nvSpPr>
        <p:spPr>
          <a:xfrm>
            <a:off x="1473512" y="3215549"/>
            <a:ext cx="846840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엑셀 업로드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73" name="object 184">
            <a:extLst>
              <a:ext uri="{FF2B5EF4-FFF2-40B4-BE49-F238E27FC236}">
                <a16:creationId xmlns:a16="http://schemas.microsoft.com/office/drawing/2014/main" id="{52120642-D978-F105-B1A6-637D8EF394F0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04650" y="3225284"/>
            <a:ext cx="836184" cy="197299"/>
          </a:xfrm>
          <a:prstGeom prst="rect">
            <a:avLst/>
          </a:prstGeom>
        </p:spPr>
      </p:pic>
      <p:sp>
        <p:nvSpPr>
          <p:cNvPr id="74" name="object 185">
            <a:extLst>
              <a:ext uri="{FF2B5EF4-FFF2-40B4-BE49-F238E27FC236}">
                <a16:creationId xmlns:a16="http://schemas.microsoft.com/office/drawing/2014/main" id="{D9228BC5-2998-3CD8-FDB1-ADC6AA6A5653}"/>
              </a:ext>
            </a:extLst>
          </p:cNvPr>
          <p:cNvSpPr/>
          <p:nvPr/>
        </p:nvSpPr>
        <p:spPr>
          <a:xfrm>
            <a:off x="2357559" y="3224488"/>
            <a:ext cx="846573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D5FBBC2-F4E3-0659-C734-0837C4761AFD}"/>
              </a:ext>
            </a:extLst>
          </p:cNvPr>
          <p:cNvSpPr txBox="1"/>
          <p:nvPr/>
        </p:nvSpPr>
        <p:spPr>
          <a:xfrm>
            <a:off x="2374389" y="3215549"/>
            <a:ext cx="86644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양식 다운로드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6" name="그룹 75">
            <a:extLst>
              <a:ext uri="{FF2B5EF4-FFF2-40B4-BE49-F238E27FC236}">
                <a16:creationId xmlns:a16="http://schemas.microsoft.com/office/drawing/2014/main" id="{2AC644F6-FD59-53AB-D835-675CDD2ECD0E}"/>
              </a:ext>
            </a:extLst>
          </p:cNvPr>
          <p:cNvGrpSpPr/>
          <p:nvPr/>
        </p:nvGrpSpPr>
        <p:grpSpPr>
          <a:xfrm>
            <a:off x="581858" y="3592218"/>
            <a:ext cx="553484" cy="215444"/>
            <a:chOff x="6693765" y="1604388"/>
            <a:chExt cx="866445" cy="215444"/>
          </a:xfrm>
        </p:grpSpPr>
        <p:pic>
          <p:nvPicPr>
            <p:cNvPr id="77" name="object 184">
              <a:extLst>
                <a:ext uri="{FF2B5EF4-FFF2-40B4-BE49-F238E27FC236}">
                  <a16:creationId xmlns:a16="http://schemas.microsoft.com/office/drawing/2014/main" id="{880A1F67-B33C-82F8-94CF-FDC1F0F63EC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86" name="object 185">
              <a:extLst>
                <a:ext uri="{FF2B5EF4-FFF2-40B4-BE49-F238E27FC236}">
                  <a16:creationId xmlns:a16="http://schemas.microsoft.com/office/drawing/2014/main" id="{4C595CD7-77F3-04C8-6FB3-42BB9AC6C303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384B215F-B2DA-2AA9-80C8-BEBC33B37801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복사</a:t>
              </a:r>
            </a:p>
          </p:txBody>
        </p:sp>
      </p:grpSp>
      <p:grpSp>
        <p:nvGrpSpPr>
          <p:cNvPr id="88" name="그룹 87">
            <a:extLst>
              <a:ext uri="{FF2B5EF4-FFF2-40B4-BE49-F238E27FC236}">
                <a16:creationId xmlns:a16="http://schemas.microsoft.com/office/drawing/2014/main" id="{51AF291B-29A3-DE62-591C-8A0ED7DC0DF3}"/>
              </a:ext>
            </a:extLst>
          </p:cNvPr>
          <p:cNvGrpSpPr/>
          <p:nvPr/>
        </p:nvGrpSpPr>
        <p:grpSpPr>
          <a:xfrm>
            <a:off x="1196770" y="3601157"/>
            <a:ext cx="553484" cy="215444"/>
            <a:chOff x="6693765" y="1604388"/>
            <a:chExt cx="866445" cy="215444"/>
          </a:xfrm>
        </p:grpSpPr>
        <p:pic>
          <p:nvPicPr>
            <p:cNvPr id="89" name="object 184">
              <a:extLst>
                <a:ext uri="{FF2B5EF4-FFF2-40B4-BE49-F238E27FC236}">
                  <a16:creationId xmlns:a16="http://schemas.microsoft.com/office/drawing/2014/main" id="{8E492B93-5A81-5C77-9D62-9E4C47B32C4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90" name="object 185">
              <a:extLst>
                <a:ext uri="{FF2B5EF4-FFF2-40B4-BE49-F238E27FC236}">
                  <a16:creationId xmlns:a16="http://schemas.microsoft.com/office/drawing/2014/main" id="{95F1ABEE-1245-A0B1-DB4C-D84D0164ED77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0B3F6A8D-00F5-E100-7326-49901CA00408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복원</a:t>
              </a:r>
            </a:p>
          </p:txBody>
        </p:sp>
      </p:grpSp>
      <p:grpSp>
        <p:nvGrpSpPr>
          <p:cNvPr id="92" name="그룹 91">
            <a:extLst>
              <a:ext uri="{FF2B5EF4-FFF2-40B4-BE49-F238E27FC236}">
                <a16:creationId xmlns:a16="http://schemas.microsoft.com/office/drawing/2014/main" id="{DE01DABD-1D23-1EEB-A514-8B06951E489E}"/>
              </a:ext>
            </a:extLst>
          </p:cNvPr>
          <p:cNvGrpSpPr/>
          <p:nvPr/>
        </p:nvGrpSpPr>
        <p:grpSpPr>
          <a:xfrm>
            <a:off x="1819659" y="3601157"/>
            <a:ext cx="553484" cy="215444"/>
            <a:chOff x="6693765" y="1604388"/>
            <a:chExt cx="866445" cy="215444"/>
          </a:xfrm>
        </p:grpSpPr>
        <p:pic>
          <p:nvPicPr>
            <p:cNvPr id="93" name="object 184">
              <a:extLst>
                <a:ext uri="{FF2B5EF4-FFF2-40B4-BE49-F238E27FC236}">
                  <a16:creationId xmlns:a16="http://schemas.microsoft.com/office/drawing/2014/main" id="{96A8675D-3F9F-2EC2-0011-3A57CEE43B2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94" name="object 185">
              <a:extLst>
                <a:ext uri="{FF2B5EF4-FFF2-40B4-BE49-F238E27FC236}">
                  <a16:creationId xmlns:a16="http://schemas.microsoft.com/office/drawing/2014/main" id="{152F64EF-DCE4-CA67-91F5-D7E9A4E87397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CE0FFD4D-4A31-9BF7-B79D-19B4DD566EB1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폐기</a:t>
              </a:r>
            </a:p>
          </p:txBody>
        </p:sp>
      </p:grpSp>
      <p:grpSp>
        <p:nvGrpSpPr>
          <p:cNvPr id="5" name="그룹 4">
            <a:extLst>
              <a:ext uri="{FF2B5EF4-FFF2-40B4-BE49-F238E27FC236}">
                <a16:creationId xmlns:a16="http://schemas.microsoft.com/office/drawing/2014/main" id="{4F0D41F1-548E-AFF3-408A-F147DDCE8736}"/>
              </a:ext>
            </a:extLst>
          </p:cNvPr>
          <p:cNvGrpSpPr/>
          <p:nvPr/>
        </p:nvGrpSpPr>
        <p:grpSpPr>
          <a:xfrm>
            <a:off x="2442548" y="3601331"/>
            <a:ext cx="553484" cy="215444"/>
            <a:chOff x="6693765" y="1604388"/>
            <a:chExt cx="866445" cy="215444"/>
          </a:xfrm>
        </p:grpSpPr>
        <p:pic>
          <p:nvPicPr>
            <p:cNvPr id="14" name="object 184">
              <a:extLst>
                <a:ext uri="{FF2B5EF4-FFF2-40B4-BE49-F238E27FC236}">
                  <a16:creationId xmlns:a16="http://schemas.microsoft.com/office/drawing/2014/main" id="{292EFC56-B8FD-BBA2-1551-1D3E2B27140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5" name="object 185">
              <a:extLst>
                <a:ext uri="{FF2B5EF4-FFF2-40B4-BE49-F238E27FC236}">
                  <a16:creationId xmlns:a16="http://schemas.microsoft.com/office/drawing/2014/main" id="{925A28A9-8FCD-46A0-D86C-EF0FD42EF91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98142C5-E4FD-12BD-7391-64C098A89EA0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조회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69010408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그룹 1">
            <a:extLst>
              <a:ext uri="{FF2B5EF4-FFF2-40B4-BE49-F238E27FC236}">
                <a16:creationId xmlns:a16="http://schemas.microsoft.com/office/drawing/2014/main" id="{0689DCDA-E938-9DC4-B1AE-932C29EDEA20}"/>
              </a:ext>
            </a:extLst>
          </p:cNvPr>
          <p:cNvGrpSpPr/>
          <p:nvPr/>
        </p:nvGrpSpPr>
        <p:grpSpPr>
          <a:xfrm>
            <a:off x="8804649" y="3282358"/>
            <a:ext cx="553484" cy="215444"/>
            <a:chOff x="6693765" y="1604388"/>
            <a:chExt cx="866445" cy="215444"/>
          </a:xfrm>
        </p:grpSpPr>
        <p:pic>
          <p:nvPicPr>
            <p:cNvPr id="6" name="object 184">
              <a:extLst>
                <a:ext uri="{FF2B5EF4-FFF2-40B4-BE49-F238E27FC236}">
                  <a16:creationId xmlns:a16="http://schemas.microsoft.com/office/drawing/2014/main" id="{7A0F98A5-4A8F-C3D6-3493-6DFD832FB96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" name="object 185">
              <a:extLst>
                <a:ext uri="{FF2B5EF4-FFF2-40B4-BE49-F238E27FC236}">
                  <a16:creationId xmlns:a16="http://schemas.microsoft.com/office/drawing/2014/main" id="{C2552277-F9B8-7ED8-2911-033F58287EE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811F3E52-7E37-F9AB-CC6F-E53E7BE8779D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5" name="그룹 184">
            <a:extLst>
              <a:ext uri="{FF2B5EF4-FFF2-40B4-BE49-F238E27FC236}">
                <a16:creationId xmlns:a16="http://schemas.microsoft.com/office/drawing/2014/main" id="{D6D60E3F-C840-FA7F-C73C-237681EE50E9}"/>
              </a:ext>
            </a:extLst>
          </p:cNvPr>
          <p:cNvGrpSpPr/>
          <p:nvPr/>
        </p:nvGrpSpPr>
        <p:grpSpPr>
          <a:xfrm>
            <a:off x="7670636" y="3282358"/>
            <a:ext cx="553484" cy="215444"/>
            <a:chOff x="7670636" y="4201171"/>
            <a:chExt cx="553484" cy="215444"/>
          </a:xfrm>
        </p:grpSpPr>
        <p:sp>
          <p:nvSpPr>
            <p:cNvPr id="11" name="object 185">
              <a:extLst>
                <a:ext uri="{FF2B5EF4-FFF2-40B4-BE49-F238E27FC236}">
                  <a16:creationId xmlns:a16="http://schemas.microsoft.com/office/drawing/2014/main" id="{3ECB3E15-5D63-96A7-9D67-EB2DABBC9F71}"/>
                </a:ext>
              </a:extLst>
            </p:cNvPr>
            <p:cNvSpPr/>
            <p:nvPr/>
          </p:nvSpPr>
          <p:spPr>
            <a:xfrm>
              <a:off x="7683329" y="4210110"/>
              <a:ext cx="540790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solidFill>
              <a:srgbClr val="26878E"/>
            </a:solidFill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" name="TextBox 2">
              <a:extLst>
                <a:ext uri="{FF2B5EF4-FFF2-40B4-BE49-F238E27FC236}">
                  <a16:creationId xmlns:a16="http://schemas.microsoft.com/office/drawing/2014/main" id="{B5338602-2F98-9099-98CF-23744F1F0963}"/>
                </a:ext>
              </a:extLst>
            </p:cNvPr>
            <p:cNvSpPr txBox="1"/>
            <p:nvPr/>
          </p:nvSpPr>
          <p:spPr>
            <a:xfrm>
              <a:off x="7670636" y="4201171"/>
              <a:ext cx="553484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신규</a:t>
              </a:r>
              <a:endPara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97" name="그룹 96">
            <a:extLst>
              <a:ext uri="{FF2B5EF4-FFF2-40B4-BE49-F238E27FC236}">
                <a16:creationId xmlns:a16="http://schemas.microsoft.com/office/drawing/2014/main" id="{8476073B-5120-AEF3-88C5-D92E4FAE53C2}"/>
              </a:ext>
            </a:extLst>
          </p:cNvPr>
          <p:cNvGrpSpPr/>
          <p:nvPr/>
        </p:nvGrpSpPr>
        <p:grpSpPr>
          <a:xfrm>
            <a:off x="8237643" y="3282358"/>
            <a:ext cx="553484" cy="215444"/>
            <a:chOff x="6693765" y="1604388"/>
            <a:chExt cx="866445" cy="215444"/>
          </a:xfrm>
        </p:grpSpPr>
        <p:pic>
          <p:nvPicPr>
            <p:cNvPr id="98" name="object 184">
              <a:extLst>
                <a:ext uri="{FF2B5EF4-FFF2-40B4-BE49-F238E27FC236}">
                  <a16:creationId xmlns:a16="http://schemas.microsoft.com/office/drawing/2014/main" id="{A0BA69F5-3F23-EB3B-1B2E-C402F1A5984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99" name="object 185">
              <a:extLst>
                <a:ext uri="{FF2B5EF4-FFF2-40B4-BE49-F238E27FC236}">
                  <a16:creationId xmlns:a16="http://schemas.microsoft.com/office/drawing/2014/main" id="{4DD86125-D45B-FA31-0E92-9DB4A2954EB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A6223AE2-996A-B7B8-E5C9-7A34F3E66305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grpSp>
        <p:nvGrpSpPr>
          <p:cNvPr id="151" name="그룹 150">
            <a:extLst>
              <a:ext uri="{FF2B5EF4-FFF2-40B4-BE49-F238E27FC236}">
                <a16:creationId xmlns:a16="http://schemas.microsoft.com/office/drawing/2014/main" id="{F6C7B651-DA66-A549-4D43-3150398365A5}"/>
              </a:ext>
            </a:extLst>
          </p:cNvPr>
          <p:cNvGrpSpPr/>
          <p:nvPr/>
        </p:nvGrpSpPr>
        <p:grpSpPr>
          <a:xfrm>
            <a:off x="6898355" y="3282358"/>
            <a:ext cx="658229" cy="215444"/>
            <a:chOff x="6693763" y="1604388"/>
            <a:chExt cx="1030416" cy="215444"/>
          </a:xfrm>
        </p:grpSpPr>
        <p:pic>
          <p:nvPicPr>
            <p:cNvPr id="152" name="object 184">
              <a:extLst>
                <a:ext uri="{FF2B5EF4-FFF2-40B4-BE49-F238E27FC236}">
                  <a16:creationId xmlns:a16="http://schemas.microsoft.com/office/drawing/2014/main" id="{E5F2A9E3-BE4B-6033-974F-69DC68CBEB9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53" name="object 185">
              <a:extLst>
                <a:ext uri="{FF2B5EF4-FFF2-40B4-BE49-F238E27FC236}">
                  <a16:creationId xmlns:a16="http://schemas.microsoft.com/office/drawing/2014/main" id="{3D59748F-29D8-D9DD-692E-9ED1DB6C44BA}"/>
                </a:ext>
              </a:extLst>
            </p:cNvPr>
            <p:cNvSpPr/>
            <p:nvPr/>
          </p:nvSpPr>
          <p:spPr>
            <a:xfrm>
              <a:off x="6713635" y="1613327"/>
              <a:ext cx="1000158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9EBCA8F2-1CB5-6F3B-22BE-4FBE8EFA0248}"/>
                </a:ext>
              </a:extLst>
            </p:cNvPr>
            <p:cNvSpPr txBox="1"/>
            <p:nvPr/>
          </p:nvSpPr>
          <p:spPr>
            <a:xfrm>
              <a:off x="6693763" y="1604388"/>
              <a:ext cx="1030416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결재취소</a:t>
              </a:r>
            </a:p>
          </p:txBody>
        </p:sp>
      </p:grpSp>
      <p:sp>
        <p:nvSpPr>
          <p:cNvPr id="155" name="object 185">
            <a:extLst>
              <a:ext uri="{FF2B5EF4-FFF2-40B4-BE49-F238E27FC236}">
                <a16:creationId xmlns:a16="http://schemas.microsoft.com/office/drawing/2014/main" id="{AAE41EFD-9DC7-FD4F-EC39-059415236D7B}"/>
              </a:ext>
            </a:extLst>
          </p:cNvPr>
          <p:cNvSpPr/>
          <p:nvPr/>
        </p:nvSpPr>
        <p:spPr>
          <a:xfrm>
            <a:off x="5759277" y="3291297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56" name="TextBox 155">
            <a:extLst>
              <a:ext uri="{FF2B5EF4-FFF2-40B4-BE49-F238E27FC236}">
                <a16:creationId xmlns:a16="http://schemas.microsoft.com/office/drawing/2014/main" id="{F6F69C5A-3BC7-F6B0-FA10-86ECB3115717}"/>
              </a:ext>
            </a:extLst>
          </p:cNvPr>
          <p:cNvSpPr txBox="1"/>
          <p:nvPr/>
        </p:nvSpPr>
        <p:spPr>
          <a:xfrm>
            <a:off x="5746584" y="3282358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상신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57" name="그룹 156">
            <a:extLst>
              <a:ext uri="{FF2B5EF4-FFF2-40B4-BE49-F238E27FC236}">
                <a16:creationId xmlns:a16="http://schemas.microsoft.com/office/drawing/2014/main" id="{38796F2B-E008-3D78-1FE3-2681C71DAFC3}"/>
              </a:ext>
            </a:extLst>
          </p:cNvPr>
          <p:cNvGrpSpPr/>
          <p:nvPr/>
        </p:nvGrpSpPr>
        <p:grpSpPr>
          <a:xfrm>
            <a:off x="6315157" y="3282358"/>
            <a:ext cx="553484" cy="215444"/>
            <a:chOff x="6693765" y="1604388"/>
            <a:chExt cx="866445" cy="215444"/>
          </a:xfrm>
        </p:grpSpPr>
        <p:pic>
          <p:nvPicPr>
            <p:cNvPr id="158" name="object 184">
              <a:extLst>
                <a:ext uri="{FF2B5EF4-FFF2-40B4-BE49-F238E27FC236}">
                  <a16:creationId xmlns:a16="http://schemas.microsoft.com/office/drawing/2014/main" id="{545C8FF0-A1F0-9900-51AE-E5D49BD0943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59" name="object 185">
              <a:extLst>
                <a:ext uri="{FF2B5EF4-FFF2-40B4-BE49-F238E27FC236}">
                  <a16:creationId xmlns:a16="http://schemas.microsoft.com/office/drawing/2014/main" id="{F0D81396-B299-1A51-427F-F200400C0399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0" name="TextBox 159">
              <a:extLst>
                <a:ext uri="{FF2B5EF4-FFF2-40B4-BE49-F238E27FC236}">
                  <a16:creationId xmlns:a16="http://schemas.microsoft.com/office/drawing/2014/main" id="{26B6E0C6-EA67-FFF0-2672-3AE105CE6BA9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결재</a:t>
              </a:r>
            </a:p>
          </p:txBody>
        </p:sp>
      </p:grpSp>
      <p:sp>
        <p:nvSpPr>
          <p:cNvPr id="166" name="TextBox 165">
            <a:extLst>
              <a:ext uri="{FF2B5EF4-FFF2-40B4-BE49-F238E27FC236}">
                <a16:creationId xmlns:a16="http://schemas.microsoft.com/office/drawing/2014/main" id="{C891E7FF-4DA3-52DB-1257-CDD132CCB0C2}"/>
              </a:ext>
            </a:extLst>
          </p:cNvPr>
          <p:cNvSpPr txBox="1"/>
          <p:nvPr/>
        </p:nvSpPr>
        <p:spPr>
          <a:xfrm>
            <a:off x="4245579" y="3282358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상신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C6B63057-5D77-550B-4562-19C832459D0A}"/>
              </a:ext>
            </a:extLst>
          </p:cNvPr>
          <p:cNvGrpSpPr/>
          <p:nvPr/>
        </p:nvGrpSpPr>
        <p:grpSpPr>
          <a:xfrm>
            <a:off x="5071606" y="3282358"/>
            <a:ext cx="553484" cy="215444"/>
            <a:chOff x="6693765" y="1604388"/>
            <a:chExt cx="866445" cy="215444"/>
          </a:xfrm>
        </p:grpSpPr>
        <p:pic>
          <p:nvPicPr>
            <p:cNvPr id="168" name="object 184">
              <a:extLst>
                <a:ext uri="{FF2B5EF4-FFF2-40B4-BE49-F238E27FC236}">
                  <a16:creationId xmlns:a16="http://schemas.microsoft.com/office/drawing/2014/main" id="{AAC3019A-0623-CFB7-D815-FB2A7591E22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69" name="object 185">
              <a:extLst>
                <a:ext uri="{FF2B5EF4-FFF2-40B4-BE49-F238E27FC236}">
                  <a16:creationId xmlns:a16="http://schemas.microsoft.com/office/drawing/2014/main" id="{153B4C75-CABE-907C-AC94-5CE07C7CA59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0" name="TextBox 169">
              <a:extLst>
                <a:ext uri="{FF2B5EF4-FFF2-40B4-BE49-F238E27FC236}">
                  <a16:creationId xmlns:a16="http://schemas.microsoft.com/office/drawing/2014/main" id="{4B90A8DF-A783-2B42-825F-FAB92227D14F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출력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6" name="그룹 185">
            <a:extLst>
              <a:ext uri="{FF2B5EF4-FFF2-40B4-BE49-F238E27FC236}">
                <a16:creationId xmlns:a16="http://schemas.microsoft.com/office/drawing/2014/main" id="{DB3E35A8-EFC0-2CB8-E562-AF44C5DAB314}"/>
              </a:ext>
            </a:extLst>
          </p:cNvPr>
          <p:cNvGrpSpPr/>
          <p:nvPr/>
        </p:nvGrpSpPr>
        <p:grpSpPr>
          <a:xfrm>
            <a:off x="4136663" y="3282358"/>
            <a:ext cx="714298" cy="215444"/>
            <a:chOff x="3874144" y="4210110"/>
            <a:chExt cx="714298" cy="215444"/>
          </a:xfrm>
        </p:grpSpPr>
        <p:grpSp>
          <p:nvGrpSpPr>
            <p:cNvPr id="180" name="그룹 179">
              <a:extLst>
                <a:ext uri="{FF2B5EF4-FFF2-40B4-BE49-F238E27FC236}">
                  <a16:creationId xmlns:a16="http://schemas.microsoft.com/office/drawing/2014/main" id="{D7F0D7E9-380C-9596-4301-DBFA4AD3D6C2}"/>
                </a:ext>
              </a:extLst>
            </p:cNvPr>
            <p:cNvGrpSpPr/>
            <p:nvPr/>
          </p:nvGrpSpPr>
          <p:grpSpPr>
            <a:xfrm>
              <a:off x="3874144" y="4219049"/>
              <a:ext cx="714298" cy="198095"/>
              <a:chOff x="6713635" y="1613327"/>
              <a:chExt cx="846573" cy="198095"/>
            </a:xfrm>
          </p:grpSpPr>
          <p:pic>
            <p:nvPicPr>
              <p:cNvPr id="181" name="object 184">
                <a:extLst>
                  <a:ext uri="{FF2B5EF4-FFF2-40B4-BE49-F238E27FC236}">
                    <a16:creationId xmlns:a16="http://schemas.microsoft.com/office/drawing/2014/main" id="{FB987453-2572-E613-5A10-8B4BCFD57C5B}"/>
                  </a:ext>
                </a:extLst>
              </p:cNvPr>
              <p:cNvPicPr/>
              <p:nvPr/>
            </p:nvPicPr>
            <p:blipFill>
              <a:blip r:embed="rId2" cstate="print"/>
              <a:stretch>
                <a:fillRect/>
              </a:stretch>
            </p:blipFill>
            <p:spPr>
              <a:xfrm>
                <a:off x="6724024" y="1614123"/>
                <a:ext cx="836184" cy="197299"/>
              </a:xfrm>
              <a:prstGeom prst="rect">
                <a:avLst/>
              </a:prstGeom>
            </p:spPr>
          </p:pic>
          <p:sp>
            <p:nvSpPr>
              <p:cNvPr id="182" name="object 185">
                <a:extLst>
                  <a:ext uri="{FF2B5EF4-FFF2-40B4-BE49-F238E27FC236}">
                    <a16:creationId xmlns:a16="http://schemas.microsoft.com/office/drawing/2014/main" id="{5DF72809-B11F-C0E4-3021-29FE3A7343E3}"/>
                  </a:ext>
                </a:extLst>
              </p:cNvPr>
              <p:cNvSpPr/>
              <p:nvPr/>
            </p:nvSpPr>
            <p:spPr>
              <a:xfrm>
                <a:off x="6713635" y="1613327"/>
                <a:ext cx="846573" cy="197567"/>
              </a:xfrm>
              <a:custGeom>
                <a:avLst/>
                <a:gdLst/>
                <a:ahLst/>
                <a:cxnLst/>
                <a:rect l="l" t="t" r="r" b="b"/>
                <a:pathLst>
                  <a:path w="169545" h="94614">
                    <a:moveTo>
                      <a:pt x="0" y="86963"/>
                    </a:moveTo>
                    <a:lnTo>
                      <a:pt x="0" y="86963"/>
                    </a:lnTo>
                    <a:lnTo>
                      <a:pt x="0" y="3048"/>
                    </a:lnTo>
                    <a:lnTo>
                      <a:pt x="1524" y="3048"/>
                    </a:lnTo>
                    <a:lnTo>
                      <a:pt x="1524" y="1524"/>
                    </a:lnTo>
                    <a:lnTo>
                      <a:pt x="3048" y="0"/>
                    </a:lnTo>
                    <a:lnTo>
                      <a:pt x="4572" y="0"/>
                    </a:lnTo>
                    <a:lnTo>
                      <a:pt x="6096" y="0"/>
                    </a:lnTo>
                    <a:lnTo>
                      <a:pt x="164877" y="0"/>
                    </a:lnTo>
                    <a:lnTo>
                      <a:pt x="166401" y="0"/>
                    </a:lnTo>
                    <a:lnTo>
                      <a:pt x="166401" y="1524"/>
                    </a:lnTo>
                    <a:lnTo>
                      <a:pt x="167925" y="1524"/>
                    </a:lnTo>
                    <a:lnTo>
                      <a:pt x="167925" y="3048"/>
                    </a:lnTo>
                    <a:lnTo>
                      <a:pt x="169449" y="3048"/>
                    </a:lnTo>
                    <a:lnTo>
                      <a:pt x="169449" y="6096"/>
                    </a:lnTo>
                    <a:lnTo>
                      <a:pt x="169449" y="88487"/>
                    </a:lnTo>
                    <a:lnTo>
                      <a:pt x="169449" y="90011"/>
                    </a:lnTo>
                    <a:lnTo>
                      <a:pt x="167925" y="91535"/>
                    </a:lnTo>
                    <a:lnTo>
                      <a:pt x="166401" y="93059"/>
                    </a:lnTo>
                    <a:lnTo>
                      <a:pt x="164877" y="93059"/>
                    </a:lnTo>
                    <a:lnTo>
                      <a:pt x="164877" y="94583"/>
                    </a:lnTo>
                    <a:lnTo>
                      <a:pt x="163258" y="94583"/>
                    </a:lnTo>
                    <a:lnTo>
                      <a:pt x="161734" y="94583"/>
                    </a:lnTo>
                    <a:lnTo>
                      <a:pt x="6096" y="94583"/>
                    </a:lnTo>
                    <a:lnTo>
                      <a:pt x="4572" y="94583"/>
                    </a:lnTo>
                    <a:lnTo>
                      <a:pt x="3048" y="93059"/>
                    </a:lnTo>
                    <a:lnTo>
                      <a:pt x="1524" y="93059"/>
                    </a:lnTo>
                    <a:lnTo>
                      <a:pt x="1524" y="91535"/>
                    </a:lnTo>
                    <a:lnTo>
                      <a:pt x="0" y="90011"/>
                    </a:lnTo>
                    <a:lnTo>
                      <a:pt x="0" y="88487"/>
                    </a:lnTo>
                    <a:lnTo>
                      <a:pt x="0" y="86963"/>
                    </a:lnTo>
                    <a:close/>
                  </a:path>
                </a:pathLst>
              </a:custGeom>
              <a:ln w="6105">
                <a:solidFill>
                  <a:srgbClr val="A5A5A5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</p:grpSp>
        <p:sp>
          <p:nvSpPr>
            <p:cNvPr id="184" name="TextBox 183">
              <a:extLst>
                <a:ext uri="{FF2B5EF4-FFF2-40B4-BE49-F238E27FC236}">
                  <a16:creationId xmlns:a16="http://schemas.microsoft.com/office/drawing/2014/main" id="{1BBD3E14-C512-7744-129C-A8112792C2D1}"/>
                </a:ext>
              </a:extLst>
            </p:cNvPr>
            <p:cNvSpPr txBox="1"/>
            <p:nvPr/>
          </p:nvSpPr>
          <p:spPr>
            <a:xfrm>
              <a:off x="3888420" y="4210110"/>
              <a:ext cx="700022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80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× </a:t>
              </a:r>
              <a:r>
                <a:rPr lang="ko-KR" altLang="en-US" sz="800" b="0" dirty="0">
                  <a:solidFill>
                    <a:srgbClr val="FF0000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초기화</a:t>
              </a:r>
            </a:p>
          </p:txBody>
        </p:sp>
      </p:grpSp>
      <p:grpSp>
        <p:nvGrpSpPr>
          <p:cNvPr id="278" name="그룹 277">
            <a:extLst>
              <a:ext uri="{FF2B5EF4-FFF2-40B4-BE49-F238E27FC236}">
                <a16:creationId xmlns:a16="http://schemas.microsoft.com/office/drawing/2014/main" id="{7AC6355F-A248-74CD-DDFB-6B079A9FAC59}"/>
              </a:ext>
            </a:extLst>
          </p:cNvPr>
          <p:cNvGrpSpPr/>
          <p:nvPr/>
        </p:nvGrpSpPr>
        <p:grpSpPr>
          <a:xfrm>
            <a:off x="4843533" y="3185108"/>
            <a:ext cx="2840424" cy="330446"/>
            <a:chOff x="4843533" y="4046245"/>
            <a:chExt cx="2840424" cy="99410"/>
          </a:xfrm>
        </p:grpSpPr>
        <p:cxnSp>
          <p:nvCxnSpPr>
            <p:cNvPr id="188" name="직선 연결선 187">
              <a:extLst>
                <a:ext uri="{FF2B5EF4-FFF2-40B4-BE49-F238E27FC236}">
                  <a16:creationId xmlns:a16="http://schemas.microsoft.com/office/drawing/2014/main" id="{8181A0AD-1DB3-AFBD-B0DB-DCC0816A8AD7}"/>
                </a:ext>
              </a:extLst>
            </p:cNvPr>
            <p:cNvCxnSpPr/>
            <p:nvPr/>
          </p:nvCxnSpPr>
          <p:spPr bwMode="auto">
            <a:xfrm>
              <a:off x="4843533" y="4049243"/>
              <a:ext cx="0" cy="9116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89" name="직선 연결선 188">
              <a:extLst>
                <a:ext uri="{FF2B5EF4-FFF2-40B4-BE49-F238E27FC236}">
                  <a16:creationId xmlns:a16="http://schemas.microsoft.com/office/drawing/2014/main" id="{1DEBCC02-C5AB-DA68-8F68-0A094FEAAC43}"/>
                </a:ext>
              </a:extLst>
            </p:cNvPr>
            <p:cNvCxnSpPr/>
            <p:nvPr/>
          </p:nvCxnSpPr>
          <p:spPr bwMode="auto">
            <a:xfrm>
              <a:off x="5079837" y="4049243"/>
              <a:ext cx="0" cy="9116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0" name="직선 연결선 189">
              <a:extLst>
                <a:ext uri="{FF2B5EF4-FFF2-40B4-BE49-F238E27FC236}">
                  <a16:creationId xmlns:a16="http://schemas.microsoft.com/office/drawing/2014/main" id="{BCC93055-8CBE-FEA0-2B14-4B21C65E46D3}"/>
                </a:ext>
              </a:extLst>
            </p:cNvPr>
            <p:cNvCxnSpPr/>
            <p:nvPr/>
          </p:nvCxnSpPr>
          <p:spPr bwMode="auto">
            <a:xfrm>
              <a:off x="5640498" y="4054490"/>
              <a:ext cx="0" cy="9116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1" name="직선 연결선 190">
              <a:extLst>
                <a:ext uri="{FF2B5EF4-FFF2-40B4-BE49-F238E27FC236}">
                  <a16:creationId xmlns:a16="http://schemas.microsoft.com/office/drawing/2014/main" id="{6CE40567-5BD5-4043-2C23-EA7987C41721}"/>
                </a:ext>
              </a:extLst>
            </p:cNvPr>
            <p:cNvCxnSpPr/>
            <p:nvPr/>
          </p:nvCxnSpPr>
          <p:spPr bwMode="auto">
            <a:xfrm>
              <a:off x="5773774" y="4054490"/>
              <a:ext cx="0" cy="9116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2" name="직선 연결선 191">
              <a:extLst>
                <a:ext uri="{FF2B5EF4-FFF2-40B4-BE49-F238E27FC236}">
                  <a16:creationId xmlns:a16="http://schemas.microsoft.com/office/drawing/2014/main" id="{AA05F67D-CF4B-96CD-6B36-7462992CDF2A}"/>
                </a:ext>
              </a:extLst>
            </p:cNvPr>
            <p:cNvCxnSpPr/>
            <p:nvPr/>
          </p:nvCxnSpPr>
          <p:spPr bwMode="auto">
            <a:xfrm>
              <a:off x="7550681" y="4046245"/>
              <a:ext cx="0" cy="9116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93" name="직선 연결선 192">
              <a:extLst>
                <a:ext uri="{FF2B5EF4-FFF2-40B4-BE49-F238E27FC236}">
                  <a16:creationId xmlns:a16="http://schemas.microsoft.com/office/drawing/2014/main" id="{3619933C-5F37-3C58-02CF-6EBCE4720727}"/>
                </a:ext>
              </a:extLst>
            </p:cNvPr>
            <p:cNvCxnSpPr/>
            <p:nvPr/>
          </p:nvCxnSpPr>
          <p:spPr bwMode="auto">
            <a:xfrm>
              <a:off x="7683957" y="4046245"/>
              <a:ext cx="0" cy="91165"/>
            </a:xfrm>
            <a:prstGeom prst="line">
              <a:avLst/>
            </a:prstGeom>
            <a:solidFill>
              <a:schemeClr val="accent1"/>
            </a:solidFill>
            <a:ln w="190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97" name="직사각형 196">
            <a:extLst>
              <a:ext uri="{FF2B5EF4-FFF2-40B4-BE49-F238E27FC236}">
                <a16:creationId xmlns:a16="http://schemas.microsoft.com/office/drawing/2014/main" id="{EA57EECA-BCAA-4708-476A-4771B1EDDBC3}"/>
              </a:ext>
            </a:extLst>
          </p:cNvPr>
          <p:cNvSpPr/>
          <p:nvPr/>
        </p:nvSpPr>
        <p:spPr>
          <a:xfrm>
            <a:off x="603682" y="3577696"/>
            <a:ext cx="8762259" cy="52682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Grid</a:t>
            </a:r>
            <a:endParaRPr lang="ko-KR" altLang="en-US" sz="1050" dirty="0">
              <a:solidFill>
                <a:schemeClr val="tx1"/>
              </a:solidFill>
              <a:latin typeface="Malgun Gothic Semilight" panose="020B0502040204020203" pitchFamily="50" charset="-127"/>
              <a:ea typeface="Malgun Gothic Semilight" panose="020B0502040204020203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201" name="TextBox 200">
            <a:extLst>
              <a:ext uri="{FF2B5EF4-FFF2-40B4-BE49-F238E27FC236}">
                <a16:creationId xmlns:a16="http://schemas.microsoft.com/office/drawing/2014/main" id="{76AEB8D0-AA39-2FF9-C4CD-9D5DC05825C7}"/>
              </a:ext>
            </a:extLst>
          </p:cNvPr>
          <p:cNvSpPr txBox="1"/>
          <p:nvPr/>
        </p:nvSpPr>
        <p:spPr>
          <a:xfrm>
            <a:off x="5561556" y="3128389"/>
            <a:ext cx="30184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2" name="TextBox 201">
            <a:extLst>
              <a:ext uri="{FF2B5EF4-FFF2-40B4-BE49-F238E27FC236}">
                <a16:creationId xmlns:a16="http://schemas.microsoft.com/office/drawing/2014/main" id="{A86F0D40-BE01-37E3-08DC-55901D286123}"/>
              </a:ext>
            </a:extLst>
          </p:cNvPr>
          <p:cNvSpPr txBox="1"/>
          <p:nvPr/>
        </p:nvSpPr>
        <p:spPr>
          <a:xfrm>
            <a:off x="7463421" y="3128389"/>
            <a:ext cx="30184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3" name="TextBox 202">
            <a:extLst>
              <a:ext uri="{FF2B5EF4-FFF2-40B4-BE49-F238E27FC236}">
                <a16:creationId xmlns:a16="http://schemas.microsoft.com/office/drawing/2014/main" id="{00E91A50-98A4-36A0-20C5-3154C55589F0}"/>
              </a:ext>
            </a:extLst>
          </p:cNvPr>
          <p:cNvSpPr txBox="1"/>
          <p:nvPr/>
        </p:nvSpPr>
        <p:spPr>
          <a:xfrm>
            <a:off x="4805432" y="3128389"/>
            <a:ext cx="30184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2X</a:t>
            </a:r>
            <a:endParaRPr lang="ko-KR" altLang="en-US" sz="800" b="0" dirty="0">
              <a:solidFill>
                <a:srgbClr val="FF0000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04" name="그룹 203">
            <a:extLst>
              <a:ext uri="{FF2B5EF4-FFF2-40B4-BE49-F238E27FC236}">
                <a16:creationId xmlns:a16="http://schemas.microsoft.com/office/drawing/2014/main" id="{88EA43FB-E732-CBDD-86A0-EB4604272EEE}"/>
              </a:ext>
            </a:extLst>
          </p:cNvPr>
          <p:cNvGrpSpPr/>
          <p:nvPr/>
        </p:nvGrpSpPr>
        <p:grpSpPr>
          <a:xfrm>
            <a:off x="8804649" y="4415658"/>
            <a:ext cx="553484" cy="215444"/>
            <a:chOff x="6693765" y="1604388"/>
            <a:chExt cx="866445" cy="215444"/>
          </a:xfrm>
        </p:grpSpPr>
        <p:pic>
          <p:nvPicPr>
            <p:cNvPr id="205" name="object 184">
              <a:extLst>
                <a:ext uri="{FF2B5EF4-FFF2-40B4-BE49-F238E27FC236}">
                  <a16:creationId xmlns:a16="http://schemas.microsoft.com/office/drawing/2014/main" id="{CB8D46F8-12BF-A62E-BB2B-2CBDBB7BB075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06" name="object 185">
              <a:extLst>
                <a:ext uri="{FF2B5EF4-FFF2-40B4-BE49-F238E27FC236}">
                  <a16:creationId xmlns:a16="http://schemas.microsoft.com/office/drawing/2014/main" id="{EF74691E-3E14-B253-4F88-4CA44AB47E28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07" name="TextBox 206">
              <a:extLst>
                <a:ext uri="{FF2B5EF4-FFF2-40B4-BE49-F238E27FC236}">
                  <a16:creationId xmlns:a16="http://schemas.microsoft.com/office/drawing/2014/main" id="{C40B0F49-F9F9-072B-2AC5-C2B3F50EE3A0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8" name="그룹 207">
            <a:extLst>
              <a:ext uri="{FF2B5EF4-FFF2-40B4-BE49-F238E27FC236}">
                <a16:creationId xmlns:a16="http://schemas.microsoft.com/office/drawing/2014/main" id="{96405062-067F-A5BB-FA2D-6E987D483751}"/>
              </a:ext>
            </a:extLst>
          </p:cNvPr>
          <p:cNvGrpSpPr/>
          <p:nvPr/>
        </p:nvGrpSpPr>
        <p:grpSpPr>
          <a:xfrm>
            <a:off x="7670636" y="4415658"/>
            <a:ext cx="553484" cy="215444"/>
            <a:chOff x="7670636" y="4201171"/>
            <a:chExt cx="553484" cy="215444"/>
          </a:xfrm>
        </p:grpSpPr>
        <p:sp>
          <p:nvSpPr>
            <p:cNvPr id="209" name="object 185">
              <a:extLst>
                <a:ext uri="{FF2B5EF4-FFF2-40B4-BE49-F238E27FC236}">
                  <a16:creationId xmlns:a16="http://schemas.microsoft.com/office/drawing/2014/main" id="{5DF8F32B-66E2-997D-DFF1-5F7B86BBFCE7}"/>
                </a:ext>
              </a:extLst>
            </p:cNvPr>
            <p:cNvSpPr/>
            <p:nvPr/>
          </p:nvSpPr>
          <p:spPr>
            <a:xfrm>
              <a:off x="7683329" y="4210110"/>
              <a:ext cx="540790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solidFill>
              <a:srgbClr val="26878E"/>
            </a:solidFill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D5FF69FD-8E9E-2070-13C3-44CF5EAE5F15}"/>
                </a:ext>
              </a:extLst>
            </p:cNvPr>
            <p:cNvSpPr txBox="1"/>
            <p:nvPr/>
          </p:nvSpPr>
          <p:spPr>
            <a:xfrm>
              <a:off x="7670636" y="4201171"/>
              <a:ext cx="553484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추가</a:t>
              </a:r>
              <a:endPara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11" name="그룹 210">
            <a:extLst>
              <a:ext uri="{FF2B5EF4-FFF2-40B4-BE49-F238E27FC236}">
                <a16:creationId xmlns:a16="http://schemas.microsoft.com/office/drawing/2014/main" id="{0DEC1743-92BD-4D74-C16B-34D04B84195E}"/>
              </a:ext>
            </a:extLst>
          </p:cNvPr>
          <p:cNvGrpSpPr/>
          <p:nvPr/>
        </p:nvGrpSpPr>
        <p:grpSpPr>
          <a:xfrm>
            <a:off x="8237643" y="4415658"/>
            <a:ext cx="553484" cy="215444"/>
            <a:chOff x="6693765" y="1604388"/>
            <a:chExt cx="866445" cy="215444"/>
          </a:xfrm>
        </p:grpSpPr>
        <p:pic>
          <p:nvPicPr>
            <p:cNvPr id="212" name="object 184">
              <a:extLst>
                <a:ext uri="{FF2B5EF4-FFF2-40B4-BE49-F238E27FC236}">
                  <a16:creationId xmlns:a16="http://schemas.microsoft.com/office/drawing/2014/main" id="{AAB05838-3F37-AA7E-26F6-D9AF3C21976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13" name="object 185">
              <a:extLst>
                <a:ext uri="{FF2B5EF4-FFF2-40B4-BE49-F238E27FC236}">
                  <a16:creationId xmlns:a16="http://schemas.microsoft.com/office/drawing/2014/main" id="{8552AFFE-EB74-726A-8B17-48B192346D81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14" name="TextBox 213">
              <a:extLst>
                <a:ext uri="{FF2B5EF4-FFF2-40B4-BE49-F238E27FC236}">
                  <a16:creationId xmlns:a16="http://schemas.microsoft.com/office/drawing/2014/main" id="{83B7E3F1-02FF-4788-D256-42B658A35347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grpSp>
        <p:nvGrpSpPr>
          <p:cNvPr id="215" name="그룹 214">
            <a:extLst>
              <a:ext uri="{FF2B5EF4-FFF2-40B4-BE49-F238E27FC236}">
                <a16:creationId xmlns:a16="http://schemas.microsoft.com/office/drawing/2014/main" id="{76CE989F-B822-C25D-5FE6-09695A01F78F}"/>
              </a:ext>
            </a:extLst>
          </p:cNvPr>
          <p:cNvGrpSpPr/>
          <p:nvPr/>
        </p:nvGrpSpPr>
        <p:grpSpPr>
          <a:xfrm>
            <a:off x="6898355" y="4415658"/>
            <a:ext cx="658229" cy="215444"/>
            <a:chOff x="6693763" y="1604388"/>
            <a:chExt cx="1030416" cy="215444"/>
          </a:xfrm>
        </p:grpSpPr>
        <p:pic>
          <p:nvPicPr>
            <p:cNvPr id="216" name="object 184">
              <a:extLst>
                <a:ext uri="{FF2B5EF4-FFF2-40B4-BE49-F238E27FC236}">
                  <a16:creationId xmlns:a16="http://schemas.microsoft.com/office/drawing/2014/main" id="{FA974B22-4C16-47B4-F782-49332A61FDC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17" name="object 185">
              <a:extLst>
                <a:ext uri="{FF2B5EF4-FFF2-40B4-BE49-F238E27FC236}">
                  <a16:creationId xmlns:a16="http://schemas.microsoft.com/office/drawing/2014/main" id="{35974CA5-07F6-C206-9C4D-D759ADB558B4}"/>
                </a:ext>
              </a:extLst>
            </p:cNvPr>
            <p:cNvSpPr/>
            <p:nvPr/>
          </p:nvSpPr>
          <p:spPr>
            <a:xfrm>
              <a:off x="6713635" y="1613327"/>
              <a:ext cx="1000158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18" name="TextBox 217">
              <a:extLst>
                <a:ext uri="{FF2B5EF4-FFF2-40B4-BE49-F238E27FC236}">
                  <a16:creationId xmlns:a16="http://schemas.microsoft.com/office/drawing/2014/main" id="{3C5AF372-7FEE-B196-0096-67C05ACBAAB7}"/>
                </a:ext>
              </a:extLst>
            </p:cNvPr>
            <p:cNvSpPr txBox="1"/>
            <p:nvPr/>
          </p:nvSpPr>
          <p:spPr>
            <a:xfrm>
              <a:off x="6693763" y="1604388"/>
              <a:ext cx="1030416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커스텀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21" name="그룹 220">
            <a:extLst>
              <a:ext uri="{FF2B5EF4-FFF2-40B4-BE49-F238E27FC236}">
                <a16:creationId xmlns:a16="http://schemas.microsoft.com/office/drawing/2014/main" id="{3C914688-D76A-E4E6-8C9F-B952C1E51F68}"/>
              </a:ext>
            </a:extLst>
          </p:cNvPr>
          <p:cNvGrpSpPr/>
          <p:nvPr/>
        </p:nvGrpSpPr>
        <p:grpSpPr>
          <a:xfrm>
            <a:off x="6315157" y="4415658"/>
            <a:ext cx="553484" cy="215444"/>
            <a:chOff x="6693765" y="1604388"/>
            <a:chExt cx="866445" cy="215444"/>
          </a:xfrm>
        </p:grpSpPr>
        <p:pic>
          <p:nvPicPr>
            <p:cNvPr id="222" name="object 184">
              <a:extLst>
                <a:ext uri="{FF2B5EF4-FFF2-40B4-BE49-F238E27FC236}">
                  <a16:creationId xmlns:a16="http://schemas.microsoft.com/office/drawing/2014/main" id="{87744460-ACAF-C8F3-194B-16D9D706F98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23" name="object 185">
              <a:extLst>
                <a:ext uri="{FF2B5EF4-FFF2-40B4-BE49-F238E27FC236}">
                  <a16:creationId xmlns:a16="http://schemas.microsoft.com/office/drawing/2014/main" id="{67DD9505-D755-95C1-9E53-088A4446B293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FA58EC21-8C60-4C6A-829A-1B20B335B81A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커스텀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25" name="TextBox 224">
            <a:extLst>
              <a:ext uri="{FF2B5EF4-FFF2-40B4-BE49-F238E27FC236}">
                <a16:creationId xmlns:a16="http://schemas.microsoft.com/office/drawing/2014/main" id="{0FFC61B6-51D6-F423-9A94-A929B5EBE605}"/>
              </a:ext>
            </a:extLst>
          </p:cNvPr>
          <p:cNvSpPr txBox="1"/>
          <p:nvPr/>
        </p:nvSpPr>
        <p:spPr>
          <a:xfrm>
            <a:off x="4245579" y="4415658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상신</a:t>
            </a:r>
            <a:endParaRPr lang="ko-KR" altLang="en-US" sz="800" b="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099B179F-7F78-B28B-1BBA-81CDDC449DE3}"/>
              </a:ext>
            </a:extLst>
          </p:cNvPr>
          <p:cNvSpPr/>
          <p:nvPr/>
        </p:nvSpPr>
        <p:spPr>
          <a:xfrm>
            <a:off x="603682" y="4710996"/>
            <a:ext cx="8762259" cy="526829"/>
          </a:xfrm>
          <a:prstGeom prst="rect">
            <a:avLst/>
          </a:prstGeom>
          <a:solidFill>
            <a:schemeClr val="bg1">
              <a:lumMod val="9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105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Grid</a:t>
            </a:r>
            <a:endParaRPr lang="ko-KR" altLang="en-US" sz="1050" dirty="0">
              <a:solidFill>
                <a:schemeClr val="tx1"/>
              </a:solidFill>
              <a:latin typeface="Malgun Gothic Semilight" panose="020B0502040204020203" pitchFamily="50" charset="-127"/>
              <a:ea typeface="Malgun Gothic Semilight" panose="020B0502040204020203" pitchFamily="50" charset="-127"/>
              <a:cs typeface="Malgun Gothic Semilight" panose="020B0502040204020203" pitchFamily="50" charset="-127"/>
            </a:endParaRPr>
          </a:p>
        </p:txBody>
      </p:sp>
      <p:grpSp>
        <p:nvGrpSpPr>
          <p:cNvPr id="256" name="그룹 255">
            <a:extLst>
              <a:ext uri="{FF2B5EF4-FFF2-40B4-BE49-F238E27FC236}">
                <a16:creationId xmlns:a16="http://schemas.microsoft.com/office/drawing/2014/main" id="{57089258-77FC-AFBD-5A8C-6E2399AB59DE}"/>
              </a:ext>
            </a:extLst>
          </p:cNvPr>
          <p:cNvGrpSpPr/>
          <p:nvPr/>
        </p:nvGrpSpPr>
        <p:grpSpPr>
          <a:xfrm>
            <a:off x="5646937" y="4408935"/>
            <a:ext cx="658229" cy="215444"/>
            <a:chOff x="6693763" y="1604388"/>
            <a:chExt cx="1030416" cy="215444"/>
          </a:xfrm>
        </p:grpSpPr>
        <p:pic>
          <p:nvPicPr>
            <p:cNvPr id="257" name="object 184">
              <a:extLst>
                <a:ext uri="{FF2B5EF4-FFF2-40B4-BE49-F238E27FC236}">
                  <a16:creationId xmlns:a16="http://schemas.microsoft.com/office/drawing/2014/main" id="{A5210676-9234-C1D5-50BF-764AD707D1D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58" name="object 185">
              <a:extLst>
                <a:ext uri="{FF2B5EF4-FFF2-40B4-BE49-F238E27FC236}">
                  <a16:creationId xmlns:a16="http://schemas.microsoft.com/office/drawing/2014/main" id="{B864F751-9745-2A91-ED0C-6869E821DCA7}"/>
                </a:ext>
              </a:extLst>
            </p:cNvPr>
            <p:cNvSpPr/>
            <p:nvPr/>
          </p:nvSpPr>
          <p:spPr>
            <a:xfrm>
              <a:off x="6713635" y="1613327"/>
              <a:ext cx="1000158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9" name="TextBox 258">
              <a:extLst>
                <a:ext uri="{FF2B5EF4-FFF2-40B4-BE49-F238E27FC236}">
                  <a16:creationId xmlns:a16="http://schemas.microsoft.com/office/drawing/2014/main" id="{12185BF4-3BED-E970-5181-116E02978BE2}"/>
                </a:ext>
              </a:extLst>
            </p:cNvPr>
            <p:cNvSpPr txBox="1"/>
            <p:nvPr/>
          </p:nvSpPr>
          <p:spPr>
            <a:xfrm>
              <a:off x="6693763" y="1604388"/>
              <a:ext cx="1030416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커스텀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60" name="그룹 259">
            <a:extLst>
              <a:ext uri="{FF2B5EF4-FFF2-40B4-BE49-F238E27FC236}">
                <a16:creationId xmlns:a16="http://schemas.microsoft.com/office/drawing/2014/main" id="{461310DC-576B-F787-C3D3-7F9469E614BE}"/>
              </a:ext>
            </a:extLst>
          </p:cNvPr>
          <p:cNvGrpSpPr/>
          <p:nvPr/>
        </p:nvGrpSpPr>
        <p:grpSpPr>
          <a:xfrm>
            <a:off x="5063739" y="4408935"/>
            <a:ext cx="553484" cy="215444"/>
            <a:chOff x="6693765" y="1604388"/>
            <a:chExt cx="866445" cy="215444"/>
          </a:xfrm>
        </p:grpSpPr>
        <p:pic>
          <p:nvPicPr>
            <p:cNvPr id="261" name="object 184">
              <a:extLst>
                <a:ext uri="{FF2B5EF4-FFF2-40B4-BE49-F238E27FC236}">
                  <a16:creationId xmlns:a16="http://schemas.microsoft.com/office/drawing/2014/main" id="{C962D31E-0553-B07B-0D1D-D72709193C5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62" name="object 185">
              <a:extLst>
                <a:ext uri="{FF2B5EF4-FFF2-40B4-BE49-F238E27FC236}">
                  <a16:creationId xmlns:a16="http://schemas.microsoft.com/office/drawing/2014/main" id="{CB71C76D-4DF8-89E3-7D1E-4D2CBC669771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63" name="TextBox 262">
              <a:extLst>
                <a:ext uri="{FF2B5EF4-FFF2-40B4-BE49-F238E27FC236}">
                  <a16:creationId xmlns:a16="http://schemas.microsoft.com/office/drawing/2014/main" id="{4E4AB728-1615-2762-08FA-72C1F890BF0F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커스텀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79" name="텍스트 개체 틀 10">
            <a:extLst>
              <a:ext uri="{FF2B5EF4-FFF2-40B4-BE49-F238E27FC236}">
                <a16:creationId xmlns:a16="http://schemas.microsoft.com/office/drawing/2014/main" id="{06D444A8-7315-D1E1-055B-F4E3F31FF727}"/>
              </a:ext>
            </a:extLst>
          </p:cNvPr>
          <p:cNvSpPr txBox="1">
            <a:spLocks/>
          </p:cNvSpPr>
          <p:nvPr/>
        </p:nvSpPr>
        <p:spPr>
          <a:xfrm>
            <a:off x="422275" y="5493513"/>
            <a:ext cx="9018905" cy="250338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en-US" altLang="ko-KR" dirty="0"/>
              <a:t>CUD</a:t>
            </a:r>
            <a:r>
              <a:rPr lang="ko-KR" altLang="en-US" dirty="0"/>
              <a:t>와 취소 버튼을 함께 노출할 경우</a:t>
            </a:r>
            <a:r>
              <a:rPr lang="en-US" altLang="ko-KR" dirty="0"/>
              <a:t>, CUD-</a:t>
            </a:r>
            <a:r>
              <a:rPr lang="ko-KR" altLang="en-US" dirty="0"/>
              <a:t>취소 순서로 배열하며</a:t>
            </a:r>
            <a:r>
              <a:rPr lang="en-US" altLang="ko-KR" dirty="0"/>
              <a:t>, CUD </a:t>
            </a:r>
            <a:r>
              <a:rPr lang="ko-KR" altLang="en-US" dirty="0"/>
              <a:t>버튼은 강조형으로 적용한다</a:t>
            </a:r>
            <a:r>
              <a:rPr lang="en-US" altLang="ko-KR" dirty="0"/>
              <a:t>. </a:t>
            </a:r>
          </a:p>
        </p:txBody>
      </p:sp>
      <p:sp>
        <p:nvSpPr>
          <p:cNvPr id="282" name="object 185">
            <a:extLst>
              <a:ext uri="{FF2B5EF4-FFF2-40B4-BE49-F238E27FC236}">
                <a16:creationId xmlns:a16="http://schemas.microsoft.com/office/drawing/2014/main" id="{C45CB52F-0018-6BA9-6348-2A92703C017E}"/>
              </a:ext>
            </a:extLst>
          </p:cNvPr>
          <p:cNvSpPr/>
          <p:nvPr/>
        </p:nvSpPr>
        <p:spPr>
          <a:xfrm>
            <a:off x="1367440" y="5875731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285" name="object 184">
            <a:extLst>
              <a:ext uri="{FF2B5EF4-FFF2-40B4-BE49-F238E27FC236}">
                <a16:creationId xmlns:a16="http://schemas.microsoft.com/office/drawing/2014/main" id="{188802B4-1FA2-8F25-EBCB-AC9DD70FE13A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966961" y="5876527"/>
            <a:ext cx="534153" cy="197299"/>
          </a:xfrm>
          <a:prstGeom prst="rect">
            <a:avLst/>
          </a:prstGeom>
        </p:spPr>
      </p:pic>
      <p:sp>
        <p:nvSpPr>
          <p:cNvPr id="286" name="object 185">
            <a:extLst>
              <a:ext uri="{FF2B5EF4-FFF2-40B4-BE49-F238E27FC236}">
                <a16:creationId xmlns:a16="http://schemas.microsoft.com/office/drawing/2014/main" id="{DA7300C3-CA45-0E72-9A07-7283562EAA9F}"/>
              </a:ext>
            </a:extLst>
          </p:cNvPr>
          <p:cNvSpPr/>
          <p:nvPr/>
        </p:nvSpPr>
        <p:spPr>
          <a:xfrm>
            <a:off x="1960325" y="5875731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87" name="TextBox 286">
            <a:extLst>
              <a:ext uri="{FF2B5EF4-FFF2-40B4-BE49-F238E27FC236}">
                <a16:creationId xmlns:a16="http://schemas.microsoft.com/office/drawing/2014/main" id="{95C1B5F7-F37B-2E5C-9A2D-F321F95E5BE4}"/>
              </a:ext>
            </a:extLst>
          </p:cNvPr>
          <p:cNvSpPr txBox="1"/>
          <p:nvPr/>
        </p:nvSpPr>
        <p:spPr>
          <a:xfrm>
            <a:off x="1947632" y="5866792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</a:p>
        </p:txBody>
      </p:sp>
      <p:sp>
        <p:nvSpPr>
          <p:cNvPr id="290" name="object 185">
            <a:extLst>
              <a:ext uri="{FF2B5EF4-FFF2-40B4-BE49-F238E27FC236}">
                <a16:creationId xmlns:a16="http://schemas.microsoft.com/office/drawing/2014/main" id="{00365722-8D69-DEA7-E747-462F193FFAE4}"/>
              </a:ext>
            </a:extLst>
          </p:cNvPr>
          <p:cNvSpPr/>
          <p:nvPr/>
        </p:nvSpPr>
        <p:spPr>
          <a:xfrm>
            <a:off x="2803560" y="5866793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293" name="object 184">
            <a:extLst>
              <a:ext uri="{FF2B5EF4-FFF2-40B4-BE49-F238E27FC236}">
                <a16:creationId xmlns:a16="http://schemas.microsoft.com/office/drawing/2014/main" id="{D3769CC0-286F-52FF-9A86-69651CA35293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03081" y="5867589"/>
            <a:ext cx="534153" cy="197299"/>
          </a:xfrm>
          <a:prstGeom prst="rect">
            <a:avLst/>
          </a:prstGeom>
        </p:spPr>
      </p:pic>
      <p:sp>
        <p:nvSpPr>
          <p:cNvPr id="294" name="object 185">
            <a:extLst>
              <a:ext uri="{FF2B5EF4-FFF2-40B4-BE49-F238E27FC236}">
                <a16:creationId xmlns:a16="http://schemas.microsoft.com/office/drawing/2014/main" id="{68AC79D2-F791-76E3-35AE-7EA51A947B6C}"/>
              </a:ext>
            </a:extLst>
          </p:cNvPr>
          <p:cNvSpPr/>
          <p:nvPr/>
        </p:nvSpPr>
        <p:spPr>
          <a:xfrm>
            <a:off x="3396445" y="5866793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295" name="TextBox 294">
            <a:extLst>
              <a:ext uri="{FF2B5EF4-FFF2-40B4-BE49-F238E27FC236}">
                <a16:creationId xmlns:a16="http://schemas.microsoft.com/office/drawing/2014/main" id="{F2870C0A-05CB-38F8-7446-D4ADFDCDE11D}"/>
              </a:ext>
            </a:extLst>
          </p:cNvPr>
          <p:cNvSpPr txBox="1"/>
          <p:nvPr/>
        </p:nvSpPr>
        <p:spPr>
          <a:xfrm>
            <a:off x="3383752" y="5857854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</a:p>
        </p:txBody>
      </p:sp>
      <p:sp>
        <p:nvSpPr>
          <p:cNvPr id="298" name="object 185">
            <a:extLst>
              <a:ext uri="{FF2B5EF4-FFF2-40B4-BE49-F238E27FC236}">
                <a16:creationId xmlns:a16="http://schemas.microsoft.com/office/drawing/2014/main" id="{C117ED7F-B51D-B769-7D76-E3720CEBAEC3}"/>
              </a:ext>
            </a:extLst>
          </p:cNvPr>
          <p:cNvSpPr/>
          <p:nvPr/>
        </p:nvSpPr>
        <p:spPr>
          <a:xfrm>
            <a:off x="4250345" y="5866793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301" name="object 184">
            <a:extLst>
              <a:ext uri="{FF2B5EF4-FFF2-40B4-BE49-F238E27FC236}">
                <a16:creationId xmlns:a16="http://schemas.microsoft.com/office/drawing/2014/main" id="{018B140A-31C3-6606-EF12-556201A8F480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849866" y="5867589"/>
            <a:ext cx="534153" cy="197299"/>
          </a:xfrm>
          <a:prstGeom prst="rect">
            <a:avLst/>
          </a:prstGeom>
        </p:spPr>
      </p:pic>
      <p:sp>
        <p:nvSpPr>
          <p:cNvPr id="302" name="object 185">
            <a:extLst>
              <a:ext uri="{FF2B5EF4-FFF2-40B4-BE49-F238E27FC236}">
                <a16:creationId xmlns:a16="http://schemas.microsoft.com/office/drawing/2014/main" id="{101986A9-8E3F-189B-4056-40CA8488568A}"/>
              </a:ext>
            </a:extLst>
          </p:cNvPr>
          <p:cNvSpPr/>
          <p:nvPr/>
        </p:nvSpPr>
        <p:spPr>
          <a:xfrm>
            <a:off x="4843230" y="5866793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03" name="TextBox 302">
            <a:extLst>
              <a:ext uri="{FF2B5EF4-FFF2-40B4-BE49-F238E27FC236}">
                <a16:creationId xmlns:a16="http://schemas.microsoft.com/office/drawing/2014/main" id="{945A604B-4D2B-97A0-3215-3F50C4B02465}"/>
              </a:ext>
            </a:extLst>
          </p:cNvPr>
          <p:cNvSpPr txBox="1"/>
          <p:nvPr/>
        </p:nvSpPr>
        <p:spPr>
          <a:xfrm>
            <a:off x="4830537" y="5857854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</a:p>
        </p:txBody>
      </p:sp>
      <p:sp>
        <p:nvSpPr>
          <p:cNvPr id="307" name="TextBox 306">
            <a:extLst>
              <a:ext uri="{FF2B5EF4-FFF2-40B4-BE49-F238E27FC236}">
                <a16:creationId xmlns:a16="http://schemas.microsoft.com/office/drawing/2014/main" id="{03D263B9-3FCA-F71A-40CC-8E59766D43E8}"/>
              </a:ext>
            </a:extLst>
          </p:cNvPr>
          <p:cNvSpPr txBox="1"/>
          <p:nvPr/>
        </p:nvSpPr>
        <p:spPr>
          <a:xfrm>
            <a:off x="1354747" y="5866792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저장</a:t>
            </a:r>
          </a:p>
        </p:txBody>
      </p:sp>
      <p:sp>
        <p:nvSpPr>
          <p:cNvPr id="308" name="TextBox 307">
            <a:extLst>
              <a:ext uri="{FF2B5EF4-FFF2-40B4-BE49-F238E27FC236}">
                <a16:creationId xmlns:a16="http://schemas.microsoft.com/office/drawing/2014/main" id="{EF03C5F0-0ECF-CC1D-5611-A652DE5FA80B}"/>
              </a:ext>
            </a:extLst>
          </p:cNvPr>
          <p:cNvSpPr txBox="1"/>
          <p:nvPr/>
        </p:nvSpPr>
        <p:spPr>
          <a:xfrm>
            <a:off x="2790867" y="5857854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확인</a:t>
            </a:r>
          </a:p>
        </p:txBody>
      </p:sp>
      <p:sp>
        <p:nvSpPr>
          <p:cNvPr id="309" name="TextBox 308">
            <a:extLst>
              <a:ext uri="{FF2B5EF4-FFF2-40B4-BE49-F238E27FC236}">
                <a16:creationId xmlns:a16="http://schemas.microsoft.com/office/drawing/2014/main" id="{1FFF638E-C2D6-79B1-9624-5F14040F9401}"/>
              </a:ext>
            </a:extLst>
          </p:cNvPr>
          <p:cNvSpPr txBox="1"/>
          <p:nvPr/>
        </p:nvSpPr>
        <p:spPr>
          <a:xfrm>
            <a:off x="4237652" y="5857854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310" name="object 185">
            <a:extLst>
              <a:ext uri="{FF2B5EF4-FFF2-40B4-BE49-F238E27FC236}">
                <a16:creationId xmlns:a16="http://schemas.microsoft.com/office/drawing/2014/main" id="{357ECAEC-A1DB-D2A0-AFC7-C4AB80453DFB}"/>
              </a:ext>
            </a:extLst>
          </p:cNvPr>
          <p:cNvSpPr/>
          <p:nvPr/>
        </p:nvSpPr>
        <p:spPr>
          <a:xfrm>
            <a:off x="5685353" y="5857124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311" name="object 184">
            <a:extLst>
              <a:ext uri="{FF2B5EF4-FFF2-40B4-BE49-F238E27FC236}">
                <a16:creationId xmlns:a16="http://schemas.microsoft.com/office/drawing/2014/main" id="{2AA505A2-CAF0-5F9B-59C5-78512411474C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284874" y="5857920"/>
            <a:ext cx="534153" cy="197299"/>
          </a:xfrm>
          <a:prstGeom prst="rect">
            <a:avLst/>
          </a:prstGeom>
        </p:spPr>
      </p:pic>
      <p:sp>
        <p:nvSpPr>
          <p:cNvPr id="312" name="object 185">
            <a:extLst>
              <a:ext uri="{FF2B5EF4-FFF2-40B4-BE49-F238E27FC236}">
                <a16:creationId xmlns:a16="http://schemas.microsoft.com/office/drawing/2014/main" id="{C5C20F54-3BAA-9315-8FD2-B32787E37960}"/>
              </a:ext>
            </a:extLst>
          </p:cNvPr>
          <p:cNvSpPr/>
          <p:nvPr/>
        </p:nvSpPr>
        <p:spPr>
          <a:xfrm>
            <a:off x="6278238" y="5857124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313" name="TextBox 312">
            <a:extLst>
              <a:ext uri="{FF2B5EF4-FFF2-40B4-BE49-F238E27FC236}">
                <a16:creationId xmlns:a16="http://schemas.microsoft.com/office/drawing/2014/main" id="{D0D2D8BE-9C6A-5691-4F7B-AFC4C8BEDA88}"/>
              </a:ext>
            </a:extLst>
          </p:cNvPr>
          <p:cNvSpPr txBox="1"/>
          <p:nvPr/>
        </p:nvSpPr>
        <p:spPr>
          <a:xfrm>
            <a:off x="6265545" y="5848185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</a:p>
        </p:txBody>
      </p:sp>
      <p:sp>
        <p:nvSpPr>
          <p:cNvPr id="314" name="TextBox 313">
            <a:extLst>
              <a:ext uri="{FF2B5EF4-FFF2-40B4-BE49-F238E27FC236}">
                <a16:creationId xmlns:a16="http://schemas.microsoft.com/office/drawing/2014/main" id="{75C1B73D-9D6D-7FF7-2A1C-38676400182D}"/>
              </a:ext>
            </a:extLst>
          </p:cNvPr>
          <p:cNvSpPr txBox="1"/>
          <p:nvPr/>
        </p:nvSpPr>
        <p:spPr>
          <a:xfrm>
            <a:off x="5672660" y="5848185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</a:t>
            </a:r>
          </a:p>
        </p:txBody>
      </p:sp>
      <p:sp>
        <p:nvSpPr>
          <p:cNvPr id="315" name="텍스트 개체 틀 9">
            <a:extLst>
              <a:ext uri="{FF2B5EF4-FFF2-40B4-BE49-F238E27FC236}">
                <a16:creationId xmlns:a16="http://schemas.microsoft.com/office/drawing/2014/main" id="{68ACD694-ED09-BF3C-0DC1-1EB658A16939}"/>
              </a:ext>
            </a:extLst>
          </p:cNvPr>
          <p:cNvSpPr txBox="1">
            <a:spLocks/>
          </p:cNvSpPr>
          <p:nvPr/>
        </p:nvSpPr>
        <p:spPr>
          <a:xfrm>
            <a:off x="422275" y="1157337"/>
            <a:ext cx="7218363" cy="36182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5.5.7 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배치 방법</a:t>
            </a:r>
          </a:p>
        </p:txBody>
      </p:sp>
      <p:sp>
        <p:nvSpPr>
          <p:cNvPr id="316" name="텍스트 개체 틀 10">
            <a:extLst>
              <a:ext uri="{FF2B5EF4-FFF2-40B4-BE49-F238E27FC236}">
                <a16:creationId xmlns:a16="http://schemas.microsoft.com/office/drawing/2014/main" id="{3954AA45-B26F-F3A5-7F77-A8D1C97EE5FD}"/>
              </a:ext>
            </a:extLst>
          </p:cNvPr>
          <p:cNvSpPr txBox="1">
            <a:spLocks/>
          </p:cNvSpPr>
          <p:nvPr/>
        </p:nvSpPr>
        <p:spPr>
          <a:xfrm>
            <a:off x="432778" y="1621371"/>
            <a:ext cx="9018905" cy="1365970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r>
              <a:rPr lang="ko-KR" altLang="en-US" dirty="0"/>
              <a:t>공통 버튼은 초기화</a:t>
            </a:r>
            <a:r>
              <a:rPr lang="en-US" altLang="ko-KR" dirty="0"/>
              <a:t>, </a:t>
            </a:r>
            <a:r>
              <a:rPr lang="ko-KR" altLang="en-US" dirty="0"/>
              <a:t>출력</a:t>
            </a:r>
            <a:r>
              <a:rPr lang="en-US" altLang="ko-KR" dirty="0"/>
              <a:t>, </a:t>
            </a:r>
            <a:r>
              <a:rPr lang="ko-KR" altLang="en-US" dirty="0"/>
              <a:t>결재</a:t>
            </a:r>
            <a:r>
              <a:rPr lang="en-US" altLang="ko-KR" dirty="0"/>
              <a:t>, CUD(</a:t>
            </a:r>
            <a:r>
              <a:rPr lang="ko-KR" altLang="en-US" dirty="0"/>
              <a:t>신규</a:t>
            </a:r>
            <a:r>
              <a:rPr lang="en-US" altLang="ko-KR" dirty="0"/>
              <a:t>-</a:t>
            </a:r>
            <a:r>
              <a:rPr lang="ko-KR" altLang="en-US" dirty="0"/>
              <a:t>삭제</a:t>
            </a:r>
            <a:r>
              <a:rPr lang="en-US" altLang="ko-KR" dirty="0"/>
              <a:t>-</a:t>
            </a:r>
            <a:r>
              <a:rPr lang="ko-KR" altLang="en-US" dirty="0"/>
              <a:t>저장</a:t>
            </a:r>
            <a:r>
              <a:rPr lang="en-US" altLang="ko-KR" dirty="0"/>
              <a:t>)</a:t>
            </a:r>
            <a:r>
              <a:rPr lang="ko-KR" altLang="en-US" dirty="0"/>
              <a:t> 순서로 구성되며</a:t>
            </a:r>
            <a:r>
              <a:rPr lang="en-US" altLang="ko-KR" dirty="0"/>
              <a:t>, </a:t>
            </a:r>
            <a:r>
              <a:rPr lang="ko-KR" altLang="en-US" dirty="0"/>
              <a:t>업무화면에서 필요한 버튼만 보여지며</a:t>
            </a:r>
            <a:r>
              <a:rPr lang="en-US" altLang="ko-KR" dirty="0"/>
              <a:t>, </a:t>
            </a:r>
            <a:r>
              <a:rPr lang="ko-KR" altLang="en-US" dirty="0"/>
              <a:t>규칙에 맞춰 우측 정렬한다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버튼 명은 업무에 따라 다른 텍스트 적용이 가능하다</a:t>
            </a:r>
            <a:r>
              <a:rPr lang="en-US" altLang="ko-KR" dirty="0"/>
              <a:t>. </a:t>
            </a:r>
          </a:p>
          <a:p>
            <a:r>
              <a:rPr lang="ko-KR" altLang="en-US" dirty="0"/>
              <a:t>버튼 그룹별로 일정한 간격을 유지한다</a:t>
            </a:r>
            <a:r>
              <a:rPr lang="en-US" altLang="ko-KR" dirty="0"/>
              <a:t>. </a:t>
            </a:r>
            <a:r>
              <a:rPr lang="ko-KR" altLang="en-US" dirty="0"/>
              <a:t>초기화</a:t>
            </a:r>
            <a:r>
              <a:rPr lang="en-US" altLang="ko-KR" dirty="0"/>
              <a:t>(</a:t>
            </a:r>
            <a:r>
              <a:rPr lang="ko-KR" altLang="en-US" dirty="0" err="1"/>
              <a:t>화면지움</a:t>
            </a:r>
            <a:r>
              <a:rPr lang="en-US" altLang="ko-KR" dirty="0"/>
              <a:t>)</a:t>
            </a:r>
            <a:r>
              <a:rPr lang="ko-KR" altLang="en-US" dirty="0"/>
              <a:t>는 타 버튼 그룹 간격의 </a:t>
            </a:r>
            <a:r>
              <a:rPr lang="en-US" altLang="ko-KR" dirty="0"/>
              <a:t>2</a:t>
            </a:r>
            <a:r>
              <a:rPr lang="ko-KR" altLang="en-US" dirty="0"/>
              <a:t>배를 유지해야 한다</a:t>
            </a:r>
            <a:r>
              <a:rPr lang="en-US" altLang="ko-KR" dirty="0"/>
              <a:t>. </a:t>
            </a:r>
          </a:p>
          <a:p>
            <a:r>
              <a:rPr lang="ko-KR" altLang="en-US" dirty="0"/>
              <a:t>저장 버튼은 항상 가장 오른쪽에 배치하여</a:t>
            </a:r>
            <a:r>
              <a:rPr lang="en-US" altLang="ko-KR" dirty="0"/>
              <a:t>, </a:t>
            </a:r>
            <a:r>
              <a:rPr lang="ko-KR" altLang="en-US" dirty="0"/>
              <a:t>저장 버튼에 대한 접근성을 높인다</a:t>
            </a:r>
            <a:r>
              <a:rPr lang="en-US" altLang="ko-KR" dirty="0"/>
              <a:t>.</a:t>
            </a:r>
          </a:p>
          <a:p>
            <a:r>
              <a:rPr lang="ko-KR" altLang="en-US" dirty="0"/>
              <a:t>커스텀 버튼은 업무 순서에 따라 배치하며</a:t>
            </a:r>
            <a:r>
              <a:rPr lang="en-US" altLang="ko-KR" dirty="0"/>
              <a:t>, </a:t>
            </a:r>
            <a:r>
              <a:rPr lang="ko-KR" altLang="en-US" dirty="0"/>
              <a:t>순서가 없는 경우 가나다 순을 적용할 수 있다</a:t>
            </a:r>
            <a:r>
              <a:rPr lang="en-US" altLang="ko-KR" dirty="0"/>
              <a:t>.</a:t>
            </a:r>
          </a:p>
        </p:txBody>
      </p:sp>
      <p:sp>
        <p:nvSpPr>
          <p:cNvPr id="4" name="object 185">
            <a:extLst>
              <a:ext uri="{FF2B5EF4-FFF2-40B4-BE49-F238E27FC236}">
                <a16:creationId xmlns:a16="http://schemas.microsoft.com/office/drawing/2014/main" id="{056FCEF8-CAF6-9467-591A-7AA1FE253ADA}"/>
              </a:ext>
            </a:extLst>
          </p:cNvPr>
          <p:cNvSpPr/>
          <p:nvPr/>
        </p:nvSpPr>
        <p:spPr>
          <a:xfrm>
            <a:off x="7101434" y="5857124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solidFill>
            <a:srgbClr val="26878E"/>
          </a:solidFill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pic>
        <p:nvPicPr>
          <p:cNvPr id="5" name="object 184">
            <a:extLst>
              <a:ext uri="{FF2B5EF4-FFF2-40B4-BE49-F238E27FC236}">
                <a16:creationId xmlns:a16="http://schemas.microsoft.com/office/drawing/2014/main" id="{068ADE34-6C80-3D91-774A-9D038EB56C78}"/>
              </a:ext>
            </a:extLst>
          </p:cNvPr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700955" y="5857920"/>
            <a:ext cx="534153" cy="197299"/>
          </a:xfrm>
          <a:prstGeom prst="rect">
            <a:avLst/>
          </a:prstGeom>
        </p:spPr>
      </p:pic>
      <p:sp>
        <p:nvSpPr>
          <p:cNvPr id="9" name="object 185">
            <a:extLst>
              <a:ext uri="{FF2B5EF4-FFF2-40B4-BE49-F238E27FC236}">
                <a16:creationId xmlns:a16="http://schemas.microsoft.com/office/drawing/2014/main" id="{F38996F8-A246-1515-4780-0150A1684F16}"/>
              </a:ext>
            </a:extLst>
          </p:cNvPr>
          <p:cNvSpPr/>
          <p:nvPr/>
        </p:nvSpPr>
        <p:spPr>
          <a:xfrm>
            <a:off x="7694319" y="5857124"/>
            <a:ext cx="540790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BF10637-0E0F-B85C-690D-027AC36F873E}"/>
              </a:ext>
            </a:extLst>
          </p:cNvPr>
          <p:cNvSpPr txBox="1"/>
          <p:nvPr/>
        </p:nvSpPr>
        <p:spPr>
          <a:xfrm>
            <a:off x="7681626" y="5848185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댣기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AA12B8C-3430-6B0D-88F2-43C98DE073CF}"/>
              </a:ext>
            </a:extLst>
          </p:cNvPr>
          <p:cNvSpPr txBox="1"/>
          <p:nvPr/>
        </p:nvSpPr>
        <p:spPr>
          <a:xfrm>
            <a:off x="7088741" y="5848185"/>
            <a:ext cx="55348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</p:spTree>
    <p:extLst>
      <p:ext uri="{BB962C8B-B14F-4D97-AF65-F5344CB8AC3E}">
        <p14:creationId xmlns:p14="http://schemas.microsoft.com/office/powerpoint/2010/main" val="2058770160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5" y="1526697"/>
            <a:ext cx="7218363" cy="319858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5.6.1 Data Grid</a:t>
            </a:r>
            <a:endParaRPr lang="ko-KR" altLang="en-US" sz="1100" dirty="0"/>
          </a:p>
        </p:txBody>
      </p:sp>
      <p:sp>
        <p:nvSpPr>
          <p:cNvPr id="2" name="직사각형 1"/>
          <p:cNvSpPr/>
          <p:nvPr/>
        </p:nvSpPr>
        <p:spPr>
          <a:xfrm>
            <a:off x="422275" y="1943417"/>
            <a:ext cx="9192780" cy="1114108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데이터를 격자 모양으로 표현하는 컴포넌트이다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데이터를 표현하고 조작하기 위해 엑셀 모양의 표에 표시하는 도구로 정렬과 편집 기능을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합계 표시는 하단에 고정이 되며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그리드 내 행이나 열에 색상을 표시하여 셀을 구분한다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그리드의 행 별 구분이 용이하도록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홀수행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짝수행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교차로 배경색을 부여한다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 </a:t>
            </a:r>
          </a:p>
        </p:txBody>
      </p: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369A372F-C6E1-519B-6975-0F99D5538BF9}"/>
              </a:ext>
            </a:extLst>
          </p:cNvPr>
          <p:cNvSpPr txBox="1">
            <a:spLocks/>
          </p:cNvSpPr>
          <p:nvPr/>
        </p:nvSpPr>
        <p:spPr>
          <a:xfrm>
            <a:off x="422275" y="1150122"/>
            <a:ext cx="7218363" cy="3622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5.6 Grid</a:t>
            </a:r>
            <a:endParaRPr lang="ko-KR" altLang="en-US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119D6E78-EEB6-C592-6C4B-5FF54BDDC29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212701"/>
              </p:ext>
            </p:extLst>
          </p:nvPr>
        </p:nvGraphicFramePr>
        <p:xfrm>
          <a:off x="733507" y="3170208"/>
          <a:ext cx="7496094" cy="2889300"/>
        </p:xfrm>
        <a:graphic>
          <a:graphicData uri="http://schemas.openxmlformats.org/drawingml/2006/table">
            <a:tbl>
              <a:tblPr/>
              <a:tblGrid>
                <a:gridCol w="242188">
                  <a:extLst>
                    <a:ext uri="{9D8B030D-6E8A-4147-A177-3AD203B41FA5}">
                      <a16:colId xmlns:a16="http://schemas.microsoft.com/office/drawing/2014/main" val="3677885401"/>
                    </a:ext>
                  </a:extLst>
                </a:gridCol>
                <a:gridCol w="428115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9716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  <a:gridCol w="956316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10943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4340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1078042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국문명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영문명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CI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Company Master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FI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Finance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Budget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BM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Audit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AU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내부회계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Internal Audit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248,334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IA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인사관리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Human Resource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HR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kern="0" spc="0" baseline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Budget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72000" marR="72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PP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72000" marR="72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72000" marR="72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122242"/>
                  </a:ext>
                </a:extLst>
              </a:tr>
              <a:tr h="223345">
                <a:tc gridSpan="3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8492413"/>
                  </a:ext>
                </a:extLst>
              </a:tr>
              <a:tr h="223345">
                <a:tc gridSpan="3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5"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9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277912"/>
                  </a:ext>
                </a:extLst>
              </a:tr>
            </a:tbl>
          </a:graphicData>
        </a:graphic>
      </p:graphicFrame>
      <p:cxnSp>
        <p:nvCxnSpPr>
          <p:cNvPr id="25" name="직선 연결선 24"/>
          <p:cNvCxnSpPr/>
          <p:nvPr/>
        </p:nvCxnSpPr>
        <p:spPr bwMode="auto">
          <a:xfrm>
            <a:off x="7605933" y="4148184"/>
            <a:ext cx="84481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Box 26"/>
          <p:cNvSpPr txBox="1"/>
          <p:nvPr/>
        </p:nvSpPr>
        <p:spPr>
          <a:xfrm>
            <a:off x="8396967" y="4035681"/>
            <a:ext cx="117248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Row select</a:t>
            </a:r>
          </a:p>
        </p:txBody>
      </p:sp>
      <p:cxnSp>
        <p:nvCxnSpPr>
          <p:cNvPr id="28" name="직선 연결선 27"/>
          <p:cNvCxnSpPr/>
          <p:nvPr/>
        </p:nvCxnSpPr>
        <p:spPr bwMode="auto">
          <a:xfrm>
            <a:off x="7605933" y="5156990"/>
            <a:ext cx="84481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9" name="TextBox 28"/>
          <p:cNvSpPr txBox="1"/>
          <p:nvPr/>
        </p:nvSpPr>
        <p:spPr>
          <a:xfrm>
            <a:off x="8396967" y="5044487"/>
            <a:ext cx="117248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Border</a:t>
            </a:r>
          </a:p>
        </p:txBody>
      </p:sp>
      <p:cxnSp>
        <p:nvCxnSpPr>
          <p:cNvPr id="31" name="직선 연결선 30"/>
          <p:cNvCxnSpPr/>
          <p:nvPr/>
        </p:nvCxnSpPr>
        <p:spPr bwMode="auto">
          <a:xfrm>
            <a:off x="7605933" y="3164718"/>
            <a:ext cx="84481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2" name="TextBox 31"/>
          <p:cNvSpPr txBox="1"/>
          <p:nvPr/>
        </p:nvSpPr>
        <p:spPr>
          <a:xfrm>
            <a:off x="8450751" y="3100725"/>
            <a:ext cx="117248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Topline </a:t>
            </a:r>
          </a:p>
        </p:txBody>
      </p:sp>
      <p:sp>
        <p:nvSpPr>
          <p:cNvPr id="35" name="타원 34"/>
          <p:cNvSpPr/>
          <p:nvPr/>
        </p:nvSpPr>
        <p:spPr>
          <a:xfrm>
            <a:off x="7545343" y="312035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" name="타원 35"/>
          <p:cNvSpPr/>
          <p:nvPr/>
        </p:nvSpPr>
        <p:spPr>
          <a:xfrm>
            <a:off x="7545343" y="409954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7" name="타원 36"/>
          <p:cNvSpPr/>
          <p:nvPr/>
        </p:nvSpPr>
        <p:spPr>
          <a:xfrm>
            <a:off x="7545343" y="510406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8" name="직선 연결선 37"/>
          <p:cNvCxnSpPr/>
          <p:nvPr/>
        </p:nvCxnSpPr>
        <p:spPr bwMode="auto">
          <a:xfrm>
            <a:off x="7605933" y="5499290"/>
            <a:ext cx="84481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9" name="TextBox 38"/>
          <p:cNvSpPr txBox="1"/>
          <p:nvPr/>
        </p:nvSpPr>
        <p:spPr>
          <a:xfrm>
            <a:off x="8396967" y="5395665"/>
            <a:ext cx="117248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No Data</a:t>
            </a:r>
          </a:p>
        </p:txBody>
      </p:sp>
      <p:sp>
        <p:nvSpPr>
          <p:cNvPr id="40" name="타원 39"/>
          <p:cNvSpPr/>
          <p:nvPr/>
        </p:nvSpPr>
        <p:spPr>
          <a:xfrm>
            <a:off x="7545343" y="544636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1" name="직선 연결선 40"/>
          <p:cNvCxnSpPr/>
          <p:nvPr/>
        </p:nvCxnSpPr>
        <p:spPr bwMode="auto">
          <a:xfrm>
            <a:off x="7605933" y="5833013"/>
            <a:ext cx="844818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2" name="TextBox 41"/>
          <p:cNvSpPr txBox="1"/>
          <p:nvPr/>
        </p:nvSpPr>
        <p:spPr>
          <a:xfrm>
            <a:off x="8396967" y="5720510"/>
            <a:ext cx="117248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SUM CELL</a:t>
            </a:r>
          </a:p>
        </p:txBody>
      </p:sp>
      <p:sp>
        <p:nvSpPr>
          <p:cNvPr id="43" name="타원 42"/>
          <p:cNvSpPr/>
          <p:nvPr/>
        </p:nvSpPr>
        <p:spPr>
          <a:xfrm>
            <a:off x="7545343" y="578008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122307DC-187E-68FD-743B-DA0008299ECC}"/>
              </a:ext>
            </a:extLst>
          </p:cNvPr>
          <p:cNvSpPr txBox="1"/>
          <p:nvPr/>
        </p:nvSpPr>
        <p:spPr>
          <a:xfrm>
            <a:off x="3260590" y="6157852"/>
            <a:ext cx="209182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Cell Select</a:t>
            </a: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9EAA5948-F6E6-194B-4288-CFB17F3CF1D5}"/>
              </a:ext>
            </a:extLst>
          </p:cNvPr>
          <p:cNvSpPr txBox="1"/>
          <p:nvPr/>
        </p:nvSpPr>
        <p:spPr>
          <a:xfrm>
            <a:off x="2059319" y="6157852"/>
            <a:ext cx="209182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열 고정</a:t>
            </a:r>
          </a:p>
        </p:txBody>
      </p:sp>
      <p:cxnSp>
        <p:nvCxnSpPr>
          <p:cNvPr id="62" name="직선 연결선 61">
            <a:extLst>
              <a:ext uri="{FF2B5EF4-FFF2-40B4-BE49-F238E27FC236}">
                <a16:creationId xmlns:a16="http://schemas.microsoft.com/office/drawing/2014/main" id="{B5A1F4A7-2B3E-644A-FC41-202A9EFFA707}"/>
              </a:ext>
            </a:extLst>
          </p:cNvPr>
          <p:cNvCxnSpPr>
            <a:cxnSpLocks/>
          </p:cNvCxnSpPr>
          <p:nvPr/>
        </p:nvCxnSpPr>
        <p:spPr bwMode="auto">
          <a:xfrm>
            <a:off x="2298982" y="3174243"/>
            <a:ext cx="0" cy="2436866"/>
          </a:xfrm>
          <a:prstGeom prst="line">
            <a:avLst/>
          </a:prstGeom>
          <a:solidFill>
            <a:schemeClr val="accent1"/>
          </a:solidFill>
          <a:ln w="19050" cap="flat" cmpd="sng" algn="ctr">
            <a:solidFill>
              <a:schemeClr val="bg1">
                <a:lumMod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직선 연결선 62">
            <a:extLst>
              <a:ext uri="{FF2B5EF4-FFF2-40B4-BE49-F238E27FC236}">
                <a16:creationId xmlns:a16="http://schemas.microsoft.com/office/drawing/2014/main" id="{94B2BF5D-75E5-2E55-1C55-58F5B92F8DE5}"/>
              </a:ext>
            </a:extLst>
          </p:cNvPr>
          <p:cNvCxnSpPr>
            <a:cxnSpLocks/>
          </p:cNvCxnSpPr>
          <p:nvPr/>
        </p:nvCxnSpPr>
        <p:spPr bwMode="auto">
          <a:xfrm>
            <a:off x="2298982" y="5538727"/>
            <a:ext cx="0" cy="61912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4" name="타원 63">
            <a:extLst>
              <a:ext uri="{FF2B5EF4-FFF2-40B4-BE49-F238E27FC236}">
                <a16:creationId xmlns:a16="http://schemas.microsoft.com/office/drawing/2014/main" id="{2D1E6CA8-3FB4-AF96-CADC-E9249B745364}"/>
              </a:ext>
            </a:extLst>
          </p:cNvPr>
          <p:cNvSpPr/>
          <p:nvPr/>
        </p:nvSpPr>
        <p:spPr>
          <a:xfrm>
            <a:off x="2259222" y="5441451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" name="직사각형 66">
            <a:extLst>
              <a:ext uri="{FF2B5EF4-FFF2-40B4-BE49-F238E27FC236}">
                <a16:creationId xmlns:a16="http://schemas.microsoft.com/office/drawing/2014/main" id="{E3D892AC-DCE9-5316-CA32-96CD223DDB22}"/>
              </a:ext>
            </a:extLst>
          </p:cNvPr>
          <p:cNvSpPr/>
          <p:nvPr/>
        </p:nvSpPr>
        <p:spPr>
          <a:xfrm>
            <a:off x="2298981" y="4035737"/>
            <a:ext cx="1691993" cy="241044"/>
          </a:xfrm>
          <a:prstGeom prst="rect">
            <a:avLst/>
          </a:prstGeom>
          <a:solidFill>
            <a:srgbClr val="B9D6D5"/>
          </a:solidFill>
          <a:ln w="19050">
            <a:solidFill>
              <a:srgbClr val="26878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 fontAlgn="ctr"/>
            <a:r>
              <a:rPr lang="en-US" altLang="ko-KR" sz="700" b="0" i="0" u="none" strike="noStrike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Finance Management</a:t>
            </a:r>
            <a:endParaRPr lang="ko-KR" altLang="en-US" sz="700" b="0" i="0" u="none" strike="noStrike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0" name="표 69">
            <a:extLst>
              <a:ext uri="{FF2B5EF4-FFF2-40B4-BE49-F238E27FC236}">
                <a16:creationId xmlns:a16="http://schemas.microsoft.com/office/drawing/2014/main" id="{776A3F7A-8DB3-EC17-08FF-FFA2738C838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76870227"/>
              </p:ext>
            </p:extLst>
          </p:nvPr>
        </p:nvGraphicFramePr>
        <p:xfrm>
          <a:off x="4012304" y="3376695"/>
          <a:ext cx="956316" cy="2233450"/>
        </p:xfrm>
        <a:graphic>
          <a:graphicData uri="http://schemas.openxmlformats.org/drawingml/2006/table">
            <a:tbl>
              <a:tblPr/>
              <a:tblGrid>
                <a:gridCol w="956316">
                  <a:extLst>
                    <a:ext uri="{9D8B030D-6E8A-4147-A177-3AD203B41FA5}">
                      <a16:colId xmlns:a16="http://schemas.microsoft.com/office/drawing/2014/main" val="578779767"/>
                    </a:ext>
                  </a:extLst>
                </a:gridCol>
              </a:tblGrid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05563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599109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1189068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5461982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4085400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325299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248,334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54847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9488936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101,000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974165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CCFF">
                        <a:alpha val="43922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09297007"/>
                  </a:ext>
                </a:extLst>
              </a:tr>
            </a:tbl>
          </a:graphicData>
        </a:graphic>
      </p:graphicFrame>
      <p:cxnSp>
        <p:nvCxnSpPr>
          <p:cNvPr id="71" name="직선 연결선 70">
            <a:extLst>
              <a:ext uri="{FF2B5EF4-FFF2-40B4-BE49-F238E27FC236}">
                <a16:creationId xmlns:a16="http://schemas.microsoft.com/office/drawing/2014/main" id="{EDD919EE-D84B-7BB5-D47F-0466223B1755}"/>
              </a:ext>
            </a:extLst>
          </p:cNvPr>
          <p:cNvCxnSpPr>
            <a:cxnSpLocks/>
          </p:cNvCxnSpPr>
          <p:nvPr/>
        </p:nvCxnSpPr>
        <p:spPr bwMode="auto">
          <a:xfrm>
            <a:off x="3557403" y="4290540"/>
            <a:ext cx="0" cy="1867312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2" name="타원 71">
            <a:extLst>
              <a:ext uri="{FF2B5EF4-FFF2-40B4-BE49-F238E27FC236}">
                <a16:creationId xmlns:a16="http://schemas.microsoft.com/office/drawing/2014/main" id="{46BA077A-E303-2AC0-FB97-F82828D93264}"/>
              </a:ext>
            </a:extLst>
          </p:cNvPr>
          <p:cNvSpPr/>
          <p:nvPr/>
        </p:nvSpPr>
        <p:spPr>
          <a:xfrm>
            <a:off x="3512050" y="425597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73" name="직선 연결선 72">
            <a:extLst>
              <a:ext uri="{FF2B5EF4-FFF2-40B4-BE49-F238E27FC236}">
                <a16:creationId xmlns:a16="http://schemas.microsoft.com/office/drawing/2014/main" id="{76F7DF30-9A1D-473F-A40C-D2CAD2391CD8}"/>
              </a:ext>
            </a:extLst>
          </p:cNvPr>
          <p:cNvCxnSpPr>
            <a:cxnSpLocks/>
          </p:cNvCxnSpPr>
          <p:nvPr/>
        </p:nvCxnSpPr>
        <p:spPr bwMode="auto">
          <a:xfrm>
            <a:off x="4491740" y="5537984"/>
            <a:ext cx="0" cy="61986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74" name="타원 73">
            <a:extLst>
              <a:ext uri="{FF2B5EF4-FFF2-40B4-BE49-F238E27FC236}">
                <a16:creationId xmlns:a16="http://schemas.microsoft.com/office/drawing/2014/main" id="{0E569D90-66FE-0F25-8688-CA91E6AFD4C4}"/>
              </a:ext>
            </a:extLst>
          </p:cNvPr>
          <p:cNvSpPr/>
          <p:nvPr/>
        </p:nvSpPr>
        <p:spPr>
          <a:xfrm>
            <a:off x="4456012" y="550342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405F1110-EC1F-7C5C-81F1-C59BCFC04343}"/>
              </a:ext>
            </a:extLst>
          </p:cNvPr>
          <p:cNvSpPr txBox="1"/>
          <p:nvPr/>
        </p:nvSpPr>
        <p:spPr>
          <a:xfrm>
            <a:off x="4244105" y="6157852"/>
            <a:ext cx="209182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필수 항목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15398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31153" y="1175146"/>
            <a:ext cx="7218363" cy="36576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5.6.2 Grid Focus</a:t>
            </a:r>
            <a:endParaRPr lang="ko-KR" altLang="en-US" sz="1100" dirty="0"/>
          </a:p>
        </p:txBody>
      </p:sp>
      <p:sp>
        <p:nvSpPr>
          <p:cNvPr id="48" name="TextBox 47"/>
          <p:cNvSpPr txBox="1"/>
          <p:nvPr/>
        </p:nvSpPr>
        <p:spPr>
          <a:xfrm>
            <a:off x="787591" y="2043967"/>
            <a:ext cx="1076353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셀 단위로 선택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787591" y="3479405"/>
            <a:ext cx="1493041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그리드 포커스 아웃 시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787591" y="4842422"/>
            <a:ext cx="210739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조회 모드일 경우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6533A735-E43E-0930-D306-C2F96F82A3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3627027"/>
              </p:ext>
            </p:extLst>
          </p:nvPr>
        </p:nvGraphicFramePr>
        <p:xfrm>
          <a:off x="3324531" y="2024728"/>
          <a:ext cx="3030869" cy="879195"/>
        </p:xfrm>
        <a:graphic>
          <a:graphicData uri="http://schemas.openxmlformats.org/drawingml/2006/table">
            <a:tbl>
              <a:tblPr/>
              <a:tblGrid>
                <a:gridCol w="428115">
                  <a:extLst>
                    <a:ext uri="{9D8B030D-6E8A-4147-A177-3AD203B41FA5}">
                      <a16:colId xmlns:a16="http://schemas.microsoft.com/office/drawing/2014/main" val="600683908"/>
                    </a:ext>
                  </a:extLst>
                </a:gridCol>
                <a:gridCol w="897161">
                  <a:extLst>
                    <a:ext uri="{9D8B030D-6E8A-4147-A177-3AD203B41FA5}">
                      <a16:colId xmlns:a16="http://schemas.microsoft.com/office/drawing/2014/main" val="778398336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10439469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국문명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영문명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68813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07517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780717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Company Master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6071700"/>
                  </a:ext>
                </a:extLst>
              </a:tr>
            </a:tbl>
          </a:graphicData>
        </a:graphic>
      </p:graphicFrame>
      <p:sp>
        <p:nvSpPr>
          <p:cNvPr id="7" name="직사각형 6">
            <a:extLst>
              <a:ext uri="{FF2B5EF4-FFF2-40B4-BE49-F238E27FC236}">
                <a16:creationId xmlns:a16="http://schemas.microsoft.com/office/drawing/2014/main" id="{0E6C5A4C-239E-C305-A1FC-7361EA2311DF}"/>
              </a:ext>
            </a:extLst>
          </p:cNvPr>
          <p:cNvSpPr/>
          <p:nvPr/>
        </p:nvSpPr>
        <p:spPr>
          <a:xfrm>
            <a:off x="3742715" y="2464325"/>
            <a:ext cx="917969" cy="215616"/>
          </a:xfrm>
          <a:prstGeom prst="rect">
            <a:avLst/>
          </a:prstGeom>
          <a:solidFill>
            <a:srgbClr val="B9D6D5"/>
          </a:solidFill>
          <a:ln w="19050">
            <a:solidFill>
              <a:srgbClr val="26878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ctr"/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통합기준정보</a:t>
            </a:r>
            <a:endParaRPr lang="ko-KR" altLang="en-US" sz="800" b="0" i="0" u="none" strike="noStrike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8" name="표 7">
            <a:extLst>
              <a:ext uri="{FF2B5EF4-FFF2-40B4-BE49-F238E27FC236}">
                <a16:creationId xmlns:a16="http://schemas.microsoft.com/office/drawing/2014/main" id="{8A9B41AF-7F95-38C9-1C25-5AF5F2C9C76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3182034"/>
              </p:ext>
            </p:extLst>
          </p:nvPr>
        </p:nvGraphicFramePr>
        <p:xfrm>
          <a:off x="3324531" y="3434865"/>
          <a:ext cx="3030869" cy="879195"/>
        </p:xfrm>
        <a:graphic>
          <a:graphicData uri="http://schemas.openxmlformats.org/drawingml/2006/table">
            <a:tbl>
              <a:tblPr/>
              <a:tblGrid>
                <a:gridCol w="428115">
                  <a:extLst>
                    <a:ext uri="{9D8B030D-6E8A-4147-A177-3AD203B41FA5}">
                      <a16:colId xmlns:a16="http://schemas.microsoft.com/office/drawing/2014/main" val="600683908"/>
                    </a:ext>
                  </a:extLst>
                </a:gridCol>
                <a:gridCol w="897161">
                  <a:extLst>
                    <a:ext uri="{9D8B030D-6E8A-4147-A177-3AD203B41FA5}">
                      <a16:colId xmlns:a16="http://schemas.microsoft.com/office/drawing/2014/main" val="778398336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10439469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국문명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영문명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68813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07517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780717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Company Master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6071700"/>
                  </a:ext>
                </a:extLst>
              </a:tr>
            </a:tbl>
          </a:graphicData>
        </a:graphic>
      </p:graphicFrame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F213FED7-EC80-939D-BF0F-088AB3E1B98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3083012"/>
              </p:ext>
            </p:extLst>
          </p:nvPr>
        </p:nvGraphicFramePr>
        <p:xfrm>
          <a:off x="3321876" y="4871899"/>
          <a:ext cx="3030869" cy="879195"/>
        </p:xfrm>
        <a:graphic>
          <a:graphicData uri="http://schemas.openxmlformats.org/drawingml/2006/table">
            <a:tbl>
              <a:tblPr/>
              <a:tblGrid>
                <a:gridCol w="428115">
                  <a:extLst>
                    <a:ext uri="{9D8B030D-6E8A-4147-A177-3AD203B41FA5}">
                      <a16:colId xmlns:a16="http://schemas.microsoft.com/office/drawing/2014/main" val="600683908"/>
                    </a:ext>
                  </a:extLst>
                </a:gridCol>
                <a:gridCol w="897161">
                  <a:extLst>
                    <a:ext uri="{9D8B030D-6E8A-4147-A177-3AD203B41FA5}">
                      <a16:colId xmlns:a16="http://schemas.microsoft.com/office/drawing/2014/main" val="778398336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1043946947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국문명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영문명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368813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3207517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780717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Company Master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2607170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982682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object 131"/>
          <p:cNvSpPr/>
          <p:nvPr/>
        </p:nvSpPr>
        <p:spPr>
          <a:xfrm>
            <a:off x="5041823" y="2634559"/>
            <a:ext cx="3592809" cy="2920991"/>
          </a:xfrm>
          <a:custGeom>
            <a:avLst/>
            <a:gdLst/>
            <a:ahLst/>
            <a:cxnLst/>
            <a:rect l="l" t="t" r="r" b="b"/>
            <a:pathLst>
              <a:path w="1286509" h="756285">
                <a:moveTo>
                  <a:pt x="1286255" y="755903"/>
                </a:moveTo>
                <a:lnTo>
                  <a:pt x="0" y="755903"/>
                </a:lnTo>
                <a:lnTo>
                  <a:pt x="0" y="0"/>
                </a:lnTo>
                <a:lnTo>
                  <a:pt x="1286255" y="0"/>
                </a:lnTo>
                <a:lnTo>
                  <a:pt x="1286255" y="755903"/>
                </a:lnTo>
                <a:close/>
              </a:path>
            </a:pathLst>
          </a:custGeom>
          <a:solidFill>
            <a:srgbClr val="F4FCFE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pSp>
        <p:nvGrpSpPr>
          <p:cNvPr id="222" name="그룹 221"/>
          <p:cNvGrpSpPr/>
          <p:nvPr/>
        </p:nvGrpSpPr>
        <p:grpSpPr>
          <a:xfrm>
            <a:off x="5215365" y="2810375"/>
            <a:ext cx="3245721" cy="2761115"/>
            <a:chOff x="6688551" y="3022779"/>
            <a:chExt cx="3245721" cy="2761115"/>
          </a:xfrm>
        </p:grpSpPr>
        <p:sp>
          <p:nvSpPr>
            <p:cNvPr id="223" name="object 64"/>
            <p:cNvSpPr/>
            <p:nvPr/>
          </p:nvSpPr>
          <p:spPr>
            <a:xfrm>
              <a:off x="6692372" y="3229069"/>
              <a:ext cx="3239990" cy="2183868"/>
            </a:xfrm>
            <a:custGeom>
              <a:avLst/>
              <a:gdLst/>
              <a:ahLst/>
              <a:cxnLst/>
              <a:rect l="l" t="t" r="r" b="b"/>
              <a:pathLst>
                <a:path w="2585084" h="1742439">
                  <a:moveTo>
                    <a:pt x="0" y="1741932"/>
                  </a:moveTo>
                  <a:lnTo>
                    <a:pt x="2584704" y="1741932"/>
                  </a:lnTo>
                  <a:lnTo>
                    <a:pt x="2584704" y="0"/>
                  </a:lnTo>
                  <a:lnTo>
                    <a:pt x="0" y="0"/>
                  </a:lnTo>
                  <a:lnTo>
                    <a:pt x="0" y="174193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4" name="object 65"/>
            <p:cNvSpPr/>
            <p:nvPr/>
          </p:nvSpPr>
          <p:spPr>
            <a:xfrm>
              <a:off x="6691536" y="3032329"/>
              <a:ext cx="3239990" cy="2575438"/>
            </a:xfrm>
            <a:custGeom>
              <a:avLst/>
              <a:gdLst/>
              <a:ahLst/>
              <a:cxnLst/>
              <a:rect l="l" t="t" r="r" b="b"/>
              <a:pathLst>
                <a:path w="2585084" h="2054860">
                  <a:moveTo>
                    <a:pt x="0" y="0"/>
                  </a:moveTo>
                  <a:lnTo>
                    <a:pt x="2584989" y="0"/>
                  </a:lnTo>
                  <a:lnTo>
                    <a:pt x="2584989" y="2054828"/>
                  </a:lnTo>
                  <a:lnTo>
                    <a:pt x="0" y="205482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5" name="object 66"/>
            <p:cNvSpPr/>
            <p:nvPr/>
          </p:nvSpPr>
          <p:spPr>
            <a:xfrm>
              <a:off x="6694282" y="3614907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4" h="5080">
                  <a:moveTo>
                    <a:pt x="172212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172212" y="4584"/>
                  </a:lnTo>
                  <a:lnTo>
                    <a:pt x="172212" y="0"/>
                  </a:lnTo>
                  <a:close/>
                </a:path>
                <a:path w="2585084" h="5080">
                  <a:moveTo>
                    <a:pt x="265176" y="0"/>
                  </a:moveTo>
                  <a:lnTo>
                    <a:pt x="260591" y="0"/>
                  </a:lnTo>
                  <a:lnTo>
                    <a:pt x="260591" y="4584"/>
                  </a:lnTo>
                  <a:lnTo>
                    <a:pt x="265176" y="4584"/>
                  </a:lnTo>
                  <a:lnTo>
                    <a:pt x="265176" y="0"/>
                  </a:lnTo>
                  <a:close/>
                </a:path>
                <a:path w="2585084" h="5080">
                  <a:moveTo>
                    <a:pt x="2584704" y="0"/>
                  </a:moveTo>
                  <a:lnTo>
                    <a:pt x="355092" y="0"/>
                  </a:lnTo>
                  <a:lnTo>
                    <a:pt x="355092" y="4584"/>
                  </a:lnTo>
                  <a:lnTo>
                    <a:pt x="2584704" y="4584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6" name="object 67"/>
            <p:cNvSpPr/>
            <p:nvPr/>
          </p:nvSpPr>
          <p:spPr>
            <a:xfrm>
              <a:off x="6779519" y="3498750"/>
              <a:ext cx="32629" cy="51732"/>
            </a:xfrm>
            <a:custGeom>
              <a:avLst/>
              <a:gdLst/>
              <a:ahLst/>
              <a:cxnLst/>
              <a:rect l="l" t="t" r="r" b="b"/>
              <a:pathLst>
                <a:path w="26035" h="41275">
                  <a:moveTo>
                    <a:pt x="25908" y="41243"/>
                  </a:moveTo>
                  <a:lnTo>
                    <a:pt x="0" y="41243"/>
                  </a:lnTo>
                  <a:lnTo>
                    <a:pt x="0" y="38195"/>
                  </a:lnTo>
                  <a:lnTo>
                    <a:pt x="8000" y="29859"/>
                  </a:lnTo>
                  <a:lnTo>
                    <a:pt x="13715" y="22943"/>
                  </a:lnTo>
                  <a:lnTo>
                    <a:pt x="17145" y="17152"/>
                  </a:lnTo>
                  <a:lnTo>
                    <a:pt x="18288" y="12191"/>
                  </a:lnTo>
                  <a:lnTo>
                    <a:pt x="18288" y="7619"/>
                  </a:lnTo>
                  <a:lnTo>
                    <a:pt x="16764" y="4571"/>
                  </a:lnTo>
                  <a:lnTo>
                    <a:pt x="7620" y="4571"/>
                  </a:lnTo>
                  <a:lnTo>
                    <a:pt x="4572" y="6095"/>
                  </a:lnTo>
                  <a:lnTo>
                    <a:pt x="3048" y="9143"/>
                  </a:lnTo>
                  <a:lnTo>
                    <a:pt x="0" y="6095"/>
                  </a:lnTo>
                  <a:lnTo>
                    <a:pt x="6096" y="0"/>
                  </a:lnTo>
                  <a:lnTo>
                    <a:pt x="19812" y="0"/>
                  </a:lnTo>
                  <a:lnTo>
                    <a:pt x="24384" y="4571"/>
                  </a:lnTo>
                  <a:lnTo>
                    <a:pt x="24384" y="12191"/>
                  </a:lnTo>
                  <a:lnTo>
                    <a:pt x="23050" y="17985"/>
                  </a:lnTo>
                  <a:lnTo>
                    <a:pt x="19431" y="23895"/>
                  </a:lnTo>
                  <a:lnTo>
                    <a:pt x="14097" y="30073"/>
                  </a:lnTo>
                  <a:lnTo>
                    <a:pt x="7620" y="36671"/>
                  </a:lnTo>
                  <a:lnTo>
                    <a:pt x="25908" y="36671"/>
                  </a:lnTo>
                  <a:lnTo>
                    <a:pt x="25908" y="412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7" name="object 68"/>
            <p:cNvSpPr/>
            <p:nvPr/>
          </p:nvSpPr>
          <p:spPr>
            <a:xfrm>
              <a:off x="6694282" y="3809736"/>
              <a:ext cx="3234419" cy="6367"/>
            </a:xfrm>
            <a:custGeom>
              <a:avLst/>
              <a:gdLst/>
              <a:ahLst/>
              <a:cxnLst/>
              <a:rect l="l" t="t" r="r" b="b"/>
              <a:pathLst>
                <a:path w="2580640" h="5080">
                  <a:moveTo>
                    <a:pt x="172212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172212" y="4584"/>
                  </a:lnTo>
                  <a:lnTo>
                    <a:pt x="172212" y="0"/>
                  </a:lnTo>
                  <a:close/>
                </a:path>
                <a:path w="2580640" h="5080">
                  <a:moveTo>
                    <a:pt x="265176" y="0"/>
                  </a:moveTo>
                  <a:lnTo>
                    <a:pt x="260591" y="0"/>
                  </a:lnTo>
                  <a:lnTo>
                    <a:pt x="260591" y="4584"/>
                  </a:lnTo>
                  <a:lnTo>
                    <a:pt x="265176" y="4584"/>
                  </a:lnTo>
                  <a:lnTo>
                    <a:pt x="265176" y="0"/>
                  </a:lnTo>
                  <a:close/>
                </a:path>
                <a:path w="2580640" h="5080">
                  <a:moveTo>
                    <a:pt x="358140" y="0"/>
                  </a:moveTo>
                  <a:lnTo>
                    <a:pt x="355092" y="0"/>
                  </a:lnTo>
                  <a:lnTo>
                    <a:pt x="355092" y="4584"/>
                  </a:lnTo>
                  <a:lnTo>
                    <a:pt x="358140" y="4584"/>
                  </a:lnTo>
                  <a:lnTo>
                    <a:pt x="358140" y="0"/>
                  </a:lnTo>
                  <a:close/>
                </a:path>
                <a:path w="2580640" h="5080">
                  <a:moveTo>
                    <a:pt x="2580132" y="0"/>
                  </a:moveTo>
                  <a:lnTo>
                    <a:pt x="448056" y="0"/>
                  </a:lnTo>
                  <a:lnTo>
                    <a:pt x="448056" y="4584"/>
                  </a:lnTo>
                  <a:lnTo>
                    <a:pt x="2580132" y="4584"/>
                  </a:lnTo>
                  <a:lnTo>
                    <a:pt x="2580132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8" name="object 69"/>
            <p:cNvSpPr/>
            <p:nvPr/>
          </p:nvSpPr>
          <p:spPr>
            <a:xfrm>
              <a:off x="6777609" y="3693937"/>
              <a:ext cx="35018" cy="54119"/>
            </a:xfrm>
            <a:custGeom>
              <a:avLst/>
              <a:gdLst/>
              <a:ahLst/>
              <a:cxnLst/>
              <a:rect l="l" t="t" r="r" b="b"/>
              <a:pathLst>
                <a:path w="27939" h="43180">
                  <a:moveTo>
                    <a:pt x="4572" y="9144"/>
                  </a:moveTo>
                  <a:lnTo>
                    <a:pt x="1524" y="6096"/>
                  </a:lnTo>
                  <a:lnTo>
                    <a:pt x="4572" y="3048"/>
                  </a:lnTo>
                  <a:lnTo>
                    <a:pt x="9144" y="0"/>
                  </a:lnTo>
                  <a:lnTo>
                    <a:pt x="21336" y="0"/>
                  </a:lnTo>
                  <a:lnTo>
                    <a:pt x="25908" y="4572"/>
                  </a:lnTo>
                  <a:lnTo>
                    <a:pt x="10668" y="4572"/>
                  </a:lnTo>
                  <a:lnTo>
                    <a:pt x="7620" y="6096"/>
                  </a:lnTo>
                  <a:lnTo>
                    <a:pt x="4572" y="9144"/>
                  </a:lnTo>
                  <a:close/>
                </a:path>
                <a:path w="27939" h="43180">
                  <a:moveTo>
                    <a:pt x="27432" y="38100"/>
                  </a:moveTo>
                  <a:lnTo>
                    <a:pt x="18288" y="38100"/>
                  </a:lnTo>
                  <a:lnTo>
                    <a:pt x="21336" y="35052"/>
                  </a:lnTo>
                  <a:lnTo>
                    <a:pt x="21336" y="25908"/>
                  </a:lnTo>
                  <a:lnTo>
                    <a:pt x="18288" y="22860"/>
                  </a:lnTo>
                  <a:lnTo>
                    <a:pt x="9144" y="22860"/>
                  </a:lnTo>
                  <a:lnTo>
                    <a:pt x="9144" y="18288"/>
                  </a:lnTo>
                  <a:lnTo>
                    <a:pt x="18288" y="18288"/>
                  </a:lnTo>
                  <a:lnTo>
                    <a:pt x="19812" y="15240"/>
                  </a:lnTo>
                  <a:lnTo>
                    <a:pt x="19812" y="7620"/>
                  </a:lnTo>
                  <a:lnTo>
                    <a:pt x="18288" y="4572"/>
                  </a:lnTo>
                  <a:lnTo>
                    <a:pt x="25908" y="4572"/>
                  </a:lnTo>
                  <a:lnTo>
                    <a:pt x="25908" y="15240"/>
                  </a:lnTo>
                  <a:lnTo>
                    <a:pt x="22860" y="18288"/>
                  </a:lnTo>
                  <a:lnTo>
                    <a:pt x="18288" y="19812"/>
                  </a:lnTo>
                  <a:lnTo>
                    <a:pt x="22860" y="21336"/>
                  </a:lnTo>
                  <a:lnTo>
                    <a:pt x="27432" y="25908"/>
                  </a:lnTo>
                  <a:lnTo>
                    <a:pt x="27432" y="38100"/>
                  </a:lnTo>
                  <a:close/>
                </a:path>
                <a:path w="27939" h="43180">
                  <a:moveTo>
                    <a:pt x="21336" y="42672"/>
                  </a:moveTo>
                  <a:lnTo>
                    <a:pt x="7620" y="42672"/>
                  </a:lnTo>
                  <a:lnTo>
                    <a:pt x="3048" y="39624"/>
                  </a:lnTo>
                  <a:lnTo>
                    <a:pt x="0" y="36576"/>
                  </a:lnTo>
                  <a:lnTo>
                    <a:pt x="3048" y="33528"/>
                  </a:lnTo>
                  <a:lnTo>
                    <a:pt x="6096" y="36576"/>
                  </a:lnTo>
                  <a:lnTo>
                    <a:pt x="9144" y="38100"/>
                  </a:lnTo>
                  <a:lnTo>
                    <a:pt x="27432" y="38100"/>
                  </a:lnTo>
                  <a:lnTo>
                    <a:pt x="21336" y="426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9" name="object 70"/>
            <p:cNvSpPr/>
            <p:nvPr/>
          </p:nvSpPr>
          <p:spPr>
            <a:xfrm>
              <a:off x="6694282" y="4006475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4" h="5080">
                  <a:moveTo>
                    <a:pt x="172212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172212" y="4584"/>
                  </a:lnTo>
                  <a:lnTo>
                    <a:pt x="172212" y="0"/>
                  </a:lnTo>
                  <a:close/>
                </a:path>
                <a:path w="2585084" h="5080">
                  <a:moveTo>
                    <a:pt x="265176" y="0"/>
                  </a:moveTo>
                  <a:lnTo>
                    <a:pt x="260591" y="0"/>
                  </a:lnTo>
                  <a:lnTo>
                    <a:pt x="260591" y="4584"/>
                  </a:lnTo>
                  <a:lnTo>
                    <a:pt x="265176" y="4584"/>
                  </a:lnTo>
                  <a:lnTo>
                    <a:pt x="265176" y="0"/>
                  </a:lnTo>
                  <a:close/>
                </a:path>
                <a:path w="2585084" h="5080">
                  <a:moveTo>
                    <a:pt x="358140" y="0"/>
                  </a:moveTo>
                  <a:lnTo>
                    <a:pt x="355092" y="0"/>
                  </a:lnTo>
                  <a:lnTo>
                    <a:pt x="355092" y="4584"/>
                  </a:lnTo>
                  <a:lnTo>
                    <a:pt x="358140" y="4584"/>
                  </a:lnTo>
                  <a:lnTo>
                    <a:pt x="358140" y="0"/>
                  </a:lnTo>
                  <a:close/>
                </a:path>
                <a:path w="2585084" h="5080">
                  <a:moveTo>
                    <a:pt x="2584704" y="0"/>
                  </a:moveTo>
                  <a:lnTo>
                    <a:pt x="448056" y="0"/>
                  </a:lnTo>
                  <a:lnTo>
                    <a:pt x="448056" y="4584"/>
                  </a:lnTo>
                  <a:lnTo>
                    <a:pt x="2584704" y="4584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0" name="object 71"/>
            <p:cNvSpPr/>
            <p:nvPr/>
          </p:nvSpPr>
          <p:spPr>
            <a:xfrm>
              <a:off x="6777594" y="3886855"/>
              <a:ext cx="3098325" cy="55711"/>
            </a:xfrm>
            <a:custGeom>
              <a:avLst/>
              <a:gdLst/>
              <a:ahLst/>
              <a:cxnLst/>
              <a:rect l="l" t="t" r="r" b="b"/>
              <a:pathLst>
                <a:path w="2472054" h="44450">
                  <a:moveTo>
                    <a:pt x="28968" y="27533"/>
                  </a:moveTo>
                  <a:lnTo>
                    <a:pt x="22872" y="27533"/>
                  </a:lnTo>
                  <a:lnTo>
                    <a:pt x="22872" y="9245"/>
                  </a:lnTo>
                  <a:lnTo>
                    <a:pt x="22872" y="3149"/>
                  </a:lnTo>
                  <a:lnTo>
                    <a:pt x="18300" y="3149"/>
                  </a:lnTo>
                  <a:lnTo>
                    <a:pt x="18300" y="9245"/>
                  </a:lnTo>
                  <a:lnTo>
                    <a:pt x="18300" y="27533"/>
                  </a:lnTo>
                  <a:lnTo>
                    <a:pt x="6108" y="27533"/>
                  </a:lnTo>
                  <a:lnTo>
                    <a:pt x="15252" y="13817"/>
                  </a:lnTo>
                  <a:lnTo>
                    <a:pt x="16776" y="12293"/>
                  </a:lnTo>
                  <a:lnTo>
                    <a:pt x="16776" y="10769"/>
                  </a:lnTo>
                  <a:lnTo>
                    <a:pt x="18300" y="9245"/>
                  </a:lnTo>
                  <a:lnTo>
                    <a:pt x="18300" y="3149"/>
                  </a:lnTo>
                  <a:lnTo>
                    <a:pt x="16776" y="3149"/>
                  </a:lnTo>
                  <a:lnTo>
                    <a:pt x="0" y="29057"/>
                  </a:lnTo>
                  <a:lnTo>
                    <a:pt x="0" y="32105"/>
                  </a:lnTo>
                  <a:lnTo>
                    <a:pt x="18300" y="32105"/>
                  </a:lnTo>
                  <a:lnTo>
                    <a:pt x="18300" y="44297"/>
                  </a:lnTo>
                  <a:lnTo>
                    <a:pt x="22872" y="44297"/>
                  </a:lnTo>
                  <a:lnTo>
                    <a:pt x="22872" y="32105"/>
                  </a:lnTo>
                  <a:lnTo>
                    <a:pt x="28968" y="32105"/>
                  </a:lnTo>
                  <a:lnTo>
                    <a:pt x="28968" y="27533"/>
                  </a:lnTo>
                  <a:close/>
                </a:path>
                <a:path w="2472054" h="44450">
                  <a:moveTo>
                    <a:pt x="454736" y="42875"/>
                  </a:moveTo>
                  <a:lnTo>
                    <a:pt x="450189" y="30581"/>
                  </a:lnTo>
                  <a:lnTo>
                    <a:pt x="448500" y="26009"/>
                  </a:lnTo>
                  <a:lnTo>
                    <a:pt x="444068" y="14008"/>
                  </a:lnTo>
                  <a:lnTo>
                    <a:pt x="444068" y="26009"/>
                  </a:lnTo>
                  <a:lnTo>
                    <a:pt x="430339" y="26009"/>
                  </a:lnTo>
                  <a:lnTo>
                    <a:pt x="433400" y="19913"/>
                  </a:lnTo>
                  <a:lnTo>
                    <a:pt x="434924" y="15341"/>
                  </a:lnTo>
                  <a:lnTo>
                    <a:pt x="434924" y="10769"/>
                  </a:lnTo>
                  <a:lnTo>
                    <a:pt x="436448" y="6197"/>
                  </a:lnTo>
                  <a:lnTo>
                    <a:pt x="441020" y="19913"/>
                  </a:lnTo>
                  <a:lnTo>
                    <a:pt x="444068" y="26009"/>
                  </a:lnTo>
                  <a:lnTo>
                    <a:pt x="444068" y="14008"/>
                  </a:lnTo>
                  <a:lnTo>
                    <a:pt x="441185" y="6197"/>
                  </a:lnTo>
                  <a:lnTo>
                    <a:pt x="439496" y="1625"/>
                  </a:lnTo>
                  <a:lnTo>
                    <a:pt x="434924" y="1625"/>
                  </a:lnTo>
                  <a:lnTo>
                    <a:pt x="419582" y="42875"/>
                  </a:lnTo>
                  <a:lnTo>
                    <a:pt x="425767" y="42875"/>
                  </a:lnTo>
                  <a:lnTo>
                    <a:pt x="428815" y="30581"/>
                  </a:lnTo>
                  <a:lnTo>
                    <a:pt x="444068" y="30581"/>
                  </a:lnTo>
                  <a:lnTo>
                    <a:pt x="448640" y="42875"/>
                  </a:lnTo>
                  <a:lnTo>
                    <a:pt x="454736" y="42875"/>
                  </a:lnTo>
                  <a:close/>
                </a:path>
                <a:path w="2472054" h="44450">
                  <a:moveTo>
                    <a:pt x="483692" y="12293"/>
                  </a:moveTo>
                  <a:lnTo>
                    <a:pt x="477596" y="12293"/>
                  </a:lnTo>
                  <a:lnTo>
                    <a:pt x="477596" y="35153"/>
                  </a:lnTo>
                  <a:lnTo>
                    <a:pt x="473024" y="39725"/>
                  </a:lnTo>
                  <a:lnTo>
                    <a:pt x="465404" y="39725"/>
                  </a:lnTo>
                  <a:lnTo>
                    <a:pt x="463880" y="36677"/>
                  </a:lnTo>
                  <a:lnTo>
                    <a:pt x="463880" y="12293"/>
                  </a:lnTo>
                  <a:lnTo>
                    <a:pt x="459308" y="12293"/>
                  </a:lnTo>
                  <a:lnTo>
                    <a:pt x="459308" y="39725"/>
                  </a:lnTo>
                  <a:lnTo>
                    <a:pt x="462356" y="44297"/>
                  </a:lnTo>
                  <a:lnTo>
                    <a:pt x="468452" y="44297"/>
                  </a:lnTo>
                  <a:lnTo>
                    <a:pt x="473024" y="44297"/>
                  </a:lnTo>
                  <a:lnTo>
                    <a:pt x="476072" y="42773"/>
                  </a:lnTo>
                  <a:lnTo>
                    <a:pt x="477596" y="38201"/>
                  </a:lnTo>
                  <a:lnTo>
                    <a:pt x="479120" y="38201"/>
                  </a:lnTo>
                  <a:lnTo>
                    <a:pt x="479120" y="44297"/>
                  </a:lnTo>
                  <a:lnTo>
                    <a:pt x="483692" y="44297"/>
                  </a:lnTo>
                  <a:lnTo>
                    <a:pt x="483692" y="12293"/>
                  </a:lnTo>
                  <a:close/>
                </a:path>
                <a:path w="2472054" h="44450">
                  <a:moveTo>
                    <a:pt x="512737" y="15341"/>
                  </a:moveTo>
                  <a:lnTo>
                    <a:pt x="506641" y="12293"/>
                  </a:lnTo>
                  <a:lnTo>
                    <a:pt x="495871" y="12293"/>
                  </a:lnTo>
                  <a:lnTo>
                    <a:pt x="491299" y="15341"/>
                  </a:lnTo>
                  <a:lnTo>
                    <a:pt x="491299" y="26009"/>
                  </a:lnTo>
                  <a:lnTo>
                    <a:pt x="500443" y="29057"/>
                  </a:lnTo>
                  <a:lnTo>
                    <a:pt x="503593" y="30581"/>
                  </a:lnTo>
                  <a:lnTo>
                    <a:pt x="508165" y="32105"/>
                  </a:lnTo>
                  <a:lnTo>
                    <a:pt x="508165" y="38201"/>
                  </a:lnTo>
                  <a:lnTo>
                    <a:pt x="506641" y="39725"/>
                  </a:lnTo>
                  <a:lnTo>
                    <a:pt x="497395" y="39725"/>
                  </a:lnTo>
                  <a:lnTo>
                    <a:pt x="495871" y="38201"/>
                  </a:lnTo>
                  <a:lnTo>
                    <a:pt x="492823" y="36677"/>
                  </a:lnTo>
                  <a:lnTo>
                    <a:pt x="489775" y="39725"/>
                  </a:lnTo>
                  <a:lnTo>
                    <a:pt x="492823" y="42773"/>
                  </a:lnTo>
                  <a:lnTo>
                    <a:pt x="497395" y="44297"/>
                  </a:lnTo>
                  <a:lnTo>
                    <a:pt x="502069" y="44297"/>
                  </a:lnTo>
                  <a:lnTo>
                    <a:pt x="508165" y="44297"/>
                  </a:lnTo>
                  <a:lnTo>
                    <a:pt x="512737" y="39725"/>
                  </a:lnTo>
                  <a:lnTo>
                    <a:pt x="512737" y="29057"/>
                  </a:lnTo>
                  <a:lnTo>
                    <a:pt x="503593" y="26009"/>
                  </a:lnTo>
                  <a:lnTo>
                    <a:pt x="497395" y="22961"/>
                  </a:lnTo>
                  <a:lnTo>
                    <a:pt x="497395" y="18389"/>
                  </a:lnTo>
                  <a:lnTo>
                    <a:pt x="498919" y="15341"/>
                  </a:lnTo>
                  <a:lnTo>
                    <a:pt x="505117" y="15341"/>
                  </a:lnTo>
                  <a:lnTo>
                    <a:pt x="508165" y="16865"/>
                  </a:lnTo>
                  <a:lnTo>
                    <a:pt x="509689" y="18389"/>
                  </a:lnTo>
                  <a:lnTo>
                    <a:pt x="512737" y="15341"/>
                  </a:lnTo>
                  <a:close/>
                </a:path>
                <a:path w="2472054" h="44450">
                  <a:moveTo>
                    <a:pt x="534073" y="42773"/>
                  </a:moveTo>
                  <a:lnTo>
                    <a:pt x="532549" y="39725"/>
                  </a:lnTo>
                  <a:lnTo>
                    <a:pt x="526453" y="39725"/>
                  </a:lnTo>
                  <a:lnTo>
                    <a:pt x="524929" y="38201"/>
                  </a:lnTo>
                  <a:lnTo>
                    <a:pt x="524929" y="16865"/>
                  </a:lnTo>
                  <a:lnTo>
                    <a:pt x="532549" y="16865"/>
                  </a:lnTo>
                  <a:lnTo>
                    <a:pt x="532549" y="12293"/>
                  </a:lnTo>
                  <a:lnTo>
                    <a:pt x="524929" y="12293"/>
                  </a:lnTo>
                  <a:lnTo>
                    <a:pt x="524929" y="4673"/>
                  </a:lnTo>
                  <a:lnTo>
                    <a:pt x="520357" y="4673"/>
                  </a:lnTo>
                  <a:lnTo>
                    <a:pt x="520357" y="12293"/>
                  </a:lnTo>
                  <a:lnTo>
                    <a:pt x="515785" y="13817"/>
                  </a:lnTo>
                  <a:lnTo>
                    <a:pt x="515785" y="16865"/>
                  </a:lnTo>
                  <a:lnTo>
                    <a:pt x="520357" y="16865"/>
                  </a:lnTo>
                  <a:lnTo>
                    <a:pt x="520357" y="39725"/>
                  </a:lnTo>
                  <a:lnTo>
                    <a:pt x="521881" y="44297"/>
                  </a:lnTo>
                  <a:lnTo>
                    <a:pt x="527977" y="44297"/>
                  </a:lnTo>
                  <a:lnTo>
                    <a:pt x="532549" y="44297"/>
                  </a:lnTo>
                  <a:lnTo>
                    <a:pt x="534073" y="42773"/>
                  </a:lnTo>
                  <a:close/>
                </a:path>
                <a:path w="2472054" h="44450">
                  <a:moveTo>
                    <a:pt x="556933" y="12293"/>
                  </a:moveTo>
                  <a:lnTo>
                    <a:pt x="550837" y="12293"/>
                  </a:lnTo>
                  <a:lnTo>
                    <a:pt x="547789" y="13817"/>
                  </a:lnTo>
                  <a:lnTo>
                    <a:pt x="544741" y="18389"/>
                  </a:lnTo>
                  <a:lnTo>
                    <a:pt x="544741" y="12293"/>
                  </a:lnTo>
                  <a:lnTo>
                    <a:pt x="540169" y="12293"/>
                  </a:lnTo>
                  <a:lnTo>
                    <a:pt x="540169" y="44297"/>
                  </a:lnTo>
                  <a:lnTo>
                    <a:pt x="544741" y="44297"/>
                  </a:lnTo>
                  <a:lnTo>
                    <a:pt x="544741" y="24485"/>
                  </a:lnTo>
                  <a:lnTo>
                    <a:pt x="547789" y="18389"/>
                  </a:lnTo>
                  <a:lnTo>
                    <a:pt x="550837" y="16865"/>
                  </a:lnTo>
                  <a:lnTo>
                    <a:pt x="555409" y="16865"/>
                  </a:lnTo>
                  <a:lnTo>
                    <a:pt x="556933" y="12293"/>
                  </a:lnTo>
                  <a:close/>
                </a:path>
                <a:path w="2472054" h="44450">
                  <a:moveTo>
                    <a:pt x="567601" y="12293"/>
                  </a:moveTo>
                  <a:lnTo>
                    <a:pt x="561505" y="12293"/>
                  </a:lnTo>
                  <a:lnTo>
                    <a:pt x="561505" y="44297"/>
                  </a:lnTo>
                  <a:lnTo>
                    <a:pt x="567601" y="44297"/>
                  </a:lnTo>
                  <a:lnTo>
                    <a:pt x="567601" y="12293"/>
                  </a:lnTo>
                  <a:close/>
                </a:path>
                <a:path w="2472054" h="44450">
                  <a:moveTo>
                    <a:pt x="567601" y="101"/>
                  </a:moveTo>
                  <a:lnTo>
                    <a:pt x="563029" y="101"/>
                  </a:lnTo>
                  <a:lnTo>
                    <a:pt x="561505" y="1625"/>
                  </a:lnTo>
                  <a:lnTo>
                    <a:pt x="561505" y="4673"/>
                  </a:lnTo>
                  <a:lnTo>
                    <a:pt x="563029" y="6197"/>
                  </a:lnTo>
                  <a:lnTo>
                    <a:pt x="567601" y="6197"/>
                  </a:lnTo>
                  <a:lnTo>
                    <a:pt x="567601" y="101"/>
                  </a:lnTo>
                  <a:close/>
                </a:path>
                <a:path w="2472054" h="44450">
                  <a:moveTo>
                    <a:pt x="599706" y="16764"/>
                  </a:moveTo>
                  <a:lnTo>
                    <a:pt x="596658" y="12192"/>
                  </a:lnTo>
                  <a:lnTo>
                    <a:pt x="584466" y="12192"/>
                  </a:lnTo>
                  <a:lnTo>
                    <a:pt x="579882" y="13716"/>
                  </a:lnTo>
                  <a:lnTo>
                    <a:pt x="576834" y="15240"/>
                  </a:lnTo>
                  <a:lnTo>
                    <a:pt x="579882" y="19913"/>
                  </a:lnTo>
                  <a:lnTo>
                    <a:pt x="581406" y="18389"/>
                  </a:lnTo>
                  <a:lnTo>
                    <a:pt x="584466" y="16764"/>
                  </a:lnTo>
                  <a:lnTo>
                    <a:pt x="593610" y="16764"/>
                  </a:lnTo>
                  <a:lnTo>
                    <a:pt x="595134" y="19913"/>
                  </a:lnTo>
                  <a:lnTo>
                    <a:pt x="595134" y="24485"/>
                  </a:lnTo>
                  <a:lnTo>
                    <a:pt x="595134" y="27533"/>
                  </a:lnTo>
                  <a:lnTo>
                    <a:pt x="595134" y="36677"/>
                  </a:lnTo>
                  <a:lnTo>
                    <a:pt x="589038" y="39725"/>
                  </a:lnTo>
                  <a:lnTo>
                    <a:pt x="582930" y="39725"/>
                  </a:lnTo>
                  <a:lnTo>
                    <a:pt x="581406" y="38201"/>
                  </a:lnTo>
                  <a:lnTo>
                    <a:pt x="581406" y="30581"/>
                  </a:lnTo>
                  <a:lnTo>
                    <a:pt x="584466" y="29057"/>
                  </a:lnTo>
                  <a:lnTo>
                    <a:pt x="595134" y="27533"/>
                  </a:lnTo>
                  <a:lnTo>
                    <a:pt x="595134" y="24485"/>
                  </a:lnTo>
                  <a:lnTo>
                    <a:pt x="581406" y="26009"/>
                  </a:lnTo>
                  <a:lnTo>
                    <a:pt x="575310" y="29057"/>
                  </a:lnTo>
                  <a:lnTo>
                    <a:pt x="575310" y="41249"/>
                  </a:lnTo>
                  <a:lnTo>
                    <a:pt x="579882" y="44297"/>
                  </a:lnTo>
                  <a:lnTo>
                    <a:pt x="589038" y="44297"/>
                  </a:lnTo>
                  <a:lnTo>
                    <a:pt x="592086" y="42773"/>
                  </a:lnTo>
                  <a:lnTo>
                    <a:pt x="595134" y="39725"/>
                  </a:lnTo>
                  <a:lnTo>
                    <a:pt x="595134" y="44297"/>
                  </a:lnTo>
                  <a:lnTo>
                    <a:pt x="599706" y="44297"/>
                  </a:lnTo>
                  <a:lnTo>
                    <a:pt x="599706" y="27533"/>
                  </a:lnTo>
                  <a:lnTo>
                    <a:pt x="599706" y="16764"/>
                  </a:lnTo>
                  <a:close/>
                </a:path>
                <a:path w="2472054" h="44450">
                  <a:moveTo>
                    <a:pt x="903351" y="38201"/>
                  </a:moveTo>
                  <a:lnTo>
                    <a:pt x="900303" y="35153"/>
                  </a:lnTo>
                  <a:lnTo>
                    <a:pt x="897255" y="38201"/>
                  </a:lnTo>
                  <a:lnTo>
                    <a:pt x="894207" y="39725"/>
                  </a:lnTo>
                  <a:lnTo>
                    <a:pt x="882015" y="39725"/>
                  </a:lnTo>
                  <a:lnTo>
                    <a:pt x="877443" y="33629"/>
                  </a:lnTo>
                  <a:lnTo>
                    <a:pt x="877443" y="12192"/>
                  </a:lnTo>
                  <a:lnTo>
                    <a:pt x="882015" y="6096"/>
                  </a:lnTo>
                  <a:lnTo>
                    <a:pt x="894207" y="6096"/>
                  </a:lnTo>
                  <a:lnTo>
                    <a:pt x="897255" y="7620"/>
                  </a:lnTo>
                  <a:lnTo>
                    <a:pt x="898779" y="10668"/>
                  </a:lnTo>
                  <a:lnTo>
                    <a:pt x="901827" y="6096"/>
                  </a:lnTo>
                  <a:lnTo>
                    <a:pt x="900303" y="4572"/>
                  </a:lnTo>
                  <a:lnTo>
                    <a:pt x="895731" y="1524"/>
                  </a:lnTo>
                  <a:lnTo>
                    <a:pt x="891159" y="1524"/>
                  </a:lnTo>
                  <a:lnTo>
                    <a:pt x="883805" y="2933"/>
                  </a:lnTo>
                  <a:lnTo>
                    <a:pt x="878014" y="7061"/>
                  </a:lnTo>
                  <a:lnTo>
                    <a:pt x="874229" y="13792"/>
                  </a:lnTo>
                  <a:lnTo>
                    <a:pt x="872871" y="22961"/>
                  </a:lnTo>
                  <a:lnTo>
                    <a:pt x="874204" y="32080"/>
                  </a:lnTo>
                  <a:lnTo>
                    <a:pt x="877824" y="38773"/>
                  </a:lnTo>
                  <a:lnTo>
                    <a:pt x="883158" y="42887"/>
                  </a:lnTo>
                  <a:lnTo>
                    <a:pt x="889635" y="44297"/>
                  </a:lnTo>
                  <a:lnTo>
                    <a:pt x="895731" y="44297"/>
                  </a:lnTo>
                  <a:lnTo>
                    <a:pt x="900303" y="42773"/>
                  </a:lnTo>
                  <a:lnTo>
                    <a:pt x="903351" y="38201"/>
                  </a:lnTo>
                  <a:close/>
                </a:path>
                <a:path w="2472054" h="44450">
                  <a:moveTo>
                    <a:pt x="936891" y="18389"/>
                  </a:moveTo>
                  <a:lnTo>
                    <a:pt x="934986" y="16865"/>
                  </a:lnTo>
                  <a:lnTo>
                    <a:pt x="930795" y="13512"/>
                  </a:lnTo>
                  <a:lnTo>
                    <a:pt x="930795" y="21437"/>
                  </a:lnTo>
                  <a:lnTo>
                    <a:pt x="930795" y="35153"/>
                  </a:lnTo>
                  <a:lnTo>
                    <a:pt x="927747" y="39725"/>
                  </a:lnTo>
                  <a:lnTo>
                    <a:pt x="917067" y="39725"/>
                  </a:lnTo>
                  <a:lnTo>
                    <a:pt x="914019" y="35153"/>
                  </a:lnTo>
                  <a:lnTo>
                    <a:pt x="914019" y="21437"/>
                  </a:lnTo>
                  <a:lnTo>
                    <a:pt x="917067" y="16865"/>
                  </a:lnTo>
                  <a:lnTo>
                    <a:pt x="927747" y="16865"/>
                  </a:lnTo>
                  <a:lnTo>
                    <a:pt x="930795" y="21437"/>
                  </a:lnTo>
                  <a:lnTo>
                    <a:pt x="930795" y="13512"/>
                  </a:lnTo>
                  <a:lnTo>
                    <a:pt x="929271" y="12293"/>
                  </a:lnTo>
                  <a:lnTo>
                    <a:pt x="914019" y="12293"/>
                  </a:lnTo>
                  <a:lnTo>
                    <a:pt x="907923" y="18389"/>
                  </a:lnTo>
                  <a:lnTo>
                    <a:pt x="907923" y="38201"/>
                  </a:lnTo>
                  <a:lnTo>
                    <a:pt x="914019" y="44297"/>
                  </a:lnTo>
                  <a:lnTo>
                    <a:pt x="929271" y="44297"/>
                  </a:lnTo>
                  <a:lnTo>
                    <a:pt x="934986" y="39725"/>
                  </a:lnTo>
                  <a:lnTo>
                    <a:pt x="936891" y="38201"/>
                  </a:lnTo>
                  <a:lnTo>
                    <a:pt x="936891" y="18389"/>
                  </a:lnTo>
                  <a:close/>
                </a:path>
                <a:path w="2472054" h="44450">
                  <a:moveTo>
                    <a:pt x="987272" y="16865"/>
                  </a:moveTo>
                  <a:lnTo>
                    <a:pt x="984224" y="12293"/>
                  </a:lnTo>
                  <a:lnTo>
                    <a:pt x="973556" y="12293"/>
                  </a:lnTo>
                  <a:lnTo>
                    <a:pt x="970508" y="13817"/>
                  </a:lnTo>
                  <a:lnTo>
                    <a:pt x="967460" y="18389"/>
                  </a:lnTo>
                  <a:lnTo>
                    <a:pt x="965936" y="13817"/>
                  </a:lnTo>
                  <a:lnTo>
                    <a:pt x="964412" y="12293"/>
                  </a:lnTo>
                  <a:lnTo>
                    <a:pt x="955268" y="12293"/>
                  </a:lnTo>
                  <a:lnTo>
                    <a:pt x="952220" y="13817"/>
                  </a:lnTo>
                  <a:lnTo>
                    <a:pt x="949172" y="16865"/>
                  </a:lnTo>
                  <a:lnTo>
                    <a:pt x="949172" y="12293"/>
                  </a:lnTo>
                  <a:lnTo>
                    <a:pt x="944600" y="12293"/>
                  </a:lnTo>
                  <a:lnTo>
                    <a:pt x="944600" y="44297"/>
                  </a:lnTo>
                  <a:lnTo>
                    <a:pt x="949172" y="44297"/>
                  </a:lnTo>
                  <a:lnTo>
                    <a:pt x="949172" y="21437"/>
                  </a:lnTo>
                  <a:lnTo>
                    <a:pt x="952220" y="18389"/>
                  </a:lnTo>
                  <a:lnTo>
                    <a:pt x="955268" y="16865"/>
                  </a:lnTo>
                  <a:lnTo>
                    <a:pt x="961364" y="16865"/>
                  </a:lnTo>
                  <a:lnTo>
                    <a:pt x="962888" y="18389"/>
                  </a:lnTo>
                  <a:lnTo>
                    <a:pt x="962888" y="44297"/>
                  </a:lnTo>
                  <a:lnTo>
                    <a:pt x="968984" y="44297"/>
                  </a:lnTo>
                  <a:lnTo>
                    <a:pt x="968984" y="21437"/>
                  </a:lnTo>
                  <a:lnTo>
                    <a:pt x="972032" y="18389"/>
                  </a:lnTo>
                  <a:lnTo>
                    <a:pt x="973556" y="16865"/>
                  </a:lnTo>
                  <a:lnTo>
                    <a:pt x="979652" y="16865"/>
                  </a:lnTo>
                  <a:lnTo>
                    <a:pt x="981176" y="18389"/>
                  </a:lnTo>
                  <a:lnTo>
                    <a:pt x="981176" y="44297"/>
                  </a:lnTo>
                  <a:lnTo>
                    <a:pt x="987272" y="44297"/>
                  </a:lnTo>
                  <a:lnTo>
                    <a:pt x="987272" y="16865"/>
                  </a:lnTo>
                  <a:close/>
                </a:path>
                <a:path w="2472054" h="44450">
                  <a:moveTo>
                    <a:pt x="1020800" y="18288"/>
                  </a:moveTo>
                  <a:lnTo>
                    <a:pt x="1019657" y="16764"/>
                  </a:lnTo>
                  <a:lnTo>
                    <a:pt x="1016228" y="12192"/>
                  </a:lnTo>
                  <a:lnTo>
                    <a:pt x="1016228" y="19812"/>
                  </a:lnTo>
                  <a:lnTo>
                    <a:pt x="1016228" y="25908"/>
                  </a:lnTo>
                  <a:lnTo>
                    <a:pt x="999464" y="25908"/>
                  </a:lnTo>
                  <a:lnTo>
                    <a:pt x="1000988" y="19812"/>
                  </a:lnTo>
                  <a:lnTo>
                    <a:pt x="1004036" y="16764"/>
                  </a:lnTo>
                  <a:lnTo>
                    <a:pt x="1013180" y="16764"/>
                  </a:lnTo>
                  <a:lnTo>
                    <a:pt x="1016228" y="19812"/>
                  </a:lnTo>
                  <a:lnTo>
                    <a:pt x="1016228" y="12192"/>
                  </a:lnTo>
                  <a:lnTo>
                    <a:pt x="1000988" y="12192"/>
                  </a:lnTo>
                  <a:lnTo>
                    <a:pt x="994892" y="18288"/>
                  </a:lnTo>
                  <a:lnTo>
                    <a:pt x="994892" y="38201"/>
                  </a:lnTo>
                  <a:lnTo>
                    <a:pt x="1000988" y="44297"/>
                  </a:lnTo>
                  <a:lnTo>
                    <a:pt x="1013180" y="44297"/>
                  </a:lnTo>
                  <a:lnTo>
                    <a:pt x="1019276" y="41249"/>
                  </a:lnTo>
                  <a:lnTo>
                    <a:pt x="1018514" y="39725"/>
                  </a:lnTo>
                  <a:lnTo>
                    <a:pt x="1017752" y="38201"/>
                  </a:lnTo>
                  <a:lnTo>
                    <a:pt x="1016228" y="39725"/>
                  </a:lnTo>
                  <a:lnTo>
                    <a:pt x="1004036" y="39725"/>
                  </a:lnTo>
                  <a:lnTo>
                    <a:pt x="1000988" y="36677"/>
                  </a:lnTo>
                  <a:lnTo>
                    <a:pt x="999464" y="28956"/>
                  </a:lnTo>
                  <a:lnTo>
                    <a:pt x="1020800" y="28956"/>
                  </a:lnTo>
                  <a:lnTo>
                    <a:pt x="1020800" y="25908"/>
                  </a:lnTo>
                  <a:lnTo>
                    <a:pt x="1020800" y="18288"/>
                  </a:lnTo>
                  <a:close/>
                </a:path>
                <a:path w="2472054" h="44450">
                  <a:moveTo>
                    <a:pt x="1045286" y="13716"/>
                  </a:moveTo>
                  <a:lnTo>
                    <a:pt x="1043762" y="12192"/>
                  </a:lnTo>
                  <a:lnTo>
                    <a:pt x="1039190" y="12192"/>
                  </a:lnTo>
                  <a:lnTo>
                    <a:pt x="1033094" y="18288"/>
                  </a:lnTo>
                  <a:lnTo>
                    <a:pt x="1033094" y="13716"/>
                  </a:lnTo>
                  <a:lnTo>
                    <a:pt x="1028522" y="13716"/>
                  </a:lnTo>
                  <a:lnTo>
                    <a:pt x="1028522" y="44297"/>
                  </a:lnTo>
                  <a:lnTo>
                    <a:pt x="1033094" y="44297"/>
                  </a:lnTo>
                  <a:lnTo>
                    <a:pt x="1033094" y="24384"/>
                  </a:lnTo>
                  <a:lnTo>
                    <a:pt x="1036142" y="18288"/>
                  </a:lnTo>
                  <a:lnTo>
                    <a:pt x="1039190" y="16764"/>
                  </a:lnTo>
                  <a:lnTo>
                    <a:pt x="1043762" y="16764"/>
                  </a:lnTo>
                  <a:lnTo>
                    <a:pt x="1045286" y="13716"/>
                  </a:lnTo>
                  <a:close/>
                </a:path>
                <a:path w="2472054" h="44450">
                  <a:moveTo>
                    <a:pt x="1072718" y="39725"/>
                  </a:moveTo>
                  <a:lnTo>
                    <a:pt x="1069670" y="36677"/>
                  </a:lnTo>
                  <a:lnTo>
                    <a:pt x="1068146" y="38201"/>
                  </a:lnTo>
                  <a:lnTo>
                    <a:pt x="1065098" y="39725"/>
                  </a:lnTo>
                  <a:lnTo>
                    <a:pt x="1057478" y="39725"/>
                  </a:lnTo>
                  <a:lnTo>
                    <a:pt x="1052906" y="35153"/>
                  </a:lnTo>
                  <a:lnTo>
                    <a:pt x="1052906" y="21437"/>
                  </a:lnTo>
                  <a:lnTo>
                    <a:pt x="1057478" y="16865"/>
                  </a:lnTo>
                  <a:lnTo>
                    <a:pt x="1066622" y="16865"/>
                  </a:lnTo>
                  <a:lnTo>
                    <a:pt x="1068146" y="18389"/>
                  </a:lnTo>
                  <a:lnTo>
                    <a:pt x="1071194" y="15341"/>
                  </a:lnTo>
                  <a:lnTo>
                    <a:pt x="1069670" y="13817"/>
                  </a:lnTo>
                  <a:lnTo>
                    <a:pt x="1066622" y="12293"/>
                  </a:lnTo>
                  <a:lnTo>
                    <a:pt x="1054430" y="12293"/>
                  </a:lnTo>
                  <a:lnTo>
                    <a:pt x="1048334" y="18389"/>
                  </a:lnTo>
                  <a:lnTo>
                    <a:pt x="1048334" y="38201"/>
                  </a:lnTo>
                  <a:lnTo>
                    <a:pt x="1054430" y="44297"/>
                  </a:lnTo>
                  <a:lnTo>
                    <a:pt x="1062050" y="44297"/>
                  </a:lnTo>
                  <a:lnTo>
                    <a:pt x="1065098" y="44297"/>
                  </a:lnTo>
                  <a:lnTo>
                    <a:pt x="1069670" y="42773"/>
                  </a:lnTo>
                  <a:lnTo>
                    <a:pt x="1072718" y="39725"/>
                  </a:lnTo>
                  <a:close/>
                </a:path>
                <a:path w="2472054" h="44450">
                  <a:moveTo>
                    <a:pt x="1083386" y="12293"/>
                  </a:moveTo>
                  <a:lnTo>
                    <a:pt x="1078814" y="12293"/>
                  </a:lnTo>
                  <a:lnTo>
                    <a:pt x="1078814" y="44297"/>
                  </a:lnTo>
                  <a:lnTo>
                    <a:pt x="1083386" y="44297"/>
                  </a:lnTo>
                  <a:lnTo>
                    <a:pt x="1083386" y="12293"/>
                  </a:lnTo>
                  <a:close/>
                </a:path>
                <a:path w="2472054" h="44450">
                  <a:moveTo>
                    <a:pt x="1084910" y="1625"/>
                  </a:moveTo>
                  <a:lnTo>
                    <a:pt x="1083386" y="101"/>
                  </a:lnTo>
                  <a:lnTo>
                    <a:pt x="1078814" y="101"/>
                  </a:lnTo>
                  <a:lnTo>
                    <a:pt x="1077277" y="1625"/>
                  </a:lnTo>
                  <a:lnTo>
                    <a:pt x="1077277" y="4673"/>
                  </a:lnTo>
                  <a:lnTo>
                    <a:pt x="1078814" y="6197"/>
                  </a:lnTo>
                  <a:lnTo>
                    <a:pt x="1083386" y="6197"/>
                  </a:lnTo>
                  <a:lnTo>
                    <a:pt x="1084910" y="4673"/>
                  </a:lnTo>
                  <a:lnTo>
                    <a:pt x="1084910" y="1625"/>
                  </a:lnTo>
                  <a:close/>
                </a:path>
                <a:path w="2472054" h="44450">
                  <a:moveTo>
                    <a:pt x="1120051" y="18389"/>
                  </a:moveTo>
                  <a:lnTo>
                    <a:pt x="1118527" y="16865"/>
                  </a:lnTo>
                  <a:lnTo>
                    <a:pt x="1115479" y="13817"/>
                  </a:lnTo>
                  <a:lnTo>
                    <a:pt x="1115479" y="21437"/>
                  </a:lnTo>
                  <a:lnTo>
                    <a:pt x="1115479" y="35153"/>
                  </a:lnTo>
                  <a:lnTo>
                    <a:pt x="1110907" y="39725"/>
                  </a:lnTo>
                  <a:lnTo>
                    <a:pt x="1101763" y="39725"/>
                  </a:lnTo>
                  <a:lnTo>
                    <a:pt x="1097191" y="35153"/>
                  </a:lnTo>
                  <a:lnTo>
                    <a:pt x="1097191" y="21437"/>
                  </a:lnTo>
                  <a:lnTo>
                    <a:pt x="1101763" y="16865"/>
                  </a:lnTo>
                  <a:lnTo>
                    <a:pt x="1110907" y="16865"/>
                  </a:lnTo>
                  <a:lnTo>
                    <a:pt x="1115479" y="21437"/>
                  </a:lnTo>
                  <a:lnTo>
                    <a:pt x="1115479" y="13817"/>
                  </a:lnTo>
                  <a:lnTo>
                    <a:pt x="1113955" y="12293"/>
                  </a:lnTo>
                  <a:lnTo>
                    <a:pt x="1098715" y="12293"/>
                  </a:lnTo>
                  <a:lnTo>
                    <a:pt x="1092619" y="18389"/>
                  </a:lnTo>
                  <a:lnTo>
                    <a:pt x="1092619" y="38201"/>
                  </a:lnTo>
                  <a:lnTo>
                    <a:pt x="1098715" y="44297"/>
                  </a:lnTo>
                  <a:lnTo>
                    <a:pt x="1113955" y="44297"/>
                  </a:lnTo>
                  <a:lnTo>
                    <a:pt x="1118527" y="39725"/>
                  </a:lnTo>
                  <a:lnTo>
                    <a:pt x="1120051" y="38201"/>
                  </a:lnTo>
                  <a:lnTo>
                    <a:pt x="1120051" y="18389"/>
                  </a:lnTo>
                  <a:close/>
                </a:path>
                <a:path w="2472054" h="44450">
                  <a:moveTo>
                    <a:pt x="1176439" y="1625"/>
                  </a:moveTo>
                  <a:lnTo>
                    <a:pt x="1170343" y="1625"/>
                  </a:lnTo>
                  <a:lnTo>
                    <a:pt x="1162723" y="24485"/>
                  </a:lnTo>
                  <a:lnTo>
                    <a:pt x="1159675" y="30581"/>
                  </a:lnTo>
                  <a:lnTo>
                    <a:pt x="1159675" y="33629"/>
                  </a:lnTo>
                  <a:lnTo>
                    <a:pt x="1156627" y="27533"/>
                  </a:lnTo>
                  <a:lnTo>
                    <a:pt x="1156627" y="24485"/>
                  </a:lnTo>
                  <a:lnTo>
                    <a:pt x="1149921" y="7721"/>
                  </a:lnTo>
                  <a:lnTo>
                    <a:pt x="1147483" y="1625"/>
                  </a:lnTo>
                  <a:lnTo>
                    <a:pt x="1141387" y="1625"/>
                  </a:lnTo>
                  <a:lnTo>
                    <a:pt x="1141387" y="44297"/>
                  </a:lnTo>
                  <a:lnTo>
                    <a:pt x="1145959" y="44297"/>
                  </a:lnTo>
                  <a:lnTo>
                    <a:pt x="1145959" y="7721"/>
                  </a:lnTo>
                  <a:lnTo>
                    <a:pt x="1149007" y="18389"/>
                  </a:lnTo>
                  <a:lnTo>
                    <a:pt x="1156627" y="39725"/>
                  </a:lnTo>
                  <a:lnTo>
                    <a:pt x="1161199" y="39725"/>
                  </a:lnTo>
                  <a:lnTo>
                    <a:pt x="1163370" y="33629"/>
                  </a:lnTo>
                  <a:lnTo>
                    <a:pt x="1168819" y="18389"/>
                  </a:lnTo>
                  <a:lnTo>
                    <a:pt x="1171867" y="7721"/>
                  </a:lnTo>
                  <a:lnTo>
                    <a:pt x="1171867" y="44297"/>
                  </a:lnTo>
                  <a:lnTo>
                    <a:pt x="1176439" y="44297"/>
                  </a:lnTo>
                  <a:lnTo>
                    <a:pt x="1176439" y="7721"/>
                  </a:lnTo>
                  <a:lnTo>
                    <a:pt x="1176439" y="1625"/>
                  </a:lnTo>
                  <a:close/>
                </a:path>
                <a:path w="2472054" h="44450">
                  <a:moveTo>
                    <a:pt x="1193304" y="12192"/>
                  </a:moveTo>
                  <a:lnTo>
                    <a:pt x="1187208" y="12192"/>
                  </a:lnTo>
                  <a:lnTo>
                    <a:pt x="1187208" y="44297"/>
                  </a:lnTo>
                  <a:lnTo>
                    <a:pt x="1193304" y="44297"/>
                  </a:lnTo>
                  <a:lnTo>
                    <a:pt x="1193304" y="12192"/>
                  </a:lnTo>
                  <a:close/>
                </a:path>
                <a:path w="2472054" h="44450">
                  <a:moveTo>
                    <a:pt x="1193304" y="1524"/>
                  </a:moveTo>
                  <a:lnTo>
                    <a:pt x="1191780" y="0"/>
                  </a:lnTo>
                  <a:lnTo>
                    <a:pt x="1188732" y="0"/>
                  </a:lnTo>
                  <a:lnTo>
                    <a:pt x="1187208" y="1524"/>
                  </a:lnTo>
                  <a:lnTo>
                    <a:pt x="1187208" y="4572"/>
                  </a:lnTo>
                  <a:lnTo>
                    <a:pt x="1188732" y="6096"/>
                  </a:lnTo>
                  <a:lnTo>
                    <a:pt x="1191780" y="6096"/>
                  </a:lnTo>
                  <a:lnTo>
                    <a:pt x="1193304" y="4572"/>
                  </a:lnTo>
                  <a:lnTo>
                    <a:pt x="1193304" y="1524"/>
                  </a:lnTo>
                  <a:close/>
                </a:path>
                <a:path w="2472054" h="44450">
                  <a:moveTo>
                    <a:pt x="1226921" y="16865"/>
                  </a:moveTo>
                  <a:lnTo>
                    <a:pt x="1225397" y="12293"/>
                  </a:lnTo>
                  <a:lnTo>
                    <a:pt x="1214729" y="12293"/>
                  </a:lnTo>
                  <a:lnTo>
                    <a:pt x="1210157" y="13817"/>
                  </a:lnTo>
                  <a:lnTo>
                    <a:pt x="1208544" y="16865"/>
                  </a:lnTo>
                  <a:lnTo>
                    <a:pt x="1207020" y="16865"/>
                  </a:lnTo>
                  <a:lnTo>
                    <a:pt x="1207020" y="12293"/>
                  </a:lnTo>
                  <a:lnTo>
                    <a:pt x="1202448" y="12293"/>
                  </a:lnTo>
                  <a:lnTo>
                    <a:pt x="1202448" y="44297"/>
                  </a:lnTo>
                  <a:lnTo>
                    <a:pt x="1208544" y="44297"/>
                  </a:lnTo>
                  <a:lnTo>
                    <a:pt x="1208544" y="21437"/>
                  </a:lnTo>
                  <a:lnTo>
                    <a:pt x="1213205" y="16865"/>
                  </a:lnTo>
                  <a:lnTo>
                    <a:pt x="1220825" y="16865"/>
                  </a:lnTo>
                  <a:lnTo>
                    <a:pt x="1222349" y="18389"/>
                  </a:lnTo>
                  <a:lnTo>
                    <a:pt x="1222349" y="44297"/>
                  </a:lnTo>
                  <a:lnTo>
                    <a:pt x="1226921" y="44297"/>
                  </a:lnTo>
                  <a:lnTo>
                    <a:pt x="1226921" y="16865"/>
                  </a:lnTo>
                  <a:close/>
                </a:path>
                <a:path w="2472054" h="44450">
                  <a:moveTo>
                    <a:pt x="1261973" y="18389"/>
                  </a:moveTo>
                  <a:lnTo>
                    <a:pt x="1260830" y="16865"/>
                  </a:lnTo>
                  <a:lnTo>
                    <a:pt x="1257401" y="12293"/>
                  </a:lnTo>
                  <a:lnTo>
                    <a:pt x="1257401" y="19913"/>
                  </a:lnTo>
                  <a:lnTo>
                    <a:pt x="1257401" y="26009"/>
                  </a:lnTo>
                  <a:lnTo>
                    <a:pt x="1240637" y="26009"/>
                  </a:lnTo>
                  <a:lnTo>
                    <a:pt x="1240637" y="19913"/>
                  </a:lnTo>
                  <a:lnTo>
                    <a:pt x="1245209" y="16865"/>
                  </a:lnTo>
                  <a:lnTo>
                    <a:pt x="1254353" y="16865"/>
                  </a:lnTo>
                  <a:lnTo>
                    <a:pt x="1257401" y="19913"/>
                  </a:lnTo>
                  <a:lnTo>
                    <a:pt x="1257401" y="12293"/>
                  </a:lnTo>
                  <a:lnTo>
                    <a:pt x="1242161" y="12293"/>
                  </a:lnTo>
                  <a:lnTo>
                    <a:pt x="1236065" y="18389"/>
                  </a:lnTo>
                  <a:lnTo>
                    <a:pt x="1236065" y="38201"/>
                  </a:lnTo>
                  <a:lnTo>
                    <a:pt x="1242161" y="44297"/>
                  </a:lnTo>
                  <a:lnTo>
                    <a:pt x="1254353" y="44297"/>
                  </a:lnTo>
                  <a:lnTo>
                    <a:pt x="1260449" y="41249"/>
                  </a:lnTo>
                  <a:lnTo>
                    <a:pt x="1259687" y="39725"/>
                  </a:lnTo>
                  <a:lnTo>
                    <a:pt x="1258925" y="38201"/>
                  </a:lnTo>
                  <a:lnTo>
                    <a:pt x="1255877" y="39725"/>
                  </a:lnTo>
                  <a:lnTo>
                    <a:pt x="1245209" y="39725"/>
                  </a:lnTo>
                  <a:lnTo>
                    <a:pt x="1240637" y="36677"/>
                  </a:lnTo>
                  <a:lnTo>
                    <a:pt x="1240637" y="29057"/>
                  </a:lnTo>
                  <a:lnTo>
                    <a:pt x="1261973" y="29057"/>
                  </a:lnTo>
                  <a:lnTo>
                    <a:pt x="1261973" y="26009"/>
                  </a:lnTo>
                  <a:lnTo>
                    <a:pt x="1261973" y="18389"/>
                  </a:lnTo>
                  <a:close/>
                </a:path>
                <a:path w="2472054" h="44450">
                  <a:moveTo>
                    <a:pt x="1274165" y="12192"/>
                  </a:moveTo>
                  <a:lnTo>
                    <a:pt x="1269593" y="12192"/>
                  </a:lnTo>
                  <a:lnTo>
                    <a:pt x="1269593" y="44297"/>
                  </a:lnTo>
                  <a:lnTo>
                    <a:pt x="1274165" y="44297"/>
                  </a:lnTo>
                  <a:lnTo>
                    <a:pt x="1274165" y="12192"/>
                  </a:lnTo>
                  <a:close/>
                </a:path>
                <a:path w="2472054" h="44450">
                  <a:moveTo>
                    <a:pt x="1275689" y="1524"/>
                  </a:moveTo>
                  <a:lnTo>
                    <a:pt x="1274165" y="0"/>
                  </a:lnTo>
                  <a:lnTo>
                    <a:pt x="1269593" y="0"/>
                  </a:lnTo>
                  <a:lnTo>
                    <a:pt x="1268069" y="1524"/>
                  </a:lnTo>
                  <a:lnTo>
                    <a:pt x="1268069" y="4572"/>
                  </a:lnTo>
                  <a:lnTo>
                    <a:pt x="1269593" y="6096"/>
                  </a:lnTo>
                  <a:lnTo>
                    <a:pt x="1274165" y="6096"/>
                  </a:lnTo>
                  <a:lnTo>
                    <a:pt x="1275689" y="4572"/>
                  </a:lnTo>
                  <a:lnTo>
                    <a:pt x="1275689" y="1524"/>
                  </a:lnTo>
                  <a:close/>
                </a:path>
                <a:path w="2472054" h="44450">
                  <a:moveTo>
                    <a:pt x="1301597" y="13716"/>
                  </a:moveTo>
                  <a:lnTo>
                    <a:pt x="1300073" y="12192"/>
                  </a:lnTo>
                  <a:lnTo>
                    <a:pt x="1295501" y="12192"/>
                  </a:lnTo>
                  <a:lnTo>
                    <a:pt x="1289405" y="18288"/>
                  </a:lnTo>
                  <a:lnTo>
                    <a:pt x="1289405" y="13716"/>
                  </a:lnTo>
                  <a:lnTo>
                    <a:pt x="1284833" y="13716"/>
                  </a:lnTo>
                  <a:lnTo>
                    <a:pt x="1284833" y="44297"/>
                  </a:lnTo>
                  <a:lnTo>
                    <a:pt x="1289405" y="44297"/>
                  </a:lnTo>
                  <a:lnTo>
                    <a:pt x="1289405" y="24384"/>
                  </a:lnTo>
                  <a:lnTo>
                    <a:pt x="1292453" y="18288"/>
                  </a:lnTo>
                  <a:lnTo>
                    <a:pt x="1295501" y="16764"/>
                  </a:lnTo>
                  <a:lnTo>
                    <a:pt x="1300073" y="16764"/>
                  </a:lnTo>
                  <a:lnTo>
                    <a:pt x="1301597" y="13716"/>
                  </a:lnTo>
                  <a:close/>
                </a:path>
                <a:path w="2472054" h="44450">
                  <a:moveTo>
                    <a:pt x="1332179" y="18389"/>
                  </a:moveTo>
                  <a:lnTo>
                    <a:pt x="1330655" y="16865"/>
                  </a:lnTo>
                  <a:lnTo>
                    <a:pt x="1327607" y="13817"/>
                  </a:lnTo>
                  <a:lnTo>
                    <a:pt x="1327607" y="21437"/>
                  </a:lnTo>
                  <a:lnTo>
                    <a:pt x="1327607" y="35153"/>
                  </a:lnTo>
                  <a:lnTo>
                    <a:pt x="1323035" y="39725"/>
                  </a:lnTo>
                  <a:lnTo>
                    <a:pt x="1312354" y="39725"/>
                  </a:lnTo>
                  <a:lnTo>
                    <a:pt x="1309306" y="35153"/>
                  </a:lnTo>
                  <a:lnTo>
                    <a:pt x="1309306" y="21437"/>
                  </a:lnTo>
                  <a:lnTo>
                    <a:pt x="1312354" y="16865"/>
                  </a:lnTo>
                  <a:lnTo>
                    <a:pt x="1323035" y="16865"/>
                  </a:lnTo>
                  <a:lnTo>
                    <a:pt x="1327607" y="21437"/>
                  </a:lnTo>
                  <a:lnTo>
                    <a:pt x="1327607" y="13817"/>
                  </a:lnTo>
                  <a:lnTo>
                    <a:pt x="1326083" y="12293"/>
                  </a:lnTo>
                  <a:lnTo>
                    <a:pt x="1310830" y="12293"/>
                  </a:lnTo>
                  <a:lnTo>
                    <a:pt x="1303121" y="18389"/>
                  </a:lnTo>
                  <a:lnTo>
                    <a:pt x="1303121" y="38201"/>
                  </a:lnTo>
                  <a:lnTo>
                    <a:pt x="1310830" y="44297"/>
                  </a:lnTo>
                  <a:lnTo>
                    <a:pt x="1326083" y="44297"/>
                  </a:lnTo>
                  <a:lnTo>
                    <a:pt x="1330655" y="39725"/>
                  </a:lnTo>
                  <a:lnTo>
                    <a:pt x="1332179" y="38201"/>
                  </a:lnTo>
                  <a:lnTo>
                    <a:pt x="1332179" y="18389"/>
                  </a:lnTo>
                  <a:close/>
                </a:path>
                <a:path w="2472054" h="44450">
                  <a:moveTo>
                    <a:pt x="2441549" y="39725"/>
                  </a:moveTo>
                  <a:lnTo>
                    <a:pt x="2423261" y="39725"/>
                  </a:lnTo>
                  <a:lnTo>
                    <a:pt x="2429497" y="32245"/>
                  </a:lnTo>
                  <a:lnTo>
                    <a:pt x="2434310" y="25628"/>
                  </a:lnTo>
                  <a:lnTo>
                    <a:pt x="2437409" y="19583"/>
                  </a:lnTo>
                  <a:lnTo>
                    <a:pt x="2438501" y="13817"/>
                  </a:lnTo>
                  <a:lnTo>
                    <a:pt x="2438501" y="7721"/>
                  </a:lnTo>
                  <a:lnTo>
                    <a:pt x="2433929" y="3149"/>
                  </a:lnTo>
                  <a:lnTo>
                    <a:pt x="2421737" y="3149"/>
                  </a:lnTo>
                  <a:lnTo>
                    <a:pt x="2418689" y="4673"/>
                  </a:lnTo>
                  <a:lnTo>
                    <a:pt x="2414028" y="9245"/>
                  </a:lnTo>
                  <a:lnTo>
                    <a:pt x="2417076" y="10769"/>
                  </a:lnTo>
                  <a:lnTo>
                    <a:pt x="2420213" y="9245"/>
                  </a:lnTo>
                  <a:lnTo>
                    <a:pt x="2423261" y="6197"/>
                  </a:lnTo>
                  <a:lnTo>
                    <a:pt x="2430881" y="6197"/>
                  </a:lnTo>
                  <a:lnTo>
                    <a:pt x="2433929" y="9245"/>
                  </a:lnTo>
                  <a:lnTo>
                    <a:pt x="2433929" y="13817"/>
                  </a:lnTo>
                  <a:lnTo>
                    <a:pt x="2432786" y="19608"/>
                  </a:lnTo>
                  <a:lnTo>
                    <a:pt x="2429345" y="25819"/>
                  </a:lnTo>
                  <a:lnTo>
                    <a:pt x="2423604" y="32893"/>
                  </a:lnTo>
                  <a:lnTo>
                    <a:pt x="2415552" y="41249"/>
                  </a:lnTo>
                  <a:lnTo>
                    <a:pt x="2415552" y="44297"/>
                  </a:lnTo>
                  <a:lnTo>
                    <a:pt x="2441549" y="44297"/>
                  </a:lnTo>
                  <a:lnTo>
                    <a:pt x="2441549" y="39725"/>
                  </a:lnTo>
                  <a:close/>
                </a:path>
                <a:path w="2472054" h="44450">
                  <a:moveTo>
                    <a:pt x="2472029" y="21336"/>
                  </a:moveTo>
                  <a:lnTo>
                    <a:pt x="2467457" y="18288"/>
                  </a:lnTo>
                  <a:lnTo>
                    <a:pt x="2455265" y="18288"/>
                  </a:lnTo>
                  <a:lnTo>
                    <a:pt x="2453741" y="19812"/>
                  </a:lnTo>
                  <a:lnTo>
                    <a:pt x="2455265" y="7620"/>
                  </a:lnTo>
                  <a:lnTo>
                    <a:pt x="2470505" y="7620"/>
                  </a:lnTo>
                  <a:lnTo>
                    <a:pt x="2470505" y="3048"/>
                  </a:lnTo>
                  <a:lnTo>
                    <a:pt x="2450604" y="3048"/>
                  </a:lnTo>
                  <a:lnTo>
                    <a:pt x="2449080" y="22860"/>
                  </a:lnTo>
                  <a:lnTo>
                    <a:pt x="2452217" y="24384"/>
                  </a:lnTo>
                  <a:lnTo>
                    <a:pt x="2455265" y="21336"/>
                  </a:lnTo>
                  <a:lnTo>
                    <a:pt x="2464409" y="21336"/>
                  </a:lnTo>
                  <a:lnTo>
                    <a:pt x="2467457" y="25908"/>
                  </a:lnTo>
                  <a:lnTo>
                    <a:pt x="2467457" y="36677"/>
                  </a:lnTo>
                  <a:lnTo>
                    <a:pt x="2462885" y="39725"/>
                  </a:lnTo>
                  <a:lnTo>
                    <a:pt x="2453741" y="39725"/>
                  </a:lnTo>
                  <a:lnTo>
                    <a:pt x="2450604" y="38201"/>
                  </a:lnTo>
                  <a:lnTo>
                    <a:pt x="2447556" y="35153"/>
                  </a:lnTo>
                  <a:lnTo>
                    <a:pt x="2446032" y="38201"/>
                  </a:lnTo>
                  <a:lnTo>
                    <a:pt x="2452217" y="44297"/>
                  </a:lnTo>
                  <a:lnTo>
                    <a:pt x="2458313" y="44297"/>
                  </a:lnTo>
                  <a:lnTo>
                    <a:pt x="2465933" y="44297"/>
                  </a:lnTo>
                  <a:lnTo>
                    <a:pt x="2472029" y="39725"/>
                  </a:lnTo>
                  <a:lnTo>
                    <a:pt x="2472029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1" name="object 72"/>
            <p:cNvSpPr/>
            <p:nvPr/>
          </p:nvSpPr>
          <p:spPr>
            <a:xfrm>
              <a:off x="6694282" y="4982548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4" h="5079">
                  <a:moveTo>
                    <a:pt x="172212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72212" y="4559"/>
                  </a:lnTo>
                  <a:lnTo>
                    <a:pt x="172212" y="0"/>
                  </a:lnTo>
                  <a:close/>
                </a:path>
                <a:path w="2585084" h="5079">
                  <a:moveTo>
                    <a:pt x="265176" y="0"/>
                  </a:moveTo>
                  <a:lnTo>
                    <a:pt x="260591" y="0"/>
                  </a:lnTo>
                  <a:lnTo>
                    <a:pt x="260591" y="4559"/>
                  </a:lnTo>
                  <a:lnTo>
                    <a:pt x="265176" y="4559"/>
                  </a:lnTo>
                  <a:lnTo>
                    <a:pt x="265176" y="0"/>
                  </a:lnTo>
                  <a:close/>
                </a:path>
                <a:path w="2585084" h="5079">
                  <a:moveTo>
                    <a:pt x="358140" y="0"/>
                  </a:moveTo>
                  <a:lnTo>
                    <a:pt x="355092" y="0"/>
                  </a:lnTo>
                  <a:lnTo>
                    <a:pt x="355092" y="4559"/>
                  </a:lnTo>
                  <a:lnTo>
                    <a:pt x="358140" y="4559"/>
                  </a:lnTo>
                  <a:lnTo>
                    <a:pt x="358140" y="0"/>
                  </a:lnTo>
                  <a:close/>
                </a:path>
                <a:path w="2585084" h="5079">
                  <a:moveTo>
                    <a:pt x="2584704" y="0"/>
                  </a:moveTo>
                  <a:lnTo>
                    <a:pt x="448056" y="0"/>
                  </a:lnTo>
                  <a:lnTo>
                    <a:pt x="448056" y="4559"/>
                  </a:lnTo>
                  <a:lnTo>
                    <a:pt x="2584704" y="4559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2" name="object 73"/>
            <p:cNvSpPr/>
            <p:nvPr/>
          </p:nvSpPr>
          <p:spPr>
            <a:xfrm>
              <a:off x="6779504" y="4861957"/>
              <a:ext cx="3096733" cy="73219"/>
            </a:xfrm>
            <a:custGeom>
              <a:avLst/>
              <a:gdLst/>
              <a:ahLst/>
              <a:cxnLst/>
              <a:rect l="l" t="t" r="r" b="b"/>
              <a:pathLst>
                <a:path w="2470784" h="58420">
                  <a:moveTo>
                    <a:pt x="25920" y="10769"/>
                  </a:moveTo>
                  <a:lnTo>
                    <a:pt x="22872" y="7721"/>
                  </a:lnTo>
                  <a:lnTo>
                    <a:pt x="21348" y="6197"/>
                  </a:lnTo>
                  <a:lnTo>
                    <a:pt x="21348" y="19913"/>
                  </a:lnTo>
                  <a:lnTo>
                    <a:pt x="18300" y="24485"/>
                  </a:lnTo>
                  <a:lnTo>
                    <a:pt x="15252" y="26009"/>
                  </a:lnTo>
                  <a:lnTo>
                    <a:pt x="7632" y="26009"/>
                  </a:lnTo>
                  <a:lnTo>
                    <a:pt x="4584" y="21437"/>
                  </a:lnTo>
                  <a:lnTo>
                    <a:pt x="4584" y="10769"/>
                  </a:lnTo>
                  <a:lnTo>
                    <a:pt x="7632" y="7721"/>
                  </a:lnTo>
                  <a:lnTo>
                    <a:pt x="16776" y="7721"/>
                  </a:lnTo>
                  <a:lnTo>
                    <a:pt x="19824" y="12293"/>
                  </a:lnTo>
                  <a:lnTo>
                    <a:pt x="21348" y="19913"/>
                  </a:lnTo>
                  <a:lnTo>
                    <a:pt x="21348" y="6197"/>
                  </a:lnTo>
                  <a:lnTo>
                    <a:pt x="19824" y="4673"/>
                  </a:lnTo>
                  <a:lnTo>
                    <a:pt x="6108" y="4673"/>
                  </a:lnTo>
                  <a:lnTo>
                    <a:pt x="0" y="9245"/>
                  </a:lnTo>
                  <a:lnTo>
                    <a:pt x="0" y="24485"/>
                  </a:lnTo>
                  <a:lnTo>
                    <a:pt x="4584" y="29057"/>
                  </a:lnTo>
                  <a:lnTo>
                    <a:pt x="15252" y="29057"/>
                  </a:lnTo>
                  <a:lnTo>
                    <a:pt x="18300" y="27533"/>
                  </a:lnTo>
                  <a:lnTo>
                    <a:pt x="19824" y="26009"/>
                  </a:lnTo>
                  <a:lnTo>
                    <a:pt x="21348" y="24485"/>
                  </a:lnTo>
                  <a:lnTo>
                    <a:pt x="21348" y="36677"/>
                  </a:lnTo>
                  <a:lnTo>
                    <a:pt x="15252" y="41249"/>
                  </a:lnTo>
                  <a:lnTo>
                    <a:pt x="7632" y="41249"/>
                  </a:lnTo>
                  <a:lnTo>
                    <a:pt x="4584" y="39725"/>
                  </a:lnTo>
                  <a:lnTo>
                    <a:pt x="3048" y="38201"/>
                  </a:lnTo>
                  <a:lnTo>
                    <a:pt x="0" y="41249"/>
                  </a:lnTo>
                  <a:lnTo>
                    <a:pt x="3048" y="44297"/>
                  </a:lnTo>
                  <a:lnTo>
                    <a:pt x="6108" y="45821"/>
                  </a:lnTo>
                  <a:lnTo>
                    <a:pt x="10680" y="45821"/>
                  </a:lnTo>
                  <a:lnTo>
                    <a:pt x="25730" y="24485"/>
                  </a:lnTo>
                  <a:lnTo>
                    <a:pt x="25920" y="22961"/>
                  </a:lnTo>
                  <a:lnTo>
                    <a:pt x="25920" y="10769"/>
                  </a:lnTo>
                  <a:close/>
                </a:path>
                <a:path w="2470784" h="58420">
                  <a:moveTo>
                    <a:pt x="453199" y="7721"/>
                  </a:moveTo>
                  <a:lnTo>
                    <a:pt x="450151" y="4673"/>
                  </a:lnTo>
                  <a:lnTo>
                    <a:pt x="447103" y="3149"/>
                  </a:lnTo>
                  <a:lnTo>
                    <a:pt x="441007" y="3149"/>
                  </a:lnTo>
                  <a:lnTo>
                    <a:pt x="433400" y="4559"/>
                  </a:lnTo>
                  <a:lnTo>
                    <a:pt x="427062" y="8674"/>
                  </a:lnTo>
                  <a:lnTo>
                    <a:pt x="422719" y="15367"/>
                  </a:lnTo>
                  <a:lnTo>
                    <a:pt x="421106" y="24485"/>
                  </a:lnTo>
                  <a:lnTo>
                    <a:pt x="422503" y="33604"/>
                  </a:lnTo>
                  <a:lnTo>
                    <a:pt x="426491" y="40297"/>
                  </a:lnTo>
                  <a:lnTo>
                    <a:pt x="432765" y="44411"/>
                  </a:lnTo>
                  <a:lnTo>
                    <a:pt x="441007" y="45821"/>
                  </a:lnTo>
                  <a:lnTo>
                    <a:pt x="445579" y="45821"/>
                  </a:lnTo>
                  <a:lnTo>
                    <a:pt x="450151" y="44297"/>
                  </a:lnTo>
                  <a:lnTo>
                    <a:pt x="453199" y="41249"/>
                  </a:lnTo>
                  <a:lnTo>
                    <a:pt x="453199" y="22961"/>
                  </a:lnTo>
                  <a:lnTo>
                    <a:pt x="439483" y="22961"/>
                  </a:lnTo>
                  <a:lnTo>
                    <a:pt x="439483" y="27533"/>
                  </a:lnTo>
                  <a:lnTo>
                    <a:pt x="448627" y="27533"/>
                  </a:lnTo>
                  <a:lnTo>
                    <a:pt x="448627" y="38201"/>
                  </a:lnTo>
                  <a:lnTo>
                    <a:pt x="447103" y="39725"/>
                  </a:lnTo>
                  <a:lnTo>
                    <a:pt x="444055" y="41249"/>
                  </a:lnTo>
                  <a:lnTo>
                    <a:pt x="431863" y="41249"/>
                  </a:lnTo>
                  <a:lnTo>
                    <a:pt x="427291" y="35153"/>
                  </a:lnTo>
                  <a:lnTo>
                    <a:pt x="427291" y="13817"/>
                  </a:lnTo>
                  <a:lnTo>
                    <a:pt x="431863" y="7721"/>
                  </a:lnTo>
                  <a:lnTo>
                    <a:pt x="445579" y="7721"/>
                  </a:lnTo>
                  <a:lnTo>
                    <a:pt x="447103" y="9245"/>
                  </a:lnTo>
                  <a:lnTo>
                    <a:pt x="450151" y="10769"/>
                  </a:lnTo>
                  <a:lnTo>
                    <a:pt x="453199" y="7721"/>
                  </a:lnTo>
                  <a:close/>
                </a:path>
                <a:path w="2470784" h="58420">
                  <a:moveTo>
                    <a:pt x="486740" y="19913"/>
                  </a:moveTo>
                  <a:lnTo>
                    <a:pt x="484454" y="16865"/>
                  </a:lnTo>
                  <a:lnTo>
                    <a:pt x="482168" y="13817"/>
                  </a:lnTo>
                  <a:lnTo>
                    <a:pt x="482168" y="21437"/>
                  </a:lnTo>
                  <a:lnTo>
                    <a:pt x="482168" y="27533"/>
                  </a:lnTo>
                  <a:lnTo>
                    <a:pt x="465391" y="27533"/>
                  </a:lnTo>
                  <a:lnTo>
                    <a:pt x="465391" y="21437"/>
                  </a:lnTo>
                  <a:lnTo>
                    <a:pt x="469963" y="16865"/>
                  </a:lnTo>
                  <a:lnTo>
                    <a:pt x="479120" y="16865"/>
                  </a:lnTo>
                  <a:lnTo>
                    <a:pt x="482168" y="21437"/>
                  </a:lnTo>
                  <a:lnTo>
                    <a:pt x="482168" y="13817"/>
                  </a:lnTo>
                  <a:lnTo>
                    <a:pt x="466915" y="13817"/>
                  </a:lnTo>
                  <a:lnTo>
                    <a:pt x="460819" y="19913"/>
                  </a:lnTo>
                  <a:lnTo>
                    <a:pt x="460819" y="39725"/>
                  </a:lnTo>
                  <a:lnTo>
                    <a:pt x="466915" y="45821"/>
                  </a:lnTo>
                  <a:lnTo>
                    <a:pt x="479120" y="45821"/>
                  </a:lnTo>
                  <a:lnTo>
                    <a:pt x="485216" y="42773"/>
                  </a:lnTo>
                  <a:lnTo>
                    <a:pt x="484454" y="41249"/>
                  </a:lnTo>
                  <a:lnTo>
                    <a:pt x="483692" y="39725"/>
                  </a:lnTo>
                  <a:lnTo>
                    <a:pt x="480644" y="41249"/>
                  </a:lnTo>
                  <a:lnTo>
                    <a:pt x="469963" y="41249"/>
                  </a:lnTo>
                  <a:lnTo>
                    <a:pt x="465391" y="38201"/>
                  </a:lnTo>
                  <a:lnTo>
                    <a:pt x="465391" y="30581"/>
                  </a:lnTo>
                  <a:lnTo>
                    <a:pt x="486740" y="30581"/>
                  </a:lnTo>
                  <a:lnTo>
                    <a:pt x="486740" y="27533"/>
                  </a:lnTo>
                  <a:lnTo>
                    <a:pt x="486740" y="19913"/>
                  </a:lnTo>
                  <a:close/>
                </a:path>
                <a:path w="2470784" h="58420">
                  <a:moveTo>
                    <a:pt x="511124" y="13817"/>
                  </a:moveTo>
                  <a:lnTo>
                    <a:pt x="505028" y="13817"/>
                  </a:lnTo>
                  <a:lnTo>
                    <a:pt x="501980" y="15341"/>
                  </a:lnTo>
                  <a:lnTo>
                    <a:pt x="498932" y="19913"/>
                  </a:lnTo>
                  <a:lnTo>
                    <a:pt x="498932" y="13817"/>
                  </a:lnTo>
                  <a:lnTo>
                    <a:pt x="494360" y="13817"/>
                  </a:lnTo>
                  <a:lnTo>
                    <a:pt x="494360" y="44297"/>
                  </a:lnTo>
                  <a:lnTo>
                    <a:pt x="498932" y="44297"/>
                  </a:lnTo>
                  <a:lnTo>
                    <a:pt x="498932" y="26009"/>
                  </a:lnTo>
                  <a:lnTo>
                    <a:pt x="501980" y="19913"/>
                  </a:lnTo>
                  <a:lnTo>
                    <a:pt x="505028" y="18389"/>
                  </a:lnTo>
                  <a:lnTo>
                    <a:pt x="509600" y="18389"/>
                  </a:lnTo>
                  <a:lnTo>
                    <a:pt x="511124" y="13817"/>
                  </a:lnTo>
                  <a:close/>
                </a:path>
                <a:path w="2470784" h="58420">
                  <a:moveTo>
                    <a:pt x="558457" y="18389"/>
                  </a:moveTo>
                  <a:lnTo>
                    <a:pt x="555409" y="13817"/>
                  </a:lnTo>
                  <a:lnTo>
                    <a:pt x="544741" y="13817"/>
                  </a:lnTo>
                  <a:lnTo>
                    <a:pt x="541693" y="15341"/>
                  </a:lnTo>
                  <a:lnTo>
                    <a:pt x="538645" y="19913"/>
                  </a:lnTo>
                  <a:lnTo>
                    <a:pt x="537121" y="15341"/>
                  </a:lnTo>
                  <a:lnTo>
                    <a:pt x="535597" y="13817"/>
                  </a:lnTo>
                  <a:lnTo>
                    <a:pt x="526453" y="13817"/>
                  </a:lnTo>
                  <a:lnTo>
                    <a:pt x="523405" y="15341"/>
                  </a:lnTo>
                  <a:lnTo>
                    <a:pt x="520357" y="18389"/>
                  </a:lnTo>
                  <a:lnTo>
                    <a:pt x="520357" y="13817"/>
                  </a:lnTo>
                  <a:lnTo>
                    <a:pt x="515785" y="13817"/>
                  </a:lnTo>
                  <a:lnTo>
                    <a:pt x="515785" y="44297"/>
                  </a:lnTo>
                  <a:lnTo>
                    <a:pt x="521881" y="44297"/>
                  </a:lnTo>
                  <a:lnTo>
                    <a:pt x="521881" y="22961"/>
                  </a:lnTo>
                  <a:lnTo>
                    <a:pt x="523405" y="19913"/>
                  </a:lnTo>
                  <a:lnTo>
                    <a:pt x="526453" y="18389"/>
                  </a:lnTo>
                  <a:lnTo>
                    <a:pt x="532549" y="18389"/>
                  </a:lnTo>
                  <a:lnTo>
                    <a:pt x="534073" y="19913"/>
                  </a:lnTo>
                  <a:lnTo>
                    <a:pt x="534073" y="44297"/>
                  </a:lnTo>
                  <a:lnTo>
                    <a:pt x="540169" y="44297"/>
                  </a:lnTo>
                  <a:lnTo>
                    <a:pt x="540169" y="22961"/>
                  </a:lnTo>
                  <a:lnTo>
                    <a:pt x="543217" y="19913"/>
                  </a:lnTo>
                  <a:lnTo>
                    <a:pt x="544741" y="18389"/>
                  </a:lnTo>
                  <a:lnTo>
                    <a:pt x="550837" y="18389"/>
                  </a:lnTo>
                  <a:lnTo>
                    <a:pt x="553885" y="19913"/>
                  </a:lnTo>
                  <a:lnTo>
                    <a:pt x="553885" y="44297"/>
                  </a:lnTo>
                  <a:lnTo>
                    <a:pt x="558457" y="44297"/>
                  </a:lnTo>
                  <a:lnTo>
                    <a:pt x="558457" y="18389"/>
                  </a:lnTo>
                  <a:close/>
                </a:path>
                <a:path w="2470784" h="58420">
                  <a:moveTo>
                    <a:pt x="590562" y="18389"/>
                  </a:moveTo>
                  <a:lnTo>
                    <a:pt x="587514" y="13817"/>
                  </a:lnTo>
                  <a:lnTo>
                    <a:pt x="575322" y="13817"/>
                  </a:lnTo>
                  <a:lnTo>
                    <a:pt x="570649" y="15341"/>
                  </a:lnTo>
                  <a:lnTo>
                    <a:pt x="567601" y="16865"/>
                  </a:lnTo>
                  <a:lnTo>
                    <a:pt x="570649" y="21437"/>
                  </a:lnTo>
                  <a:lnTo>
                    <a:pt x="572173" y="19913"/>
                  </a:lnTo>
                  <a:lnTo>
                    <a:pt x="575322" y="18389"/>
                  </a:lnTo>
                  <a:lnTo>
                    <a:pt x="584466" y="18389"/>
                  </a:lnTo>
                  <a:lnTo>
                    <a:pt x="585990" y="21437"/>
                  </a:lnTo>
                  <a:lnTo>
                    <a:pt x="585990" y="26009"/>
                  </a:lnTo>
                  <a:lnTo>
                    <a:pt x="585990" y="29057"/>
                  </a:lnTo>
                  <a:lnTo>
                    <a:pt x="585990" y="38201"/>
                  </a:lnTo>
                  <a:lnTo>
                    <a:pt x="579894" y="41249"/>
                  </a:lnTo>
                  <a:lnTo>
                    <a:pt x="573697" y="41249"/>
                  </a:lnTo>
                  <a:lnTo>
                    <a:pt x="572173" y="39725"/>
                  </a:lnTo>
                  <a:lnTo>
                    <a:pt x="572173" y="32105"/>
                  </a:lnTo>
                  <a:lnTo>
                    <a:pt x="575322" y="30581"/>
                  </a:lnTo>
                  <a:lnTo>
                    <a:pt x="585990" y="29057"/>
                  </a:lnTo>
                  <a:lnTo>
                    <a:pt x="585990" y="26009"/>
                  </a:lnTo>
                  <a:lnTo>
                    <a:pt x="572173" y="27533"/>
                  </a:lnTo>
                  <a:lnTo>
                    <a:pt x="566077" y="30581"/>
                  </a:lnTo>
                  <a:lnTo>
                    <a:pt x="566077" y="42773"/>
                  </a:lnTo>
                  <a:lnTo>
                    <a:pt x="570649" y="45821"/>
                  </a:lnTo>
                  <a:lnTo>
                    <a:pt x="579894" y="45821"/>
                  </a:lnTo>
                  <a:lnTo>
                    <a:pt x="582942" y="44297"/>
                  </a:lnTo>
                  <a:lnTo>
                    <a:pt x="585990" y="41249"/>
                  </a:lnTo>
                  <a:lnTo>
                    <a:pt x="585990" y="44297"/>
                  </a:lnTo>
                  <a:lnTo>
                    <a:pt x="590562" y="44297"/>
                  </a:lnTo>
                  <a:lnTo>
                    <a:pt x="590562" y="29057"/>
                  </a:lnTo>
                  <a:lnTo>
                    <a:pt x="590562" y="18389"/>
                  </a:lnTo>
                  <a:close/>
                </a:path>
                <a:path w="2470784" h="58420">
                  <a:moveTo>
                    <a:pt x="625614" y="18389"/>
                  </a:moveTo>
                  <a:lnTo>
                    <a:pt x="622566" y="13817"/>
                  </a:lnTo>
                  <a:lnTo>
                    <a:pt x="611898" y="13817"/>
                  </a:lnTo>
                  <a:lnTo>
                    <a:pt x="608850" y="15341"/>
                  </a:lnTo>
                  <a:lnTo>
                    <a:pt x="605802" y="18389"/>
                  </a:lnTo>
                  <a:lnTo>
                    <a:pt x="604278" y="13817"/>
                  </a:lnTo>
                  <a:lnTo>
                    <a:pt x="601230" y="13817"/>
                  </a:lnTo>
                  <a:lnTo>
                    <a:pt x="601230" y="44297"/>
                  </a:lnTo>
                  <a:lnTo>
                    <a:pt x="605802" y="44297"/>
                  </a:lnTo>
                  <a:lnTo>
                    <a:pt x="605802" y="22961"/>
                  </a:lnTo>
                  <a:lnTo>
                    <a:pt x="610374" y="18389"/>
                  </a:lnTo>
                  <a:lnTo>
                    <a:pt x="617994" y="18389"/>
                  </a:lnTo>
                  <a:lnTo>
                    <a:pt x="619518" y="19913"/>
                  </a:lnTo>
                  <a:lnTo>
                    <a:pt x="619518" y="44297"/>
                  </a:lnTo>
                  <a:lnTo>
                    <a:pt x="625614" y="44297"/>
                  </a:lnTo>
                  <a:lnTo>
                    <a:pt x="625614" y="18389"/>
                  </a:lnTo>
                  <a:close/>
                </a:path>
                <a:path w="2470784" h="58420">
                  <a:moveTo>
                    <a:pt x="659231" y="13817"/>
                  </a:moveTo>
                  <a:lnTo>
                    <a:pt x="653135" y="13817"/>
                  </a:lnTo>
                  <a:lnTo>
                    <a:pt x="648563" y="32105"/>
                  </a:lnTo>
                  <a:lnTo>
                    <a:pt x="646950" y="33629"/>
                  </a:lnTo>
                  <a:lnTo>
                    <a:pt x="646950" y="36677"/>
                  </a:lnTo>
                  <a:lnTo>
                    <a:pt x="645426" y="39725"/>
                  </a:lnTo>
                  <a:lnTo>
                    <a:pt x="643902" y="36677"/>
                  </a:lnTo>
                  <a:lnTo>
                    <a:pt x="643902" y="33629"/>
                  </a:lnTo>
                  <a:lnTo>
                    <a:pt x="642378" y="32105"/>
                  </a:lnTo>
                  <a:lnTo>
                    <a:pt x="636282" y="13817"/>
                  </a:lnTo>
                  <a:lnTo>
                    <a:pt x="630174" y="13817"/>
                  </a:lnTo>
                  <a:lnTo>
                    <a:pt x="642378" y="45821"/>
                  </a:lnTo>
                  <a:lnTo>
                    <a:pt x="642378" y="47345"/>
                  </a:lnTo>
                  <a:lnTo>
                    <a:pt x="640854" y="51917"/>
                  </a:lnTo>
                  <a:lnTo>
                    <a:pt x="639330" y="53441"/>
                  </a:lnTo>
                  <a:lnTo>
                    <a:pt x="633222" y="53441"/>
                  </a:lnTo>
                  <a:lnTo>
                    <a:pt x="631698" y="58013"/>
                  </a:lnTo>
                  <a:lnTo>
                    <a:pt x="642378" y="58013"/>
                  </a:lnTo>
                  <a:lnTo>
                    <a:pt x="645426" y="53441"/>
                  </a:lnTo>
                  <a:lnTo>
                    <a:pt x="646950" y="47345"/>
                  </a:lnTo>
                  <a:lnTo>
                    <a:pt x="649732" y="39725"/>
                  </a:lnTo>
                  <a:lnTo>
                    <a:pt x="659231" y="13817"/>
                  </a:lnTo>
                  <a:close/>
                </a:path>
                <a:path w="2470784" h="58420">
                  <a:moveTo>
                    <a:pt x="897255" y="3149"/>
                  </a:moveTo>
                  <a:lnTo>
                    <a:pt x="872871" y="3149"/>
                  </a:lnTo>
                  <a:lnTo>
                    <a:pt x="872871" y="44297"/>
                  </a:lnTo>
                  <a:lnTo>
                    <a:pt x="878967" y="44297"/>
                  </a:lnTo>
                  <a:lnTo>
                    <a:pt x="878967" y="26009"/>
                  </a:lnTo>
                  <a:lnTo>
                    <a:pt x="894207" y="26009"/>
                  </a:lnTo>
                  <a:lnTo>
                    <a:pt x="894207" y="21437"/>
                  </a:lnTo>
                  <a:lnTo>
                    <a:pt x="878967" y="21437"/>
                  </a:lnTo>
                  <a:lnTo>
                    <a:pt x="878967" y="7721"/>
                  </a:lnTo>
                  <a:lnTo>
                    <a:pt x="897255" y="7721"/>
                  </a:lnTo>
                  <a:lnTo>
                    <a:pt x="897255" y="3149"/>
                  </a:lnTo>
                  <a:close/>
                </a:path>
                <a:path w="2470784" h="58420">
                  <a:moveTo>
                    <a:pt x="920127" y="13817"/>
                  </a:moveTo>
                  <a:lnTo>
                    <a:pt x="912507" y="13817"/>
                  </a:lnTo>
                  <a:lnTo>
                    <a:pt x="909459" y="15341"/>
                  </a:lnTo>
                  <a:lnTo>
                    <a:pt x="907935" y="19913"/>
                  </a:lnTo>
                  <a:lnTo>
                    <a:pt x="906411" y="13817"/>
                  </a:lnTo>
                  <a:lnTo>
                    <a:pt x="901839" y="13817"/>
                  </a:lnTo>
                  <a:lnTo>
                    <a:pt x="901839" y="44297"/>
                  </a:lnTo>
                  <a:lnTo>
                    <a:pt x="907935" y="44297"/>
                  </a:lnTo>
                  <a:lnTo>
                    <a:pt x="907935" y="26009"/>
                  </a:lnTo>
                  <a:lnTo>
                    <a:pt x="909459" y="19913"/>
                  </a:lnTo>
                  <a:lnTo>
                    <a:pt x="912507" y="18389"/>
                  </a:lnTo>
                  <a:lnTo>
                    <a:pt x="918603" y="18389"/>
                  </a:lnTo>
                  <a:lnTo>
                    <a:pt x="920127" y="13817"/>
                  </a:lnTo>
                  <a:close/>
                </a:path>
                <a:path w="2470784" h="58420">
                  <a:moveTo>
                    <a:pt x="944600" y="18389"/>
                  </a:moveTo>
                  <a:lnTo>
                    <a:pt x="941463" y="13817"/>
                  </a:lnTo>
                  <a:lnTo>
                    <a:pt x="929259" y="13817"/>
                  </a:lnTo>
                  <a:lnTo>
                    <a:pt x="924687" y="15341"/>
                  </a:lnTo>
                  <a:lnTo>
                    <a:pt x="921639" y="16865"/>
                  </a:lnTo>
                  <a:lnTo>
                    <a:pt x="924687" y="21437"/>
                  </a:lnTo>
                  <a:lnTo>
                    <a:pt x="926211" y="19913"/>
                  </a:lnTo>
                  <a:lnTo>
                    <a:pt x="930783" y="18389"/>
                  </a:lnTo>
                  <a:lnTo>
                    <a:pt x="938415" y="18389"/>
                  </a:lnTo>
                  <a:lnTo>
                    <a:pt x="939939" y="21437"/>
                  </a:lnTo>
                  <a:lnTo>
                    <a:pt x="939939" y="26009"/>
                  </a:lnTo>
                  <a:lnTo>
                    <a:pt x="939939" y="29057"/>
                  </a:lnTo>
                  <a:lnTo>
                    <a:pt x="939939" y="38201"/>
                  </a:lnTo>
                  <a:lnTo>
                    <a:pt x="933843" y="41249"/>
                  </a:lnTo>
                  <a:lnTo>
                    <a:pt x="929259" y="41249"/>
                  </a:lnTo>
                  <a:lnTo>
                    <a:pt x="926211" y="39725"/>
                  </a:lnTo>
                  <a:lnTo>
                    <a:pt x="926211" y="32105"/>
                  </a:lnTo>
                  <a:lnTo>
                    <a:pt x="929259" y="30581"/>
                  </a:lnTo>
                  <a:lnTo>
                    <a:pt x="939939" y="29057"/>
                  </a:lnTo>
                  <a:lnTo>
                    <a:pt x="939939" y="26009"/>
                  </a:lnTo>
                  <a:lnTo>
                    <a:pt x="926211" y="27533"/>
                  </a:lnTo>
                  <a:lnTo>
                    <a:pt x="921639" y="30581"/>
                  </a:lnTo>
                  <a:lnTo>
                    <a:pt x="921639" y="42773"/>
                  </a:lnTo>
                  <a:lnTo>
                    <a:pt x="924687" y="45821"/>
                  </a:lnTo>
                  <a:lnTo>
                    <a:pt x="933843" y="45821"/>
                  </a:lnTo>
                  <a:lnTo>
                    <a:pt x="936891" y="44297"/>
                  </a:lnTo>
                  <a:lnTo>
                    <a:pt x="939939" y="41249"/>
                  </a:lnTo>
                  <a:lnTo>
                    <a:pt x="941463" y="44297"/>
                  </a:lnTo>
                  <a:lnTo>
                    <a:pt x="944600" y="44297"/>
                  </a:lnTo>
                  <a:lnTo>
                    <a:pt x="944600" y="29057"/>
                  </a:lnTo>
                  <a:lnTo>
                    <a:pt x="944600" y="18389"/>
                  </a:lnTo>
                  <a:close/>
                </a:path>
                <a:path w="2470784" h="58420">
                  <a:moveTo>
                    <a:pt x="979652" y="18389"/>
                  </a:moveTo>
                  <a:lnTo>
                    <a:pt x="976604" y="13817"/>
                  </a:lnTo>
                  <a:lnTo>
                    <a:pt x="965936" y="13817"/>
                  </a:lnTo>
                  <a:lnTo>
                    <a:pt x="962888" y="15341"/>
                  </a:lnTo>
                  <a:lnTo>
                    <a:pt x="959840" y="18389"/>
                  </a:lnTo>
                  <a:lnTo>
                    <a:pt x="959840" y="13817"/>
                  </a:lnTo>
                  <a:lnTo>
                    <a:pt x="955268" y="13817"/>
                  </a:lnTo>
                  <a:lnTo>
                    <a:pt x="955268" y="44297"/>
                  </a:lnTo>
                  <a:lnTo>
                    <a:pt x="959840" y="44297"/>
                  </a:lnTo>
                  <a:lnTo>
                    <a:pt x="959840" y="22961"/>
                  </a:lnTo>
                  <a:lnTo>
                    <a:pt x="962888" y="19913"/>
                  </a:lnTo>
                  <a:lnTo>
                    <a:pt x="965936" y="18389"/>
                  </a:lnTo>
                  <a:lnTo>
                    <a:pt x="972032" y="18389"/>
                  </a:lnTo>
                  <a:lnTo>
                    <a:pt x="975080" y="19913"/>
                  </a:lnTo>
                  <a:lnTo>
                    <a:pt x="975080" y="44297"/>
                  </a:lnTo>
                  <a:lnTo>
                    <a:pt x="979652" y="44297"/>
                  </a:lnTo>
                  <a:lnTo>
                    <a:pt x="979652" y="18389"/>
                  </a:lnTo>
                  <a:close/>
                </a:path>
                <a:path w="2470784" h="58420">
                  <a:moveTo>
                    <a:pt x="1014806" y="44297"/>
                  </a:moveTo>
                  <a:lnTo>
                    <a:pt x="1004036" y="26009"/>
                  </a:lnTo>
                  <a:lnTo>
                    <a:pt x="1013282" y="13817"/>
                  </a:lnTo>
                  <a:lnTo>
                    <a:pt x="1008608" y="13817"/>
                  </a:lnTo>
                  <a:lnTo>
                    <a:pt x="994892" y="30581"/>
                  </a:lnTo>
                  <a:lnTo>
                    <a:pt x="994892" y="0"/>
                  </a:lnTo>
                  <a:lnTo>
                    <a:pt x="990320" y="0"/>
                  </a:lnTo>
                  <a:lnTo>
                    <a:pt x="990320" y="44297"/>
                  </a:lnTo>
                  <a:lnTo>
                    <a:pt x="994892" y="44297"/>
                  </a:lnTo>
                  <a:lnTo>
                    <a:pt x="994892" y="36677"/>
                  </a:lnTo>
                  <a:lnTo>
                    <a:pt x="1000988" y="30581"/>
                  </a:lnTo>
                  <a:lnTo>
                    <a:pt x="1010132" y="44297"/>
                  </a:lnTo>
                  <a:lnTo>
                    <a:pt x="1014806" y="44297"/>
                  </a:lnTo>
                  <a:close/>
                </a:path>
                <a:path w="2470784" h="58420">
                  <a:moveTo>
                    <a:pt x="1043762" y="19913"/>
                  </a:moveTo>
                  <a:lnTo>
                    <a:pt x="1041476" y="16865"/>
                  </a:lnTo>
                  <a:lnTo>
                    <a:pt x="1039190" y="13817"/>
                  </a:lnTo>
                  <a:lnTo>
                    <a:pt x="1039190" y="21437"/>
                  </a:lnTo>
                  <a:lnTo>
                    <a:pt x="1039190" y="27533"/>
                  </a:lnTo>
                  <a:lnTo>
                    <a:pt x="1022413" y="27533"/>
                  </a:lnTo>
                  <a:lnTo>
                    <a:pt x="1023937" y="21437"/>
                  </a:lnTo>
                  <a:lnTo>
                    <a:pt x="1026985" y="16865"/>
                  </a:lnTo>
                  <a:lnTo>
                    <a:pt x="1036142" y="16865"/>
                  </a:lnTo>
                  <a:lnTo>
                    <a:pt x="1039190" y="21437"/>
                  </a:lnTo>
                  <a:lnTo>
                    <a:pt x="1039190" y="13817"/>
                  </a:lnTo>
                  <a:lnTo>
                    <a:pt x="1023937" y="13817"/>
                  </a:lnTo>
                  <a:lnTo>
                    <a:pt x="1017841" y="19913"/>
                  </a:lnTo>
                  <a:lnTo>
                    <a:pt x="1017841" y="39725"/>
                  </a:lnTo>
                  <a:lnTo>
                    <a:pt x="1023937" y="45821"/>
                  </a:lnTo>
                  <a:lnTo>
                    <a:pt x="1036142" y="45821"/>
                  </a:lnTo>
                  <a:lnTo>
                    <a:pt x="1042238" y="42773"/>
                  </a:lnTo>
                  <a:lnTo>
                    <a:pt x="1041476" y="41249"/>
                  </a:lnTo>
                  <a:lnTo>
                    <a:pt x="1040714" y="39725"/>
                  </a:lnTo>
                  <a:lnTo>
                    <a:pt x="1037666" y="41249"/>
                  </a:lnTo>
                  <a:lnTo>
                    <a:pt x="1026985" y="41249"/>
                  </a:lnTo>
                  <a:lnTo>
                    <a:pt x="1022413" y="38201"/>
                  </a:lnTo>
                  <a:lnTo>
                    <a:pt x="1022413" y="30581"/>
                  </a:lnTo>
                  <a:lnTo>
                    <a:pt x="1043762" y="30581"/>
                  </a:lnTo>
                  <a:lnTo>
                    <a:pt x="1043762" y="27533"/>
                  </a:lnTo>
                  <a:lnTo>
                    <a:pt x="1043762" y="19913"/>
                  </a:lnTo>
                  <a:close/>
                </a:path>
                <a:path w="2470784" h="58420">
                  <a:moveTo>
                    <a:pt x="1075766" y="13817"/>
                  </a:moveTo>
                  <a:lnTo>
                    <a:pt x="1069670" y="13817"/>
                  </a:lnTo>
                  <a:lnTo>
                    <a:pt x="1063574" y="32105"/>
                  </a:lnTo>
                  <a:lnTo>
                    <a:pt x="1063574" y="35153"/>
                  </a:lnTo>
                  <a:lnTo>
                    <a:pt x="1062050" y="38201"/>
                  </a:lnTo>
                  <a:lnTo>
                    <a:pt x="1062050" y="41249"/>
                  </a:lnTo>
                  <a:lnTo>
                    <a:pt x="1060526" y="41249"/>
                  </a:lnTo>
                  <a:lnTo>
                    <a:pt x="1060526" y="38201"/>
                  </a:lnTo>
                  <a:lnTo>
                    <a:pt x="1057478" y="32105"/>
                  </a:lnTo>
                  <a:lnTo>
                    <a:pt x="1052906" y="13817"/>
                  </a:lnTo>
                  <a:lnTo>
                    <a:pt x="1046810" y="13817"/>
                  </a:lnTo>
                  <a:lnTo>
                    <a:pt x="1057478" y="44297"/>
                  </a:lnTo>
                  <a:lnTo>
                    <a:pt x="1063574" y="44297"/>
                  </a:lnTo>
                  <a:lnTo>
                    <a:pt x="1075766" y="13817"/>
                  </a:lnTo>
                  <a:close/>
                </a:path>
                <a:path w="2470784" h="58420">
                  <a:moveTo>
                    <a:pt x="1104811" y="19913"/>
                  </a:moveTo>
                  <a:lnTo>
                    <a:pt x="1102525" y="16865"/>
                  </a:lnTo>
                  <a:lnTo>
                    <a:pt x="1100239" y="13817"/>
                  </a:lnTo>
                  <a:lnTo>
                    <a:pt x="1100239" y="21437"/>
                  </a:lnTo>
                  <a:lnTo>
                    <a:pt x="1100239" y="27533"/>
                  </a:lnTo>
                  <a:lnTo>
                    <a:pt x="1083475" y="27533"/>
                  </a:lnTo>
                  <a:lnTo>
                    <a:pt x="1083475" y="21437"/>
                  </a:lnTo>
                  <a:lnTo>
                    <a:pt x="1088047" y="16865"/>
                  </a:lnTo>
                  <a:lnTo>
                    <a:pt x="1097191" y="16865"/>
                  </a:lnTo>
                  <a:lnTo>
                    <a:pt x="1100239" y="21437"/>
                  </a:lnTo>
                  <a:lnTo>
                    <a:pt x="1100239" y="13817"/>
                  </a:lnTo>
                  <a:lnTo>
                    <a:pt x="1084999" y="13817"/>
                  </a:lnTo>
                  <a:lnTo>
                    <a:pt x="1078903" y="19913"/>
                  </a:lnTo>
                  <a:lnTo>
                    <a:pt x="1078903" y="39725"/>
                  </a:lnTo>
                  <a:lnTo>
                    <a:pt x="1084999" y="45821"/>
                  </a:lnTo>
                  <a:lnTo>
                    <a:pt x="1097191" y="45821"/>
                  </a:lnTo>
                  <a:lnTo>
                    <a:pt x="1103287" y="42773"/>
                  </a:lnTo>
                  <a:lnTo>
                    <a:pt x="1102525" y="41249"/>
                  </a:lnTo>
                  <a:lnTo>
                    <a:pt x="1101763" y="39725"/>
                  </a:lnTo>
                  <a:lnTo>
                    <a:pt x="1098715" y="41249"/>
                  </a:lnTo>
                  <a:lnTo>
                    <a:pt x="1088047" y="41249"/>
                  </a:lnTo>
                  <a:lnTo>
                    <a:pt x="1083475" y="38201"/>
                  </a:lnTo>
                  <a:lnTo>
                    <a:pt x="1083475" y="30581"/>
                  </a:lnTo>
                  <a:lnTo>
                    <a:pt x="1104811" y="30581"/>
                  </a:lnTo>
                  <a:lnTo>
                    <a:pt x="1104811" y="27533"/>
                  </a:lnTo>
                  <a:lnTo>
                    <a:pt x="1104811" y="19913"/>
                  </a:lnTo>
                  <a:close/>
                </a:path>
                <a:path w="2470784" h="58420">
                  <a:moveTo>
                    <a:pt x="1129195" y="13817"/>
                  </a:moveTo>
                  <a:lnTo>
                    <a:pt x="1123099" y="13817"/>
                  </a:lnTo>
                  <a:lnTo>
                    <a:pt x="1120051" y="15341"/>
                  </a:lnTo>
                  <a:lnTo>
                    <a:pt x="1117003" y="19913"/>
                  </a:lnTo>
                  <a:lnTo>
                    <a:pt x="1117003" y="13817"/>
                  </a:lnTo>
                  <a:lnTo>
                    <a:pt x="1112431" y="13817"/>
                  </a:lnTo>
                  <a:lnTo>
                    <a:pt x="1112431" y="44297"/>
                  </a:lnTo>
                  <a:lnTo>
                    <a:pt x="1117003" y="44297"/>
                  </a:lnTo>
                  <a:lnTo>
                    <a:pt x="1117003" y="26009"/>
                  </a:lnTo>
                  <a:lnTo>
                    <a:pt x="1120051" y="19913"/>
                  </a:lnTo>
                  <a:lnTo>
                    <a:pt x="1123099" y="18389"/>
                  </a:lnTo>
                  <a:lnTo>
                    <a:pt x="1127671" y="18389"/>
                  </a:lnTo>
                  <a:lnTo>
                    <a:pt x="1129195" y="13817"/>
                  </a:lnTo>
                  <a:close/>
                </a:path>
                <a:path w="2470784" h="58420">
                  <a:moveTo>
                    <a:pt x="1153579" y="30581"/>
                  </a:moveTo>
                  <a:lnTo>
                    <a:pt x="1139863" y="26009"/>
                  </a:lnTo>
                  <a:lnTo>
                    <a:pt x="1136815" y="24485"/>
                  </a:lnTo>
                  <a:lnTo>
                    <a:pt x="1136815" y="19913"/>
                  </a:lnTo>
                  <a:lnTo>
                    <a:pt x="1138339" y="16865"/>
                  </a:lnTo>
                  <a:lnTo>
                    <a:pt x="1145959" y="16865"/>
                  </a:lnTo>
                  <a:lnTo>
                    <a:pt x="1147483" y="18389"/>
                  </a:lnTo>
                  <a:lnTo>
                    <a:pt x="1150531" y="19913"/>
                  </a:lnTo>
                  <a:lnTo>
                    <a:pt x="1152055" y="16865"/>
                  </a:lnTo>
                  <a:lnTo>
                    <a:pt x="1150531" y="15341"/>
                  </a:lnTo>
                  <a:lnTo>
                    <a:pt x="1145959" y="13817"/>
                  </a:lnTo>
                  <a:lnTo>
                    <a:pt x="1136815" y="13817"/>
                  </a:lnTo>
                  <a:lnTo>
                    <a:pt x="1132243" y="16865"/>
                  </a:lnTo>
                  <a:lnTo>
                    <a:pt x="1132243" y="27533"/>
                  </a:lnTo>
                  <a:lnTo>
                    <a:pt x="1141387" y="30581"/>
                  </a:lnTo>
                  <a:lnTo>
                    <a:pt x="1144435" y="32105"/>
                  </a:lnTo>
                  <a:lnTo>
                    <a:pt x="1149007" y="33629"/>
                  </a:lnTo>
                  <a:lnTo>
                    <a:pt x="1149007" y="39725"/>
                  </a:lnTo>
                  <a:lnTo>
                    <a:pt x="1145959" y="41249"/>
                  </a:lnTo>
                  <a:lnTo>
                    <a:pt x="1138339" y="41249"/>
                  </a:lnTo>
                  <a:lnTo>
                    <a:pt x="1135291" y="39725"/>
                  </a:lnTo>
                  <a:lnTo>
                    <a:pt x="1133767" y="38201"/>
                  </a:lnTo>
                  <a:lnTo>
                    <a:pt x="1130719" y="41249"/>
                  </a:lnTo>
                  <a:lnTo>
                    <a:pt x="1133767" y="44297"/>
                  </a:lnTo>
                  <a:lnTo>
                    <a:pt x="1138339" y="45821"/>
                  </a:lnTo>
                  <a:lnTo>
                    <a:pt x="1141387" y="45821"/>
                  </a:lnTo>
                  <a:lnTo>
                    <a:pt x="1149007" y="45821"/>
                  </a:lnTo>
                  <a:lnTo>
                    <a:pt x="1153579" y="41249"/>
                  </a:lnTo>
                  <a:lnTo>
                    <a:pt x="1153579" y="30581"/>
                  </a:lnTo>
                  <a:close/>
                </a:path>
                <a:path w="2470784" h="58420">
                  <a:moveTo>
                    <a:pt x="1182636" y="18389"/>
                  </a:moveTo>
                  <a:lnTo>
                    <a:pt x="1179588" y="13817"/>
                  </a:lnTo>
                  <a:lnTo>
                    <a:pt x="1167396" y="13817"/>
                  </a:lnTo>
                  <a:lnTo>
                    <a:pt x="1162723" y="15341"/>
                  </a:lnTo>
                  <a:lnTo>
                    <a:pt x="1159675" y="16865"/>
                  </a:lnTo>
                  <a:lnTo>
                    <a:pt x="1161199" y="21437"/>
                  </a:lnTo>
                  <a:lnTo>
                    <a:pt x="1164336" y="19913"/>
                  </a:lnTo>
                  <a:lnTo>
                    <a:pt x="1167396" y="18389"/>
                  </a:lnTo>
                  <a:lnTo>
                    <a:pt x="1176540" y="18389"/>
                  </a:lnTo>
                  <a:lnTo>
                    <a:pt x="1178064" y="21437"/>
                  </a:lnTo>
                  <a:lnTo>
                    <a:pt x="1178064" y="26009"/>
                  </a:lnTo>
                  <a:lnTo>
                    <a:pt x="1178064" y="29057"/>
                  </a:lnTo>
                  <a:lnTo>
                    <a:pt x="1178064" y="38201"/>
                  </a:lnTo>
                  <a:lnTo>
                    <a:pt x="1171968" y="41249"/>
                  </a:lnTo>
                  <a:lnTo>
                    <a:pt x="1165860" y="41249"/>
                  </a:lnTo>
                  <a:lnTo>
                    <a:pt x="1164336" y="39725"/>
                  </a:lnTo>
                  <a:lnTo>
                    <a:pt x="1164336" y="32105"/>
                  </a:lnTo>
                  <a:lnTo>
                    <a:pt x="1167396" y="30581"/>
                  </a:lnTo>
                  <a:lnTo>
                    <a:pt x="1178064" y="29057"/>
                  </a:lnTo>
                  <a:lnTo>
                    <a:pt x="1178064" y="26009"/>
                  </a:lnTo>
                  <a:lnTo>
                    <a:pt x="1164336" y="27533"/>
                  </a:lnTo>
                  <a:lnTo>
                    <a:pt x="1158151" y="30581"/>
                  </a:lnTo>
                  <a:lnTo>
                    <a:pt x="1158151" y="42773"/>
                  </a:lnTo>
                  <a:lnTo>
                    <a:pt x="1162723" y="45821"/>
                  </a:lnTo>
                  <a:lnTo>
                    <a:pt x="1171968" y="45821"/>
                  </a:lnTo>
                  <a:lnTo>
                    <a:pt x="1175016" y="44297"/>
                  </a:lnTo>
                  <a:lnTo>
                    <a:pt x="1178064" y="41249"/>
                  </a:lnTo>
                  <a:lnTo>
                    <a:pt x="1178064" y="44297"/>
                  </a:lnTo>
                  <a:lnTo>
                    <a:pt x="1182636" y="44297"/>
                  </a:lnTo>
                  <a:lnTo>
                    <a:pt x="1182636" y="29057"/>
                  </a:lnTo>
                  <a:lnTo>
                    <a:pt x="1182636" y="18389"/>
                  </a:lnTo>
                  <a:close/>
                </a:path>
                <a:path w="2470784" h="58420">
                  <a:moveTo>
                    <a:pt x="1217688" y="18389"/>
                  </a:moveTo>
                  <a:lnTo>
                    <a:pt x="1214640" y="13817"/>
                  </a:lnTo>
                  <a:lnTo>
                    <a:pt x="1203972" y="13817"/>
                  </a:lnTo>
                  <a:lnTo>
                    <a:pt x="1200924" y="15341"/>
                  </a:lnTo>
                  <a:lnTo>
                    <a:pt x="1197876" y="18389"/>
                  </a:lnTo>
                  <a:lnTo>
                    <a:pt x="1196352" y="13817"/>
                  </a:lnTo>
                  <a:lnTo>
                    <a:pt x="1193304" y="13817"/>
                  </a:lnTo>
                  <a:lnTo>
                    <a:pt x="1193304" y="44297"/>
                  </a:lnTo>
                  <a:lnTo>
                    <a:pt x="1197876" y="44297"/>
                  </a:lnTo>
                  <a:lnTo>
                    <a:pt x="1197876" y="22961"/>
                  </a:lnTo>
                  <a:lnTo>
                    <a:pt x="1202448" y="18389"/>
                  </a:lnTo>
                  <a:lnTo>
                    <a:pt x="1210068" y="18389"/>
                  </a:lnTo>
                  <a:lnTo>
                    <a:pt x="1211592" y="19913"/>
                  </a:lnTo>
                  <a:lnTo>
                    <a:pt x="1211592" y="44297"/>
                  </a:lnTo>
                  <a:lnTo>
                    <a:pt x="1217688" y="44297"/>
                  </a:lnTo>
                  <a:lnTo>
                    <a:pt x="1217688" y="18389"/>
                  </a:lnTo>
                  <a:close/>
                </a:path>
                <a:path w="2470784" h="58420">
                  <a:moveTo>
                    <a:pt x="1251305" y="101"/>
                  </a:moveTo>
                  <a:lnTo>
                    <a:pt x="1246733" y="101"/>
                  </a:lnTo>
                  <a:lnTo>
                    <a:pt x="1246733" y="16865"/>
                  </a:lnTo>
                  <a:lnTo>
                    <a:pt x="1246733" y="21437"/>
                  </a:lnTo>
                  <a:lnTo>
                    <a:pt x="1246733" y="36677"/>
                  </a:lnTo>
                  <a:lnTo>
                    <a:pt x="1242161" y="41249"/>
                  </a:lnTo>
                  <a:lnTo>
                    <a:pt x="1232916" y="41249"/>
                  </a:lnTo>
                  <a:lnTo>
                    <a:pt x="1229868" y="36677"/>
                  </a:lnTo>
                  <a:lnTo>
                    <a:pt x="1229868" y="22961"/>
                  </a:lnTo>
                  <a:lnTo>
                    <a:pt x="1234440" y="18389"/>
                  </a:lnTo>
                  <a:lnTo>
                    <a:pt x="1243685" y="18389"/>
                  </a:lnTo>
                  <a:lnTo>
                    <a:pt x="1246733" y="21437"/>
                  </a:lnTo>
                  <a:lnTo>
                    <a:pt x="1246733" y="16865"/>
                  </a:lnTo>
                  <a:lnTo>
                    <a:pt x="1243685" y="15341"/>
                  </a:lnTo>
                  <a:lnTo>
                    <a:pt x="1242161" y="13817"/>
                  </a:lnTo>
                  <a:lnTo>
                    <a:pt x="1231392" y="13817"/>
                  </a:lnTo>
                  <a:lnTo>
                    <a:pt x="1225296" y="19913"/>
                  </a:lnTo>
                  <a:lnTo>
                    <a:pt x="1225296" y="39725"/>
                  </a:lnTo>
                  <a:lnTo>
                    <a:pt x="1229868" y="45821"/>
                  </a:lnTo>
                  <a:lnTo>
                    <a:pt x="1242161" y="45821"/>
                  </a:lnTo>
                  <a:lnTo>
                    <a:pt x="1245209" y="44297"/>
                  </a:lnTo>
                  <a:lnTo>
                    <a:pt x="1246733" y="41249"/>
                  </a:lnTo>
                  <a:lnTo>
                    <a:pt x="1248257" y="44297"/>
                  </a:lnTo>
                  <a:lnTo>
                    <a:pt x="1251305" y="44297"/>
                  </a:lnTo>
                  <a:lnTo>
                    <a:pt x="1251305" y="18389"/>
                  </a:lnTo>
                  <a:lnTo>
                    <a:pt x="1251305" y="16865"/>
                  </a:lnTo>
                  <a:lnTo>
                    <a:pt x="1251305" y="101"/>
                  </a:lnTo>
                  <a:close/>
                </a:path>
                <a:path w="2470784" h="58420">
                  <a:moveTo>
                    <a:pt x="2438501" y="41249"/>
                  </a:moveTo>
                  <a:lnTo>
                    <a:pt x="2430881" y="41249"/>
                  </a:lnTo>
                  <a:lnTo>
                    <a:pt x="2430881" y="4673"/>
                  </a:lnTo>
                  <a:lnTo>
                    <a:pt x="2426309" y="4673"/>
                  </a:lnTo>
                  <a:lnTo>
                    <a:pt x="2424785" y="6197"/>
                  </a:lnTo>
                  <a:lnTo>
                    <a:pt x="2421737" y="7721"/>
                  </a:lnTo>
                  <a:lnTo>
                    <a:pt x="2418689" y="7721"/>
                  </a:lnTo>
                  <a:lnTo>
                    <a:pt x="2418689" y="10769"/>
                  </a:lnTo>
                  <a:lnTo>
                    <a:pt x="2424785" y="10769"/>
                  </a:lnTo>
                  <a:lnTo>
                    <a:pt x="2424785" y="41249"/>
                  </a:lnTo>
                  <a:lnTo>
                    <a:pt x="2415540" y="41249"/>
                  </a:lnTo>
                  <a:lnTo>
                    <a:pt x="2415540" y="44297"/>
                  </a:lnTo>
                  <a:lnTo>
                    <a:pt x="2438501" y="44297"/>
                  </a:lnTo>
                  <a:lnTo>
                    <a:pt x="2438501" y="41249"/>
                  </a:lnTo>
                  <a:close/>
                </a:path>
                <a:path w="2470784" h="58420">
                  <a:moveTo>
                    <a:pt x="2470505" y="22860"/>
                  </a:moveTo>
                  <a:lnTo>
                    <a:pt x="2465933" y="19812"/>
                  </a:lnTo>
                  <a:lnTo>
                    <a:pt x="2453741" y="19812"/>
                  </a:lnTo>
                  <a:lnTo>
                    <a:pt x="2452217" y="21336"/>
                  </a:lnTo>
                  <a:lnTo>
                    <a:pt x="2453741" y="9144"/>
                  </a:lnTo>
                  <a:lnTo>
                    <a:pt x="2468981" y="9144"/>
                  </a:lnTo>
                  <a:lnTo>
                    <a:pt x="2468981" y="4572"/>
                  </a:lnTo>
                  <a:lnTo>
                    <a:pt x="2449080" y="4572"/>
                  </a:lnTo>
                  <a:lnTo>
                    <a:pt x="2447556" y="24384"/>
                  </a:lnTo>
                  <a:lnTo>
                    <a:pt x="2450693" y="25908"/>
                  </a:lnTo>
                  <a:lnTo>
                    <a:pt x="2453741" y="22860"/>
                  </a:lnTo>
                  <a:lnTo>
                    <a:pt x="2462885" y="22860"/>
                  </a:lnTo>
                  <a:lnTo>
                    <a:pt x="2465933" y="27432"/>
                  </a:lnTo>
                  <a:lnTo>
                    <a:pt x="2465933" y="38201"/>
                  </a:lnTo>
                  <a:lnTo>
                    <a:pt x="2461361" y="41249"/>
                  </a:lnTo>
                  <a:lnTo>
                    <a:pt x="2452217" y="41249"/>
                  </a:lnTo>
                  <a:lnTo>
                    <a:pt x="2449080" y="39725"/>
                  </a:lnTo>
                  <a:lnTo>
                    <a:pt x="2446032" y="36677"/>
                  </a:lnTo>
                  <a:lnTo>
                    <a:pt x="2444508" y="39725"/>
                  </a:lnTo>
                  <a:lnTo>
                    <a:pt x="2450693" y="45821"/>
                  </a:lnTo>
                  <a:lnTo>
                    <a:pt x="2456789" y="45821"/>
                  </a:lnTo>
                  <a:lnTo>
                    <a:pt x="2464409" y="45821"/>
                  </a:lnTo>
                  <a:lnTo>
                    <a:pt x="2470505" y="41249"/>
                  </a:lnTo>
                  <a:lnTo>
                    <a:pt x="2470505" y="228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3" name="object 74"/>
            <p:cNvSpPr/>
            <p:nvPr/>
          </p:nvSpPr>
          <p:spPr>
            <a:xfrm>
              <a:off x="6694282" y="5177377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4" h="5079">
                  <a:moveTo>
                    <a:pt x="172212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72212" y="4559"/>
                  </a:lnTo>
                  <a:lnTo>
                    <a:pt x="172212" y="0"/>
                  </a:lnTo>
                  <a:close/>
                </a:path>
                <a:path w="2585084" h="5079">
                  <a:moveTo>
                    <a:pt x="265176" y="0"/>
                  </a:moveTo>
                  <a:lnTo>
                    <a:pt x="260591" y="0"/>
                  </a:lnTo>
                  <a:lnTo>
                    <a:pt x="260591" y="4559"/>
                  </a:lnTo>
                  <a:lnTo>
                    <a:pt x="265176" y="4559"/>
                  </a:lnTo>
                  <a:lnTo>
                    <a:pt x="265176" y="0"/>
                  </a:lnTo>
                  <a:close/>
                </a:path>
                <a:path w="2585084" h="5079">
                  <a:moveTo>
                    <a:pt x="358140" y="0"/>
                  </a:moveTo>
                  <a:lnTo>
                    <a:pt x="355092" y="0"/>
                  </a:lnTo>
                  <a:lnTo>
                    <a:pt x="355092" y="4559"/>
                  </a:lnTo>
                  <a:lnTo>
                    <a:pt x="358140" y="4559"/>
                  </a:lnTo>
                  <a:lnTo>
                    <a:pt x="358140" y="0"/>
                  </a:lnTo>
                  <a:close/>
                </a:path>
                <a:path w="2585084" h="5079">
                  <a:moveTo>
                    <a:pt x="2584704" y="0"/>
                  </a:moveTo>
                  <a:lnTo>
                    <a:pt x="448056" y="0"/>
                  </a:lnTo>
                  <a:lnTo>
                    <a:pt x="448056" y="4559"/>
                  </a:lnTo>
                  <a:lnTo>
                    <a:pt x="2584704" y="4559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4" name="object 75"/>
            <p:cNvSpPr/>
            <p:nvPr/>
          </p:nvSpPr>
          <p:spPr>
            <a:xfrm>
              <a:off x="6762328" y="5057025"/>
              <a:ext cx="3114242" cy="73219"/>
            </a:xfrm>
            <a:custGeom>
              <a:avLst/>
              <a:gdLst/>
              <a:ahLst/>
              <a:cxnLst/>
              <a:rect l="l" t="t" r="r" b="b"/>
              <a:pathLst>
                <a:path w="2484754" h="58420">
                  <a:moveTo>
                    <a:pt x="22860" y="41249"/>
                  </a:moveTo>
                  <a:lnTo>
                    <a:pt x="15240" y="41249"/>
                  </a:lnTo>
                  <a:lnTo>
                    <a:pt x="15240" y="4673"/>
                  </a:lnTo>
                  <a:lnTo>
                    <a:pt x="10668" y="4673"/>
                  </a:lnTo>
                  <a:lnTo>
                    <a:pt x="9144" y="6197"/>
                  </a:lnTo>
                  <a:lnTo>
                    <a:pt x="6096" y="7721"/>
                  </a:lnTo>
                  <a:lnTo>
                    <a:pt x="1524" y="7721"/>
                  </a:lnTo>
                  <a:lnTo>
                    <a:pt x="1524" y="10769"/>
                  </a:lnTo>
                  <a:lnTo>
                    <a:pt x="9144" y="10769"/>
                  </a:lnTo>
                  <a:lnTo>
                    <a:pt x="9144" y="41249"/>
                  </a:lnTo>
                  <a:lnTo>
                    <a:pt x="0" y="41249"/>
                  </a:lnTo>
                  <a:lnTo>
                    <a:pt x="0" y="45821"/>
                  </a:lnTo>
                  <a:lnTo>
                    <a:pt x="22860" y="45821"/>
                  </a:lnTo>
                  <a:lnTo>
                    <a:pt x="22860" y="41249"/>
                  </a:lnTo>
                  <a:close/>
                </a:path>
                <a:path w="2484754" h="58420">
                  <a:moveTo>
                    <a:pt x="54864" y="10769"/>
                  </a:moveTo>
                  <a:lnTo>
                    <a:pt x="52578" y="7721"/>
                  </a:lnTo>
                  <a:lnTo>
                    <a:pt x="50292" y="4673"/>
                  </a:lnTo>
                  <a:lnTo>
                    <a:pt x="50292" y="13817"/>
                  </a:lnTo>
                  <a:lnTo>
                    <a:pt x="50292" y="36677"/>
                  </a:lnTo>
                  <a:lnTo>
                    <a:pt x="47244" y="41249"/>
                  </a:lnTo>
                  <a:lnTo>
                    <a:pt x="38087" y="41249"/>
                  </a:lnTo>
                  <a:lnTo>
                    <a:pt x="35039" y="36677"/>
                  </a:lnTo>
                  <a:lnTo>
                    <a:pt x="35039" y="13817"/>
                  </a:lnTo>
                  <a:lnTo>
                    <a:pt x="38087" y="7721"/>
                  </a:lnTo>
                  <a:lnTo>
                    <a:pt x="47244" y="7721"/>
                  </a:lnTo>
                  <a:lnTo>
                    <a:pt x="50292" y="13817"/>
                  </a:lnTo>
                  <a:lnTo>
                    <a:pt x="50292" y="4673"/>
                  </a:lnTo>
                  <a:lnTo>
                    <a:pt x="35039" y="4673"/>
                  </a:lnTo>
                  <a:lnTo>
                    <a:pt x="28943" y="10769"/>
                  </a:lnTo>
                  <a:lnTo>
                    <a:pt x="28943" y="38201"/>
                  </a:lnTo>
                  <a:lnTo>
                    <a:pt x="35039" y="45821"/>
                  </a:lnTo>
                  <a:lnTo>
                    <a:pt x="50292" y="45821"/>
                  </a:lnTo>
                  <a:lnTo>
                    <a:pt x="53035" y="41249"/>
                  </a:lnTo>
                  <a:lnTo>
                    <a:pt x="54864" y="38201"/>
                  </a:lnTo>
                  <a:lnTo>
                    <a:pt x="54864" y="10769"/>
                  </a:lnTo>
                  <a:close/>
                </a:path>
                <a:path w="2484754" h="58420">
                  <a:moveTo>
                    <a:pt x="466902" y="7721"/>
                  </a:moveTo>
                  <a:lnTo>
                    <a:pt x="463854" y="6197"/>
                  </a:lnTo>
                  <a:lnTo>
                    <a:pt x="460806" y="3149"/>
                  </a:lnTo>
                  <a:lnTo>
                    <a:pt x="454710" y="3149"/>
                  </a:lnTo>
                  <a:lnTo>
                    <a:pt x="447065" y="4559"/>
                  </a:lnTo>
                  <a:lnTo>
                    <a:pt x="440728" y="8674"/>
                  </a:lnTo>
                  <a:lnTo>
                    <a:pt x="436410" y="15367"/>
                  </a:lnTo>
                  <a:lnTo>
                    <a:pt x="434809" y="24485"/>
                  </a:lnTo>
                  <a:lnTo>
                    <a:pt x="436410" y="33604"/>
                  </a:lnTo>
                  <a:lnTo>
                    <a:pt x="440728" y="40297"/>
                  </a:lnTo>
                  <a:lnTo>
                    <a:pt x="447065" y="44411"/>
                  </a:lnTo>
                  <a:lnTo>
                    <a:pt x="454710" y="45821"/>
                  </a:lnTo>
                  <a:lnTo>
                    <a:pt x="459282" y="45821"/>
                  </a:lnTo>
                  <a:lnTo>
                    <a:pt x="463854" y="44297"/>
                  </a:lnTo>
                  <a:lnTo>
                    <a:pt x="466902" y="41249"/>
                  </a:lnTo>
                  <a:lnTo>
                    <a:pt x="466902" y="24485"/>
                  </a:lnTo>
                  <a:lnTo>
                    <a:pt x="453097" y="24485"/>
                  </a:lnTo>
                  <a:lnTo>
                    <a:pt x="453097" y="27533"/>
                  </a:lnTo>
                  <a:lnTo>
                    <a:pt x="462330" y="27533"/>
                  </a:lnTo>
                  <a:lnTo>
                    <a:pt x="462330" y="39725"/>
                  </a:lnTo>
                  <a:lnTo>
                    <a:pt x="460806" y="41249"/>
                  </a:lnTo>
                  <a:lnTo>
                    <a:pt x="445477" y="41249"/>
                  </a:lnTo>
                  <a:lnTo>
                    <a:pt x="440905" y="35153"/>
                  </a:lnTo>
                  <a:lnTo>
                    <a:pt x="440905" y="13817"/>
                  </a:lnTo>
                  <a:lnTo>
                    <a:pt x="445477" y="7721"/>
                  </a:lnTo>
                  <a:lnTo>
                    <a:pt x="459282" y="7721"/>
                  </a:lnTo>
                  <a:lnTo>
                    <a:pt x="463854" y="12293"/>
                  </a:lnTo>
                  <a:lnTo>
                    <a:pt x="466902" y="7721"/>
                  </a:lnTo>
                  <a:close/>
                </a:path>
                <a:path w="2484754" h="58420">
                  <a:moveTo>
                    <a:pt x="500443" y="19812"/>
                  </a:moveTo>
                  <a:lnTo>
                    <a:pt x="499300" y="18288"/>
                  </a:lnTo>
                  <a:lnTo>
                    <a:pt x="495871" y="13716"/>
                  </a:lnTo>
                  <a:lnTo>
                    <a:pt x="495871" y="21336"/>
                  </a:lnTo>
                  <a:lnTo>
                    <a:pt x="495871" y="27533"/>
                  </a:lnTo>
                  <a:lnTo>
                    <a:pt x="479005" y="27533"/>
                  </a:lnTo>
                  <a:lnTo>
                    <a:pt x="479005" y="21336"/>
                  </a:lnTo>
                  <a:lnTo>
                    <a:pt x="483666" y="18288"/>
                  </a:lnTo>
                  <a:lnTo>
                    <a:pt x="492823" y="18288"/>
                  </a:lnTo>
                  <a:lnTo>
                    <a:pt x="495871" y="21336"/>
                  </a:lnTo>
                  <a:lnTo>
                    <a:pt x="495871" y="13716"/>
                  </a:lnTo>
                  <a:lnTo>
                    <a:pt x="480529" y="13716"/>
                  </a:lnTo>
                  <a:lnTo>
                    <a:pt x="474433" y="19812"/>
                  </a:lnTo>
                  <a:lnTo>
                    <a:pt x="474433" y="39725"/>
                  </a:lnTo>
                  <a:lnTo>
                    <a:pt x="480529" y="45821"/>
                  </a:lnTo>
                  <a:lnTo>
                    <a:pt x="492823" y="45821"/>
                  </a:lnTo>
                  <a:lnTo>
                    <a:pt x="498919" y="42773"/>
                  </a:lnTo>
                  <a:lnTo>
                    <a:pt x="498157" y="41249"/>
                  </a:lnTo>
                  <a:lnTo>
                    <a:pt x="497395" y="39725"/>
                  </a:lnTo>
                  <a:lnTo>
                    <a:pt x="494347" y="41249"/>
                  </a:lnTo>
                  <a:lnTo>
                    <a:pt x="483666" y="41249"/>
                  </a:lnTo>
                  <a:lnTo>
                    <a:pt x="479005" y="38201"/>
                  </a:lnTo>
                  <a:lnTo>
                    <a:pt x="479005" y="30581"/>
                  </a:lnTo>
                  <a:lnTo>
                    <a:pt x="500443" y="30581"/>
                  </a:lnTo>
                  <a:lnTo>
                    <a:pt x="500443" y="27533"/>
                  </a:lnTo>
                  <a:lnTo>
                    <a:pt x="500443" y="19812"/>
                  </a:lnTo>
                  <a:close/>
                </a:path>
                <a:path w="2484754" h="58420">
                  <a:moveTo>
                    <a:pt x="524827" y="13716"/>
                  </a:moveTo>
                  <a:lnTo>
                    <a:pt x="518731" y="13716"/>
                  </a:lnTo>
                  <a:lnTo>
                    <a:pt x="512635" y="19812"/>
                  </a:lnTo>
                  <a:lnTo>
                    <a:pt x="512635" y="13716"/>
                  </a:lnTo>
                  <a:lnTo>
                    <a:pt x="508063" y="13716"/>
                  </a:lnTo>
                  <a:lnTo>
                    <a:pt x="508063" y="45821"/>
                  </a:lnTo>
                  <a:lnTo>
                    <a:pt x="512635" y="45821"/>
                  </a:lnTo>
                  <a:lnTo>
                    <a:pt x="512635" y="25908"/>
                  </a:lnTo>
                  <a:lnTo>
                    <a:pt x="515683" y="19812"/>
                  </a:lnTo>
                  <a:lnTo>
                    <a:pt x="518731" y="18288"/>
                  </a:lnTo>
                  <a:lnTo>
                    <a:pt x="523303" y="18288"/>
                  </a:lnTo>
                  <a:lnTo>
                    <a:pt x="524827" y="13716"/>
                  </a:lnTo>
                  <a:close/>
                </a:path>
                <a:path w="2484754" h="58420">
                  <a:moveTo>
                    <a:pt x="572160" y="18288"/>
                  </a:moveTo>
                  <a:lnTo>
                    <a:pt x="569112" y="13716"/>
                  </a:lnTo>
                  <a:lnTo>
                    <a:pt x="558444" y="13716"/>
                  </a:lnTo>
                  <a:lnTo>
                    <a:pt x="552348" y="19812"/>
                  </a:lnTo>
                  <a:lnTo>
                    <a:pt x="550824" y="15240"/>
                  </a:lnTo>
                  <a:lnTo>
                    <a:pt x="549300" y="13716"/>
                  </a:lnTo>
                  <a:lnTo>
                    <a:pt x="540156" y="13716"/>
                  </a:lnTo>
                  <a:lnTo>
                    <a:pt x="537108" y="16764"/>
                  </a:lnTo>
                  <a:lnTo>
                    <a:pt x="534060" y="18288"/>
                  </a:lnTo>
                  <a:lnTo>
                    <a:pt x="534060" y="13716"/>
                  </a:lnTo>
                  <a:lnTo>
                    <a:pt x="529488" y="13716"/>
                  </a:lnTo>
                  <a:lnTo>
                    <a:pt x="529488" y="45821"/>
                  </a:lnTo>
                  <a:lnTo>
                    <a:pt x="535584" y="45821"/>
                  </a:lnTo>
                  <a:lnTo>
                    <a:pt x="535584" y="22961"/>
                  </a:lnTo>
                  <a:lnTo>
                    <a:pt x="537108" y="19812"/>
                  </a:lnTo>
                  <a:lnTo>
                    <a:pt x="540156" y="18288"/>
                  </a:lnTo>
                  <a:lnTo>
                    <a:pt x="546252" y="18288"/>
                  </a:lnTo>
                  <a:lnTo>
                    <a:pt x="547776" y="21336"/>
                  </a:lnTo>
                  <a:lnTo>
                    <a:pt x="547776" y="45821"/>
                  </a:lnTo>
                  <a:lnTo>
                    <a:pt x="553872" y="45821"/>
                  </a:lnTo>
                  <a:lnTo>
                    <a:pt x="553872" y="22961"/>
                  </a:lnTo>
                  <a:lnTo>
                    <a:pt x="556920" y="19812"/>
                  </a:lnTo>
                  <a:lnTo>
                    <a:pt x="558444" y="18288"/>
                  </a:lnTo>
                  <a:lnTo>
                    <a:pt x="564540" y="18288"/>
                  </a:lnTo>
                  <a:lnTo>
                    <a:pt x="567588" y="21336"/>
                  </a:lnTo>
                  <a:lnTo>
                    <a:pt x="567588" y="45821"/>
                  </a:lnTo>
                  <a:lnTo>
                    <a:pt x="572160" y="45821"/>
                  </a:lnTo>
                  <a:lnTo>
                    <a:pt x="572160" y="18288"/>
                  </a:lnTo>
                  <a:close/>
                </a:path>
                <a:path w="2484754" h="58420">
                  <a:moveTo>
                    <a:pt x="604354" y="18288"/>
                  </a:moveTo>
                  <a:lnTo>
                    <a:pt x="601306" y="13716"/>
                  </a:lnTo>
                  <a:lnTo>
                    <a:pt x="589026" y="13716"/>
                  </a:lnTo>
                  <a:lnTo>
                    <a:pt x="584441" y="15240"/>
                  </a:lnTo>
                  <a:lnTo>
                    <a:pt x="581393" y="18288"/>
                  </a:lnTo>
                  <a:lnTo>
                    <a:pt x="584441" y="21336"/>
                  </a:lnTo>
                  <a:lnTo>
                    <a:pt x="585965" y="19812"/>
                  </a:lnTo>
                  <a:lnTo>
                    <a:pt x="589026" y="18288"/>
                  </a:lnTo>
                  <a:lnTo>
                    <a:pt x="598170" y="18288"/>
                  </a:lnTo>
                  <a:lnTo>
                    <a:pt x="599694" y="21336"/>
                  </a:lnTo>
                  <a:lnTo>
                    <a:pt x="599694" y="25908"/>
                  </a:lnTo>
                  <a:lnTo>
                    <a:pt x="599694" y="29057"/>
                  </a:lnTo>
                  <a:lnTo>
                    <a:pt x="599694" y="38201"/>
                  </a:lnTo>
                  <a:lnTo>
                    <a:pt x="596646" y="41249"/>
                  </a:lnTo>
                  <a:lnTo>
                    <a:pt x="585965" y="41249"/>
                  </a:lnTo>
                  <a:lnTo>
                    <a:pt x="585965" y="33629"/>
                  </a:lnTo>
                  <a:lnTo>
                    <a:pt x="589026" y="30581"/>
                  </a:lnTo>
                  <a:lnTo>
                    <a:pt x="599694" y="29057"/>
                  </a:lnTo>
                  <a:lnTo>
                    <a:pt x="599694" y="25908"/>
                  </a:lnTo>
                  <a:lnTo>
                    <a:pt x="585965" y="27533"/>
                  </a:lnTo>
                  <a:lnTo>
                    <a:pt x="579869" y="30581"/>
                  </a:lnTo>
                  <a:lnTo>
                    <a:pt x="579869" y="42773"/>
                  </a:lnTo>
                  <a:lnTo>
                    <a:pt x="584441" y="45821"/>
                  </a:lnTo>
                  <a:lnTo>
                    <a:pt x="593598" y="45821"/>
                  </a:lnTo>
                  <a:lnTo>
                    <a:pt x="596646" y="44297"/>
                  </a:lnTo>
                  <a:lnTo>
                    <a:pt x="599694" y="41249"/>
                  </a:lnTo>
                  <a:lnTo>
                    <a:pt x="599694" y="45821"/>
                  </a:lnTo>
                  <a:lnTo>
                    <a:pt x="604354" y="45821"/>
                  </a:lnTo>
                  <a:lnTo>
                    <a:pt x="604354" y="29057"/>
                  </a:lnTo>
                  <a:lnTo>
                    <a:pt x="604354" y="18288"/>
                  </a:lnTo>
                  <a:close/>
                </a:path>
                <a:path w="2484754" h="58420">
                  <a:moveTo>
                    <a:pt x="639318" y="18288"/>
                  </a:moveTo>
                  <a:lnTo>
                    <a:pt x="636270" y="13716"/>
                  </a:lnTo>
                  <a:lnTo>
                    <a:pt x="625602" y="13716"/>
                  </a:lnTo>
                  <a:lnTo>
                    <a:pt x="622554" y="16764"/>
                  </a:lnTo>
                  <a:lnTo>
                    <a:pt x="619506" y="18288"/>
                  </a:lnTo>
                  <a:lnTo>
                    <a:pt x="617982" y="13716"/>
                  </a:lnTo>
                  <a:lnTo>
                    <a:pt x="614934" y="13716"/>
                  </a:lnTo>
                  <a:lnTo>
                    <a:pt x="614934" y="45821"/>
                  </a:lnTo>
                  <a:lnTo>
                    <a:pt x="619506" y="45821"/>
                  </a:lnTo>
                  <a:lnTo>
                    <a:pt x="619506" y="22961"/>
                  </a:lnTo>
                  <a:lnTo>
                    <a:pt x="622554" y="19812"/>
                  </a:lnTo>
                  <a:lnTo>
                    <a:pt x="624078" y="18288"/>
                  </a:lnTo>
                  <a:lnTo>
                    <a:pt x="631698" y="18288"/>
                  </a:lnTo>
                  <a:lnTo>
                    <a:pt x="633222" y="21336"/>
                  </a:lnTo>
                  <a:lnTo>
                    <a:pt x="633222" y="45821"/>
                  </a:lnTo>
                  <a:lnTo>
                    <a:pt x="639318" y="45821"/>
                  </a:lnTo>
                  <a:lnTo>
                    <a:pt x="639318" y="18288"/>
                  </a:lnTo>
                  <a:close/>
                </a:path>
                <a:path w="2484754" h="58420">
                  <a:moveTo>
                    <a:pt x="672934" y="13716"/>
                  </a:moveTo>
                  <a:lnTo>
                    <a:pt x="666838" y="13716"/>
                  </a:lnTo>
                  <a:lnTo>
                    <a:pt x="662266" y="32105"/>
                  </a:lnTo>
                  <a:lnTo>
                    <a:pt x="660654" y="35153"/>
                  </a:lnTo>
                  <a:lnTo>
                    <a:pt x="660654" y="38201"/>
                  </a:lnTo>
                  <a:lnTo>
                    <a:pt x="659130" y="39725"/>
                  </a:lnTo>
                  <a:lnTo>
                    <a:pt x="657606" y="38201"/>
                  </a:lnTo>
                  <a:lnTo>
                    <a:pt x="657606" y="33629"/>
                  </a:lnTo>
                  <a:lnTo>
                    <a:pt x="656082" y="32105"/>
                  </a:lnTo>
                  <a:lnTo>
                    <a:pt x="649986" y="13716"/>
                  </a:lnTo>
                  <a:lnTo>
                    <a:pt x="643877" y="13716"/>
                  </a:lnTo>
                  <a:lnTo>
                    <a:pt x="656082" y="45821"/>
                  </a:lnTo>
                  <a:lnTo>
                    <a:pt x="656082" y="47345"/>
                  </a:lnTo>
                  <a:lnTo>
                    <a:pt x="654558" y="51917"/>
                  </a:lnTo>
                  <a:lnTo>
                    <a:pt x="653034" y="54965"/>
                  </a:lnTo>
                  <a:lnTo>
                    <a:pt x="648449" y="54965"/>
                  </a:lnTo>
                  <a:lnTo>
                    <a:pt x="646925" y="53441"/>
                  </a:lnTo>
                  <a:lnTo>
                    <a:pt x="645401" y="58013"/>
                  </a:lnTo>
                  <a:lnTo>
                    <a:pt x="656082" y="58013"/>
                  </a:lnTo>
                  <a:lnTo>
                    <a:pt x="658114" y="54965"/>
                  </a:lnTo>
                  <a:lnTo>
                    <a:pt x="659130" y="53441"/>
                  </a:lnTo>
                  <a:lnTo>
                    <a:pt x="660654" y="47345"/>
                  </a:lnTo>
                  <a:lnTo>
                    <a:pt x="663435" y="39725"/>
                  </a:lnTo>
                  <a:lnTo>
                    <a:pt x="672934" y="13716"/>
                  </a:lnTo>
                  <a:close/>
                </a:path>
                <a:path w="2484754" h="58420">
                  <a:moveTo>
                    <a:pt x="910958" y="3048"/>
                  </a:moveTo>
                  <a:lnTo>
                    <a:pt x="886574" y="3048"/>
                  </a:lnTo>
                  <a:lnTo>
                    <a:pt x="886574" y="45821"/>
                  </a:lnTo>
                  <a:lnTo>
                    <a:pt x="892670" y="45821"/>
                  </a:lnTo>
                  <a:lnTo>
                    <a:pt x="892670" y="26009"/>
                  </a:lnTo>
                  <a:lnTo>
                    <a:pt x="907910" y="26009"/>
                  </a:lnTo>
                  <a:lnTo>
                    <a:pt x="907910" y="22961"/>
                  </a:lnTo>
                  <a:lnTo>
                    <a:pt x="892670" y="22961"/>
                  </a:lnTo>
                  <a:lnTo>
                    <a:pt x="892670" y="7721"/>
                  </a:lnTo>
                  <a:lnTo>
                    <a:pt x="910958" y="7721"/>
                  </a:lnTo>
                  <a:lnTo>
                    <a:pt x="910958" y="3048"/>
                  </a:lnTo>
                  <a:close/>
                </a:path>
                <a:path w="2484754" h="58420">
                  <a:moveTo>
                    <a:pt x="933831" y="13716"/>
                  </a:moveTo>
                  <a:lnTo>
                    <a:pt x="926211" y="13716"/>
                  </a:lnTo>
                  <a:lnTo>
                    <a:pt x="923163" y="16764"/>
                  </a:lnTo>
                  <a:lnTo>
                    <a:pt x="921639" y="19812"/>
                  </a:lnTo>
                  <a:lnTo>
                    <a:pt x="920115" y="13716"/>
                  </a:lnTo>
                  <a:lnTo>
                    <a:pt x="915543" y="13716"/>
                  </a:lnTo>
                  <a:lnTo>
                    <a:pt x="915543" y="45821"/>
                  </a:lnTo>
                  <a:lnTo>
                    <a:pt x="921639" y="45821"/>
                  </a:lnTo>
                  <a:lnTo>
                    <a:pt x="921639" y="26009"/>
                  </a:lnTo>
                  <a:lnTo>
                    <a:pt x="923163" y="19812"/>
                  </a:lnTo>
                  <a:lnTo>
                    <a:pt x="926211" y="18288"/>
                  </a:lnTo>
                  <a:lnTo>
                    <a:pt x="932307" y="18288"/>
                  </a:lnTo>
                  <a:lnTo>
                    <a:pt x="933831" y="13716"/>
                  </a:lnTo>
                  <a:close/>
                </a:path>
                <a:path w="2484754" h="58420">
                  <a:moveTo>
                    <a:pt x="958303" y="18288"/>
                  </a:moveTo>
                  <a:lnTo>
                    <a:pt x="955167" y="13716"/>
                  </a:lnTo>
                  <a:lnTo>
                    <a:pt x="942962" y="13716"/>
                  </a:lnTo>
                  <a:lnTo>
                    <a:pt x="938390" y="15240"/>
                  </a:lnTo>
                  <a:lnTo>
                    <a:pt x="935342" y="18288"/>
                  </a:lnTo>
                  <a:lnTo>
                    <a:pt x="938390" y="21336"/>
                  </a:lnTo>
                  <a:lnTo>
                    <a:pt x="939914" y="19812"/>
                  </a:lnTo>
                  <a:lnTo>
                    <a:pt x="944486" y="18288"/>
                  </a:lnTo>
                  <a:lnTo>
                    <a:pt x="952119" y="18288"/>
                  </a:lnTo>
                  <a:lnTo>
                    <a:pt x="953643" y="21336"/>
                  </a:lnTo>
                  <a:lnTo>
                    <a:pt x="953643" y="26009"/>
                  </a:lnTo>
                  <a:lnTo>
                    <a:pt x="953643" y="29057"/>
                  </a:lnTo>
                  <a:lnTo>
                    <a:pt x="953643" y="38201"/>
                  </a:lnTo>
                  <a:lnTo>
                    <a:pt x="950595" y="41249"/>
                  </a:lnTo>
                  <a:lnTo>
                    <a:pt x="939914" y="41249"/>
                  </a:lnTo>
                  <a:lnTo>
                    <a:pt x="939914" y="33629"/>
                  </a:lnTo>
                  <a:lnTo>
                    <a:pt x="942962" y="30581"/>
                  </a:lnTo>
                  <a:lnTo>
                    <a:pt x="953643" y="29057"/>
                  </a:lnTo>
                  <a:lnTo>
                    <a:pt x="953643" y="26009"/>
                  </a:lnTo>
                  <a:lnTo>
                    <a:pt x="939914" y="27533"/>
                  </a:lnTo>
                  <a:lnTo>
                    <a:pt x="935342" y="30581"/>
                  </a:lnTo>
                  <a:lnTo>
                    <a:pt x="935342" y="42773"/>
                  </a:lnTo>
                  <a:lnTo>
                    <a:pt x="938390" y="45821"/>
                  </a:lnTo>
                  <a:lnTo>
                    <a:pt x="947547" y="45821"/>
                  </a:lnTo>
                  <a:lnTo>
                    <a:pt x="950595" y="44297"/>
                  </a:lnTo>
                  <a:lnTo>
                    <a:pt x="953643" y="41249"/>
                  </a:lnTo>
                  <a:lnTo>
                    <a:pt x="955167" y="45821"/>
                  </a:lnTo>
                  <a:lnTo>
                    <a:pt x="958303" y="45821"/>
                  </a:lnTo>
                  <a:lnTo>
                    <a:pt x="958303" y="29057"/>
                  </a:lnTo>
                  <a:lnTo>
                    <a:pt x="958303" y="18288"/>
                  </a:lnTo>
                  <a:close/>
                </a:path>
                <a:path w="2484754" h="58420">
                  <a:moveTo>
                    <a:pt x="993355" y="18288"/>
                  </a:moveTo>
                  <a:lnTo>
                    <a:pt x="990307" y="13716"/>
                  </a:lnTo>
                  <a:lnTo>
                    <a:pt x="979639" y="13716"/>
                  </a:lnTo>
                  <a:lnTo>
                    <a:pt x="976591" y="16764"/>
                  </a:lnTo>
                  <a:lnTo>
                    <a:pt x="973543" y="18288"/>
                  </a:lnTo>
                  <a:lnTo>
                    <a:pt x="973543" y="13716"/>
                  </a:lnTo>
                  <a:lnTo>
                    <a:pt x="968971" y="13716"/>
                  </a:lnTo>
                  <a:lnTo>
                    <a:pt x="968971" y="45821"/>
                  </a:lnTo>
                  <a:lnTo>
                    <a:pt x="973543" y="45821"/>
                  </a:lnTo>
                  <a:lnTo>
                    <a:pt x="973543" y="22961"/>
                  </a:lnTo>
                  <a:lnTo>
                    <a:pt x="976591" y="19812"/>
                  </a:lnTo>
                  <a:lnTo>
                    <a:pt x="979639" y="18288"/>
                  </a:lnTo>
                  <a:lnTo>
                    <a:pt x="985735" y="18288"/>
                  </a:lnTo>
                  <a:lnTo>
                    <a:pt x="988783" y="21336"/>
                  </a:lnTo>
                  <a:lnTo>
                    <a:pt x="988783" y="45821"/>
                  </a:lnTo>
                  <a:lnTo>
                    <a:pt x="993355" y="45821"/>
                  </a:lnTo>
                  <a:lnTo>
                    <a:pt x="993355" y="18288"/>
                  </a:lnTo>
                  <a:close/>
                </a:path>
                <a:path w="2484754" h="58420">
                  <a:moveTo>
                    <a:pt x="1028407" y="45821"/>
                  </a:moveTo>
                  <a:lnTo>
                    <a:pt x="1017739" y="27533"/>
                  </a:lnTo>
                  <a:lnTo>
                    <a:pt x="1026883" y="13716"/>
                  </a:lnTo>
                  <a:lnTo>
                    <a:pt x="1022311" y="13716"/>
                  </a:lnTo>
                  <a:lnTo>
                    <a:pt x="1008595" y="30581"/>
                  </a:lnTo>
                  <a:lnTo>
                    <a:pt x="1008595" y="0"/>
                  </a:lnTo>
                  <a:lnTo>
                    <a:pt x="1004023" y="0"/>
                  </a:lnTo>
                  <a:lnTo>
                    <a:pt x="1004023" y="45821"/>
                  </a:lnTo>
                  <a:lnTo>
                    <a:pt x="1008595" y="45821"/>
                  </a:lnTo>
                  <a:lnTo>
                    <a:pt x="1008595" y="36677"/>
                  </a:lnTo>
                  <a:lnTo>
                    <a:pt x="1014691" y="30581"/>
                  </a:lnTo>
                  <a:lnTo>
                    <a:pt x="1023835" y="45821"/>
                  </a:lnTo>
                  <a:lnTo>
                    <a:pt x="1028407" y="45821"/>
                  </a:lnTo>
                  <a:close/>
                </a:path>
                <a:path w="2484754" h="58420">
                  <a:moveTo>
                    <a:pt x="1057465" y="19913"/>
                  </a:moveTo>
                  <a:lnTo>
                    <a:pt x="1056322" y="18389"/>
                  </a:lnTo>
                  <a:lnTo>
                    <a:pt x="1052893" y="13817"/>
                  </a:lnTo>
                  <a:lnTo>
                    <a:pt x="1052893" y="21437"/>
                  </a:lnTo>
                  <a:lnTo>
                    <a:pt x="1052893" y="27533"/>
                  </a:lnTo>
                  <a:lnTo>
                    <a:pt x="1036116" y="27533"/>
                  </a:lnTo>
                  <a:lnTo>
                    <a:pt x="1037640" y="21437"/>
                  </a:lnTo>
                  <a:lnTo>
                    <a:pt x="1040688" y="18389"/>
                  </a:lnTo>
                  <a:lnTo>
                    <a:pt x="1049845" y="18389"/>
                  </a:lnTo>
                  <a:lnTo>
                    <a:pt x="1052893" y="21437"/>
                  </a:lnTo>
                  <a:lnTo>
                    <a:pt x="1052893" y="13817"/>
                  </a:lnTo>
                  <a:lnTo>
                    <a:pt x="1037640" y="13817"/>
                  </a:lnTo>
                  <a:lnTo>
                    <a:pt x="1031544" y="19913"/>
                  </a:lnTo>
                  <a:lnTo>
                    <a:pt x="1031544" y="39725"/>
                  </a:lnTo>
                  <a:lnTo>
                    <a:pt x="1037640" y="45821"/>
                  </a:lnTo>
                  <a:lnTo>
                    <a:pt x="1049845" y="45821"/>
                  </a:lnTo>
                  <a:lnTo>
                    <a:pt x="1055941" y="42773"/>
                  </a:lnTo>
                  <a:lnTo>
                    <a:pt x="1055179" y="41249"/>
                  </a:lnTo>
                  <a:lnTo>
                    <a:pt x="1054417" y="39725"/>
                  </a:lnTo>
                  <a:lnTo>
                    <a:pt x="1051369" y="41249"/>
                  </a:lnTo>
                  <a:lnTo>
                    <a:pt x="1040688" y="41249"/>
                  </a:lnTo>
                  <a:lnTo>
                    <a:pt x="1036116" y="38201"/>
                  </a:lnTo>
                  <a:lnTo>
                    <a:pt x="1036116" y="30581"/>
                  </a:lnTo>
                  <a:lnTo>
                    <a:pt x="1057465" y="30581"/>
                  </a:lnTo>
                  <a:lnTo>
                    <a:pt x="1057465" y="27533"/>
                  </a:lnTo>
                  <a:lnTo>
                    <a:pt x="1057465" y="19913"/>
                  </a:lnTo>
                  <a:close/>
                </a:path>
                <a:path w="2484754" h="58420">
                  <a:moveTo>
                    <a:pt x="1089469" y="13716"/>
                  </a:moveTo>
                  <a:lnTo>
                    <a:pt x="1083373" y="13716"/>
                  </a:lnTo>
                  <a:lnTo>
                    <a:pt x="1077277" y="32105"/>
                  </a:lnTo>
                  <a:lnTo>
                    <a:pt x="1077277" y="35153"/>
                  </a:lnTo>
                  <a:lnTo>
                    <a:pt x="1075753" y="38201"/>
                  </a:lnTo>
                  <a:lnTo>
                    <a:pt x="1075753" y="41249"/>
                  </a:lnTo>
                  <a:lnTo>
                    <a:pt x="1074229" y="41249"/>
                  </a:lnTo>
                  <a:lnTo>
                    <a:pt x="1074229" y="38201"/>
                  </a:lnTo>
                  <a:lnTo>
                    <a:pt x="1071181" y="32105"/>
                  </a:lnTo>
                  <a:lnTo>
                    <a:pt x="1066609" y="13716"/>
                  </a:lnTo>
                  <a:lnTo>
                    <a:pt x="1060513" y="13716"/>
                  </a:lnTo>
                  <a:lnTo>
                    <a:pt x="1071181" y="45821"/>
                  </a:lnTo>
                  <a:lnTo>
                    <a:pt x="1077277" y="45821"/>
                  </a:lnTo>
                  <a:lnTo>
                    <a:pt x="1089469" y="13716"/>
                  </a:lnTo>
                  <a:close/>
                </a:path>
                <a:path w="2484754" h="58420">
                  <a:moveTo>
                    <a:pt x="1118514" y="19913"/>
                  </a:moveTo>
                  <a:lnTo>
                    <a:pt x="1117371" y="18389"/>
                  </a:lnTo>
                  <a:lnTo>
                    <a:pt x="1113942" y="13817"/>
                  </a:lnTo>
                  <a:lnTo>
                    <a:pt x="1113942" y="21437"/>
                  </a:lnTo>
                  <a:lnTo>
                    <a:pt x="1113942" y="27533"/>
                  </a:lnTo>
                  <a:lnTo>
                    <a:pt x="1097178" y="27533"/>
                  </a:lnTo>
                  <a:lnTo>
                    <a:pt x="1098702" y="21437"/>
                  </a:lnTo>
                  <a:lnTo>
                    <a:pt x="1101750" y="18389"/>
                  </a:lnTo>
                  <a:lnTo>
                    <a:pt x="1110894" y="18389"/>
                  </a:lnTo>
                  <a:lnTo>
                    <a:pt x="1113942" y="21437"/>
                  </a:lnTo>
                  <a:lnTo>
                    <a:pt x="1113942" y="13817"/>
                  </a:lnTo>
                  <a:lnTo>
                    <a:pt x="1098702" y="13817"/>
                  </a:lnTo>
                  <a:lnTo>
                    <a:pt x="1092606" y="19913"/>
                  </a:lnTo>
                  <a:lnTo>
                    <a:pt x="1092606" y="39725"/>
                  </a:lnTo>
                  <a:lnTo>
                    <a:pt x="1098702" y="45821"/>
                  </a:lnTo>
                  <a:lnTo>
                    <a:pt x="1110894" y="45821"/>
                  </a:lnTo>
                  <a:lnTo>
                    <a:pt x="1116990" y="42773"/>
                  </a:lnTo>
                  <a:lnTo>
                    <a:pt x="1116228" y="41249"/>
                  </a:lnTo>
                  <a:lnTo>
                    <a:pt x="1115466" y="39725"/>
                  </a:lnTo>
                  <a:lnTo>
                    <a:pt x="1112418" y="41249"/>
                  </a:lnTo>
                  <a:lnTo>
                    <a:pt x="1101750" y="41249"/>
                  </a:lnTo>
                  <a:lnTo>
                    <a:pt x="1097178" y="38201"/>
                  </a:lnTo>
                  <a:lnTo>
                    <a:pt x="1097178" y="30581"/>
                  </a:lnTo>
                  <a:lnTo>
                    <a:pt x="1118514" y="30581"/>
                  </a:lnTo>
                  <a:lnTo>
                    <a:pt x="1118514" y="27533"/>
                  </a:lnTo>
                  <a:lnTo>
                    <a:pt x="1118514" y="19913"/>
                  </a:lnTo>
                  <a:close/>
                </a:path>
                <a:path w="2484754" h="58420">
                  <a:moveTo>
                    <a:pt x="1142898" y="13716"/>
                  </a:moveTo>
                  <a:lnTo>
                    <a:pt x="1136802" y="13716"/>
                  </a:lnTo>
                  <a:lnTo>
                    <a:pt x="1130706" y="19812"/>
                  </a:lnTo>
                  <a:lnTo>
                    <a:pt x="1130706" y="13716"/>
                  </a:lnTo>
                  <a:lnTo>
                    <a:pt x="1126134" y="13716"/>
                  </a:lnTo>
                  <a:lnTo>
                    <a:pt x="1126134" y="45821"/>
                  </a:lnTo>
                  <a:lnTo>
                    <a:pt x="1130706" y="45821"/>
                  </a:lnTo>
                  <a:lnTo>
                    <a:pt x="1130706" y="25908"/>
                  </a:lnTo>
                  <a:lnTo>
                    <a:pt x="1133754" y="19812"/>
                  </a:lnTo>
                  <a:lnTo>
                    <a:pt x="1136802" y="18288"/>
                  </a:lnTo>
                  <a:lnTo>
                    <a:pt x="1141374" y="18288"/>
                  </a:lnTo>
                  <a:lnTo>
                    <a:pt x="1142898" y="13716"/>
                  </a:lnTo>
                  <a:close/>
                </a:path>
                <a:path w="2484754" h="58420">
                  <a:moveTo>
                    <a:pt x="1167282" y="30581"/>
                  </a:moveTo>
                  <a:lnTo>
                    <a:pt x="1158138" y="27533"/>
                  </a:lnTo>
                  <a:lnTo>
                    <a:pt x="1153566" y="25908"/>
                  </a:lnTo>
                  <a:lnTo>
                    <a:pt x="1150518" y="24384"/>
                  </a:lnTo>
                  <a:lnTo>
                    <a:pt x="1150518" y="19812"/>
                  </a:lnTo>
                  <a:lnTo>
                    <a:pt x="1152042" y="18288"/>
                  </a:lnTo>
                  <a:lnTo>
                    <a:pt x="1161186" y="18288"/>
                  </a:lnTo>
                  <a:lnTo>
                    <a:pt x="1164234" y="19812"/>
                  </a:lnTo>
                  <a:lnTo>
                    <a:pt x="1165758" y="16764"/>
                  </a:lnTo>
                  <a:lnTo>
                    <a:pt x="1164234" y="15240"/>
                  </a:lnTo>
                  <a:lnTo>
                    <a:pt x="1159662" y="13716"/>
                  </a:lnTo>
                  <a:lnTo>
                    <a:pt x="1150518" y="13716"/>
                  </a:lnTo>
                  <a:lnTo>
                    <a:pt x="1145946" y="18288"/>
                  </a:lnTo>
                  <a:lnTo>
                    <a:pt x="1145946" y="27533"/>
                  </a:lnTo>
                  <a:lnTo>
                    <a:pt x="1150518" y="29057"/>
                  </a:lnTo>
                  <a:lnTo>
                    <a:pt x="1155090" y="32105"/>
                  </a:lnTo>
                  <a:lnTo>
                    <a:pt x="1158138" y="32105"/>
                  </a:lnTo>
                  <a:lnTo>
                    <a:pt x="1162710" y="33629"/>
                  </a:lnTo>
                  <a:lnTo>
                    <a:pt x="1162710" y="39725"/>
                  </a:lnTo>
                  <a:lnTo>
                    <a:pt x="1159662" y="42773"/>
                  </a:lnTo>
                  <a:lnTo>
                    <a:pt x="1152042" y="42773"/>
                  </a:lnTo>
                  <a:lnTo>
                    <a:pt x="1148994" y="41249"/>
                  </a:lnTo>
                  <a:lnTo>
                    <a:pt x="1147470" y="38201"/>
                  </a:lnTo>
                  <a:lnTo>
                    <a:pt x="1144422" y="41249"/>
                  </a:lnTo>
                  <a:lnTo>
                    <a:pt x="1147470" y="44297"/>
                  </a:lnTo>
                  <a:lnTo>
                    <a:pt x="1152042" y="45821"/>
                  </a:lnTo>
                  <a:lnTo>
                    <a:pt x="1155090" y="45821"/>
                  </a:lnTo>
                  <a:lnTo>
                    <a:pt x="1162710" y="45821"/>
                  </a:lnTo>
                  <a:lnTo>
                    <a:pt x="1167282" y="41249"/>
                  </a:lnTo>
                  <a:lnTo>
                    <a:pt x="1167282" y="30581"/>
                  </a:lnTo>
                  <a:close/>
                </a:path>
                <a:path w="2484754" h="58420">
                  <a:moveTo>
                    <a:pt x="1196340" y="18288"/>
                  </a:moveTo>
                  <a:lnTo>
                    <a:pt x="1193292" y="13716"/>
                  </a:lnTo>
                  <a:lnTo>
                    <a:pt x="1181100" y="13716"/>
                  </a:lnTo>
                  <a:lnTo>
                    <a:pt x="1176426" y="15240"/>
                  </a:lnTo>
                  <a:lnTo>
                    <a:pt x="1173378" y="18288"/>
                  </a:lnTo>
                  <a:lnTo>
                    <a:pt x="1174902" y="21336"/>
                  </a:lnTo>
                  <a:lnTo>
                    <a:pt x="1178039" y="19812"/>
                  </a:lnTo>
                  <a:lnTo>
                    <a:pt x="1181100" y="18288"/>
                  </a:lnTo>
                  <a:lnTo>
                    <a:pt x="1190244" y="18288"/>
                  </a:lnTo>
                  <a:lnTo>
                    <a:pt x="1191768" y="21336"/>
                  </a:lnTo>
                  <a:lnTo>
                    <a:pt x="1191768" y="26009"/>
                  </a:lnTo>
                  <a:lnTo>
                    <a:pt x="1191768" y="29057"/>
                  </a:lnTo>
                  <a:lnTo>
                    <a:pt x="1191768" y="38201"/>
                  </a:lnTo>
                  <a:lnTo>
                    <a:pt x="1188720" y="41249"/>
                  </a:lnTo>
                  <a:lnTo>
                    <a:pt x="1178039" y="41249"/>
                  </a:lnTo>
                  <a:lnTo>
                    <a:pt x="1178039" y="33629"/>
                  </a:lnTo>
                  <a:lnTo>
                    <a:pt x="1181100" y="30581"/>
                  </a:lnTo>
                  <a:lnTo>
                    <a:pt x="1191768" y="29057"/>
                  </a:lnTo>
                  <a:lnTo>
                    <a:pt x="1191768" y="26009"/>
                  </a:lnTo>
                  <a:lnTo>
                    <a:pt x="1178039" y="27533"/>
                  </a:lnTo>
                  <a:lnTo>
                    <a:pt x="1171854" y="30581"/>
                  </a:lnTo>
                  <a:lnTo>
                    <a:pt x="1171854" y="42773"/>
                  </a:lnTo>
                  <a:lnTo>
                    <a:pt x="1176426" y="45821"/>
                  </a:lnTo>
                  <a:lnTo>
                    <a:pt x="1185672" y="45821"/>
                  </a:lnTo>
                  <a:lnTo>
                    <a:pt x="1188720" y="44297"/>
                  </a:lnTo>
                  <a:lnTo>
                    <a:pt x="1191768" y="41249"/>
                  </a:lnTo>
                  <a:lnTo>
                    <a:pt x="1191768" y="45821"/>
                  </a:lnTo>
                  <a:lnTo>
                    <a:pt x="1196340" y="45821"/>
                  </a:lnTo>
                  <a:lnTo>
                    <a:pt x="1196340" y="29057"/>
                  </a:lnTo>
                  <a:lnTo>
                    <a:pt x="1196340" y="18288"/>
                  </a:lnTo>
                  <a:close/>
                </a:path>
                <a:path w="2484754" h="58420">
                  <a:moveTo>
                    <a:pt x="1231392" y="18288"/>
                  </a:moveTo>
                  <a:lnTo>
                    <a:pt x="1228344" y="13716"/>
                  </a:lnTo>
                  <a:lnTo>
                    <a:pt x="1217676" y="13716"/>
                  </a:lnTo>
                  <a:lnTo>
                    <a:pt x="1214628" y="16764"/>
                  </a:lnTo>
                  <a:lnTo>
                    <a:pt x="1211580" y="18288"/>
                  </a:lnTo>
                  <a:lnTo>
                    <a:pt x="1210056" y="13716"/>
                  </a:lnTo>
                  <a:lnTo>
                    <a:pt x="1207008" y="13716"/>
                  </a:lnTo>
                  <a:lnTo>
                    <a:pt x="1207008" y="45821"/>
                  </a:lnTo>
                  <a:lnTo>
                    <a:pt x="1211580" y="45821"/>
                  </a:lnTo>
                  <a:lnTo>
                    <a:pt x="1211580" y="22961"/>
                  </a:lnTo>
                  <a:lnTo>
                    <a:pt x="1214628" y="19812"/>
                  </a:lnTo>
                  <a:lnTo>
                    <a:pt x="1216152" y="18288"/>
                  </a:lnTo>
                  <a:lnTo>
                    <a:pt x="1223772" y="18288"/>
                  </a:lnTo>
                  <a:lnTo>
                    <a:pt x="1225296" y="21336"/>
                  </a:lnTo>
                  <a:lnTo>
                    <a:pt x="1225296" y="45821"/>
                  </a:lnTo>
                  <a:lnTo>
                    <a:pt x="1231392" y="45821"/>
                  </a:lnTo>
                  <a:lnTo>
                    <a:pt x="1231392" y="18288"/>
                  </a:lnTo>
                  <a:close/>
                </a:path>
                <a:path w="2484754" h="58420">
                  <a:moveTo>
                    <a:pt x="1265008" y="0"/>
                  </a:moveTo>
                  <a:lnTo>
                    <a:pt x="1260436" y="0"/>
                  </a:lnTo>
                  <a:lnTo>
                    <a:pt x="1260436" y="16764"/>
                  </a:lnTo>
                  <a:lnTo>
                    <a:pt x="1260436" y="21336"/>
                  </a:lnTo>
                  <a:lnTo>
                    <a:pt x="1260436" y="38201"/>
                  </a:lnTo>
                  <a:lnTo>
                    <a:pt x="1257388" y="39725"/>
                  </a:lnTo>
                  <a:lnTo>
                    <a:pt x="1255864" y="41249"/>
                  </a:lnTo>
                  <a:lnTo>
                    <a:pt x="1246619" y="41249"/>
                  </a:lnTo>
                  <a:lnTo>
                    <a:pt x="1243571" y="36677"/>
                  </a:lnTo>
                  <a:lnTo>
                    <a:pt x="1243571" y="22961"/>
                  </a:lnTo>
                  <a:lnTo>
                    <a:pt x="1248143" y="18288"/>
                  </a:lnTo>
                  <a:lnTo>
                    <a:pt x="1257388" y="18288"/>
                  </a:lnTo>
                  <a:lnTo>
                    <a:pt x="1260436" y="21336"/>
                  </a:lnTo>
                  <a:lnTo>
                    <a:pt x="1260436" y="16764"/>
                  </a:lnTo>
                  <a:lnTo>
                    <a:pt x="1257388" y="15240"/>
                  </a:lnTo>
                  <a:lnTo>
                    <a:pt x="1255864" y="13716"/>
                  </a:lnTo>
                  <a:lnTo>
                    <a:pt x="1245095" y="13716"/>
                  </a:lnTo>
                  <a:lnTo>
                    <a:pt x="1238999" y="19812"/>
                  </a:lnTo>
                  <a:lnTo>
                    <a:pt x="1238999" y="39725"/>
                  </a:lnTo>
                  <a:lnTo>
                    <a:pt x="1243571" y="45821"/>
                  </a:lnTo>
                  <a:lnTo>
                    <a:pt x="1255864" y="45821"/>
                  </a:lnTo>
                  <a:lnTo>
                    <a:pt x="1258912" y="44297"/>
                  </a:lnTo>
                  <a:lnTo>
                    <a:pt x="1260436" y="41249"/>
                  </a:lnTo>
                  <a:lnTo>
                    <a:pt x="1261960" y="45821"/>
                  </a:lnTo>
                  <a:lnTo>
                    <a:pt x="1265008" y="45821"/>
                  </a:lnTo>
                  <a:lnTo>
                    <a:pt x="1265008" y="18288"/>
                  </a:lnTo>
                  <a:lnTo>
                    <a:pt x="1265008" y="16764"/>
                  </a:lnTo>
                  <a:lnTo>
                    <a:pt x="1265008" y="0"/>
                  </a:lnTo>
                  <a:close/>
                </a:path>
                <a:path w="2484754" h="58420">
                  <a:moveTo>
                    <a:pt x="2452103" y="41249"/>
                  </a:moveTo>
                  <a:lnTo>
                    <a:pt x="2444483" y="41249"/>
                  </a:lnTo>
                  <a:lnTo>
                    <a:pt x="2444483" y="4572"/>
                  </a:lnTo>
                  <a:lnTo>
                    <a:pt x="2439911" y="4572"/>
                  </a:lnTo>
                  <a:lnTo>
                    <a:pt x="2438387" y="6096"/>
                  </a:lnTo>
                  <a:lnTo>
                    <a:pt x="2435339" y="7721"/>
                  </a:lnTo>
                  <a:lnTo>
                    <a:pt x="2432291" y="7721"/>
                  </a:lnTo>
                  <a:lnTo>
                    <a:pt x="2432291" y="10769"/>
                  </a:lnTo>
                  <a:lnTo>
                    <a:pt x="2439911" y="10769"/>
                  </a:lnTo>
                  <a:lnTo>
                    <a:pt x="2439911" y="41249"/>
                  </a:lnTo>
                  <a:lnTo>
                    <a:pt x="2429243" y="41249"/>
                  </a:lnTo>
                  <a:lnTo>
                    <a:pt x="2429243" y="45821"/>
                  </a:lnTo>
                  <a:lnTo>
                    <a:pt x="2452103" y="45821"/>
                  </a:lnTo>
                  <a:lnTo>
                    <a:pt x="2452103" y="41249"/>
                  </a:lnTo>
                  <a:close/>
                </a:path>
                <a:path w="2484754" h="58420">
                  <a:moveTo>
                    <a:pt x="2484209" y="22961"/>
                  </a:moveTo>
                  <a:lnTo>
                    <a:pt x="2479637" y="19812"/>
                  </a:lnTo>
                  <a:lnTo>
                    <a:pt x="2467445" y="19812"/>
                  </a:lnTo>
                  <a:lnTo>
                    <a:pt x="2465921" y="21336"/>
                  </a:lnTo>
                  <a:lnTo>
                    <a:pt x="2467445" y="9144"/>
                  </a:lnTo>
                  <a:lnTo>
                    <a:pt x="2482685" y="9144"/>
                  </a:lnTo>
                  <a:lnTo>
                    <a:pt x="2482685" y="4572"/>
                  </a:lnTo>
                  <a:lnTo>
                    <a:pt x="2462873" y="4572"/>
                  </a:lnTo>
                  <a:lnTo>
                    <a:pt x="2461349" y="24485"/>
                  </a:lnTo>
                  <a:lnTo>
                    <a:pt x="2464397" y="26009"/>
                  </a:lnTo>
                  <a:lnTo>
                    <a:pt x="2467445" y="22961"/>
                  </a:lnTo>
                  <a:lnTo>
                    <a:pt x="2476589" y="22961"/>
                  </a:lnTo>
                  <a:lnTo>
                    <a:pt x="2479637" y="27533"/>
                  </a:lnTo>
                  <a:lnTo>
                    <a:pt x="2479637" y="38201"/>
                  </a:lnTo>
                  <a:lnTo>
                    <a:pt x="2475065" y="41249"/>
                  </a:lnTo>
                  <a:lnTo>
                    <a:pt x="2465921" y="41249"/>
                  </a:lnTo>
                  <a:lnTo>
                    <a:pt x="2462873" y="39725"/>
                  </a:lnTo>
                  <a:lnTo>
                    <a:pt x="2459825" y="36677"/>
                  </a:lnTo>
                  <a:lnTo>
                    <a:pt x="2458301" y="41249"/>
                  </a:lnTo>
                  <a:lnTo>
                    <a:pt x="2459825" y="42773"/>
                  </a:lnTo>
                  <a:lnTo>
                    <a:pt x="2464397" y="45821"/>
                  </a:lnTo>
                  <a:lnTo>
                    <a:pt x="2470493" y="45821"/>
                  </a:lnTo>
                  <a:lnTo>
                    <a:pt x="2478113" y="45821"/>
                  </a:lnTo>
                  <a:lnTo>
                    <a:pt x="2484209" y="41249"/>
                  </a:lnTo>
                  <a:lnTo>
                    <a:pt x="2484209" y="229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5" name="object 76"/>
            <p:cNvSpPr/>
            <p:nvPr/>
          </p:nvSpPr>
          <p:spPr>
            <a:xfrm>
              <a:off x="7018997" y="5183091"/>
              <a:ext cx="2909704" cy="191009"/>
            </a:xfrm>
            <a:custGeom>
              <a:avLst/>
              <a:gdLst/>
              <a:ahLst/>
              <a:cxnLst/>
              <a:rect l="l" t="t" r="r" b="b"/>
              <a:pathLst>
                <a:path w="2321559" h="152400">
                  <a:moveTo>
                    <a:pt x="6096" y="0"/>
                  </a:moveTo>
                  <a:lnTo>
                    <a:pt x="0" y="0"/>
                  </a:lnTo>
                  <a:lnTo>
                    <a:pt x="0" y="152400"/>
                  </a:lnTo>
                  <a:lnTo>
                    <a:pt x="6096" y="152400"/>
                  </a:lnTo>
                  <a:lnTo>
                    <a:pt x="6096" y="0"/>
                  </a:lnTo>
                  <a:close/>
                </a:path>
                <a:path w="2321559" h="152400">
                  <a:moveTo>
                    <a:pt x="99060" y="0"/>
                  </a:moveTo>
                  <a:lnTo>
                    <a:pt x="96012" y="0"/>
                  </a:lnTo>
                  <a:lnTo>
                    <a:pt x="96012" y="152400"/>
                  </a:lnTo>
                  <a:lnTo>
                    <a:pt x="99060" y="152400"/>
                  </a:lnTo>
                  <a:lnTo>
                    <a:pt x="99060" y="0"/>
                  </a:lnTo>
                  <a:close/>
                </a:path>
                <a:path w="2321559" h="152400">
                  <a:moveTo>
                    <a:pt x="2321052" y="0"/>
                  </a:moveTo>
                  <a:lnTo>
                    <a:pt x="188976" y="0"/>
                  </a:lnTo>
                  <a:lnTo>
                    <a:pt x="188976" y="152400"/>
                  </a:lnTo>
                  <a:lnTo>
                    <a:pt x="2321052" y="152400"/>
                  </a:lnTo>
                  <a:lnTo>
                    <a:pt x="2321052" y="0"/>
                  </a:lnTo>
                  <a:close/>
                </a:path>
              </a:pathLst>
            </a:custGeom>
            <a:solidFill>
              <a:srgbClr val="FFF6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6" name="object 77"/>
            <p:cNvSpPr/>
            <p:nvPr/>
          </p:nvSpPr>
          <p:spPr>
            <a:xfrm>
              <a:off x="6694282" y="5372190"/>
              <a:ext cx="3239990" cy="7959"/>
            </a:xfrm>
            <a:custGeom>
              <a:avLst/>
              <a:gdLst/>
              <a:ahLst/>
              <a:cxnLst/>
              <a:rect l="l" t="t" r="r" b="b"/>
              <a:pathLst>
                <a:path w="2585084" h="6350">
                  <a:moveTo>
                    <a:pt x="2584704" y="6096"/>
                  </a:moveTo>
                  <a:lnTo>
                    <a:pt x="0" y="6096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6096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7" name="object 78"/>
            <p:cNvSpPr/>
            <p:nvPr/>
          </p:nvSpPr>
          <p:spPr>
            <a:xfrm>
              <a:off x="6762328" y="5252092"/>
              <a:ext cx="3114242" cy="63670"/>
            </a:xfrm>
            <a:custGeom>
              <a:avLst/>
              <a:gdLst/>
              <a:ahLst/>
              <a:cxnLst/>
              <a:rect l="l" t="t" r="r" b="b"/>
              <a:pathLst>
                <a:path w="2484754" h="50800">
                  <a:moveTo>
                    <a:pt x="22860" y="41160"/>
                  </a:moveTo>
                  <a:lnTo>
                    <a:pt x="15240" y="41160"/>
                  </a:lnTo>
                  <a:lnTo>
                    <a:pt x="15240" y="4584"/>
                  </a:lnTo>
                  <a:lnTo>
                    <a:pt x="10668" y="4584"/>
                  </a:lnTo>
                  <a:lnTo>
                    <a:pt x="9144" y="6108"/>
                  </a:lnTo>
                  <a:lnTo>
                    <a:pt x="6096" y="7632"/>
                  </a:lnTo>
                  <a:lnTo>
                    <a:pt x="1524" y="7632"/>
                  </a:lnTo>
                  <a:lnTo>
                    <a:pt x="1524" y="10680"/>
                  </a:lnTo>
                  <a:lnTo>
                    <a:pt x="9144" y="10680"/>
                  </a:lnTo>
                  <a:lnTo>
                    <a:pt x="9144" y="41160"/>
                  </a:lnTo>
                  <a:lnTo>
                    <a:pt x="0" y="41160"/>
                  </a:lnTo>
                  <a:lnTo>
                    <a:pt x="0" y="45732"/>
                  </a:lnTo>
                  <a:lnTo>
                    <a:pt x="22860" y="45732"/>
                  </a:lnTo>
                  <a:lnTo>
                    <a:pt x="22860" y="41160"/>
                  </a:lnTo>
                  <a:close/>
                </a:path>
                <a:path w="2484754" h="50800">
                  <a:moveTo>
                    <a:pt x="54864" y="41160"/>
                  </a:moveTo>
                  <a:lnTo>
                    <a:pt x="45720" y="41160"/>
                  </a:lnTo>
                  <a:lnTo>
                    <a:pt x="45720" y="4584"/>
                  </a:lnTo>
                  <a:lnTo>
                    <a:pt x="42672" y="4584"/>
                  </a:lnTo>
                  <a:lnTo>
                    <a:pt x="39624" y="6108"/>
                  </a:lnTo>
                  <a:lnTo>
                    <a:pt x="38100" y="7632"/>
                  </a:lnTo>
                  <a:lnTo>
                    <a:pt x="33528" y="7632"/>
                  </a:lnTo>
                  <a:lnTo>
                    <a:pt x="33528" y="10680"/>
                  </a:lnTo>
                  <a:lnTo>
                    <a:pt x="41148" y="10680"/>
                  </a:lnTo>
                  <a:lnTo>
                    <a:pt x="41148" y="41160"/>
                  </a:lnTo>
                  <a:lnTo>
                    <a:pt x="32004" y="41160"/>
                  </a:lnTo>
                  <a:lnTo>
                    <a:pt x="32004" y="45732"/>
                  </a:lnTo>
                  <a:lnTo>
                    <a:pt x="54864" y="45732"/>
                  </a:lnTo>
                  <a:lnTo>
                    <a:pt x="54864" y="41160"/>
                  </a:lnTo>
                  <a:close/>
                </a:path>
                <a:path w="2484754" h="50800">
                  <a:moveTo>
                    <a:pt x="621030" y="24384"/>
                  </a:moveTo>
                  <a:lnTo>
                    <a:pt x="611873" y="22860"/>
                  </a:lnTo>
                  <a:lnTo>
                    <a:pt x="602729" y="15240"/>
                  </a:lnTo>
                  <a:lnTo>
                    <a:pt x="602729" y="13716"/>
                  </a:lnTo>
                  <a:lnTo>
                    <a:pt x="602729" y="3048"/>
                  </a:lnTo>
                  <a:lnTo>
                    <a:pt x="598157" y="3048"/>
                  </a:lnTo>
                  <a:lnTo>
                    <a:pt x="598157" y="7620"/>
                  </a:lnTo>
                  <a:lnTo>
                    <a:pt x="596341" y="13246"/>
                  </a:lnTo>
                  <a:lnTo>
                    <a:pt x="591642" y="18288"/>
                  </a:lnTo>
                  <a:lnTo>
                    <a:pt x="585228" y="22199"/>
                  </a:lnTo>
                  <a:lnTo>
                    <a:pt x="578256" y="24384"/>
                  </a:lnTo>
                  <a:lnTo>
                    <a:pt x="581304" y="28968"/>
                  </a:lnTo>
                  <a:lnTo>
                    <a:pt x="589013" y="27444"/>
                  </a:lnTo>
                  <a:lnTo>
                    <a:pt x="596633" y="21336"/>
                  </a:lnTo>
                  <a:lnTo>
                    <a:pt x="599681" y="13716"/>
                  </a:lnTo>
                  <a:lnTo>
                    <a:pt x="602729" y="21336"/>
                  </a:lnTo>
                  <a:lnTo>
                    <a:pt x="611873" y="27444"/>
                  </a:lnTo>
                  <a:lnTo>
                    <a:pt x="619493" y="28968"/>
                  </a:lnTo>
                  <a:lnTo>
                    <a:pt x="621030" y="24384"/>
                  </a:lnTo>
                  <a:close/>
                </a:path>
                <a:path w="2484754" h="50800">
                  <a:moveTo>
                    <a:pt x="622554" y="39636"/>
                  </a:moveTo>
                  <a:lnTo>
                    <a:pt x="602729" y="39636"/>
                  </a:lnTo>
                  <a:lnTo>
                    <a:pt x="602729" y="27444"/>
                  </a:lnTo>
                  <a:lnTo>
                    <a:pt x="598157" y="27444"/>
                  </a:lnTo>
                  <a:lnTo>
                    <a:pt x="598157" y="39636"/>
                  </a:lnTo>
                  <a:lnTo>
                    <a:pt x="576732" y="39636"/>
                  </a:lnTo>
                  <a:lnTo>
                    <a:pt x="576732" y="44208"/>
                  </a:lnTo>
                  <a:lnTo>
                    <a:pt x="622554" y="44208"/>
                  </a:lnTo>
                  <a:lnTo>
                    <a:pt x="622554" y="39636"/>
                  </a:lnTo>
                  <a:close/>
                </a:path>
                <a:path w="2484754" h="50800">
                  <a:moveTo>
                    <a:pt x="662178" y="1524"/>
                  </a:moveTo>
                  <a:lnTo>
                    <a:pt x="657606" y="1524"/>
                  </a:lnTo>
                  <a:lnTo>
                    <a:pt x="657606" y="13716"/>
                  </a:lnTo>
                  <a:lnTo>
                    <a:pt x="649973" y="13716"/>
                  </a:lnTo>
                  <a:lnTo>
                    <a:pt x="649973" y="10668"/>
                  </a:lnTo>
                  <a:lnTo>
                    <a:pt x="651497" y="9144"/>
                  </a:lnTo>
                  <a:lnTo>
                    <a:pt x="651497" y="6096"/>
                  </a:lnTo>
                  <a:lnTo>
                    <a:pt x="631685" y="6096"/>
                  </a:lnTo>
                  <a:lnTo>
                    <a:pt x="631685" y="10668"/>
                  </a:lnTo>
                  <a:lnTo>
                    <a:pt x="646925" y="10668"/>
                  </a:lnTo>
                  <a:lnTo>
                    <a:pt x="644931" y="18364"/>
                  </a:lnTo>
                  <a:lnTo>
                    <a:pt x="641210" y="25349"/>
                  </a:lnTo>
                  <a:lnTo>
                    <a:pt x="635787" y="31457"/>
                  </a:lnTo>
                  <a:lnTo>
                    <a:pt x="628637" y="36588"/>
                  </a:lnTo>
                  <a:lnTo>
                    <a:pt x="631685" y="39636"/>
                  </a:lnTo>
                  <a:lnTo>
                    <a:pt x="637971" y="34798"/>
                  </a:lnTo>
                  <a:lnTo>
                    <a:pt x="643115" y="29540"/>
                  </a:lnTo>
                  <a:lnTo>
                    <a:pt x="647115" y="23990"/>
                  </a:lnTo>
                  <a:lnTo>
                    <a:pt x="649973" y="18300"/>
                  </a:lnTo>
                  <a:lnTo>
                    <a:pt x="657606" y="18300"/>
                  </a:lnTo>
                  <a:lnTo>
                    <a:pt x="657606" y="25920"/>
                  </a:lnTo>
                  <a:lnTo>
                    <a:pt x="648449" y="25920"/>
                  </a:lnTo>
                  <a:lnTo>
                    <a:pt x="648449" y="30492"/>
                  </a:lnTo>
                  <a:lnTo>
                    <a:pt x="657606" y="30492"/>
                  </a:lnTo>
                  <a:lnTo>
                    <a:pt x="657606" y="47256"/>
                  </a:lnTo>
                  <a:lnTo>
                    <a:pt x="662178" y="47256"/>
                  </a:lnTo>
                  <a:lnTo>
                    <a:pt x="662178" y="18300"/>
                  </a:lnTo>
                  <a:lnTo>
                    <a:pt x="662178" y="13716"/>
                  </a:lnTo>
                  <a:lnTo>
                    <a:pt x="662178" y="1524"/>
                  </a:lnTo>
                  <a:close/>
                </a:path>
                <a:path w="2484754" h="50800">
                  <a:moveTo>
                    <a:pt x="672934" y="0"/>
                  </a:moveTo>
                  <a:lnTo>
                    <a:pt x="668362" y="0"/>
                  </a:lnTo>
                  <a:lnTo>
                    <a:pt x="668362" y="50304"/>
                  </a:lnTo>
                  <a:lnTo>
                    <a:pt x="672934" y="50304"/>
                  </a:lnTo>
                  <a:lnTo>
                    <a:pt x="672934" y="0"/>
                  </a:lnTo>
                  <a:close/>
                </a:path>
                <a:path w="2484754" h="50800">
                  <a:moveTo>
                    <a:pt x="2453729" y="24396"/>
                  </a:moveTo>
                  <a:lnTo>
                    <a:pt x="2447633" y="19824"/>
                  </a:lnTo>
                  <a:lnTo>
                    <a:pt x="2438489" y="19824"/>
                  </a:lnTo>
                  <a:lnTo>
                    <a:pt x="2436965" y="21348"/>
                  </a:lnTo>
                  <a:lnTo>
                    <a:pt x="2433917" y="21348"/>
                  </a:lnTo>
                  <a:lnTo>
                    <a:pt x="2435441" y="9156"/>
                  </a:lnTo>
                  <a:lnTo>
                    <a:pt x="2450681" y="9156"/>
                  </a:lnTo>
                  <a:lnTo>
                    <a:pt x="2450681" y="4584"/>
                  </a:lnTo>
                  <a:lnTo>
                    <a:pt x="2430869" y="4584"/>
                  </a:lnTo>
                  <a:lnTo>
                    <a:pt x="2429256" y="24396"/>
                  </a:lnTo>
                  <a:lnTo>
                    <a:pt x="2432393" y="25920"/>
                  </a:lnTo>
                  <a:lnTo>
                    <a:pt x="2435441" y="24396"/>
                  </a:lnTo>
                  <a:lnTo>
                    <a:pt x="2444585" y="24396"/>
                  </a:lnTo>
                  <a:lnTo>
                    <a:pt x="2447633" y="27444"/>
                  </a:lnTo>
                  <a:lnTo>
                    <a:pt x="2447633" y="38112"/>
                  </a:lnTo>
                  <a:lnTo>
                    <a:pt x="2444585" y="42684"/>
                  </a:lnTo>
                  <a:lnTo>
                    <a:pt x="2433917" y="42684"/>
                  </a:lnTo>
                  <a:lnTo>
                    <a:pt x="2430869" y="39636"/>
                  </a:lnTo>
                  <a:lnTo>
                    <a:pt x="2429256" y="38112"/>
                  </a:lnTo>
                  <a:lnTo>
                    <a:pt x="2426208" y="41160"/>
                  </a:lnTo>
                  <a:lnTo>
                    <a:pt x="2429256" y="44208"/>
                  </a:lnTo>
                  <a:lnTo>
                    <a:pt x="2432393" y="45732"/>
                  </a:lnTo>
                  <a:lnTo>
                    <a:pt x="2440013" y="45732"/>
                  </a:lnTo>
                  <a:lnTo>
                    <a:pt x="2446109" y="45732"/>
                  </a:lnTo>
                  <a:lnTo>
                    <a:pt x="2453729" y="41160"/>
                  </a:lnTo>
                  <a:lnTo>
                    <a:pt x="2453729" y="24396"/>
                  </a:lnTo>
                  <a:close/>
                </a:path>
                <a:path w="2484754" h="50800">
                  <a:moveTo>
                    <a:pt x="2484209" y="12192"/>
                  </a:moveTo>
                  <a:lnTo>
                    <a:pt x="2482380" y="9144"/>
                  </a:lnTo>
                  <a:lnTo>
                    <a:pt x="2479637" y="4572"/>
                  </a:lnTo>
                  <a:lnTo>
                    <a:pt x="2479637" y="13716"/>
                  </a:lnTo>
                  <a:lnTo>
                    <a:pt x="2479637" y="36576"/>
                  </a:lnTo>
                  <a:lnTo>
                    <a:pt x="2476589" y="42672"/>
                  </a:lnTo>
                  <a:lnTo>
                    <a:pt x="2467445" y="42672"/>
                  </a:lnTo>
                  <a:lnTo>
                    <a:pt x="2464397" y="36576"/>
                  </a:lnTo>
                  <a:lnTo>
                    <a:pt x="2464397" y="13716"/>
                  </a:lnTo>
                  <a:lnTo>
                    <a:pt x="2467445" y="9144"/>
                  </a:lnTo>
                  <a:lnTo>
                    <a:pt x="2476589" y="9144"/>
                  </a:lnTo>
                  <a:lnTo>
                    <a:pt x="2479637" y="13716"/>
                  </a:lnTo>
                  <a:lnTo>
                    <a:pt x="2479637" y="4572"/>
                  </a:lnTo>
                  <a:lnTo>
                    <a:pt x="2464397" y="4572"/>
                  </a:lnTo>
                  <a:lnTo>
                    <a:pt x="2458301" y="12192"/>
                  </a:lnTo>
                  <a:lnTo>
                    <a:pt x="2458301" y="38100"/>
                  </a:lnTo>
                  <a:lnTo>
                    <a:pt x="2464397" y="45732"/>
                  </a:lnTo>
                  <a:lnTo>
                    <a:pt x="2479637" y="45732"/>
                  </a:lnTo>
                  <a:lnTo>
                    <a:pt x="2481465" y="42672"/>
                  </a:lnTo>
                  <a:lnTo>
                    <a:pt x="2484209" y="38100"/>
                  </a:lnTo>
                  <a:lnTo>
                    <a:pt x="2484209" y="1219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8" name="object 79"/>
            <p:cNvSpPr/>
            <p:nvPr/>
          </p:nvSpPr>
          <p:spPr>
            <a:xfrm>
              <a:off x="6694282" y="3420078"/>
              <a:ext cx="3239990" cy="7959"/>
            </a:xfrm>
            <a:custGeom>
              <a:avLst/>
              <a:gdLst/>
              <a:ahLst/>
              <a:cxnLst/>
              <a:rect l="l" t="t" r="r" b="b"/>
              <a:pathLst>
                <a:path w="2585084" h="6350">
                  <a:moveTo>
                    <a:pt x="172212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72212" y="6096"/>
                  </a:lnTo>
                  <a:lnTo>
                    <a:pt x="172212" y="0"/>
                  </a:lnTo>
                  <a:close/>
                </a:path>
                <a:path w="2585084" h="6350">
                  <a:moveTo>
                    <a:pt x="2584704" y="0"/>
                  </a:moveTo>
                  <a:lnTo>
                    <a:pt x="260591" y="0"/>
                  </a:lnTo>
                  <a:lnTo>
                    <a:pt x="260591" y="6096"/>
                  </a:lnTo>
                  <a:lnTo>
                    <a:pt x="2584704" y="6096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9" name="object 80"/>
            <p:cNvSpPr/>
            <p:nvPr/>
          </p:nvSpPr>
          <p:spPr>
            <a:xfrm>
              <a:off x="6783339" y="3303921"/>
              <a:ext cx="27060" cy="51732"/>
            </a:xfrm>
            <a:custGeom>
              <a:avLst/>
              <a:gdLst/>
              <a:ahLst/>
              <a:cxnLst/>
              <a:rect l="l" t="t" r="r" b="b"/>
              <a:pathLst>
                <a:path w="21589" h="41275">
                  <a:moveTo>
                    <a:pt x="21431" y="41148"/>
                  </a:moveTo>
                  <a:lnTo>
                    <a:pt x="0" y="41148"/>
                  </a:lnTo>
                  <a:lnTo>
                    <a:pt x="0" y="36576"/>
                  </a:lnTo>
                  <a:lnTo>
                    <a:pt x="9144" y="36576"/>
                  </a:lnTo>
                  <a:lnTo>
                    <a:pt x="9144" y="7620"/>
                  </a:lnTo>
                  <a:lnTo>
                    <a:pt x="1524" y="7620"/>
                  </a:lnTo>
                  <a:lnTo>
                    <a:pt x="1524" y="3048"/>
                  </a:lnTo>
                  <a:lnTo>
                    <a:pt x="4572" y="3048"/>
                  </a:lnTo>
                  <a:lnTo>
                    <a:pt x="7620" y="1524"/>
                  </a:lnTo>
                  <a:lnTo>
                    <a:pt x="9144" y="0"/>
                  </a:lnTo>
                  <a:lnTo>
                    <a:pt x="13716" y="0"/>
                  </a:lnTo>
                  <a:lnTo>
                    <a:pt x="13716" y="36576"/>
                  </a:lnTo>
                  <a:lnTo>
                    <a:pt x="21431" y="36576"/>
                  </a:lnTo>
                  <a:lnTo>
                    <a:pt x="21431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0" name="object 81"/>
            <p:cNvSpPr/>
            <p:nvPr/>
          </p:nvSpPr>
          <p:spPr>
            <a:xfrm>
              <a:off x="6694282" y="4201304"/>
              <a:ext cx="3234419" cy="6367"/>
            </a:xfrm>
            <a:custGeom>
              <a:avLst/>
              <a:gdLst/>
              <a:ahLst/>
              <a:cxnLst/>
              <a:rect l="l" t="t" r="r" b="b"/>
              <a:pathLst>
                <a:path w="2580640" h="5080">
                  <a:moveTo>
                    <a:pt x="172212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172212" y="4584"/>
                  </a:lnTo>
                  <a:lnTo>
                    <a:pt x="172212" y="0"/>
                  </a:lnTo>
                  <a:close/>
                </a:path>
                <a:path w="2580640" h="5080">
                  <a:moveTo>
                    <a:pt x="265176" y="0"/>
                  </a:moveTo>
                  <a:lnTo>
                    <a:pt x="260591" y="0"/>
                  </a:lnTo>
                  <a:lnTo>
                    <a:pt x="260591" y="4584"/>
                  </a:lnTo>
                  <a:lnTo>
                    <a:pt x="265176" y="4584"/>
                  </a:lnTo>
                  <a:lnTo>
                    <a:pt x="265176" y="0"/>
                  </a:lnTo>
                  <a:close/>
                </a:path>
                <a:path w="2580640" h="5080">
                  <a:moveTo>
                    <a:pt x="358140" y="0"/>
                  </a:moveTo>
                  <a:lnTo>
                    <a:pt x="355092" y="0"/>
                  </a:lnTo>
                  <a:lnTo>
                    <a:pt x="355092" y="4584"/>
                  </a:lnTo>
                  <a:lnTo>
                    <a:pt x="358140" y="4584"/>
                  </a:lnTo>
                  <a:lnTo>
                    <a:pt x="358140" y="0"/>
                  </a:lnTo>
                  <a:close/>
                </a:path>
                <a:path w="2580640" h="5080">
                  <a:moveTo>
                    <a:pt x="2580132" y="0"/>
                  </a:moveTo>
                  <a:lnTo>
                    <a:pt x="448056" y="0"/>
                  </a:lnTo>
                  <a:lnTo>
                    <a:pt x="448056" y="4584"/>
                  </a:lnTo>
                  <a:lnTo>
                    <a:pt x="2580132" y="4584"/>
                  </a:lnTo>
                  <a:lnTo>
                    <a:pt x="2580132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1" name="object 82"/>
            <p:cNvSpPr/>
            <p:nvPr/>
          </p:nvSpPr>
          <p:spPr>
            <a:xfrm>
              <a:off x="6777609" y="4082052"/>
              <a:ext cx="3092754" cy="55711"/>
            </a:xfrm>
            <a:custGeom>
              <a:avLst/>
              <a:gdLst/>
              <a:ahLst/>
              <a:cxnLst/>
              <a:rect l="l" t="t" r="r" b="b"/>
              <a:pathLst>
                <a:path w="2467609" h="44450">
                  <a:moveTo>
                    <a:pt x="27432" y="22860"/>
                  </a:moveTo>
                  <a:lnTo>
                    <a:pt x="21336" y="18288"/>
                  </a:lnTo>
                  <a:lnTo>
                    <a:pt x="10668" y="18288"/>
                  </a:lnTo>
                  <a:lnTo>
                    <a:pt x="9144" y="19812"/>
                  </a:lnTo>
                  <a:lnTo>
                    <a:pt x="9144" y="7620"/>
                  </a:lnTo>
                  <a:lnTo>
                    <a:pt x="25908" y="7620"/>
                  </a:lnTo>
                  <a:lnTo>
                    <a:pt x="25908" y="3048"/>
                  </a:lnTo>
                  <a:lnTo>
                    <a:pt x="4572" y="3048"/>
                  </a:lnTo>
                  <a:lnTo>
                    <a:pt x="4572" y="22860"/>
                  </a:lnTo>
                  <a:lnTo>
                    <a:pt x="6096" y="24384"/>
                  </a:lnTo>
                  <a:lnTo>
                    <a:pt x="9144" y="22860"/>
                  </a:lnTo>
                  <a:lnTo>
                    <a:pt x="10668" y="21336"/>
                  </a:lnTo>
                  <a:lnTo>
                    <a:pt x="18288" y="21336"/>
                  </a:lnTo>
                  <a:lnTo>
                    <a:pt x="22860" y="25908"/>
                  </a:lnTo>
                  <a:lnTo>
                    <a:pt x="22860" y="36576"/>
                  </a:lnTo>
                  <a:lnTo>
                    <a:pt x="18288" y="39624"/>
                  </a:lnTo>
                  <a:lnTo>
                    <a:pt x="9144" y="39624"/>
                  </a:lnTo>
                  <a:lnTo>
                    <a:pt x="6096" y="38100"/>
                  </a:lnTo>
                  <a:lnTo>
                    <a:pt x="3048" y="35052"/>
                  </a:lnTo>
                  <a:lnTo>
                    <a:pt x="0" y="39624"/>
                  </a:lnTo>
                  <a:lnTo>
                    <a:pt x="3048" y="41148"/>
                  </a:lnTo>
                  <a:lnTo>
                    <a:pt x="7620" y="44196"/>
                  </a:lnTo>
                  <a:lnTo>
                    <a:pt x="13716" y="44196"/>
                  </a:lnTo>
                  <a:lnTo>
                    <a:pt x="21336" y="44196"/>
                  </a:lnTo>
                  <a:lnTo>
                    <a:pt x="27432" y="39624"/>
                  </a:lnTo>
                  <a:lnTo>
                    <a:pt x="27432" y="22860"/>
                  </a:lnTo>
                  <a:close/>
                </a:path>
                <a:path w="2467609" h="44450">
                  <a:moveTo>
                    <a:pt x="454812" y="44196"/>
                  </a:moveTo>
                  <a:lnTo>
                    <a:pt x="449884" y="30480"/>
                  </a:lnTo>
                  <a:lnTo>
                    <a:pt x="448792" y="27432"/>
                  </a:lnTo>
                  <a:lnTo>
                    <a:pt x="444144" y="14503"/>
                  </a:lnTo>
                  <a:lnTo>
                    <a:pt x="444144" y="27432"/>
                  </a:lnTo>
                  <a:lnTo>
                    <a:pt x="430326" y="27432"/>
                  </a:lnTo>
                  <a:lnTo>
                    <a:pt x="433387" y="19812"/>
                  </a:lnTo>
                  <a:lnTo>
                    <a:pt x="434911" y="15240"/>
                  </a:lnTo>
                  <a:lnTo>
                    <a:pt x="434911" y="10668"/>
                  </a:lnTo>
                  <a:lnTo>
                    <a:pt x="436435" y="6096"/>
                  </a:lnTo>
                  <a:lnTo>
                    <a:pt x="439483" y="15240"/>
                  </a:lnTo>
                  <a:lnTo>
                    <a:pt x="441096" y="19812"/>
                  </a:lnTo>
                  <a:lnTo>
                    <a:pt x="444144" y="27432"/>
                  </a:lnTo>
                  <a:lnTo>
                    <a:pt x="444144" y="14503"/>
                  </a:lnTo>
                  <a:lnTo>
                    <a:pt x="441121" y="6096"/>
                  </a:lnTo>
                  <a:lnTo>
                    <a:pt x="439483" y="1524"/>
                  </a:lnTo>
                  <a:lnTo>
                    <a:pt x="434911" y="1524"/>
                  </a:lnTo>
                  <a:lnTo>
                    <a:pt x="419658" y="44196"/>
                  </a:lnTo>
                  <a:lnTo>
                    <a:pt x="425754" y="44196"/>
                  </a:lnTo>
                  <a:lnTo>
                    <a:pt x="428802" y="30480"/>
                  </a:lnTo>
                  <a:lnTo>
                    <a:pt x="444144" y="30480"/>
                  </a:lnTo>
                  <a:lnTo>
                    <a:pt x="448716" y="44196"/>
                  </a:lnTo>
                  <a:lnTo>
                    <a:pt x="454812" y="44196"/>
                  </a:lnTo>
                  <a:close/>
                </a:path>
                <a:path w="2467609" h="44450">
                  <a:moveTo>
                    <a:pt x="483679" y="13716"/>
                  </a:moveTo>
                  <a:lnTo>
                    <a:pt x="477583" y="13716"/>
                  </a:lnTo>
                  <a:lnTo>
                    <a:pt x="477583" y="35052"/>
                  </a:lnTo>
                  <a:lnTo>
                    <a:pt x="473011" y="39624"/>
                  </a:lnTo>
                  <a:lnTo>
                    <a:pt x="465391" y="39624"/>
                  </a:lnTo>
                  <a:lnTo>
                    <a:pt x="463867" y="38100"/>
                  </a:lnTo>
                  <a:lnTo>
                    <a:pt x="463867" y="13716"/>
                  </a:lnTo>
                  <a:lnTo>
                    <a:pt x="459295" y="13716"/>
                  </a:lnTo>
                  <a:lnTo>
                    <a:pt x="459295" y="39624"/>
                  </a:lnTo>
                  <a:lnTo>
                    <a:pt x="462343" y="44196"/>
                  </a:lnTo>
                  <a:lnTo>
                    <a:pt x="468439" y="44196"/>
                  </a:lnTo>
                  <a:lnTo>
                    <a:pt x="473011" y="44196"/>
                  </a:lnTo>
                  <a:lnTo>
                    <a:pt x="476059" y="42672"/>
                  </a:lnTo>
                  <a:lnTo>
                    <a:pt x="477583" y="39624"/>
                  </a:lnTo>
                  <a:lnTo>
                    <a:pt x="479107" y="39624"/>
                  </a:lnTo>
                  <a:lnTo>
                    <a:pt x="479107" y="44196"/>
                  </a:lnTo>
                  <a:lnTo>
                    <a:pt x="483679" y="44196"/>
                  </a:lnTo>
                  <a:lnTo>
                    <a:pt x="483679" y="13716"/>
                  </a:lnTo>
                  <a:close/>
                </a:path>
                <a:path w="2467609" h="44450">
                  <a:moveTo>
                    <a:pt x="512724" y="15240"/>
                  </a:moveTo>
                  <a:lnTo>
                    <a:pt x="506628" y="12192"/>
                  </a:lnTo>
                  <a:lnTo>
                    <a:pt x="495858" y="12192"/>
                  </a:lnTo>
                  <a:lnTo>
                    <a:pt x="491286" y="16764"/>
                  </a:lnTo>
                  <a:lnTo>
                    <a:pt x="491286" y="25908"/>
                  </a:lnTo>
                  <a:lnTo>
                    <a:pt x="495858" y="28956"/>
                  </a:lnTo>
                  <a:lnTo>
                    <a:pt x="500430" y="30480"/>
                  </a:lnTo>
                  <a:lnTo>
                    <a:pt x="503580" y="30480"/>
                  </a:lnTo>
                  <a:lnTo>
                    <a:pt x="508152" y="32004"/>
                  </a:lnTo>
                  <a:lnTo>
                    <a:pt x="508152" y="38100"/>
                  </a:lnTo>
                  <a:lnTo>
                    <a:pt x="506628" y="41148"/>
                  </a:lnTo>
                  <a:lnTo>
                    <a:pt x="497382" y="41148"/>
                  </a:lnTo>
                  <a:lnTo>
                    <a:pt x="492810" y="36576"/>
                  </a:lnTo>
                  <a:lnTo>
                    <a:pt x="489762" y="39624"/>
                  </a:lnTo>
                  <a:lnTo>
                    <a:pt x="492810" y="42672"/>
                  </a:lnTo>
                  <a:lnTo>
                    <a:pt x="497382" y="44196"/>
                  </a:lnTo>
                  <a:lnTo>
                    <a:pt x="502056" y="44196"/>
                  </a:lnTo>
                  <a:lnTo>
                    <a:pt x="508152" y="44196"/>
                  </a:lnTo>
                  <a:lnTo>
                    <a:pt x="512724" y="39624"/>
                  </a:lnTo>
                  <a:lnTo>
                    <a:pt x="512724" y="28956"/>
                  </a:lnTo>
                  <a:lnTo>
                    <a:pt x="503580" y="25908"/>
                  </a:lnTo>
                  <a:lnTo>
                    <a:pt x="500430" y="24384"/>
                  </a:lnTo>
                  <a:lnTo>
                    <a:pt x="497382" y="24384"/>
                  </a:lnTo>
                  <a:lnTo>
                    <a:pt x="497382" y="18288"/>
                  </a:lnTo>
                  <a:lnTo>
                    <a:pt x="498906" y="16764"/>
                  </a:lnTo>
                  <a:lnTo>
                    <a:pt x="508152" y="16764"/>
                  </a:lnTo>
                  <a:lnTo>
                    <a:pt x="509676" y="18288"/>
                  </a:lnTo>
                  <a:lnTo>
                    <a:pt x="512724" y="15240"/>
                  </a:lnTo>
                  <a:close/>
                </a:path>
                <a:path w="2467609" h="44450">
                  <a:moveTo>
                    <a:pt x="534060" y="42672"/>
                  </a:moveTo>
                  <a:lnTo>
                    <a:pt x="532536" y="39624"/>
                  </a:lnTo>
                  <a:lnTo>
                    <a:pt x="526440" y="39624"/>
                  </a:lnTo>
                  <a:lnTo>
                    <a:pt x="524916" y="38100"/>
                  </a:lnTo>
                  <a:lnTo>
                    <a:pt x="524916" y="16764"/>
                  </a:lnTo>
                  <a:lnTo>
                    <a:pt x="532536" y="16764"/>
                  </a:lnTo>
                  <a:lnTo>
                    <a:pt x="532536" y="13716"/>
                  </a:lnTo>
                  <a:lnTo>
                    <a:pt x="524916" y="13716"/>
                  </a:lnTo>
                  <a:lnTo>
                    <a:pt x="524916" y="4572"/>
                  </a:lnTo>
                  <a:lnTo>
                    <a:pt x="520344" y="4572"/>
                  </a:lnTo>
                  <a:lnTo>
                    <a:pt x="520344" y="13716"/>
                  </a:lnTo>
                  <a:lnTo>
                    <a:pt x="515772" y="13716"/>
                  </a:lnTo>
                  <a:lnTo>
                    <a:pt x="515772" y="16764"/>
                  </a:lnTo>
                  <a:lnTo>
                    <a:pt x="520344" y="16764"/>
                  </a:lnTo>
                  <a:lnTo>
                    <a:pt x="520344" y="39624"/>
                  </a:lnTo>
                  <a:lnTo>
                    <a:pt x="521868" y="44196"/>
                  </a:lnTo>
                  <a:lnTo>
                    <a:pt x="527964" y="44196"/>
                  </a:lnTo>
                  <a:lnTo>
                    <a:pt x="532536" y="44196"/>
                  </a:lnTo>
                  <a:lnTo>
                    <a:pt x="534060" y="42672"/>
                  </a:lnTo>
                  <a:close/>
                </a:path>
                <a:path w="2467609" h="44450">
                  <a:moveTo>
                    <a:pt x="556920" y="12192"/>
                  </a:moveTo>
                  <a:lnTo>
                    <a:pt x="550824" y="12192"/>
                  </a:lnTo>
                  <a:lnTo>
                    <a:pt x="544728" y="18288"/>
                  </a:lnTo>
                  <a:lnTo>
                    <a:pt x="544728" y="13716"/>
                  </a:lnTo>
                  <a:lnTo>
                    <a:pt x="540156" y="13716"/>
                  </a:lnTo>
                  <a:lnTo>
                    <a:pt x="540156" y="44196"/>
                  </a:lnTo>
                  <a:lnTo>
                    <a:pt x="544728" y="44196"/>
                  </a:lnTo>
                  <a:lnTo>
                    <a:pt x="544728" y="24384"/>
                  </a:lnTo>
                  <a:lnTo>
                    <a:pt x="547776" y="18288"/>
                  </a:lnTo>
                  <a:lnTo>
                    <a:pt x="550824" y="16764"/>
                  </a:lnTo>
                  <a:lnTo>
                    <a:pt x="555396" y="16764"/>
                  </a:lnTo>
                  <a:lnTo>
                    <a:pt x="556920" y="12192"/>
                  </a:lnTo>
                  <a:close/>
                </a:path>
                <a:path w="2467609" h="44450">
                  <a:moveTo>
                    <a:pt x="567588" y="13716"/>
                  </a:moveTo>
                  <a:lnTo>
                    <a:pt x="561492" y="13716"/>
                  </a:lnTo>
                  <a:lnTo>
                    <a:pt x="561492" y="44196"/>
                  </a:lnTo>
                  <a:lnTo>
                    <a:pt x="567588" y="44196"/>
                  </a:lnTo>
                  <a:lnTo>
                    <a:pt x="567588" y="13716"/>
                  </a:lnTo>
                  <a:close/>
                </a:path>
                <a:path w="2467609" h="44450">
                  <a:moveTo>
                    <a:pt x="567588" y="0"/>
                  </a:moveTo>
                  <a:lnTo>
                    <a:pt x="563016" y="0"/>
                  </a:lnTo>
                  <a:lnTo>
                    <a:pt x="561492" y="1524"/>
                  </a:lnTo>
                  <a:lnTo>
                    <a:pt x="561492" y="4572"/>
                  </a:lnTo>
                  <a:lnTo>
                    <a:pt x="563016" y="6096"/>
                  </a:lnTo>
                  <a:lnTo>
                    <a:pt x="567588" y="6096"/>
                  </a:lnTo>
                  <a:lnTo>
                    <a:pt x="567588" y="0"/>
                  </a:lnTo>
                  <a:close/>
                </a:path>
                <a:path w="2467609" h="44450">
                  <a:moveTo>
                    <a:pt x="599782" y="16662"/>
                  </a:moveTo>
                  <a:lnTo>
                    <a:pt x="596734" y="12090"/>
                  </a:lnTo>
                  <a:lnTo>
                    <a:pt x="584454" y="12090"/>
                  </a:lnTo>
                  <a:lnTo>
                    <a:pt x="579869" y="13614"/>
                  </a:lnTo>
                  <a:lnTo>
                    <a:pt x="576821" y="16662"/>
                  </a:lnTo>
                  <a:lnTo>
                    <a:pt x="579869" y="19710"/>
                  </a:lnTo>
                  <a:lnTo>
                    <a:pt x="581393" y="18186"/>
                  </a:lnTo>
                  <a:lnTo>
                    <a:pt x="584454" y="16662"/>
                  </a:lnTo>
                  <a:lnTo>
                    <a:pt x="593598" y="16662"/>
                  </a:lnTo>
                  <a:lnTo>
                    <a:pt x="595122" y="19710"/>
                  </a:lnTo>
                  <a:lnTo>
                    <a:pt x="595122" y="24282"/>
                  </a:lnTo>
                  <a:lnTo>
                    <a:pt x="595122" y="27432"/>
                  </a:lnTo>
                  <a:lnTo>
                    <a:pt x="595122" y="36576"/>
                  </a:lnTo>
                  <a:lnTo>
                    <a:pt x="592074" y="39624"/>
                  </a:lnTo>
                  <a:lnTo>
                    <a:pt x="581393" y="39624"/>
                  </a:lnTo>
                  <a:lnTo>
                    <a:pt x="581393" y="32004"/>
                  </a:lnTo>
                  <a:lnTo>
                    <a:pt x="584454" y="28956"/>
                  </a:lnTo>
                  <a:lnTo>
                    <a:pt x="595122" y="27432"/>
                  </a:lnTo>
                  <a:lnTo>
                    <a:pt x="595122" y="24282"/>
                  </a:lnTo>
                  <a:lnTo>
                    <a:pt x="581393" y="25908"/>
                  </a:lnTo>
                  <a:lnTo>
                    <a:pt x="575297" y="28956"/>
                  </a:lnTo>
                  <a:lnTo>
                    <a:pt x="575297" y="41148"/>
                  </a:lnTo>
                  <a:lnTo>
                    <a:pt x="579869" y="44196"/>
                  </a:lnTo>
                  <a:lnTo>
                    <a:pt x="589026" y="44196"/>
                  </a:lnTo>
                  <a:lnTo>
                    <a:pt x="592074" y="42672"/>
                  </a:lnTo>
                  <a:lnTo>
                    <a:pt x="595122" y="39624"/>
                  </a:lnTo>
                  <a:lnTo>
                    <a:pt x="595122" y="44196"/>
                  </a:lnTo>
                  <a:lnTo>
                    <a:pt x="599782" y="44196"/>
                  </a:lnTo>
                  <a:lnTo>
                    <a:pt x="599782" y="27432"/>
                  </a:lnTo>
                  <a:lnTo>
                    <a:pt x="599782" y="16662"/>
                  </a:lnTo>
                  <a:close/>
                </a:path>
                <a:path w="2467609" h="44450">
                  <a:moveTo>
                    <a:pt x="900303" y="6096"/>
                  </a:moveTo>
                  <a:lnTo>
                    <a:pt x="897255" y="4572"/>
                  </a:lnTo>
                  <a:lnTo>
                    <a:pt x="894207" y="1524"/>
                  </a:lnTo>
                  <a:lnTo>
                    <a:pt x="888111" y="1524"/>
                  </a:lnTo>
                  <a:lnTo>
                    <a:pt x="880732" y="2933"/>
                  </a:lnTo>
                  <a:lnTo>
                    <a:pt x="874915" y="7048"/>
                  </a:lnTo>
                  <a:lnTo>
                    <a:pt x="871093" y="13741"/>
                  </a:lnTo>
                  <a:lnTo>
                    <a:pt x="869721" y="22860"/>
                  </a:lnTo>
                  <a:lnTo>
                    <a:pt x="871093" y="31978"/>
                  </a:lnTo>
                  <a:lnTo>
                    <a:pt x="874915" y="38671"/>
                  </a:lnTo>
                  <a:lnTo>
                    <a:pt x="880732" y="42786"/>
                  </a:lnTo>
                  <a:lnTo>
                    <a:pt x="888111" y="44196"/>
                  </a:lnTo>
                  <a:lnTo>
                    <a:pt x="894207" y="44196"/>
                  </a:lnTo>
                  <a:lnTo>
                    <a:pt x="897255" y="42672"/>
                  </a:lnTo>
                  <a:lnTo>
                    <a:pt x="900303" y="38100"/>
                  </a:lnTo>
                  <a:lnTo>
                    <a:pt x="897255" y="35052"/>
                  </a:lnTo>
                  <a:lnTo>
                    <a:pt x="895731" y="38100"/>
                  </a:lnTo>
                  <a:lnTo>
                    <a:pt x="892683" y="39624"/>
                  </a:lnTo>
                  <a:lnTo>
                    <a:pt x="880491" y="39624"/>
                  </a:lnTo>
                  <a:lnTo>
                    <a:pt x="875919" y="33528"/>
                  </a:lnTo>
                  <a:lnTo>
                    <a:pt x="875919" y="12192"/>
                  </a:lnTo>
                  <a:lnTo>
                    <a:pt x="880491" y="6096"/>
                  </a:lnTo>
                  <a:lnTo>
                    <a:pt x="892683" y="6096"/>
                  </a:lnTo>
                  <a:lnTo>
                    <a:pt x="897255" y="10668"/>
                  </a:lnTo>
                  <a:lnTo>
                    <a:pt x="900303" y="6096"/>
                  </a:lnTo>
                  <a:close/>
                </a:path>
                <a:path w="2467609" h="44450">
                  <a:moveTo>
                    <a:pt x="933831" y="18288"/>
                  </a:moveTo>
                  <a:lnTo>
                    <a:pt x="932307" y="16764"/>
                  </a:lnTo>
                  <a:lnTo>
                    <a:pt x="929259" y="13716"/>
                  </a:lnTo>
                  <a:lnTo>
                    <a:pt x="929259" y="21336"/>
                  </a:lnTo>
                  <a:lnTo>
                    <a:pt x="929259" y="35052"/>
                  </a:lnTo>
                  <a:lnTo>
                    <a:pt x="924687" y="39624"/>
                  </a:lnTo>
                  <a:lnTo>
                    <a:pt x="914006" y="39624"/>
                  </a:lnTo>
                  <a:lnTo>
                    <a:pt x="910958" y="35052"/>
                  </a:lnTo>
                  <a:lnTo>
                    <a:pt x="910958" y="21336"/>
                  </a:lnTo>
                  <a:lnTo>
                    <a:pt x="914006" y="16764"/>
                  </a:lnTo>
                  <a:lnTo>
                    <a:pt x="924687" y="16764"/>
                  </a:lnTo>
                  <a:lnTo>
                    <a:pt x="929259" y="21336"/>
                  </a:lnTo>
                  <a:lnTo>
                    <a:pt x="929259" y="13716"/>
                  </a:lnTo>
                  <a:lnTo>
                    <a:pt x="927735" y="12192"/>
                  </a:lnTo>
                  <a:lnTo>
                    <a:pt x="912482" y="12192"/>
                  </a:lnTo>
                  <a:lnTo>
                    <a:pt x="906386" y="18288"/>
                  </a:lnTo>
                  <a:lnTo>
                    <a:pt x="906386" y="38100"/>
                  </a:lnTo>
                  <a:lnTo>
                    <a:pt x="912482" y="44196"/>
                  </a:lnTo>
                  <a:lnTo>
                    <a:pt x="927735" y="44196"/>
                  </a:lnTo>
                  <a:lnTo>
                    <a:pt x="932307" y="39624"/>
                  </a:lnTo>
                  <a:lnTo>
                    <a:pt x="933831" y="38100"/>
                  </a:lnTo>
                  <a:lnTo>
                    <a:pt x="933831" y="18288"/>
                  </a:lnTo>
                  <a:close/>
                </a:path>
                <a:path w="2467609" h="44450">
                  <a:moveTo>
                    <a:pt x="984211" y="16764"/>
                  </a:moveTo>
                  <a:lnTo>
                    <a:pt x="982687" y="12192"/>
                  </a:lnTo>
                  <a:lnTo>
                    <a:pt x="972019" y="12192"/>
                  </a:lnTo>
                  <a:lnTo>
                    <a:pt x="965923" y="18288"/>
                  </a:lnTo>
                  <a:lnTo>
                    <a:pt x="964399" y="13716"/>
                  </a:lnTo>
                  <a:lnTo>
                    <a:pt x="961351" y="12192"/>
                  </a:lnTo>
                  <a:lnTo>
                    <a:pt x="953731" y="12192"/>
                  </a:lnTo>
                  <a:lnTo>
                    <a:pt x="950683" y="15240"/>
                  </a:lnTo>
                  <a:lnTo>
                    <a:pt x="947635" y="16764"/>
                  </a:lnTo>
                  <a:lnTo>
                    <a:pt x="946111" y="13716"/>
                  </a:lnTo>
                  <a:lnTo>
                    <a:pt x="942975" y="13716"/>
                  </a:lnTo>
                  <a:lnTo>
                    <a:pt x="942975" y="44196"/>
                  </a:lnTo>
                  <a:lnTo>
                    <a:pt x="947635" y="44196"/>
                  </a:lnTo>
                  <a:lnTo>
                    <a:pt x="947635" y="21336"/>
                  </a:lnTo>
                  <a:lnTo>
                    <a:pt x="950683" y="18288"/>
                  </a:lnTo>
                  <a:lnTo>
                    <a:pt x="953731" y="16764"/>
                  </a:lnTo>
                  <a:lnTo>
                    <a:pt x="959827" y="16764"/>
                  </a:lnTo>
                  <a:lnTo>
                    <a:pt x="961351" y="19812"/>
                  </a:lnTo>
                  <a:lnTo>
                    <a:pt x="961351" y="44196"/>
                  </a:lnTo>
                  <a:lnTo>
                    <a:pt x="965923" y="44196"/>
                  </a:lnTo>
                  <a:lnTo>
                    <a:pt x="965923" y="21336"/>
                  </a:lnTo>
                  <a:lnTo>
                    <a:pt x="968971" y="18288"/>
                  </a:lnTo>
                  <a:lnTo>
                    <a:pt x="972019" y="16764"/>
                  </a:lnTo>
                  <a:lnTo>
                    <a:pt x="978115" y="16764"/>
                  </a:lnTo>
                  <a:lnTo>
                    <a:pt x="979639" y="19812"/>
                  </a:lnTo>
                  <a:lnTo>
                    <a:pt x="979639" y="44196"/>
                  </a:lnTo>
                  <a:lnTo>
                    <a:pt x="984211" y="44196"/>
                  </a:lnTo>
                  <a:lnTo>
                    <a:pt x="984211" y="16764"/>
                  </a:lnTo>
                  <a:close/>
                </a:path>
                <a:path w="2467609" h="44450">
                  <a:moveTo>
                    <a:pt x="1019263" y="18186"/>
                  </a:moveTo>
                  <a:lnTo>
                    <a:pt x="1018120" y="16662"/>
                  </a:lnTo>
                  <a:lnTo>
                    <a:pt x="1014691" y="12090"/>
                  </a:lnTo>
                  <a:lnTo>
                    <a:pt x="1014691" y="19710"/>
                  </a:lnTo>
                  <a:lnTo>
                    <a:pt x="1014691" y="25908"/>
                  </a:lnTo>
                  <a:lnTo>
                    <a:pt x="997826" y="25908"/>
                  </a:lnTo>
                  <a:lnTo>
                    <a:pt x="997826" y="19710"/>
                  </a:lnTo>
                  <a:lnTo>
                    <a:pt x="1002499" y="16662"/>
                  </a:lnTo>
                  <a:lnTo>
                    <a:pt x="1011643" y="16662"/>
                  </a:lnTo>
                  <a:lnTo>
                    <a:pt x="1014691" y="19710"/>
                  </a:lnTo>
                  <a:lnTo>
                    <a:pt x="1014691" y="12090"/>
                  </a:lnTo>
                  <a:lnTo>
                    <a:pt x="999350" y="12090"/>
                  </a:lnTo>
                  <a:lnTo>
                    <a:pt x="993254" y="18186"/>
                  </a:lnTo>
                  <a:lnTo>
                    <a:pt x="993254" y="38100"/>
                  </a:lnTo>
                  <a:lnTo>
                    <a:pt x="999350" y="44196"/>
                  </a:lnTo>
                  <a:lnTo>
                    <a:pt x="1011643" y="44196"/>
                  </a:lnTo>
                  <a:lnTo>
                    <a:pt x="1017739" y="41148"/>
                  </a:lnTo>
                  <a:lnTo>
                    <a:pt x="1016977" y="39624"/>
                  </a:lnTo>
                  <a:lnTo>
                    <a:pt x="1016215" y="38100"/>
                  </a:lnTo>
                  <a:lnTo>
                    <a:pt x="1013167" y="39624"/>
                  </a:lnTo>
                  <a:lnTo>
                    <a:pt x="1002499" y="39624"/>
                  </a:lnTo>
                  <a:lnTo>
                    <a:pt x="997826" y="36576"/>
                  </a:lnTo>
                  <a:lnTo>
                    <a:pt x="997826" y="28956"/>
                  </a:lnTo>
                  <a:lnTo>
                    <a:pt x="1019263" y="28956"/>
                  </a:lnTo>
                  <a:lnTo>
                    <a:pt x="1019263" y="25908"/>
                  </a:lnTo>
                  <a:lnTo>
                    <a:pt x="1019263" y="18186"/>
                  </a:lnTo>
                  <a:close/>
                </a:path>
                <a:path w="2467609" h="44450">
                  <a:moveTo>
                    <a:pt x="1043749" y="12192"/>
                  </a:moveTo>
                  <a:lnTo>
                    <a:pt x="1036129" y="12192"/>
                  </a:lnTo>
                  <a:lnTo>
                    <a:pt x="1033081" y="15240"/>
                  </a:lnTo>
                  <a:lnTo>
                    <a:pt x="1031557" y="18288"/>
                  </a:lnTo>
                  <a:lnTo>
                    <a:pt x="1030033" y="13716"/>
                  </a:lnTo>
                  <a:lnTo>
                    <a:pt x="1026985" y="13716"/>
                  </a:lnTo>
                  <a:lnTo>
                    <a:pt x="1026985" y="44196"/>
                  </a:lnTo>
                  <a:lnTo>
                    <a:pt x="1031557" y="44196"/>
                  </a:lnTo>
                  <a:lnTo>
                    <a:pt x="1031557" y="24384"/>
                  </a:lnTo>
                  <a:lnTo>
                    <a:pt x="1033081" y="18288"/>
                  </a:lnTo>
                  <a:lnTo>
                    <a:pt x="1036129" y="16764"/>
                  </a:lnTo>
                  <a:lnTo>
                    <a:pt x="1042225" y="16764"/>
                  </a:lnTo>
                  <a:lnTo>
                    <a:pt x="1043749" y="12192"/>
                  </a:lnTo>
                  <a:close/>
                </a:path>
                <a:path w="2467609" h="44450">
                  <a:moveTo>
                    <a:pt x="1069746" y="15240"/>
                  </a:moveTo>
                  <a:lnTo>
                    <a:pt x="1066609" y="13716"/>
                  </a:lnTo>
                  <a:lnTo>
                    <a:pt x="1065085" y="12192"/>
                  </a:lnTo>
                  <a:lnTo>
                    <a:pt x="1052893" y="12192"/>
                  </a:lnTo>
                  <a:lnTo>
                    <a:pt x="1045273" y="18288"/>
                  </a:lnTo>
                  <a:lnTo>
                    <a:pt x="1045273" y="38100"/>
                  </a:lnTo>
                  <a:lnTo>
                    <a:pt x="1051369" y="44196"/>
                  </a:lnTo>
                  <a:lnTo>
                    <a:pt x="1060513" y="44196"/>
                  </a:lnTo>
                  <a:lnTo>
                    <a:pt x="1063561" y="44196"/>
                  </a:lnTo>
                  <a:lnTo>
                    <a:pt x="1069746" y="41148"/>
                  </a:lnTo>
                  <a:lnTo>
                    <a:pt x="1068222" y="36576"/>
                  </a:lnTo>
                  <a:lnTo>
                    <a:pt x="1065085" y="39624"/>
                  </a:lnTo>
                  <a:lnTo>
                    <a:pt x="1054417" y="39624"/>
                  </a:lnTo>
                  <a:lnTo>
                    <a:pt x="1051369" y="35052"/>
                  </a:lnTo>
                  <a:lnTo>
                    <a:pt x="1051369" y="21336"/>
                  </a:lnTo>
                  <a:lnTo>
                    <a:pt x="1054417" y="16764"/>
                  </a:lnTo>
                  <a:lnTo>
                    <a:pt x="1063561" y="16764"/>
                  </a:lnTo>
                  <a:lnTo>
                    <a:pt x="1066609" y="19812"/>
                  </a:lnTo>
                  <a:lnTo>
                    <a:pt x="1069746" y="15240"/>
                  </a:lnTo>
                  <a:close/>
                </a:path>
                <a:path w="2467609" h="44450">
                  <a:moveTo>
                    <a:pt x="1081849" y="13716"/>
                  </a:moveTo>
                  <a:lnTo>
                    <a:pt x="1077277" y="13716"/>
                  </a:lnTo>
                  <a:lnTo>
                    <a:pt x="1077277" y="44196"/>
                  </a:lnTo>
                  <a:lnTo>
                    <a:pt x="1081849" y="44196"/>
                  </a:lnTo>
                  <a:lnTo>
                    <a:pt x="1081849" y="13716"/>
                  </a:lnTo>
                  <a:close/>
                </a:path>
                <a:path w="2467609" h="44450">
                  <a:moveTo>
                    <a:pt x="1083373" y="1524"/>
                  </a:moveTo>
                  <a:lnTo>
                    <a:pt x="1081849" y="0"/>
                  </a:lnTo>
                  <a:lnTo>
                    <a:pt x="1077277" y="0"/>
                  </a:lnTo>
                  <a:lnTo>
                    <a:pt x="1075740" y="1524"/>
                  </a:lnTo>
                  <a:lnTo>
                    <a:pt x="1075740" y="4572"/>
                  </a:lnTo>
                  <a:lnTo>
                    <a:pt x="1077277" y="6096"/>
                  </a:lnTo>
                  <a:lnTo>
                    <a:pt x="1081849" y="6096"/>
                  </a:lnTo>
                  <a:lnTo>
                    <a:pt x="1083373" y="4572"/>
                  </a:lnTo>
                  <a:lnTo>
                    <a:pt x="1083373" y="1524"/>
                  </a:lnTo>
                  <a:close/>
                </a:path>
                <a:path w="2467609" h="44450">
                  <a:moveTo>
                    <a:pt x="1118514" y="18288"/>
                  </a:moveTo>
                  <a:lnTo>
                    <a:pt x="1116990" y="16764"/>
                  </a:lnTo>
                  <a:lnTo>
                    <a:pt x="1113942" y="13716"/>
                  </a:lnTo>
                  <a:lnTo>
                    <a:pt x="1113942" y="21336"/>
                  </a:lnTo>
                  <a:lnTo>
                    <a:pt x="1113942" y="35052"/>
                  </a:lnTo>
                  <a:lnTo>
                    <a:pt x="1109370" y="39624"/>
                  </a:lnTo>
                  <a:lnTo>
                    <a:pt x="1098702" y="39624"/>
                  </a:lnTo>
                  <a:lnTo>
                    <a:pt x="1095654" y="35052"/>
                  </a:lnTo>
                  <a:lnTo>
                    <a:pt x="1095654" y="21336"/>
                  </a:lnTo>
                  <a:lnTo>
                    <a:pt x="1098702" y="16764"/>
                  </a:lnTo>
                  <a:lnTo>
                    <a:pt x="1109370" y="16764"/>
                  </a:lnTo>
                  <a:lnTo>
                    <a:pt x="1113942" y="21336"/>
                  </a:lnTo>
                  <a:lnTo>
                    <a:pt x="1113942" y="13716"/>
                  </a:lnTo>
                  <a:lnTo>
                    <a:pt x="1112418" y="12192"/>
                  </a:lnTo>
                  <a:lnTo>
                    <a:pt x="1097178" y="12192"/>
                  </a:lnTo>
                  <a:lnTo>
                    <a:pt x="1089558" y="18288"/>
                  </a:lnTo>
                  <a:lnTo>
                    <a:pt x="1089558" y="38100"/>
                  </a:lnTo>
                  <a:lnTo>
                    <a:pt x="1097178" y="44196"/>
                  </a:lnTo>
                  <a:lnTo>
                    <a:pt x="1112418" y="44196"/>
                  </a:lnTo>
                  <a:lnTo>
                    <a:pt x="1116990" y="39624"/>
                  </a:lnTo>
                  <a:lnTo>
                    <a:pt x="1118514" y="38100"/>
                  </a:lnTo>
                  <a:lnTo>
                    <a:pt x="1118514" y="18288"/>
                  </a:lnTo>
                  <a:close/>
                </a:path>
                <a:path w="2467609" h="44450">
                  <a:moveTo>
                    <a:pt x="1175004" y="1524"/>
                  </a:moveTo>
                  <a:lnTo>
                    <a:pt x="1168908" y="1524"/>
                  </a:lnTo>
                  <a:lnTo>
                    <a:pt x="1159662" y="24384"/>
                  </a:lnTo>
                  <a:lnTo>
                    <a:pt x="1159662" y="27432"/>
                  </a:lnTo>
                  <a:lnTo>
                    <a:pt x="1156614" y="33528"/>
                  </a:lnTo>
                  <a:lnTo>
                    <a:pt x="1156614" y="30480"/>
                  </a:lnTo>
                  <a:lnTo>
                    <a:pt x="1153566" y="24384"/>
                  </a:lnTo>
                  <a:lnTo>
                    <a:pt x="1148486" y="9144"/>
                  </a:lnTo>
                  <a:lnTo>
                    <a:pt x="1145946" y="1524"/>
                  </a:lnTo>
                  <a:lnTo>
                    <a:pt x="1139850" y="1524"/>
                  </a:lnTo>
                  <a:lnTo>
                    <a:pt x="1139850" y="44196"/>
                  </a:lnTo>
                  <a:lnTo>
                    <a:pt x="1144422" y="44196"/>
                  </a:lnTo>
                  <a:lnTo>
                    <a:pt x="1144422" y="9144"/>
                  </a:lnTo>
                  <a:lnTo>
                    <a:pt x="1147470" y="18288"/>
                  </a:lnTo>
                  <a:lnTo>
                    <a:pt x="1155090" y="39624"/>
                  </a:lnTo>
                  <a:lnTo>
                    <a:pt x="1158138" y="39624"/>
                  </a:lnTo>
                  <a:lnTo>
                    <a:pt x="1160780" y="33528"/>
                  </a:lnTo>
                  <a:lnTo>
                    <a:pt x="1167384" y="18288"/>
                  </a:lnTo>
                  <a:lnTo>
                    <a:pt x="1170432" y="9144"/>
                  </a:lnTo>
                  <a:lnTo>
                    <a:pt x="1170432" y="12192"/>
                  </a:lnTo>
                  <a:lnTo>
                    <a:pt x="1168908" y="16764"/>
                  </a:lnTo>
                  <a:lnTo>
                    <a:pt x="1168908" y="44196"/>
                  </a:lnTo>
                  <a:lnTo>
                    <a:pt x="1175004" y="44196"/>
                  </a:lnTo>
                  <a:lnTo>
                    <a:pt x="1175004" y="9144"/>
                  </a:lnTo>
                  <a:lnTo>
                    <a:pt x="1175004" y="1524"/>
                  </a:lnTo>
                  <a:close/>
                </a:path>
                <a:path w="2467609" h="44450">
                  <a:moveTo>
                    <a:pt x="1190244" y="13716"/>
                  </a:moveTo>
                  <a:lnTo>
                    <a:pt x="1185672" y="13716"/>
                  </a:lnTo>
                  <a:lnTo>
                    <a:pt x="1185672" y="44196"/>
                  </a:lnTo>
                  <a:lnTo>
                    <a:pt x="1190244" y="44196"/>
                  </a:lnTo>
                  <a:lnTo>
                    <a:pt x="1190244" y="13716"/>
                  </a:lnTo>
                  <a:close/>
                </a:path>
                <a:path w="2467609" h="44450">
                  <a:moveTo>
                    <a:pt x="1191856" y="1524"/>
                  </a:moveTo>
                  <a:lnTo>
                    <a:pt x="1190244" y="0"/>
                  </a:lnTo>
                  <a:lnTo>
                    <a:pt x="1185672" y="0"/>
                  </a:lnTo>
                  <a:lnTo>
                    <a:pt x="1184135" y="1524"/>
                  </a:lnTo>
                  <a:lnTo>
                    <a:pt x="1184135" y="4572"/>
                  </a:lnTo>
                  <a:lnTo>
                    <a:pt x="1185672" y="6096"/>
                  </a:lnTo>
                  <a:lnTo>
                    <a:pt x="1190244" y="6096"/>
                  </a:lnTo>
                  <a:lnTo>
                    <a:pt x="1191856" y="4572"/>
                  </a:lnTo>
                  <a:lnTo>
                    <a:pt x="1191856" y="1524"/>
                  </a:lnTo>
                  <a:close/>
                </a:path>
                <a:path w="2467609" h="44450">
                  <a:moveTo>
                    <a:pt x="1225296" y="16764"/>
                  </a:moveTo>
                  <a:lnTo>
                    <a:pt x="1222248" y="12192"/>
                  </a:lnTo>
                  <a:lnTo>
                    <a:pt x="1211580" y="12192"/>
                  </a:lnTo>
                  <a:lnTo>
                    <a:pt x="1208532" y="15240"/>
                  </a:lnTo>
                  <a:lnTo>
                    <a:pt x="1205484" y="16764"/>
                  </a:lnTo>
                  <a:lnTo>
                    <a:pt x="1205484" y="13716"/>
                  </a:lnTo>
                  <a:lnTo>
                    <a:pt x="1200912" y="13716"/>
                  </a:lnTo>
                  <a:lnTo>
                    <a:pt x="1200912" y="44196"/>
                  </a:lnTo>
                  <a:lnTo>
                    <a:pt x="1205484" y="44196"/>
                  </a:lnTo>
                  <a:lnTo>
                    <a:pt x="1205484" y="21336"/>
                  </a:lnTo>
                  <a:lnTo>
                    <a:pt x="1208532" y="18288"/>
                  </a:lnTo>
                  <a:lnTo>
                    <a:pt x="1211580" y="16764"/>
                  </a:lnTo>
                  <a:lnTo>
                    <a:pt x="1219200" y="16764"/>
                  </a:lnTo>
                  <a:lnTo>
                    <a:pt x="1220724" y="19812"/>
                  </a:lnTo>
                  <a:lnTo>
                    <a:pt x="1220724" y="44196"/>
                  </a:lnTo>
                  <a:lnTo>
                    <a:pt x="1225296" y="44196"/>
                  </a:lnTo>
                  <a:lnTo>
                    <a:pt x="1225296" y="16764"/>
                  </a:lnTo>
                  <a:close/>
                </a:path>
                <a:path w="2467609" h="44450">
                  <a:moveTo>
                    <a:pt x="1258912" y="18186"/>
                  </a:moveTo>
                  <a:lnTo>
                    <a:pt x="1257769" y="16662"/>
                  </a:lnTo>
                  <a:lnTo>
                    <a:pt x="1254340" y="12090"/>
                  </a:lnTo>
                  <a:lnTo>
                    <a:pt x="1254340" y="19710"/>
                  </a:lnTo>
                  <a:lnTo>
                    <a:pt x="1254340" y="25908"/>
                  </a:lnTo>
                  <a:lnTo>
                    <a:pt x="1239100" y="25908"/>
                  </a:lnTo>
                  <a:lnTo>
                    <a:pt x="1239100" y="19710"/>
                  </a:lnTo>
                  <a:lnTo>
                    <a:pt x="1242148" y="16662"/>
                  </a:lnTo>
                  <a:lnTo>
                    <a:pt x="1252816" y="16662"/>
                  </a:lnTo>
                  <a:lnTo>
                    <a:pt x="1254340" y="19710"/>
                  </a:lnTo>
                  <a:lnTo>
                    <a:pt x="1254340" y="12090"/>
                  </a:lnTo>
                  <a:lnTo>
                    <a:pt x="1240624" y="12090"/>
                  </a:lnTo>
                  <a:lnTo>
                    <a:pt x="1233004" y="18186"/>
                  </a:lnTo>
                  <a:lnTo>
                    <a:pt x="1233004" y="38100"/>
                  </a:lnTo>
                  <a:lnTo>
                    <a:pt x="1240624" y="44196"/>
                  </a:lnTo>
                  <a:lnTo>
                    <a:pt x="1252816" y="44196"/>
                  </a:lnTo>
                  <a:lnTo>
                    <a:pt x="1258912" y="41148"/>
                  </a:lnTo>
                  <a:lnTo>
                    <a:pt x="1257388" y="39624"/>
                  </a:lnTo>
                  <a:lnTo>
                    <a:pt x="1255864" y="38100"/>
                  </a:lnTo>
                  <a:lnTo>
                    <a:pt x="1254340" y="39624"/>
                  </a:lnTo>
                  <a:lnTo>
                    <a:pt x="1242148" y="39624"/>
                  </a:lnTo>
                  <a:lnTo>
                    <a:pt x="1239100" y="36576"/>
                  </a:lnTo>
                  <a:lnTo>
                    <a:pt x="1239100" y="28956"/>
                  </a:lnTo>
                  <a:lnTo>
                    <a:pt x="1258912" y="28956"/>
                  </a:lnTo>
                  <a:lnTo>
                    <a:pt x="1258912" y="25908"/>
                  </a:lnTo>
                  <a:lnTo>
                    <a:pt x="1258912" y="18186"/>
                  </a:lnTo>
                  <a:close/>
                </a:path>
                <a:path w="2467609" h="44450">
                  <a:moveTo>
                    <a:pt x="1272628" y="13716"/>
                  </a:moveTo>
                  <a:lnTo>
                    <a:pt x="1266532" y="13716"/>
                  </a:lnTo>
                  <a:lnTo>
                    <a:pt x="1266532" y="44196"/>
                  </a:lnTo>
                  <a:lnTo>
                    <a:pt x="1272628" y="44196"/>
                  </a:lnTo>
                  <a:lnTo>
                    <a:pt x="1272628" y="13716"/>
                  </a:lnTo>
                  <a:close/>
                </a:path>
                <a:path w="2467609" h="44450">
                  <a:moveTo>
                    <a:pt x="1272628" y="1524"/>
                  </a:moveTo>
                  <a:lnTo>
                    <a:pt x="1271104" y="0"/>
                  </a:lnTo>
                  <a:lnTo>
                    <a:pt x="1268056" y="0"/>
                  </a:lnTo>
                  <a:lnTo>
                    <a:pt x="1266532" y="1524"/>
                  </a:lnTo>
                  <a:lnTo>
                    <a:pt x="1266532" y="4572"/>
                  </a:lnTo>
                  <a:lnTo>
                    <a:pt x="1268056" y="6096"/>
                  </a:lnTo>
                  <a:lnTo>
                    <a:pt x="1271104" y="6096"/>
                  </a:lnTo>
                  <a:lnTo>
                    <a:pt x="1272628" y="4572"/>
                  </a:lnTo>
                  <a:lnTo>
                    <a:pt x="1272628" y="1524"/>
                  </a:lnTo>
                  <a:close/>
                </a:path>
                <a:path w="2467609" h="44450">
                  <a:moveTo>
                    <a:pt x="1300060" y="12192"/>
                  </a:moveTo>
                  <a:lnTo>
                    <a:pt x="1292440" y="12192"/>
                  </a:lnTo>
                  <a:lnTo>
                    <a:pt x="1289392" y="15240"/>
                  </a:lnTo>
                  <a:lnTo>
                    <a:pt x="1287868" y="18288"/>
                  </a:lnTo>
                  <a:lnTo>
                    <a:pt x="1286344" y="13716"/>
                  </a:lnTo>
                  <a:lnTo>
                    <a:pt x="1283296" y="13716"/>
                  </a:lnTo>
                  <a:lnTo>
                    <a:pt x="1283296" y="44196"/>
                  </a:lnTo>
                  <a:lnTo>
                    <a:pt x="1287868" y="44196"/>
                  </a:lnTo>
                  <a:lnTo>
                    <a:pt x="1287868" y="24384"/>
                  </a:lnTo>
                  <a:lnTo>
                    <a:pt x="1289392" y="18288"/>
                  </a:lnTo>
                  <a:lnTo>
                    <a:pt x="1292440" y="16764"/>
                  </a:lnTo>
                  <a:lnTo>
                    <a:pt x="1298536" y="16764"/>
                  </a:lnTo>
                  <a:lnTo>
                    <a:pt x="1300060" y="12192"/>
                  </a:lnTo>
                  <a:close/>
                </a:path>
                <a:path w="2467609" h="44450">
                  <a:moveTo>
                    <a:pt x="1330642" y="18288"/>
                  </a:moveTo>
                  <a:lnTo>
                    <a:pt x="1328737" y="16764"/>
                  </a:lnTo>
                  <a:lnTo>
                    <a:pt x="1324546" y="13411"/>
                  </a:lnTo>
                  <a:lnTo>
                    <a:pt x="1324546" y="21336"/>
                  </a:lnTo>
                  <a:lnTo>
                    <a:pt x="1324546" y="35052"/>
                  </a:lnTo>
                  <a:lnTo>
                    <a:pt x="1321498" y="39624"/>
                  </a:lnTo>
                  <a:lnTo>
                    <a:pt x="1310817" y="39624"/>
                  </a:lnTo>
                  <a:lnTo>
                    <a:pt x="1307769" y="35052"/>
                  </a:lnTo>
                  <a:lnTo>
                    <a:pt x="1307769" y="21336"/>
                  </a:lnTo>
                  <a:lnTo>
                    <a:pt x="1310817" y="16764"/>
                  </a:lnTo>
                  <a:lnTo>
                    <a:pt x="1321498" y="16764"/>
                  </a:lnTo>
                  <a:lnTo>
                    <a:pt x="1324546" y="21336"/>
                  </a:lnTo>
                  <a:lnTo>
                    <a:pt x="1324546" y="13411"/>
                  </a:lnTo>
                  <a:lnTo>
                    <a:pt x="1323022" y="12192"/>
                  </a:lnTo>
                  <a:lnTo>
                    <a:pt x="1307769" y="12192"/>
                  </a:lnTo>
                  <a:lnTo>
                    <a:pt x="1301584" y="18288"/>
                  </a:lnTo>
                  <a:lnTo>
                    <a:pt x="1301584" y="38100"/>
                  </a:lnTo>
                  <a:lnTo>
                    <a:pt x="1307769" y="44196"/>
                  </a:lnTo>
                  <a:lnTo>
                    <a:pt x="1323022" y="44196"/>
                  </a:lnTo>
                  <a:lnTo>
                    <a:pt x="1328737" y="39624"/>
                  </a:lnTo>
                  <a:lnTo>
                    <a:pt x="1330642" y="38100"/>
                  </a:lnTo>
                  <a:lnTo>
                    <a:pt x="1330642" y="18288"/>
                  </a:lnTo>
                  <a:close/>
                </a:path>
                <a:path w="2467609" h="44450">
                  <a:moveTo>
                    <a:pt x="2435352" y="39624"/>
                  </a:moveTo>
                  <a:lnTo>
                    <a:pt x="2427732" y="39624"/>
                  </a:lnTo>
                  <a:lnTo>
                    <a:pt x="2427732" y="3048"/>
                  </a:lnTo>
                  <a:lnTo>
                    <a:pt x="2423160" y="3048"/>
                  </a:lnTo>
                  <a:lnTo>
                    <a:pt x="2421636" y="4572"/>
                  </a:lnTo>
                  <a:lnTo>
                    <a:pt x="2418588" y="6096"/>
                  </a:lnTo>
                  <a:lnTo>
                    <a:pt x="2414016" y="6096"/>
                  </a:lnTo>
                  <a:lnTo>
                    <a:pt x="2414016" y="9144"/>
                  </a:lnTo>
                  <a:lnTo>
                    <a:pt x="2421636" y="9144"/>
                  </a:lnTo>
                  <a:lnTo>
                    <a:pt x="2421636" y="39624"/>
                  </a:lnTo>
                  <a:lnTo>
                    <a:pt x="2412492" y="39624"/>
                  </a:lnTo>
                  <a:lnTo>
                    <a:pt x="2412492" y="44196"/>
                  </a:lnTo>
                  <a:lnTo>
                    <a:pt x="2435352" y="44196"/>
                  </a:lnTo>
                  <a:lnTo>
                    <a:pt x="2435352" y="39624"/>
                  </a:lnTo>
                  <a:close/>
                </a:path>
                <a:path w="2467609" h="44450">
                  <a:moveTo>
                    <a:pt x="2467445" y="22758"/>
                  </a:moveTo>
                  <a:lnTo>
                    <a:pt x="2462873" y="18186"/>
                  </a:lnTo>
                  <a:lnTo>
                    <a:pt x="2450681" y="18186"/>
                  </a:lnTo>
                  <a:lnTo>
                    <a:pt x="2449157" y="19710"/>
                  </a:lnTo>
                  <a:lnTo>
                    <a:pt x="2450681" y="7518"/>
                  </a:lnTo>
                  <a:lnTo>
                    <a:pt x="2465921" y="7518"/>
                  </a:lnTo>
                  <a:lnTo>
                    <a:pt x="2465921" y="2946"/>
                  </a:lnTo>
                  <a:lnTo>
                    <a:pt x="2446109" y="2946"/>
                  </a:lnTo>
                  <a:lnTo>
                    <a:pt x="2444585" y="22758"/>
                  </a:lnTo>
                  <a:lnTo>
                    <a:pt x="2447633" y="24282"/>
                  </a:lnTo>
                  <a:lnTo>
                    <a:pt x="2450681" y="21234"/>
                  </a:lnTo>
                  <a:lnTo>
                    <a:pt x="2459825" y="21234"/>
                  </a:lnTo>
                  <a:lnTo>
                    <a:pt x="2462873" y="25806"/>
                  </a:lnTo>
                  <a:lnTo>
                    <a:pt x="2462873" y="36474"/>
                  </a:lnTo>
                  <a:lnTo>
                    <a:pt x="2458301" y="39624"/>
                  </a:lnTo>
                  <a:lnTo>
                    <a:pt x="2449157" y="39624"/>
                  </a:lnTo>
                  <a:lnTo>
                    <a:pt x="2446109" y="38100"/>
                  </a:lnTo>
                  <a:lnTo>
                    <a:pt x="2443061" y="34950"/>
                  </a:lnTo>
                  <a:lnTo>
                    <a:pt x="2441537" y="39624"/>
                  </a:lnTo>
                  <a:lnTo>
                    <a:pt x="2443061" y="41148"/>
                  </a:lnTo>
                  <a:lnTo>
                    <a:pt x="2447633" y="44196"/>
                  </a:lnTo>
                  <a:lnTo>
                    <a:pt x="2453729" y="44196"/>
                  </a:lnTo>
                  <a:lnTo>
                    <a:pt x="2461349" y="44196"/>
                  </a:lnTo>
                  <a:lnTo>
                    <a:pt x="2467445" y="39624"/>
                  </a:lnTo>
                  <a:lnTo>
                    <a:pt x="2467445" y="227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2" name="object 83"/>
            <p:cNvSpPr/>
            <p:nvPr/>
          </p:nvSpPr>
          <p:spPr>
            <a:xfrm>
              <a:off x="6694282" y="4398060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4" h="5080">
                  <a:moveTo>
                    <a:pt x="172212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72212" y="4559"/>
                  </a:lnTo>
                  <a:lnTo>
                    <a:pt x="172212" y="0"/>
                  </a:lnTo>
                  <a:close/>
                </a:path>
                <a:path w="2585084" h="5080">
                  <a:moveTo>
                    <a:pt x="265176" y="0"/>
                  </a:moveTo>
                  <a:lnTo>
                    <a:pt x="260591" y="0"/>
                  </a:lnTo>
                  <a:lnTo>
                    <a:pt x="260591" y="4559"/>
                  </a:lnTo>
                  <a:lnTo>
                    <a:pt x="265176" y="4559"/>
                  </a:lnTo>
                  <a:lnTo>
                    <a:pt x="265176" y="0"/>
                  </a:lnTo>
                  <a:close/>
                </a:path>
                <a:path w="2585084" h="5080">
                  <a:moveTo>
                    <a:pt x="358140" y="0"/>
                  </a:moveTo>
                  <a:lnTo>
                    <a:pt x="355092" y="0"/>
                  </a:lnTo>
                  <a:lnTo>
                    <a:pt x="355092" y="4559"/>
                  </a:lnTo>
                  <a:lnTo>
                    <a:pt x="358140" y="4559"/>
                  </a:lnTo>
                  <a:lnTo>
                    <a:pt x="358140" y="0"/>
                  </a:lnTo>
                  <a:close/>
                </a:path>
                <a:path w="2585084" h="5080">
                  <a:moveTo>
                    <a:pt x="2584704" y="0"/>
                  </a:moveTo>
                  <a:lnTo>
                    <a:pt x="448056" y="0"/>
                  </a:lnTo>
                  <a:lnTo>
                    <a:pt x="448056" y="4559"/>
                  </a:lnTo>
                  <a:lnTo>
                    <a:pt x="2584704" y="4559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3" name="object 84"/>
            <p:cNvSpPr/>
            <p:nvPr/>
          </p:nvSpPr>
          <p:spPr>
            <a:xfrm>
              <a:off x="6779504" y="4277119"/>
              <a:ext cx="3096733" cy="55711"/>
            </a:xfrm>
            <a:custGeom>
              <a:avLst/>
              <a:gdLst/>
              <a:ahLst/>
              <a:cxnLst/>
              <a:rect l="l" t="t" r="r" b="b"/>
              <a:pathLst>
                <a:path w="2470784" h="44450">
                  <a:moveTo>
                    <a:pt x="25920" y="7518"/>
                  </a:moveTo>
                  <a:lnTo>
                    <a:pt x="22872" y="4470"/>
                  </a:lnTo>
                  <a:lnTo>
                    <a:pt x="19824" y="2946"/>
                  </a:lnTo>
                  <a:lnTo>
                    <a:pt x="15252" y="2946"/>
                  </a:lnTo>
                  <a:lnTo>
                    <a:pt x="9652" y="4165"/>
                  </a:lnTo>
                  <a:lnTo>
                    <a:pt x="4762" y="8089"/>
                  </a:lnTo>
                  <a:lnTo>
                    <a:pt x="1320" y="15163"/>
                  </a:lnTo>
                  <a:lnTo>
                    <a:pt x="0" y="25819"/>
                  </a:lnTo>
                  <a:lnTo>
                    <a:pt x="0" y="38100"/>
                  </a:lnTo>
                  <a:lnTo>
                    <a:pt x="6096" y="44196"/>
                  </a:lnTo>
                  <a:lnTo>
                    <a:pt x="21348" y="44196"/>
                  </a:lnTo>
                  <a:lnTo>
                    <a:pt x="24396" y="41148"/>
                  </a:lnTo>
                  <a:lnTo>
                    <a:pt x="25920" y="39624"/>
                  </a:lnTo>
                  <a:lnTo>
                    <a:pt x="25920" y="22758"/>
                  </a:lnTo>
                  <a:lnTo>
                    <a:pt x="21348" y="19710"/>
                  </a:lnTo>
                  <a:lnTo>
                    <a:pt x="21348" y="25819"/>
                  </a:lnTo>
                  <a:lnTo>
                    <a:pt x="21348" y="36487"/>
                  </a:lnTo>
                  <a:lnTo>
                    <a:pt x="18300" y="41148"/>
                  </a:lnTo>
                  <a:lnTo>
                    <a:pt x="9144" y="41148"/>
                  </a:lnTo>
                  <a:lnTo>
                    <a:pt x="6096" y="36487"/>
                  </a:lnTo>
                  <a:lnTo>
                    <a:pt x="6096" y="28867"/>
                  </a:lnTo>
                  <a:lnTo>
                    <a:pt x="7620" y="24295"/>
                  </a:lnTo>
                  <a:lnTo>
                    <a:pt x="10668" y="22758"/>
                  </a:lnTo>
                  <a:lnTo>
                    <a:pt x="18300" y="22758"/>
                  </a:lnTo>
                  <a:lnTo>
                    <a:pt x="21348" y="25819"/>
                  </a:lnTo>
                  <a:lnTo>
                    <a:pt x="21348" y="19710"/>
                  </a:lnTo>
                  <a:lnTo>
                    <a:pt x="12192" y="19710"/>
                  </a:lnTo>
                  <a:lnTo>
                    <a:pt x="7620" y="21234"/>
                  </a:lnTo>
                  <a:lnTo>
                    <a:pt x="6096" y="24295"/>
                  </a:lnTo>
                  <a:lnTo>
                    <a:pt x="6096" y="12090"/>
                  </a:lnTo>
                  <a:lnTo>
                    <a:pt x="10668" y="7518"/>
                  </a:lnTo>
                  <a:lnTo>
                    <a:pt x="18300" y="7518"/>
                  </a:lnTo>
                  <a:lnTo>
                    <a:pt x="21348" y="9042"/>
                  </a:lnTo>
                  <a:lnTo>
                    <a:pt x="22872" y="10566"/>
                  </a:lnTo>
                  <a:lnTo>
                    <a:pt x="25920" y="7518"/>
                  </a:lnTo>
                  <a:close/>
                </a:path>
                <a:path w="2470784" h="44450">
                  <a:moveTo>
                    <a:pt x="453212" y="44196"/>
                  </a:moveTo>
                  <a:lnTo>
                    <a:pt x="448665" y="31915"/>
                  </a:lnTo>
                  <a:lnTo>
                    <a:pt x="446976" y="27343"/>
                  </a:lnTo>
                  <a:lnTo>
                    <a:pt x="442544" y="15354"/>
                  </a:lnTo>
                  <a:lnTo>
                    <a:pt x="442544" y="27343"/>
                  </a:lnTo>
                  <a:lnTo>
                    <a:pt x="428815" y="27343"/>
                  </a:lnTo>
                  <a:lnTo>
                    <a:pt x="431876" y="21234"/>
                  </a:lnTo>
                  <a:lnTo>
                    <a:pt x="433400" y="16662"/>
                  </a:lnTo>
                  <a:lnTo>
                    <a:pt x="433400" y="12090"/>
                  </a:lnTo>
                  <a:lnTo>
                    <a:pt x="434924" y="5994"/>
                  </a:lnTo>
                  <a:lnTo>
                    <a:pt x="436448" y="12090"/>
                  </a:lnTo>
                  <a:lnTo>
                    <a:pt x="439496" y="21234"/>
                  </a:lnTo>
                  <a:lnTo>
                    <a:pt x="442544" y="27343"/>
                  </a:lnTo>
                  <a:lnTo>
                    <a:pt x="442544" y="15354"/>
                  </a:lnTo>
                  <a:lnTo>
                    <a:pt x="439089" y="5994"/>
                  </a:lnTo>
                  <a:lnTo>
                    <a:pt x="437972" y="2946"/>
                  </a:lnTo>
                  <a:lnTo>
                    <a:pt x="433400" y="2946"/>
                  </a:lnTo>
                  <a:lnTo>
                    <a:pt x="418058" y="44196"/>
                  </a:lnTo>
                  <a:lnTo>
                    <a:pt x="424154" y="44196"/>
                  </a:lnTo>
                  <a:lnTo>
                    <a:pt x="427291" y="31915"/>
                  </a:lnTo>
                  <a:lnTo>
                    <a:pt x="442544" y="31915"/>
                  </a:lnTo>
                  <a:lnTo>
                    <a:pt x="447116" y="44196"/>
                  </a:lnTo>
                  <a:lnTo>
                    <a:pt x="453212" y="44196"/>
                  </a:lnTo>
                  <a:close/>
                </a:path>
                <a:path w="2470784" h="44450">
                  <a:moveTo>
                    <a:pt x="482168" y="13614"/>
                  </a:moveTo>
                  <a:lnTo>
                    <a:pt x="476072" y="13614"/>
                  </a:lnTo>
                  <a:lnTo>
                    <a:pt x="476072" y="34950"/>
                  </a:lnTo>
                  <a:lnTo>
                    <a:pt x="471500" y="39624"/>
                  </a:lnTo>
                  <a:lnTo>
                    <a:pt x="463880" y="39624"/>
                  </a:lnTo>
                  <a:lnTo>
                    <a:pt x="462356" y="38100"/>
                  </a:lnTo>
                  <a:lnTo>
                    <a:pt x="462356" y="13614"/>
                  </a:lnTo>
                  <a:lnTo>
                    <a:pt x="457784" y="13614"/>
                  </a:lnTo>
                  <a:lnTo>
                    <a:pt x="457784" y="41148"/>
                  </a:lnTo>
                  <a:lnTo>
                    <a:pt x="460832" y="44196"/>
                  </a:lnTo>
                  <a:lnTo>
                    <a:pt x="466928" y="44196"/>
                  </a:lnTo>
                  <a:lnTo>
                    <a:pt x="471500" y="44196"/>
                  </a:lnTo>
                  <a:lnTo>
                    <a:pt x="474548" y="42672"/>
                  </a:lnTo>
                  <a:lnTo>
                    <a:pt x="476072" y="39624"/>
                  </a:lnTo>
                  <a:lnTo>
                    <a:pt x="477596" y="39624"/>
                  </a:lnTo>
                  <a:lnTo>
                    <a:pt x="477596" y="44196"/>
                  </a:lnTo>
                  <a:lnTo>
                    <a:pt x="482168" y="44196"/>
                  </a:lnTo>
                  <a:lnTo>
                    <a:pt x="482168" y="13614"/>
                  </a:lnTo>
                  <a:close/>
                </a:path>
                <a:path w="2470784" h="44450">
                  <a:moveTo>
                    <a:pt x="511213" y="15138"/>
                  </a:moveTo>
                  <a:lnTo>
                    <a:pt x="505117" y="12090"/>
                  </a:lnTo>
                  <a:lnTo>
                    <a:pt x="494347" y="12090"/>
                  </a:lnTo>
                  <a:lnTo>
                    <a:pt x="489775" y="16662"/>
                  </a:lnTo>
                  <a:lnTo>
                    <a:pt x="489775" y="25806"/>
                  </a:lnTo>
                  <a:lnTo>
                    <a:pt x="494347" y="28854"/>
                  </a:lnTo>
                  <a:lnTo>
                    <a:pt x="498919" y="30378"/>
                  </a:lnTo>
                  <a:lnTo>
                    <a:pt x="502069" y="31902"/>
                  </a:lnTo>
                  <a:lnTo>
                    <a:pt x="506641" y="33426"/>
                  </a:lnTo>
                  <a:lnTo>
                    <a:pt x="506641" y="38100"/>
                  </a:lnTo>
                  <a:lnTo>
                    <a:pt x="505117" y="41148"/>
                  </a:lnTo>
                  <a:lnTo>
                    <a:pt x="495871" y="41148"/>
                  </a:lnTo>
                  <a:lnTo>
                    <a:pt x="491299" y="36474"/>
                  </a:lnTo>
                  <a:lnTo>
                    <a:pt x="488251" y="41148"/>
                  </a:lnTo>
                  <a:lnTo>
                    <a:pt x="491299" y="42672"/>
                  </a:lnTo>
                  <a:lnTo>
                    <a:pt x="495871" y="44196"/>
                  </a:lnTo>
                  <a:lnTo>
                    <a:pt x="500545" y="44196"/>
                  </a:lnTo>
                  <a:lnTo>
                    <a:pt x="506641" y="44196"/>
                  </a:lnTo>
                  <a:lnTo>
                    <a:pt x="511213" y="41148"/>
                  </a:lnTo>
                  <a:lnTo>
                    <a:pt x="511213" y="30378"/>
                  </a:lnTo>
                  <a:lnTo>
                    <a:pt x="506641" y="27330"/>
                  </a:lnTo>
                  <a:lnTo>
                    <a:pt x="502069" y="25806"/>
                  </a:lnTo>
                  <a:lnTo>
                    <a:pt x="498919" y="24282"/>
                  </a:lnTo>
                  <a:lnTo>
                    <a:pt x="495871" y="24282"/>
                  </a:lnTo>
                  <a:lnTo>
                    <a:pt x="495871" y="18186"/>
                  </a:lnTo>
                  <a:lnTo>
                    <a:pt x="497395" y="16662"/>
                  </a:lnTo>
                  <a:lnTo>
                    <a:pt x="503593" y="16662"/>
                  </a:lnTo>
                  <a:lnTo>
                    <a:pt x="506641" y="18186"/>
                  </a:lnTo>
                  <a:lnTo>
                    <a:pt x="508165" y="19710"/>
                  </a:lnTo>
                  <a:lnTo>
                    <a:pt x="511213" y="15138"/>
                  </a:lnTo>
                  <a:close/>
                </a:path>
                <a:path w="2470784" h="44450">
                  <a:moveTo>
                    <a:pt x="532549" y="44196"/>
                  </a:moveTo>
                  <a:lnTo>
                    <a:pt x="531533" y="41148"/>
                  </a:lnTo>
                  <a:lnTo>
                    <a:pt x="531025" y="39624"/>
                  </a:lnTo>
                  <a:lnTo>
                    <a:pt x="529501" y="41148"/>
                  </a:lnTo>
                  <a:lnTo>
                    <a:pt x="524929" y="41148"/>
                  </a:lnTo>
                  <a:lnTo>
                    <a:pt x="523405" y="38100"/>
                  </a:lnTo>
                  <a:lnTo>
                    <a:pt x="523405" y="16662"/>
                  </a:lnTo>
                  <a:lnTo>
                    <a:pt x="531025" y="16662"/>
                  </a:lnTo>
                  <a:lnTo>
                    <a:pt x="531025" y="13614"/>
                  </a:lnTo>
                  <a:lnTo>
                    <a:pt x="523405" y="13614"/>
                  </a:lnTo>
                  <a:lnTo>
                    <a:pt x="523405" y="4470"/>
                  </a:lnTo>
                  <a:lnTo>
                    <a:pt x="518833" y="4470"/>
                  </a:lnTo>
                  <a:lnTo>
                    <a:pt x="518833" y="13614"/>
                  </a:lnTo>
                  <a:lnTo>
                    <a:pt x="514261" y="13614"/>
                  </a:lnTo>
                  <a:lnTo>
                    <a:pt x="514261" y="16662"/>
                  </a:lnTo>
                  <a:lnTo>
                    <a:pt x="518833" y="16662"/>
                  </a:lnTo>
                  <a:lnTo>
                    <a:pt x="518833" y="41148"/>
                  </a:lnTo>
                  <a:lnTo>
                    <a:pt x="520357" y="44196"/>
                  </a:lnTo>
                  <a:lnTo>
                    <a:pt x="532549" y="44196"/>
                  </a:lnTo>
                  <a:close/>
                </a:path>
                <a:path w="2470784" h="44450">
                  <a:moveTo>
                    <a:pt x="555409" y="13614"/>
                  </a:moveTo>
                  <a:lnTo>
                    <a:pt x="553885" y="12090"/>
                  </a:lnTo>
                  <a:lnTo>
                    <a:pt x="549313" y="12090"/>
                  </a:lnTo>
                  <a:lnTo>
                    <a:pt x="543217" y="18186"/>
                  </a:lnTo>
                  <a:lnTo>
                    <a:pt x="543217" y="13614"/>
                  </a:lnTo>
                  <a:lnTo>
                    <a:pt x="538645" y="13614"/>
                  </a:lnTo>
                  <a:lnTo>
                    <a:pt x="538645" y="44196"/>
                  </a:lnTo>
                  <a:lnTo>
                    <a:pt x="543217" y="44196"/>
                  </a:lnTo>
                  <a:lnTo>
                    <a:pt x="543217" y="24282"/>
                  </a:lnTo>
                  <a:lnTo>
                    <a:pt x="546265" y="18186"/>
                  </a:lnTo>
                  <a:lnTo>
                    <a:pt x="549313" y="16662"/>
                  </a:lnTo>
                  <a:lnTo>
                    <a:pt x="553885" y="16662"/>
                  </a:lnTo>
                  <a:lnTo>
                    <a:pt x="553885" y="18186"/>
                  </a:lnTo>
                  <a:lnTo>
                    <a:pt x="554393" y="16662"/>
                  </a:lnTo>
                  <a:lnTo>
                    <a:pt x="555409" y="13614"/>
                  </a:lnTo>
                  <a:close/>
                </a:path>
                <a:path w="2470784" h="44450">
                  <a:moveTo>
                    <a:pt x="566077" y="13716"/>
                  </a:moveTo>
                  <a:lnTo>
                    <a:pt x="559981" y="13716"/>
                  </a:lnTo>
                  <a:lnTo>
                    <a:pt x="559981" y="44196"/>
                  </a:lnTo>
                  <a:lnTo>
                    <a:pt x="566077" y="44196"/>
                  </a:lnTo>
                  <a:lnTo>
                    <a:pt x="566077" y="13716"/>
                  </a:lnTo>
                  <a:close/>
                </a:path>
                <a:path w="2470784" h="44450">
                  <a:moveTo>
                    <a:pt x="566077" y="0"/>
                  </a:moveTo>
                  <a:lnTo>
                    <a:pt x="561505" y="0"/>
                  </a:lnTo>
                  <a:lnTo>
                    <a:pt x="559981" y="1524"/>
                  </a:lnTo>
                  <a:lnTo>
                    <a:pt x="559981" y="6096"/>
                  </a:lnTo>
                  <a:lnTo>
                    <a:pt x="561505" y="7620"/>
                  </a:lnTo>
                  <a:lnTo>
                    <a:pt x="566077" y="7620"/>
                  </a:lnTo>
                  <a:lnTo>
                    <a:pt x="566077" y="0"/>
                  </a:lnTo>
                  <a:close/>
                </a:path>
                <a:path w="2470784" h="44450">
                  <a:moveTo>
                    <a:pt x="598182" y="18186"/>
                  </a:moveTo>
                  <a:lnTo>
                    <a:pt x="597420" y="16662"/>
                  </a:lnTo>
                  <a:lnTo>
                    <a:pt x="595134" y="12090"/>
                  </a:lnTo>
                  <a:lnTo>
                    <a:pt x="582942" y="12090"/>
                  </a:lnTo>
                  <a:lnTo>
                    <a:pt x="578358" y="15138"/>
                  </a:lnTo>
                  <a:lnTo>
                    <a:pt x="575310" y="16662"/>
                  </a:lnTo>
                  <a:lnTo>
                    <a:pt x="578358" y="19710"/>
                  </a:lnTo>
                  <a:lnTo>
                    <a:pt x="579882" y="18186"/>
                  </a:lnTo>
                  <a:lnTo>
                    <a:pt x="582942" y="16662"/>
                  </a:lnTo>
                  <a:lnTo>
                    <a:pt x="592086" y="16662"/>
                  </a:lnTo>
                  <a:lnTo>
                    <a:pt x="593610" y="21234"/>
                  </a:lnTo>
                  <a:lnTo>
                    <a:pt x="593610" y="24282"/>
                  </a:lnTo>
                  <a:lnTo>
                    <a:pt x="593610" y="27330"/>
                  </a:lnTo>
                  <a:lnTo>
                    <a:pt x="593610" y="36474"/>
                  </a:lnTo>
                  <a:lnTo>
                    <a:pt x="590562" y="39624"/>
                  </a:lnTo>
                  <a:lnTo>
                    <a:pt x="587514" y="41148"/>
                  </a:lnTo>
                  <a:lnTo>
                    <a:pt x="581406" y="41148"/>
                  </a:lnTo>
                  <a:lnTo>
                    <a:pt x="579882" y="39624"/>
                  </a:lnTo>
                  <a:lnTo>
                    <a:pt x="579882" y="31902"/>
                  </a:lnTo>
                  <a:lnTo>
                    <a:pt x="582942" y="28854"/>
                  </a:lnTo>
                  <a:lnTo>
                    <a:pt x="593610" y="27330"/>
                  </a:lnTo>
                  <a:lnTo>
                    <a:pt x="593610" y="24282"/>
                  </a:lnTo>
                  <a:lnTo>
                    <a:pt x="579882" y="25806"/>
                  </a:lnTo>
                  <a:lnTo>
                    <a:pt x="573697" y="28854"/>
                  </a:lnTo>
                  <a:lnTo>
                    <a:pt x="573697" y="41148"/>
                  </a:lnTo>
                  <a:lnTo>
                    <a:pt x="578358" y="44196"/>
                  </a:lnTo>
                  <a:lnTo>
                    <a:pt x="587514" y="44196"/>
                  </a:lnTo>
                  <a:lnTo>
                    <a:pt x="590562" y="42672"/>
                  </a:lnTo>
                  <a:lnTo>
                    <a:pt x="592086" y="41148"/>
                  </a:lnTo>
                  <a:lnTo>
                    <a:pt x="593610" y="39624"/>
                  </a:lnTo>
                  <a:lnTo>
                    <a:pt x="593610" y="44196"/>
                  </a:lnTo>
                  <a:lnTo>
                    <a:pt x="598182" y="44196"/>
                  </a:lnTo>
                  <a:lnTo>
                    <a:pt x="598182" y="39624"/>
                  </a:lnTo>
                  <a:lnTo>
                    <a:pt x="598182" y="27330"/>
                  </a:lnTo>
                  <a:lnTo>
                    <a:pt x="598182" y="18186"/>
                  </a:lnTo>
                  <a:close/>
                </a:path>
                <a:path w="2470784" h="44450">
                  <a:moveTo>
                    <a:pt x="901827" y="38100"/>
                  </a:moveTo>
                  <a:lnTo>
                    <a:pt x="898779" y="34950"/>
                  </a:lnTo>
                  <a:lnTo>
                    <a:pt x="895731" y="38100"/>
                  </a:lnTo>
                  <a:lnTo>
                    <a:pt x="892683" y="39624"/>
                  </a:lnTo>
                  <a:lnTo>
                    <a:pt x="880491" y="39624"/>
                  </a:lnTo>
                  <a:lnTo>
                    <a:pt x="875919" y="33426"/>
                  </a:lnTo>
                  <a:lnTo>
                    <a:pt x="875919" y="12090"/>
                  </a:lnTo>
                  <a:lnTo>
                    <a:pt x="880491" y="5994"/>
                  </a:lnTo>
                  <a:lnTo>
                    <a:pt x="892683" y="5994"/>
                  </a:lnTo>
                  <a:lnTo>
                    <a:pt x="895731" y="7518"/>
                  </a:lnTo>
                  <a:lnTo>
                    <a:pt x="897255" y="10566"/>
                  </a:lnTo>
                  <a:lnTo>
                    <a:pt x="900303" y="7518"/>
                  </a:lnTo>
                  <a:lnTo>
                    <a:pt x="898779" y="4470"/>
                  </a:lnTo>
                  <a:lnTo>
                    <a:pt x="894207" y="1422"/>
                  </a:lnTo>
                  <a:lnTo>
                    <a:pt x="889635" y="1422"/>
                  </a:lnTo>
                  <a:lnTo>
                    <a:pt x="882281" y="2832"/>
                  </a:lnTo>
                  <a:lnTo>
                    <a:pt x="876490" y="6946"/>
                  </a:lnTo>
                  <a:lnTo>
                    <a:pt x="872705" y="13639"/>
                  </a:lnTo>
                  <a:lnTo>
                    <a:pt x="871347" y="22758"/>
                  </a:lnTo>
                  <a:lnTo>
                    <a:pt x="872680" y="31902"/>
                  </a:lnTo>
                  <a:lnTo>
                    <a:pt x="876300" y="38620"/>
                  </a:lnTo>
                  <a:lnTo>
                    <a:pt x="881634" y="42773"/>
                  </a:lnTo>
                  <a:lnTo>
                    <a:pt x="888111" y="44196"/>
                  </a:lnTo>
                  <a:lnTo>
                    <a:pt x="894207" y="44196"/>
                  </a:lnTo>
                  <a:lnTo>
                    <a:pt x="898779" y="42672"/>
                  </a:lnTo>
                  <a:lnTo>
                    <a:pt x="901827" y="38100"/>
                  </a:lnTo>
                  <a:close/>
                </a:path>
                <a:path w="2470784" h="44450">
                  <a:moveTo>
                    <a:pt x="935367" y="18288"/>
                  </a:moveTo>
                  <a:lnTo>
                    <a:pt x="933462" y="16764"/>
                  </a:lnTo>
                  <a:lnTo>
                    <a:pt x="929271" y="13411"/>
                  </a:lnTo>
                  <a:lnTo>
                    <a:pt x="929271" y="21336"/>
                  </a:lnTo>
                  <a:lnTo>
                    <a:pt x="929271" y="35052"/>
                  </a:lnTo>
                  <a:lnTo>
                    <a:pt x="926223" y="41148"/>
                  </a:lnTo>
                  <a:lnTo>
                    <a:pt x="915543" y="41148"/>
                  </a:lnTo>
                  <a:lnTo>
                    <a:pt x="912495" y="35052"/>
                  </a:lnTo>
                  <a:lnTo>
                    <a:pt x="912495" y="21336"/>
                  </a:lnTo>
                  <a:lnTo>
                    <a:pt x="915543" y="16764"/>
                  </a:lnTo>
                  <a:lnTo>
                    <a:pt x="926223" y="16764"/>
                  </a:lnTo>
                  <a:lnTo>
                    <a:pt x="929271" y="21336"/>
                  </a:lnTo>
                  <a:lnTo>
                    <a:pt x="929271" y="13411"/>
                  </a:lnTo>
                  <a:lnTo>
                    <a:pt x="927747" y="12192"/>
                  </a:lnTo>
                  <a:lnTo>
                    <a:pt x="912495" y="12192"/>
                  </a:lnTo>
                  <a:lnTo>
                    <a:pt x="906310" y="18288"/>
                  </a:lnTo>
                  <a:lnTo>
                    <a:pt x="906310" y="39624"/>
                  </a:lnTo>
                  <a:lnTo>
                    <a:pt x="912495" y="44196"/>
                  </a:lnTo>
                  <a:lnTo>
                    <a:pt x="927747" y="44196"/>
                  </a:lnTo>
                  <a:lnTo>
                    <a:pt x="932827" y="41148"/>
                  </a:lnTo>
                  <a:lnTo>
                    <a:pt x="935367" y="39624"/>
                  </a:lnTo>
                  <a:lnTo>
                    <a:pt x="935367" y="18288"/>
                  </a:lnTo>
                  <a:close/>
                </a:path>
                <a:path w="2470784" h="44450">
                  <a:moveTo>
                    <a:pt x="985850" y="16764"/>
                  </a:moveTo>
                  <a:lnTo>
                    <a:pt x="982802" y="12192"/>
                  </a:lnTo>
                  <a:lnTo>
                    <a:pt x="972134" y="12192"/>
                  </a:lnTo>
                  <a:lnTo>
                    <a:pt x="966038" y="18288"/>
                  </a:lnTo>
                  <a:lnTo>
                    <a:pt x="965276" y="16764"/>
                  </a:lnTo>
                  <a:lnTo>
                    <a:pt x="964514" y="15240"/>
                  </a:lnTo>
                  <a:lnTo>
                    <a:pt x="961466" y="12192"/>
                  </a:lnTo>
                  <a:lnTo>
                    <a:pt x="953846" y="12192"/>
                  </a:lnTo>
                  <a:lnTo>
                    <a:pt x="947750" y="18288"/>
                  </a:lnTo>
                  <a:lnTo>
                    <a:pt x="947750" y="13716"/>
                  </a:lnTo>
                  <a:lnTo>
                    <a:pt x="943076" y="13716"/>
                  </a:lnTo>
                  <a:lnTo>
                    <a:pt x="943076" y="44196"/>
                  </a:lnTo>
                  <a:lnTo>
                    <a:pt x="947750" y="44196"/>
                  </a:lnTo>
                  <a:lnTo>
                    <a:pt x="947750" y="21336"/>
                  </a:lnTo>
                  <a:lnTo>
                    <a:pt x="950798" y="18288"/>
                  </a:lnTo>
                  <a:lnTo>
                    <a:pt x="953846" y="16764"/>
                  </a:lnTo>
                  <a:lnTo>
                    <a:pt x="959942" y="16764"/>
                  </a:lnTo>
                  <a:lnTo>
                    <a:pt x="961466" y="19812"/>
                  </a:lnTo>
                  <a:lnTo>
                    <a:pt x="961466" y="44196"/>
                  </a:lnTo>
                  <a:lnTo>
                    <a:pt x="967562" y="44196"/>
                  </a:lnTo>
                  <a:lnTo>
                    <a:pt x="967562" y="21336"/>
                  </a:lnTo>
                  <a:lnTo>
                    <a:pt x="969086" y="18288"/>
                  </a:lnTo>
                  <a:lnTo>
                    <a:pt x="972134" y="16764"/>
                  </a:lnTo>
                  <a:lnTo>
                    <a:pt x="978230" y="16764"/>
                  </a:lnTo>
                  <a:lnTo>
                    <a:pt x="979754" y="19812"/>
                  </a:lnTo>
                  <a:lnTo>
                    <a:pt x="979754" y="44196"/>
                  </a:lnTo>
                  <a:lnTo>
                    <a:pt x="985850" y="44196"/>
                  </a:lnTo>
                  <a:lnTo>
                    <a:pt x="985850" y="16764"/>
                  </a:lnTo>
                  <a:close/>
                </a:path>
                <a:path w="2470784" h="44450">
                  <a:moveTo>
                    <a:pt x="1019276" y="18288"/>
                  </a:moveTo>
                  <a:lnTo>
                    <a:pt x="1018133" y="16764"/>
                  </a:lnTo>
                  <a:lnTo>
                    <a:pt x="1014704" y="12192"/>
                  </a:lnTo>
                  <a:lnTo>
                    <a:pt x="1014704" y="19812"/>
                  </a:lnTo>
                  <a:lnTo>
                    <a:pt x="1014704" y="25908"/>
                  </a:lnTo>
                  <a:lnTo>
                    <a:pt x="997940" y="25908"/>
                  </a:lnTo>
                  <a:lnTo>
                    <a:pt x="999464" y="19812"/>
                  </a:lnTo>
                  <a:lnTo>
                    <a:pt x="1002512" y="16764"/>
                  </a:lnTo>
                  <a:lnTo>
                    <a:pt x="1011656" y="16764"/>
                  </a:lnTo>
                  <a:lnTo>
                    <a:pt x="1014704" y="19812"/>
                  </a:lnTo>
                  <a:lnTo>
                    <a:pt x="1014704" y="12192"/>
                  </a:lnTo>
                  <a:lnTo>
                    <a:pt x="999464" y="12192"/>
                  </a:lnTo>
                  <a:lnTo>
                    <a:pt x="993368" y="18288"/>
                  </a:lnTo>
                  <a:lnTo>
                    <a:pt x="993368" y="38100"/>
                  </a:lnTo>
                  <a:lnTo>
                    <a:pt x="999464" y="44196"/>
                  </a:lnTo>
                  <a:lnTo>
                    <a:pt x="1011656" y="44196"/>
                  </a:lnTo>
                  <a:lnTo>
                    <a:pt x="1017752" y="41148"/>
                  </a:lnTo>
                  <a:lnTo>
                    <a:pt x="1016228" y="38100"/>
                  </a:lnTo>
                  <a:lnTo>
                    <a:pt x="1014704" y="39624"/>
                  </a:lnTo>
                  <a:lnTo>
                    <a:pt x="1011656" y="41148"/>
                  </a:lnTo>
                  <a:lnTo>
                    <a:pt x="1002512" y="41148"/>
                  </a:lnTo>
                  <a:lnTo>
                    <a:pt x="999464" y="36576"/>
                  </a:lnTo>
                  <a:lnTo>
                    <a:pt x="997940" y="30480"/>
                  </a:lnTo>
                  <a:lnTo>
                    <a:pt x="1019276" y="30480"/>
                  </a:lnTo>
                  <a:lnTo>
                    <a:pt x="1019276" y="25908"/>
                  </a:lnTo>
                  <a:lnTo>
                    <a:pt x="1019276" y="18288"/>
                  </a:lnTo>
                  <a:close/>
                </a:path>
                <a:path w="2470784" h="44450">
                  <a:moveTo>
                    <a:pt x="1043762" y="13716"/>
                  </a:moveTo>
                  <a:lnTo>
                    <a:pt x="1042238" y="12192"/>
                  </a:lnTo>
                  <a:lnTo>
                    <a:pt x="1037666" y="12192"/>
                  </a:lnTo>
                  <a:lnTo>
                    <a:pt x="1031570" y="18288"/>
                  </a:lnTo>
                  <a:lnTo>
                    <a:pt x="1031570" y="13716"/>
                  </a:lnTo>
                  <a:lnTo>
                    <a:pt x="1026998" y="13716"/>
                  </a:lnTo>
                  <a:lnTo>
                    <a:pt x="1026998" y="44196"/>
                  </a:lnTo>
                  <a:lnTo>
                    <a:pt x="1031570" y="44196"/>
                  </a:lnTo>
                  <a:lnTo>
                    <a:pt x="1031570" y="24384"/>
                  </a:lnTo>
                  <a:lnTo>
                    <a:pt x="1034618" y="18288"/>
                  </a:lnTo>
                  <a:lnTo>
                    <a:pt x="1037666" y="16764"/>
                  </a:lnTo>
                  <a:lnTo>
                    <a:pt x="1042238" y="16764"/>
                  </a:lnTo>
                  <a:lnTo>
                    <a:pt x="1042238" y="18288"/>
                  </a:lnTo>
                  <a:lnTo>
                    <a:pt x="1042746" y="16764"/>
                  </a:lnTo>
                  <a:lnTo>
                    <a:pt x="1043762" y="13716"/>
                  </a:lnTo>
                  <a:close/>
                </a:path>
                <a:path w="2470784" h="44450">
                  <a:moveTo>
                    <a:pt x="1071194" y="41148"/>
                  </a:moveTo>
                  <a:lnTo>
                    <a:pt x="1068146" y="38100"/>
                  </a:lnTo>
                  <a:lnTo>
                    <a:pt x="1066622" y="39624"/>
                  </a:lnTo>
                  <a:lnTo>
                    <a:pt x="1063574" y="41148"/>
                  </a:lnTo>
                  <a:lnTo>
                    <a:pt x="1055954" y="41148"/>
                  </a:lnTo>
                  <a:lnTo>
                    <a:pt x="1051382" y="34950"/>
                  </a:lnTo>
                  <a:lnTo>
                    <a:pt x="1051382" y="21234"/>
                  </a:lnTo>
                  <a:lnTo>
                    <a:pt x="1055954" y="16662"/>
                  </a:lnTo>
                  <a:lnTo>
                    <a:pt x="1063574" y="16662"/>
                  </a:lnTo>
                  <a:lnTo>
                    <a:pt x="1066622" y="19710"/>
                  </a:lnTo>
                  <a:lnTo>
                    <a:pt x="1069670" y="16662"/>
                  </a:lnTo>
                  <a:lnTo>
                    <a:pt x="1068146" y="13614"/>
                  </a:lnTo>
                  <a:lnTo>
                    <a:pt x="1065098" y="12090"/>
                  </a:lnTo>
                  <a:lnTo>
                    <a:pt x="1052906" y="12090"/>
                  </a:lnTo>
                  <a:lnTo>
                    <a:pt x="1046810" y="18186"/>
                  </a:lnTo>
                  <a:lnTo>
                    <a:pt x="1046810" y="39624"/>
                  </a:lnTo>
                  <a:lnTo>
                    <a:pt x="1052906" y="44196"/>
                  </a:lnTo>
                  <a:lnTo>
                    <a:pt x="1060526" y="44196"/>
                  </a:lnTo>
                  <a:lnTo>
                    <a:pt x="1063574" y="44196"/>
                  </a:lnTo>
                  <a:lnTo>
                    <a:pt x="1068146" y="42672"/>
                  </a:lnTo>
                  <a:lnTo>
                    <a:pt x="1071194" y="41148"/>
                  </a:lnTo>
                  <a:close/>
                </a:path>
                <a:path w="2470784" h="44450">
                  <a:moveTo>
                    <a:pt x="1081862" y="13716"/>
                  </a:moveTo>
                  <a:lnTo>
                    <a:pt x="1077290" y="13716"/>
                  </a:lnTo>
                  <a:lnTo>
                    <a:pt x="1077290" y="44196"/>
                  </a:lnTo>
                  <a:lnTo>
                    <a:pt x="1081862" y="44196"/>
                  </a:lnTo>
                  <a:lnTo>
                    <a:pt x="1081862" y="13716"/>
                  </a:lnTo>
                  <a:close/>
                </a:path>
                <a:path w="2470784" h="44450">
                  <a:moveTo>
                    <a:pt x="1083386" y="1524"/>
                  </a:moveTo>
                  <a:lnTo>
                    <a:pt x="1081862" y="0"/>
                  </a:lnTo>
                  <a:lnTo>
                    <a:pt x="1077290" y="0"/>
                  </a:lnTo>
                  <a:lnTo>
                    <a:pt x="1075753" y="1524"/>
                  </a:lnTo>
                  <a:lnTo>
                    <a:pt x="1075753" y="6096"/>
                  </a:lnTo>
                  <a:lnTo>
                    <a:pt x="1077290" y="7620"/>
                  </a:lnTo>
                  <a:lnTo>
                    <a:pt x="1081862" y="7620"/>
                  </a:lnTo>
                  <a:lnTo>
                    <a:pt x="1083386" y="6096"/>
                  </a:lnTo>
                  <a:lnTo>
                    <a:pt x="1083386" y="1524"/>
                  </a:lnTo>
                  <a:close/>
                </a:path>
                <a:path w="2470784" h="44450">
                  <a:moveTo>
                    <a:pt x="1118527" y="18186"/>
                  </a:moveTo>
                  <a:lnTo>
                    <a:pt x="1117003" y="16662"/>
                  </a:lnTo>
                  <a:lnTo>
                    <a:pt x="1113955" y="13614"/>
                  </a:lnTo>
                  <a:lnTo>
                    <a:pt x="1113955" y="21234"/>
                  </a:lnTo>
                  <a:lnTo>
                    <a:pt x="1113955" y="34950"/>
                  </a:lnTo>
                  <a:lnTo>
                    <a:pt x="1109383" y="41148"/>
                  </a:lnTo>
                  <a:lnTo>
                    <a:pt x="1100239" y="41148"/>
                  </a:lnTo>
                  <a:lnTo>
                    <a:pt x="1095667" y="34950"/>
                  </a:lnTo>
                  <a:lnTo>
                    <a:pt x="1095667" y="21234"/>
                  </a:lnTo>
                  <a:lnTo>
                    <a:pt x="1100239" y="16662"/>
                  </a:lnTo>
                  <a:lnTo>
                    <a:pt x="1109383" y="16662"/>
                  </a:lnTo>
                  <a:lnTo>
                    <a:pt x="1113955" y="21234"/>
                  </a:lnTo>
                  <a:lnTo>
                    <a:pt x="1113955" y="13614"/>
                  </a:lnTo>
                  <a:lnTo>
                    <a:pt x="1112431" y="12090"/>
                  </a:lnTo>
                  <a:lnTo>
                    <a:pt x="1097191" y="12090"/>
                  </a:lnTo>
                  <a:lnTo>
                    <a:pt x="1091095" y="18186"/>
                  </a:lnTo>
                  <a:lnTo>
                    <a:pt x="1091095" y="39624"/>
                  </a:lnTo>
                  <a:lnTo>
                    <a:pt x="1097191" y="44196"/>
                  </a:lnTo>
                  <a:lnTo>
                    <a:pt x="1112431" y="44196"/>
                  </a:lnTo>
                  <a:lnTo>
                    <a:pt x="1116495" y="41148"/>
                  </a:lnTo>
                  <a:lnTo>
                    <a:pt x="1118527" y="39624"/>
                  </a:lnTo>
                  <a:lnTo>
                    <a:pt x="1118527" y="18186"/>
                  </a:lnTo>
                  <a:close/>
                </a:path>
                <a:path w="2470784" h="44450">
                  <a:moveTo>
                    <a:pt x="1175016" y="2946"/>
                  </a:moveTo>
                  <a:lnTo>
                    <a:pt x="1168920" y="2946"/>
                  </a:lnTo>
                  <a:lnTo>
                    <a:pt x="1161199" y="24282"/>
                  </a:lnTo>
                  <a:lnTo>
                    <a:pt x="1158151" y="30378"/>
                  </a:lnTo>
                  <a:lnTo>
                    <a:pt x="1158151" y="33426"/>
                  </a:lnTo>
                  <a:lnTo>
                    <a:pt x="1155103" y="27330"/>
                  </a:lnTo>
                  <a:lnTo>
                    <a:pt x="1155103" y="24282"/>
                  </a:lnTo>
                  <a:lnTo>
                    <a:pt x="1148575" y="9042"/>
                  </a:lnTo>
                  <a:lnTo>
                    <a:pt x="1145959" y="2946"/>
                  </a:lnTo>
                  <a:lnTo>
                    <a:pt x="1139863" y="2946"/>
                  </a:lnTo>
                  <a:lnTo>
                    <a:pt x="1139863" y="44196"/>
                  </a:lnTo>
                  <a:lnTo>
                    <a:pt x="1144435" y="44196"/>
                  </a:lnTo>
                  <a:lnTo>
                    <a:pt x="1144435" y="9042"/>
                  </a:lnTo>
                  <a:lnTo>
                    <a:pt x="1147483" y="18186"/>
                  </a:lnTo>
                  <a:lnTo>
                    <a:pt x="1155103" y="39624"/>
                  </a:lnTo>
                  <a:lnTo>
                    <a:pt x="1159675" y="39624"/>
                  </a:lnTo>
                  <a:lnTo>
                    <a:pt x="1161910" y="33426"/>
                  </a:lnTo>
                  <a:lnTo>
                    <a:pt x="1167396" y="18186"/>
                  </a:lnTo>
                  <a:lnTo>
                    <a:pt x="1170444" y="9042"/>
                  </a:lnTo>
                  <a:lnTo>
                    <a:pt x="1170444" y="44196"/>
                  </a:lnTo>
                  <a:lnTo>
                    <a:pt x="1175016" y="44196"/>
                  </a:lnTo>
                  <a:lnTo>
                    <a:pt x="1175016" y="9042"/>
                  </a:lnTo>
                  <a:lnTo>
                    <a:pt x="1175016" y="2946"/>
                  </a:lnTo>
                  <a:close/>
                </a:path>
                <a:path w="2470784" h="44450">
                  <a:moveTo>
                    <a:pt x="1191780" y="13716"/>
                  </a:moveTo>
                  <a:lnTo>
                    <a:pt x="1185684" y="13716"/>
                  </a:lnTo>
                  <a:lnTo>
                    <a:pt x="1185684" y="44196"/>
                  </a:lnTo>
                  <a:lnTo>
                    <a:pt x="1191780" y="44196"/>
                  </a:lnTo>
                  <a:lnTo>
                    <a:pt x="1191780" y="13716"/>
                  </a:lnTo>
                  <a:close/>
                </a:path>
                <a:path w="2470784" h="44450">
                  <a:moveTo>
                    <a:pt x="1191780" y="1524"/>
                  </a:moveTo>
                  <a:lnTo>
                    <a:pt x="1190256" y="0"/>
                  </a:lnTo>
                  <a:lnTo>
                    <a:pt x="1187208" y="0"/>
                  </a:lnTo>
                  <a:lnTo>
                    <a:pt x="1185684" y="1524"/>
                  </a:lnTo>
                  <a:lnTo>
                    <a:pt x="1185684" y="6096"/>
                  </a:lnTo>
                  <a:lnTo>
                    <a:pt x="1187208" y="7620"/>
                  </a:lnTo>
                  <a:lnTo>
                    <a:pt x="1190256" y="7620"/>
                  </a:lnTo>
                  <a:lnTo>
                    <a:pt x="1191780" y="6096"/>
                  </a:lnTo>
                  <a:lnTo>
                    <a:pt x="1191780" y="1524"/>
                  </a:lnTo>
                  <a:close/>
                </a:path>
                <a:path w="2470784" h="44450">
                  <a:moveTo>
                    <a:pt x="1226832" y="16662"/>
                  </a:moveTo>
                  <a:lnTo>
                    <a:pt x="1223784" y="12090"/>
                  </a:lnTo>
                  <a:lnTo>
                    <a:pt x="1213116" y="12090"/>
                  </a:lnTo>
                  <a:lnTo>
                    <a:pt x="1207020" y="18186"/>
                  </a:lnTo>
                  <a:lnTo>
                    <a:pt x="1205496" y="18186"/>
                  </a:lnTo>
                  <a:lnTo>
                    <a:pt x="1205496" y="13614"/>
                  </a:lnTo>
                  <a:lnTo>
                    <a:pt x="1200924" y="13614"/>
                  </a:lnTo>
                  <a:lnTo>
                    <a:pt x="1200924" y="44196"/>
                  </a:lnTo>
                  <a:lnTo>
                    <a:pt x="1207020" y="44196"/>
                  </a:lnTo>
                  <a:lnTo>
                    <a:pt x="1207020" y="21234"/>
                  </a:lnTo>
                  <a:lnTo>
                    <a:pt x="1211592" y="16662"/>
                  </a:lnTo>
                  <a:lnTo>
                    <a:pt x="1219212" y="16662"/>
                  </a:lnTo>
                  <a:lnTo>
                    <a:pt x="1220736" y="19710"/>
                  </a:lnTo>
                  <a:lnTo>
                    <a:pt x="1220736" y="44196"/>
                  </a:lnTo>
                  <a:lnTo>
                    <a:pt x="1226832" y="44196"/>
                  </a:lnTo>
                  <a:lnTo>
                    <a:pt x="1226832" y="16662"/>
                  </a:lnTo>
                  <a:close/>
                </a:path>
                <a:path w="2470784" h="44450">
                  <a:moveTo>
                    <a:pt x="1260449" y="18288"/>
                  </a:moveTo>
                  <a:lnTo>
                    <a:pt x="1259306" y="16764"/>
                  </a:lnTo>
                  <a:lnTo>
                    <a:pt x="1255877" y="12192"/>
                  </a:lnTo>
                  <a:lnTo>
                    <a:pt x="1255877" y="19812"/>
                  </a:lnTo>
                  <a:lnTo>
                    <a:pt x="1255877" y="25908"/>
                  </a:lnTo>
                  <a:lnTo>
                    <a:pt x="1239113" y="25908"/>
                  </a:lnTo>
                  <a:lnTo>
                    <a:pt x="1239113" y="19812"/>
                  </a:lnTo>
                  <a:lnTo>
                    <a:pt x="1243685" y="16764"/>
                  </a:lnTo>
                  <a:lnTo>
                    <a:pt x="1252829" y="16764"/>
                  </a:lnTo>
                  <a:lnTo>
                    <a:pt x="1255877" y="19812"/>
                  </a:lnTo>
                  <a:lnTo>
                    <a:pt x="1255877" y="12192"/>
                  </a:lnTo>
                  <a:lnTo>
                    <a:pt x="1240637" y="12192"/>
                  </a:lnTo>
                  <a:lnTo>
                    <a:pt x="1234541" y="18288"/>
                  </a:lnTo>
                  <a:lnTo>
                    <a:pt x="1234541" y="38100"/>
                  </a:lnTo>
                  <a:lnTo>
                    <a:pt x="1240637" y="44196"/>
                  </a:lnTo>
                  <a:lnTo>
                    <a:pt x="1252829" y="44196"/>
                  </a:lnTo>
                  <a:lnTo>
                    <a:pt x="1258925" y="41148"/>
                  </a:lnTo>
                  <a:lnTo>
                    <a:pt x="1257401" y="38100"/>
                  </a:lnTo>
                  <a:lnTo>
                    <a:pt x="1254353" y="39624"/>
                  </a:lnTo>
                  <a:lnTo>
                    <a:pt x="1252829" y="41148"/>
                  </a:lnTo>
                  <a:lnTo>
                    <a:pt x="1243685" y="41148"/>
                  </a:lnTo>
                  <a:lnTo>
                    <a:pt x="1239113" y="36576"/>
                  </a:lnTo>
                  <a:lnTo>
                    <a:pt x="1239113" y="30480"/>
                  </a:lnTo>
                  <a:lnTo>
                    <a:pt x="1260449" y="30480"/>
                  </a:lnTo>
                  <a:lnTo>
                    <a:pt x="1260449" y="25908"/>
                  </a:lnTo>
                  <a:lnTo>
                    <a:pt x="1260449" y="18288"/>
                  </a:lnTo>
                  <a:close/>
                </a:path>
                <a:path w="2470784" h="44450">
                  <a:moveTo>
                    <a:pt x="1272641" y="13716"/>
                  </a:moveTo>
                  <a:lnTo>
                    <a:pt x="1268069" y="13716"/>
                  </a:lnTo>
                  <a:lnTo>
                    <a:pt x="1268069" y="44196"/>
                  </a:lnTo>
                  <a:lnTo>
                    <a:pt x="1272641" y="44196"/>
                  </a:lnTo>
                  <a:lnTo>
                    <a:pt x="1272641" y="13716"/>
                  </a:lnTo>
                  <a:close/>
                </a:path>
                <a:path w="2470784" h="44450">
                  <a:moveTo>
                    <a:pt x="1274165" y="1524"/>
                  </a:moveTo>
                  <a:lnTo>
                    <a:pt x="1272641" y="0"/>
                  </a:lnTo>
                  <a:lnTo>
                    <a:pt x="1268069" y="0"/>
                  </a:lnTo>
                  <a:lnTo>
                    <a:pt x="1266545" y="1524"/>
                  </a:lnTo>
                  <a:lnTo>
                    <a:pt x="1266545" y="6096"/>
                  </a:lnTo>
                  <a:lnTo>
                    <a:pt x="1268069" y="7620"/>
                  </a:lnTo>
                  <a:lnTo>
                    <a:pt x="1272641" y="7620"/>
                  </a:lnTo>
                  <a:lnTo>
                    <a:pt x="1274165" y="6096"/>
                  </a:lnTo>
                  <a:lnTo>
                    <a:pt x="1274165" y="1524"/>
                  </a:lnTo>
                  <a:close/>
                </a:path>
                <a:path w="2470784" h="44450">
                  <a:moveTo>
                    <a:pt x="1300073" y="13716"/>
                  </a:moveTo>
                  <a:lnTo>
                    <a:pt x="1298549" y="12192"/>
                  </a:lnTo>
                  <a:lnTo>
                    <a:pt x="1293977" y="12192"/>
                  </a:lnTo>
                  <a:lnTo>
                    <a:pt x="1287881" y="18288"/>
                  </a:lnTo>
                  <a:lnTo>
                    <a:pt x="1287881" y="13716"/>
                  </a:lnTo>
                  <a:lnTo>
                    <a:pt x="1283309" y="13716"/>
                  </a:lnTo>
                  <a:lnTo>
                    <a:pt x="1283309" y="44196"/>
                  </a:lnTo>
                  <a:lnTo>
                    <a:pt x="1287881" y="44196"/>
                  </a:lnTo>
                  <a:lnTo>
                    <a:pt x="1287881" y="24384"/>
                  </a:lnTo>
                  <a:lnTo>
                    <a:pt x="1290929" y="18288"/>
                  </a:lnTo>
                  <a:lnTo>
                    <a:pt x="1293977" y="16764"/>
                  </a:lnTo>
                  <a:lnTo>
                    <a:pt x="1298549" y="16764"/>
                  </a:lnTo>
                  <a:lnTo>
                    <a:pt x="1298549" y="18288"/>
                  </a:lnTo>
                  <a:lnTo>
                    <a:pt x="1299057" y="16764"/>
                  </a:lnTo>
                  <a:lnTo>
                    <a:pt x="1300073" y="13716"/>
                  </a:lnTo>
                  <a:close/>
                </a:path>
                <a:path w="2470784" h="44450">
                  <a:moveTo>
                    <a:pt x="1330655" y="18288"/>
                  </a:moveTo>
                  <a:lnTo>
                    <a:pt x="1329131" y="16764"/>
                  </a:lnTo>
                  <a:lnTo>
                    <a:pt x="1326083" y="13716"/>
                  </a:lnTo>
                  <a:lnTo>
                    <a:pt x="1326083" y="21336"/>
                  </a:lnTo>
                  <a:lnTo>
                    <a:pt x="1326083" y="35052"/>
                  </a:lnTo>
                  <a:lnTo>
                    <a:pt x="1321511" y="41148"/>
                  </a:lnTo>
                  <a:lnTo>
                    <a:pt x="1310830" y="41148"/>
                  </a:lnTo>
                  <a:lnTo>
                    <a:pt x="1307782" y="35052"/>
                  </a:lnTo>
                  <a:lnTo>
                    <a:pt x="1307782" y="21336"/>
                  </a:lnTo>
                  <a:lnTo>
                    <a:pt x="1310830" y="16764"/>
                  </a:lnTo>
                  <a:lnTo>
                    <a:pt x="1321511" y="16764"/>
                  </a:lnTo>
                  <a:lnTo>
                    <a:pt x="1326083" y="21336"/>
                  </a:lnTo>
                  <a:lnTo>
                    <a:pt x="1326083" y="13716"/>
                  </a:lnTo>
                  <a:lnTo>
                    <a:pt x="1324559" y="12192"/>
                  </a:lnTo>
                  <a:lnTo>
                    <a:pt x="1309306" y="12192"/>
                  </a:lnTo>
                  <a:lnTo>
                    <a:pt x="1301686" y="18288"/>
                  </a:lnTo>
                  <a:lnTo>
                    <a:pt x="1301686" y="39624"/>
                  </a:lnTo>
                  <a:lnTo>
                    <a:pt x="1309306" y="44196"/>
                  </a:lnTo>
                  <a:lnTo>
                    <a:pt x="1324559" y="44196"/>
                  </a:lnTo>
                  <a:lnTo>
                    <a:pt x="1328623" y="41148"/>
                  </a:lnTo>
                  <a:lnTo>
                    <a:pt x="1330655" y="39624"/>
                  </a:lnTo>
                  <a:lnTo>
                    <a:pt x="1330655" y="18288"/>
                  </a:lnTo>
                  <a:close/>
                </a:path>
                <a:path w="2470784" h="44450">
                  <a:moveTo>
                    <a:pt x="2438400" y="39624"/>
                  </a:moveTo>
                  <a:lnTo>
                    <a:pt x="2430780" y="39624"/>
                  </a:lnTo>
                  <a:lnTo>
                    <a:pt x="2430780" y="2946"/>
                  </a:lnTo>
                  <a:lnTo>
                    <a:pt x="2426208" y="2946"/>
                  </a:lnTo>
                  <a:lnTo>
                    <a:pt x="2424684" y="4470"/>
                  </a:lnTo>
                  <a:lnTo>
                    <a:pt x="2421636" y="6096"/>
                  </a:lnTo>
                  <a:lnTo>
                    <a:pt x="2418588" y="6096"/>
                  </a:lnTo>
                  <a:lnTo>
                    <a:pt x="2418588" y="9144"/>
                  </a:lnTo>
                  <a:lnTo>
                    <a:pt x="2426208" y="9144"/>
                  </a:lnTo>
                  <a:lnTo>
                    <a:pt x="2426208" y="39624"/>
                  </a:lnTo>
                  <a:lnTo>
                    <a:pt x="2415540" y="39624"/>
                  </a:lnTo>
                  <a:lnTo>
                    <a:pt x="2415540" y="44196"/>
                  </a:lnTo>
                  <a:lnTo>
                    <a:pt x="2438400" y="44196"/>
                  </a:lnTo>
                  <a:lnTo>
                    <a:pt x="2438400" y="39624"/>
                  </a:lnTo>
                  <a:close/>
                </a:path>
                <a:path w="2470784" h="44450">
                  <a:moveTo>
                    <a:pt x="2470505" y="10668"/>
                  </a:moveTo>
                  <a:lnTo>
                    <a:pt x="2468676" y="7620"/>
                  </a:lnTo>
                  <a:lnTo>
                    <a:pt x="2465933" y="3048"/>
                  </a:lnTo>
                  <a:lnTo>
                    <a:pt x="2465933" y="12192"/>
                  </a:lnTo>
                  <a:lnTo>
                    <a:pt x="2465933" y="35052"/>
                  </a:lnTo>
                  <a:lnTo>
                    <a:pt x="2462885" y="41148"/>
                  </a:lnTo>
                  <a:lnTo>
                    <a:pt x="2453741" y="41148"/>
                  </a:lnTo>
                  <a:lnTo>
                    <a:pt x="2450693" y="35052"/>
                  </a:lnTo>
                  <a:lnTo>
                    <a:pt x="2450693" y="12192"/>
                  </a:lnTo>
                  <a:lnTo>
                    <a:pt x="2453741" y="7620"/>
                  </a:lnTo>
                  <a:lnTo>
                    <a:pt x="2462885" y="7620"/>
                  </a:lnTo>
                  <a:lnTo>
                    <a:pt x="2465933" y="12192"/>
                  </a:lnTo>
                  <a:lnTo>
                    <a:pt x="2465933" y="3048"/>
                  </a:lnTo>
                  <a:lnTo>
                    <a:pt x="2450693" y="3048"/>
                  </a:lnTo>
                  <a:lnTo>
                    <a:pt x="2444597" y="10668"/>
                  </a:lnTo>
                  <a:lnTo>
                    <a:pt x="2444597" y="36576"/>
                  </a:lnTo>
                  <a:lnTo>
                    <a:pt x="2450693" y="44196"/>
                  </a:lnTo>
                  <a:lnTo>
                    <a:pt x="2465933" y="44196"/>
                  </a:lnTo>
                  <a:lnTo>
                    <a:pt x="2467762" y="41148"/>
                  </a:lnTo>
                  <a:lnTo>
                    <a:pt x="2470505" y="36576"/>
                  </a:lnTo>
                  <a:lnTo>
                    <a:pt x="2470505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4" name="object 85"/>
            <p:cNvSpPr/>
            <p:nvPr/>
          </p:nvSpPr>
          <p:spPr>
            <a:xfrm>
              <a:off x="6694282" y="4592889"/>
              <a:ext cx="3234419" cy="6367"/>
            </a:xfrm>
            <a:custGeom>
              <a:avLst/>
              <a:gdLst/>
              <a:ahLst/>
              <a:cxnLst/>
              <a:rect l="l" t="t" r="r" b="b"/>
              <a:pathLst>
                <a:path w="2580640" h="5080">
                  <a:moveTo>
                    <a:pt x="172212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72212" y="4559"/>
                  </a:lnTo>
                  <a:lnTo>
                    <a:pt x="172212" y="0"/>
                  </a:lnTo>
                  <a:close/>
                </a:path>
                <a:path w="2580640" h="5080">
                  <a:moveTo>
                    <a:pt x="265176" y="0"/>
                  </a:moveTo>
                  <a:lnTo>
                    <a:pt x="260591" y="0"/>
                  </a:lnTo>
                  <a:lnTo>
                    <a:pt x="260591" y="4559"/>
                  </a:lnTo>
                  <a:lnTo>
                    <a:pt x="265176" y="4559"/>
                  </a:lnTo>
                  <a:lnTo>
                    <a:pt x="265176" y="0"/>
                  </a:lnTo>
                  <a:close/>
                </a:path>
                <a:path w="2580640" h="5080">
                  <a:moveTo>
                    <a:pt x="358140" y="0"/>
                  </a:moveTo>
                  <a:lnTo>
                    <a:pt x="355092" y="0"/>
                  </a:lnTo>
                  <a:lnTo>
                    <a:pt x="355092" y="4559"/>
                  </a:lnTo>
                  <a:lnTo>
                    <a:pt x="358140" y="4559"/>
                  </a:lnTo>
                  <a:lnTo>
                    <a:pt x="358140" y="0"/>
                  </a:lnTo>
                  <a:close/>
                </a:path>
                <a:path w="2580640" h="5080">
                  <a:moveTo>
                    <a:pt x="2580132" y="0"/>
                  </a:moveTo>
                  <a:lnTo>
                    <a:pt x="448056" y="0"/>
                  </a:lnTo>
                  <a:lnTo>
                    <a:pt x="448056" y="4559"/>
                  </a:lnTo>
                  <a:lnTo>
                    <a:pt x="2580132" y="4559"/>
                  </a:lnTo>
                  <a:lnTo>
                    <a:pt x="2580132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5" name="object 86"/>
            <p:cNvSpPr/>
            <p:nvPr/>
          </p:nvSpPr>
          <p:spPr>
            <a:xfrm>
              <a:off x="7255848" y="4403774"/>
              <a:ext cx="2672534" cy="191009"/>
            </a:xfrm>
            <a:custGeom>
              <a:avLst/>
              <a:gdLst/>
              <a:ahLst/>
              <a:cxnLst/>
              <a:rect l="l" t="t" r="r" b="b"/>
              <a:pathLst>
                <a:path w="2132329" h="152400">
                  <a:moveTo>
                    <a:pt x="0" y="152400"/>
                  </a:moveTo>
                  <a:lnTo>
                    <a:pt x="2132075" y="152400"/>
                  </a:lnTo>
                  <a:lnTo>
                    <a:pt x="2132075" y="0"/>
                  </a:lnTo>
                  <a:lnTo>
                    <a:pt x="0" y="0"/>
                  </a:lnTo>
                  <a:lnTo>
                    <a:pt x="0" y="152400"/>
                  </a:lnTo>
                  <a:close/>
                </a:path>
              </a:pathLst>
            </a:custGeom>
            <a:solidFill>
              <a:srgbClr val="FFF6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6" name="object 87"/>
            <p:cNvSpPr/>
            <p:nvPr/>
          </p:nvSpPr>
          <p:spPr>
            <a:xfrm>
              <a:off x="6777609" y="4470150"/>
              <a:ext cx="3092754" cy="63670"/>
            </a:xfrm>
            <a:custGeom>
              <a:avLst/>
              <a:gdLst/>
              <a:ahLst/>
              <a:cxnLst/>
              <a:rect l="l" t="t" r="r" b="b"/>
              <a:pathLst>
                <a:path w="2467609" h="50800">
                  <a:moveTo>
                    <a:pt x="27520" y="24396"/>
                  </a:moveTo>
                  <a:lnTo>
                    <a:pt x="21424" y="19824"/>
                  </a:lnTo>
                  <a:lnTo>
                    <a:pt x="12192" y="19824"/>
                  </a:lnTo>
                  <a:lnTo>
                    <a:pt x="10668" y="21348"/>
                  </a:lnTo>
                  <a:lnTo>
                    <a:pt x="9144" y="21348"/>
                  </a:lnTo>
                  <a:lnTo>
                    <a:pt x="9144" y="9055"/>
                  </a:lnTo>
                  <a:lnTo>
                    <a:pt x="25996" y="9055"/>
                  </a:lnTo>
                  <a:lnTo>
                    <a:pt x="25996" y="6007"/>
                  </a:lnTo>
                  <a:lnTo>
                    <a:pt x="4572" y="6007"/>
                  </a:lnTo>
                  <a:lnTo>
                    <a:pt x="4572" y="24396"/>
                  </a:lnTo>
                  <a:lnTo>
                    <a:pt x="6096" y="25920"/>
                  </a:lnTo>
                  <a:lnTo>
                    <a:pt x="9144" y="24396"/>
                  </a:lnTo>
                  <a:lnTo>
                    <a:pt x="18376" y="24396"/>
                  </a:lnTo>
                  <a:lnTo>
                    <a:pt x="22948" y="27444"/>
                  </a:lnTo>
                  <a:lnTo>
                    <a:pt x="22948" y="38112"/>
                  </a:lnTo>
                  <a:lnTo>
                    <a:pt x="18376" y="42684"/>
                  </a:lnTo>
                  <a:lnTo>
                    <a:pt x="9144" y="42684"/>
                  </a:lnTo>
                  <a:lnTo>
                    <a:pt x="6096" y="39636"/>
                  </a:lnTo>
                  <a:lnTo>
                    <a:pt x="3048" y="38112"/>
                  </a:lnTo>
                  <a:lnTo>
                    <a:pt x="0" y="41160"/>
                  </a:lnTo>
                  <a:lnTo>
                    <a:pt x="3048" y="44208"/>
                  </a:lnTo>
                  <a:lnTo>
                    <a:pt x="7620" y="47256"/>
                  </a:lnTo>
                  <a:lnTo>
                    <a:pt x="13716" y="47256"/>
                  </a:lnTo>
                  <a:lnTo>
                    <a:pt x="21424" y="47256"/>
                  </a:lnTo>
                  <a:lnTo>
                    <a:pt x="27520" y="41160"/>
                  </a:lnTo>
                  <a:lnTo>
                    <a:pt x="27520" y="24396"/>
                  </a:lnTo>
                  <a:close/>
                </a:path>
                <a:path w="2467609" h="50800">
                  <a:moveTo>
                    <a:pt x="604266" y="24384"/>
                  </a:moveTo>
                  <a:lnTo>
                    <a:pt x="597547" y="22174"/>
                  </a:lnTo>
                  <a:lnTo>
                    <a:pt x="591680" y="18097"/>
                  </a:lnTo>
                  <a:lnTo>
                    <a:pt x="588391" y="13716"/>
                  </a:lnTo>
                  <a:lnTo>
                    <a:pt x="587540" y="12598"/>
                  </a:lnTo>
                  <a:lnTo>
                    <a:pt x="585965" y="6096"/>
                  </a:lnTo>
                  <a:lnTo>
                    <a:pt x="585965" y="3048"/>
                  </a:lnTo>
                  <a:lnTo>
                    <a:pt x="579869" y="3048"/>
                  </a:lnTo>
                  <a:lnTo>
                    <a:pt x="579869" y="6096"/>
                  </a:lnTo>
                  <a:lnTo>
                    <a:pt x="578294" y="12598"/>
                  </a:lnTo>
                  <a:lnTo>
                    <a:pt x="574116" y="18097"/>
                  </a:lnTo>
                  <a:lnTo>
                    <a:pt x="568223" y="22174"/>
                  </a:lnTo>
                  <a:lnTo>
                    <a:pt x="561492" y="24384"/>
                  </a:lnTo>
                  <a:lnTo>
                    <a:pt x="563016" y="27444"/>
                  </a:lnTo>
                  <a:lnTo>
                    <a:pt x="572160" y="25920"/>
                  </a:lnTo>
                  <a:lnTo>
                    <a:pt x="579869" y="21336"/>
                  </a:lnTo>
                  <a:lnTo>
                    <a:pt x="582917" y="13716"/>
                  </a:lnTo>
                  <a:lnTo>
                    <a:pt x="585965" y="21336"/>
                  </a:lnTo>
                  <a:lnTo>
                    <a:pt x="593585" y="25920"/>
                  </a:lnTo>
                  <a:lnTo>
                    <a:pt x="601205" y="27444"/>
                  </a:lnTo>
                  <a:lnTo>
                    <a:pt x="604266" y="24384"/>
                  </a:lnTo>
                  <a:close/>
                </a:path>
                <a:path w="2467609" h="50800">
                  <a:moveTo>
                    <a:pt x="605790" y="39636"/>
                  </a:moveTo>
                  <a:lnTo>
                    <a:pt x="584441" y="39636"/>
                  </a:lnTo>
                  <a:lnTo>
                    <a:pt x="584441" y="27444"/>
                  </a:lnTo>
                  <a:lnTo>
                    <a:pt x="579869" y="27444"/>
                  </a:lnTo>
                  <a:lnTo>
                    <a:pt x="579869" y="39636"/>
                  </a:lnTo>
                  <a:lnTo>
                    <a:pt x="559968" y="39636"/>
                  </a:lnTo>
                  <a:lnTo>
                    <a:pt x="559968" y="42684"/>
                  </a:lnTo>
                  <a:lnTo>
                    <a:pt x="605790" y="42684"/>
                  </a:lnTo>
                  <a:lnTo>
                    <a:pt x="605790" y="39636"/>
                  </a:lnTo>
                  <a:close/>
                </a:path>
                <a:path w="2467609" h="50800">
                  <a:moveTo>
                    <a:pt x="645414" y="0"/>
                  </a:moveTo>
                  <a:lnTo>
                    <a:pt x="640842" y="0"/>
                  </a:lnTo>
                  <a:lnTo>
                    <a:pt x="640842" y="13716"/>
                  </a:lnTo>
                  <a:lnTo>
                    <a:pt x="633209" y="13716"/>
                  </a:lnTo>
                  <a:lnTo>
                    <a:pt x="633209" y="6096"/>
                  </a:lnTo>
                  <a:lnTo>
                    <a:pt x="614921" y="6096"/>
                  </a:lnTo>
                  <a:lnTo>
                    <a:pt x="614921" y="9144"/>
                  </a:lnTo>
                  <a:lnTo>
                    <a:pt x="628637" y="9144"/>
                  </a:lnTo>
                  <a:lnTo>
                    <a:pt x="627519" y="16840"/>
                  </a:lnTo>
                  <a:lnTo>
                    <a:pt x="624255" y="23825"/>
                  </a:lnTo>
                  <a:lnTo>
                    <a:pt x="618998" y="29933"/>
                  </a:lnTo>
                  <a:lnTo>
                    <a:pt x="611873" y="35064"/>
                  </a:lnTo>
                  <a:lnTo>
                    <a:pt x="614921" y="39636"/>
                  </a:lnTo>
                  <a:lnTo>
                    <a:pt x="621195" y="34772"/>
                  </a:lnTo>
                  <a:lnTo>
                    <a:pt x="626160" y="29349"/>
                  </a:lnTo>
                  <a:lnTo>
                    <a:pt x="629716" y="23342"/>
                  </a:lnTo>
                  <a:lnTo>
                    <a:pt x="631685" y="16776"/>
                  </a:lnTo>
                  <a:lnTo>
                    <a:pt x="640842" y="16776"/>
                  </a:lnTo>
                  <a:lnTo>
                    <a:pt x="640842" y="25920"/>
                  </a:lnTo>
                  <a:lnTo>
                    <a:pt x="631685" y="25920"/>
                  </a:lnTo>
                  <a:lnTo>
                    <a:pt x="631685" y="30492"/>
                  </a:lnTo>
                  <a:lnTo>
                    <a:pt x="640842" y="30492"/>
                  </a:lnTo>
                  <a:lnTo>
                    <a:pt x="640842" y="47256"/>
                  </a:lnTo>
                  <a:lnTo>
                    <a:pt x="645414" y="47256"/>
                  </a:lnTo>
                  <a:lnTo>
                    <a:pt x="645414" y="16776"/>
                  </a:lnTo>
                  <a:lnTo>
                    <a:pt x="645414" y="13716"/>
                  </a:lnTo>
                  <a:lnTo>
                    <a:pt x="645414" y="0"/>
                  </a:lnTo>
                  <a:close/>
                </a:path>
                <a:path w="2467609" h="50800">
                  <a:moveTo>
                    <a:pt x="654646" y="0"/>
                  </a:moveTo>
                  <a:lnTo>
                    <a:pt x="651598" y="0"/>
                  </a:lnTo>
                  <a:lnTo>
                    <a:pt x="651598" y="50304"/>
                  </a:lnTo>
                  <a:lnTo>
                    <a:pt x="654646" y="50304"/>
                  </a:lnTo>
                  <a:lnTo>
                    <a:pt x="654646" y="0"/>
                  </a:lnTo>
                  <a:close/>
                </a:path>
                <a:path w="2467609" h="50800">
                  <a:moveTo>
                    <a:pt x="2436965" y="24396"/>
                  </a:moveTo>
                  <a:lnTo>
                    <a:pt x="2430869" y="19723"/>
                  </a:lnTo>
                  <a:lnTo>
                    <a:pt x="2421725" y="19723"/>
                  </a:lnTo>
                  <a:lnTo>
                    <a:pt x="2420201" y="21348"/>
                  </a:lnTo>
                  <a:lnTo>
                    <a:pt x="2417153" y="21348"/>
                  </a:lnTo>
                  <a:lnTo>
                    <a:pt x="2418677" y="9055"/>
                  </a:lnTo>
                  <a:lnTo>
                    <a:pt x="2433917" y="9055"/>
                  </a:lnTo>
                  <a:lnTo>
                    <a:pt x="2433917" y="6007"/>
                  </a:lnTo>
                  <a:lnTo>
                    <a:pt x="2414105" y="6007"/>
                  </a:lnTo>
                  <a:lnTo>
                    <a:pt x="2412581" y="24396"/>
                  </a:lnTo>
                  <a:lnTo>
                    <a:pt x="2415629" y="25920"/>
                  </a:lnTo>
                  <a:lnTo>
                    <a:pt x="2418677" y="24396"/>
                  </a:lnTo>
                  <a:lnTo>
                    <a:pt x="2427821" y="24396"/>
                  </a:lnTo>
                  <a:lnTo>
                    <a:pt x="2430869" y="27444"/>
                  </a:lnTo>
                  <a:lnTo>
                    <a:pt x="2430869" y="38112"/>
                  </a:lnTo>
                  <a:lnTo>
                    <a:pt x="2427821" y="42684"/>
                  </a:lnTo>
                  <a:lnTo>
                    <a:pt x="2417153" y="42684"/>
                  </a:lnTo>
                  <a:lnTo>
                    <a:pt x="2412581" y="38112"/>
                  </a:lnTo>
                  <a:lnTo>
                    <a:pt x="2409533" y="41160"/>
                  </a:lnTo>
                  <a:lnTo>
                    <a:pt x="2415629" y="47256"/>
                  </a:lnTo>
                  <a:lnTo>
                    <a:pt x="2423249" y="47256"/>
                  </a:lnTo>
                  <a:lnTo>
                    <a:pt x="2429345" y="47256"/>
                  </a:lnTo>
                  <a:lnTo>
                    <a:pt x="2436965" y="41160"/>
                  </a:lnTo>
                  <a:lnTo>
                    <a:pt x="2436965" y="24396"/>
                  </a:lnTo>
                  <a:close/>
                </a:path>
                <a:path w="2467609" h="50800">
                  <a:moveTo>
                    <a:pt x="2467445" y="12103"/>
                  </a:moveTo>
                  <a:lnTo>
                    <a:pt x="2465616" y="9055"/>
                  </a:lnTo>
                  <a:lnTo>
                    <a:pt x="2462873" y="4483"/>
                  </a:lnTo>
                  <a:lnTo>
                    <a:pt x="2462873" y="13627"/>
                  </a:lnTo>
                  <a:lnTo>
                    <a:pt x="2462873" y="38100"/>
                  </a:lnTo>
                  <a:lnTo>
                    <a:pt x="2459825" y="42672"/>
                  </a:lnTo>
                  <a:lnTo>
                    <a:pt x="2450681" y="42672"/>
                  </a:lnTo>
                  <a:lnTo>
                    <a:pt x="2447633" y="38100"/>
                  </a:lnTo>
                  <a:lnTo>
                    <a:pt x="2447633" y="13627"/>
                  </a:lnTo>
                  <a:lnTo>
                    <a:pt x="2450681" y="9055"/>
                  </a:lnTo>
                  <a:lnTo>
                    <a:pt x="2459825" y="9055"/>
                  </a:lnTo>
                  <a:lnTo>
                    <a:pt x="2462873" y="13627"/>
                  </a:lnTo>
                  <a:lnTo>
                    <a:pt x="2462873" y="4483"/>
                  </a:lnTo>
                  <a:lnTo>
                    <a:pt x="2455253" y="4483"/>
                  </a:lnTo>
                  <a:lnTo>
                    <a:pt x="2449893" y="5892"/>
                  </a:lnTo>
                  <a:lnTo>
                    <a:pt x="2445537" y="10020"/>
                  </a:lnTo>
                  <a:lnTo>
                    <a:pt x="2442603" y="16738"/>
                  </a:lnTo>
                  <a:lnTo>
                    <a:pt x="2441537" y="25908"/>
                  </a:lnTo>
                  <a:lnTo>
                    <a:pt x="2441537" y="39624"/>
                  </a:lnTo>
                  <a:lnTo>
                    <a:pt x="2447633" y="47256"/>
                  </a:lnTo>
                  <a:lnTo>
                    <a:pt x="2462873" y="47256"/>
                  </a:lnTo>
                  <a:lnTo>
                    <a:pt x="2465616" y="42672"/>
                  </a:lnTo>
                  <a:lnTo>
                    <a:pt x="2467445" y="39624"/>
                  </a:lnTo>
                  <a:lnTo>
                    <a:pt x="2467445" y="121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7" name="object 88"/>
            <p:cNvSpPr/>
            <p:nvPr/>
          </p:nvSpPr>
          <p:spPr>
            <a:xfrm>
              <a:off x="6694282" y="4787702"/>
              <a:ext cx="3239990" cy="7959"/>
            </a:xfrm>
            <a:custGeom>
              <a:avLst/>
              <a:gdLst/>
              <a:ahLst/>
              <a:cxnLst/>
              <a:rect l="l" t="t" r="r" b="b"/>
              <a:pathLst>
                <a:path w="2585084" h="6350">
                  <a:moveTo>
                    <a:pt x="172212" y="0"/>
                  </a:moveTo>
                  <a:lnTo>
                    <a:pt x="0" y="0"/>
                  </a:lnTo>
                  <a:lnTo>
                    <a:pt x="0" y="6108"/>
                  </a:lnTo>
                  <a:lnTo>
                    <a:pt x="172212" y="6108"/>
                  </a:lnTo>
                  <a:lnTo>
                    <a:pt x="172212" y="0"/>
                  </a:lnTo>
                  <a:close/>
                </a:path>
                <a:path w="2585084" h="6350">
                  <a:moveTo>
                    <a:pt x="265176" y="0"/>
                  </a:moveTo>
                  <a:lnTo>
                    <a:pt x="260591" y="0"/>
                  </a:lnTo>
                  <a:lnTo>
                    <a:pt x="260591" y="6108"/>
                  </a:lnTo>
                  <a:lnTo>
                    <a:pt x="265176" y="6108"/>
                  </a:lnTo>
                  <a:lnTo>
                    <a:pt x="265176" y="0"/>
                  </a:lnTo>
                  <a:close/>
                </a:path>
                <a:path w="2585084" h="6350">
                  <a:moveTo>
                    <a:pt x="358140" y="0"/>
                  </a:moveTo>
                  <a:lnTo>
                    <a:pt x="355092" y="0"/>
                  </a:lnTo>
                  <a:lnTo>
                    <a:pt x="355092" y="6108"/>
                  </a:lnTo>
                  <a:lnTo>
                    <a:pt x="358140" y="6108"/>
                  </a:lnTo>
                  <a:lnTo>
                    <a:pt x="358140" y="0"/>
                  </a:lnTo>
                  <a:close/>
                </a:path>
                <a:path w="2585084" h="6350">
                  <a:moveTo>
                    <a:pt x="2584704" y="0"/>
                  </a:moveTo>
                  <a:lnTo>
                    <a:pt x="448056" y="0"/>
                  </a:lnTo>
                  <a:lnTo>
                    <a:pt x="448056" y="6108"/>
                  </a:lnTo>
                  <a:lnTo>
                    <a:pt x="2584704" y="6108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8" name="object 89"/>
            <p:cNvSpPr/>
            <p:nvPr/>
          </p:nvSpPr>
          <p:spPr>
            <a:xfrm>
              <a:off x="6779519" y="4670829"/>
              <a:ext cx="32629" cy="54119"/>
            </a:xfrm>
            <a:custGeom>
              <a:avLst/>
              <a:gdLst/>
              <a:ahLst/>
              <a:cxnLst/>
              <a:rect l="l" t="t" r="r" b="b"/>
              <a:pathLst>
                <a:path w="26035" h="43180">
                  <a:moveTo>
                    <a:pt x="21336" y="42767"/>
                  </a:moveTo>
                  <a:lnTo>
                    <a:pt x="6096" y="42767"/>
                  </a:lnTo>
                  <a:lnTo>
                    <a:pt x="0" y="36671"/>
                  </a:lnTo>
                  <a:lnTo>
                    <a:pt x="0" y="22860"/>
                  </a:lnTo>
                  <a:lnTo>
                    <a:pt x="1309" y="12215"/>
                  </a:lnTo>
                  <a:lnTo>
                    <a:pt x="4762" y="5143"/>
                  </a:lnTo>
                  <a:lnTo>
                    <a:pt x="9644" y="1214"/>
                  </a:lnTo>
                  <a:lnTo>
                    <a:pt x="15240" y="0"/>
                  </a:lnTo>
                  <a:lnTo>
                    <a:pt x="19812" y="0"/>
                  </a:lnTo>
                  <a:lnTo>
                    <a:pt x="22860" y="3048"/>
                  </a:lnTo>
                  <a:lnTo>
                    <a:pt x="25908" y="4572"/>
                  </a:lnTo>
                  <a:lnTo>
                    <a:pt x="10668" y="4572"/>
                  </a:lnTo>
                  <a:lnTo>
                    <a:pt x="6096" y="9144"/>
                  </a:lnTo>
                  <a:lnTo>
                    <a:pt x="6096" y="21336"/>
                  </a:lnTo>
                  <a:lnTo>
                    <a:pt x="10668" y="21336"/>
                  </a:lnTo>
                  <a:lnTo>
                    <a:pt x="7620" y="22860"/>
                  </a:lnTo>
                  <a:lnTo>
                    <a:pt x="6096" y="25908"/>
                  </a:lnTo>
                  <a:lnTo>
                    <a:pt x="6096" y="33623"/>
                  </a:lnTo>
                  <a:lnTo>
                    <a:pt x="9144" y="38195"/>
                  </a:lnTo>
                  <a:lnTo>
                    <a:pt x="24765" y="38195"/>
                  </a:lnTo>
                  <a:lnTo>
                    <a:pt x="21336" y="42767"/>
                  </a:lnTo>
                  <a:close/>
                </a:path>
                <a:path w="26035" h="43180">
                  <a:moveTo>
                    <a:pt x="22860" y="7620"/>
                  </a:moveTo>
                  <a:lnTo>
                    <a:pt x="21336" y="6096"/>
                  </a:lnTo>
                  <a:lnTo>
                    <a:pt x="18288" y="4572"/>
                  </a:lnTo>
                  <a:lnTo>
                    <a:pt x="25908" y="4572"/>
                  </a:lnTo>
                  <a:lnTo>
                    <a:pt x="22860" y="7620"/>
                  </a:lnTo>
                  <a:close/>
                </a:path>
                <a:path w="26035" h="43180">
                  <a:moveTo>
                    <a:pt x="24765" y="38195"/>
                  </a:moveTo>
                  <a:lnTo>
                    <a:pt x="18288" y="38195"/>
                  </a:lnTo>
                  <a:lnTo>
                    <a:pt x="21336" y="35147"/>
                  </a:lnTo>
                  <a:lnTo>
                    <a:pt x="21336" y="24384"/>
                  </a:lnTo>
                  <a:lnTo>
                    <a:pt x="18288" y="21336"/>
                  </a:lnTo>
                  <a:lnTo>
                    <a:pt x="6096" y="21336"/>
                  </a:lnTo>
                  <a:lnTo>
                    <a:pt x="7620" y="18288"/>
                  </a:lnTo>
                  <a:lnTo>
                    <a:pt x="12192" y="16764"/>
                  </a:lnTo>
                  <a:lnTo>
                    <a:pt x="21336" y="16764"/>
                  </a:lnTo>
                  <a:lnTo>
                    <a:pt x="25908" y="21336"/>
                  </a:lnTo>
                  <a:lnTo>
                    <a:pt x="25908" y="36671"/>
                  </a:lnTo>
                  <a:lnTo>
                    <a:pt x="24765" y="381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9" name="object 90"/>
            <p:cNvSpPr/>
            <p:nvPr/>
          </p:nvSpPr>
          <p:spPr>
            <a:xfrm>
              <a:off x="6692372" y="3032329"/>
              <a:ext cx="3239990" cy="197376"/>
            </a:xfrm>
            <a:custGeom>
              <a:avLst/>
              <a:gdLst/>
              <a:ahLst/>
              <a:cxnLst/>
              <a:rect l="l" t="t" r="r" b="b"/>
              <a:pathLst>
                <a:path w="2585084" h="157480">
                  <a:moveTo>
                    <a:pt x="2584704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156972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0" name="object 91"/>
            <p:cNvSpPr/>
            <p:nvPr/>
          </p:nvSpPr>
          <p:spPr>
            <a:xfrm>
              <a:off x="6691536" y="3032329"/>
              <a:ext cx="3239990" cy="195784"/>
            </a:xfrm>
            <a:custGeom>
              <a:avLst/>
              <a:gdLst/>
              <a:ahLst/>
              <a:cxnLst/>
              <a:rect l="l" t="t" r="r" b="b"/>
              <a:pathLst>
                <a:path w="2585084" h="156210">
                  <a:moveTo>
                    <a:pt x="0" y="0"/>
                  </a:moveTo>
                  <a:lnTo>
                    <a:pt x="2584989" y="0"/>
                  </a:lnTo>
                  <a:lnTo>
                    <a:pt x="258498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1" name="object 92"/>
            <p:cNvSpPr/>
            <p:nvPr/>
          </p:nvSpPr>
          <p:spPr>
            <a:xfrm>
              <a:off x="6758381" y="3103129"/>
              <a:ext cx="2957456" cy="73219"/>
            </a:xfrm>
            <a:custGeom>
              <a:avLst/>
              <a:gdLst/>
              <a:ahLst/>
              <a:cxnLst/>
              <a:rect l="l" t="t" r="r" b="b"/>
              <a:pathLst>
                <a:path w="2359659" h="58419">
                  <a:moveTo>
                    <a:pt x="32004" y="3048"/>
                  </a:moveTo>
                  <a:lnTo>
                    <a:pt x="24384" y="3048"/>
                  </a:lnTo>
                  <a:lnTo>
                    <a:pt x="24384" y="30480"/>
                  </a:lnTo>
                  <a:lnTo>
                    <a:pt x="25908" y="35052"/>
                  </a:lnTo>
                  <a:lnTo>
                    <a:pt x="21336" y="25908"/>
                  </a:lnTo>
                  <a:lnTo>
                    <a:pt x="14833" y="13716"/>
                  </a:lnTo>
                  <a:lnTo>
                    <a:pt x="9144" y="3048"/>
                  </a:lnTo>
                  <a:lnTo>
                    <a:pt x="0" y="3048"/>
                  </a:lnTo>
                  <a:lnTo>
                    <a:pt x="0" y="45720"/>
                  </a:lnTo>
                  <a:lnTo>
                    <a:pt x="7620" y="45720"/>
                  </a:lnTo>
                  <a:lnTo>
                    <a:pt x="7620" y="13716"/>
                  </a:lnTo>
                  <a:lnTo>
                    <a:pt x="12192" y="22860"/>
                  </a:lnTo>
                  <a:lnTo>
                    <a:pt x="24384" y="45720"/>
                  </a:lnTo>
                  <a:lnTo>
                    <a:pt x="32004" y="45720"/>
                  </a:lnTo>
                  <a:lnTo>
                    <a:pt x="32004" y="35052"/>
                  </a:lnTo>
                  <a:lnTo>
                    <a:pt x="32004" y="3048"/>
                  </a:lnTo>
                  <a:close/>
                </a:path>
                <a:path w="2359659" h="58419">
                  <a:moveTo>
                    <a:pt x="70205" y="18288"/>
                  </a:moveTo>
                  <a:lnTo>
                    <a:pt x="62585" y="12192"/>
                  </a:lnTo>
                  <a:lnTo>
                    <a:pt x="61061" y="12192"/>
                  </a:lnTo>
                  <a:lnTo>
                    <a:pt x="61061" y="22860"/>
                  </a:lnTo>
                  <a:lnTo>
                    <a:pt x="61061" y="35052"/>
                  </a:lnTo>
                  <a:lnTo>
                    <a:pt x="59537" y="39624"/>
                  </a:lnTo>
                  <a:lnTo>
                    <a:pt x="50380" y="39624"/>
                  </a:lnTo>
                  <a:lnTo>
                    <a:pt x="47332" y="35052"/>
                  </a:lnTo>
                  <a:lnTo>
                    <a:pt x="47332" y="22860"/>
                  </a:lnTo>
                  <a:lnTo>
                    <a:pt x="50380" y="19812"/>
                  </a:lnTo>
                  <a:lnTo>
                    <a:pt x="59537" y="19812"/>
                  </a:lnTo>
                  <a:lnTo>
                    <a:pt x="61061" y="22860"/>
                  </a:lnTo>
                  <a:lnTo>
                    <a:pt x="61061" y="12192"/>
                  </a:lnTo>
                  <a:lnTo>
                    <a:pt x="47332" y="12192"/>
                  </a:lnTo>
                  <a:lnTo>
                    <a:pt x="39712" y="18288"/>
                  </a:lnTo>
                  <a:lnTo>
                    <a:pt x="39712" y="39624"/>
                  </a:lnTo>
                  <a:lnTo>
                    <a:pt x="47332" y="45720"/>
                  </a:lnTo>
                  <a:lnTo>
                    <a:pt x="62585" y="45720"/>
                  </a:lnTo>
                  <a:lnTo>
                    <a:pt x="70205" y="39624"/>
                  </a:lnTo>
                  <a:lnTo>
                    <a:pt x="70205" y="19812"/>
                  </a:lnTo>
                  <a:lnTo>
                    <a:pt x="70205" y="18288"/>
                  </a:lnTo>
                  <a:close/>
                </a:path>
                <a:path w="2359659" h="58419">
                  <a:moveTo>
                    <a:pt x="457873" y="16764"/>
                  </a:moveTo>
                  <a:lnTo>
                    <a:pt x="456349" y="13716"/>
                  </a:lnTo>
                  <a:lnTo>
                    <a:pt x="453301" y="12192"/>
                  </a:lnTo>
                  <a:lnTo>
                    <a:pt x="439483" y="12192"/>
                  </a:lnTo>
                  <a:lnTo>
                    <a:pt x="433387" y="18288"/>
                  </a:lnTo>
                  <a:lnTo>
                    <a:pt x="433387" y="39624"/>
                  </a:lnTo>
                  <a:lnTo>
                    <a:pt x="439483" y="45720"/>
                  </a:lnTo>
                  <a:lnTo>
                    <a:pt x="448729" y="45720"/>
                  </a:lnTo>
                  <a:lnTo>
                    <a:pt x="451777" y="45720"/>
                  </a:lnTo>
                  <a:lnTo>
                    <a:pt x="457873" y="42672"/>
                  </a:lnTo>
                  <a:lnTo>
                    <a:pt x="454825" y="36576"/>
                  </a:lnTo>
                  <a:lnTo>
                    <a:pt x="451777" y="39624"/>
                  </a:lnTo>
                  <a:lnTo>
                    <a:pt x="444157" y="39624"/>
                  </a:lnTo>
                  <a:lnTo>
                    <a:pt x="441007" y="35052"/>
                  </a:lnTo>
                  <a:lnTo>
                    <a:pt x="441007" y="22860"/>
                  </a:lnTo>
                  <a:lnTo>
                    <a:pt x="444157" y="19812"/>
                  </a:lnTo>
                  <a:lnTo>
                    <a:pt x="453301" y="19812"/>
                  </a:lnTo>
                  <a:lnTo>
                    <a:pt x="454825" y="21336"/>
                  </a:lnTo>
                  <a:lnTo>
                    <a:pt x="457873" y="16764"/>
                  </a:lnTo>
                  <a:close/>
                </a:path>
                <a:path w="2359659" h="58419">
                  <a:moveTo>
                    <a:pt x="491401" y="18288"/>
                  </a:moveTo>
                  <a:lnTo>
                    <a:pt x="483781" y="12192"/>
                  </a:lnTo>
                  <a:lnTo>
                    <a:pt x="482257" y="12192"/>
                  </a:lnTo>
                  <a:lnTo>
                    <a:pt x="482257" y="22860"/>
                  </a:lnTo>
                  <a:lnTo>
                    <a:pt x="482257" y="35052"/>
                  </a:lnTo>
                  <a:lnTo>
                    <a:pt x="480733" y="39624"/>
                  </a:lnTo>
                  <a:lnTo>
                    <a:pt x="471576" y="39624"/>
                  </a:lnTo>
                  <a:lnTo>
                    <a:pt x="470052" y="35052"/>
                  </a:lnTo>
                  <a:lnTo>
                    <a:pt x="470052" y="22860"/>
                  </a:lnTo>
                  <a:lnTo>
                    <a:pt x="471576" y="19812"/>
                  </a:lnTo>
                  <a:lnTo>
                    <a:pt x="480733" y="19812"/>
                  </a:lnTo>
                  <a:lnTo>
                    <a:pt x="482257" y="22860"/>
                  </a:lnTo>
                  <a:lnTo>
                    <a:pt x="482257" y="12192"/>
                  </a:lnTo>
                  <a:lnTo>
                    <a:pt x="468528" y="12192"/>
                  </a:lnTo>
                  <a:lnTo>
                    <a:pt x="460908" y="18288"/>
                  </a:lnTo>
                  <a:lnTo>
                    <a:pt x="460908" y="39624"/>
                  </a:lnTo>
                  <a:lnTo>
                    <a:pt x="468528" y="45720"/>
                  </a:lnTo>
                  <a:lnTo>
                    <a:pt x="483781" y="45720"/>
                  </a:lnTo>
                  <a:lnTo>
                    <a:pt x="491401" y="39624"/>
                  </a:lnTo>
                  <a:lnTo>
                    <a:pt x="491401" y="19812"/>
                  </a:lnTo>
                  <a:lnTo>
                    <a:pt x="491401" y="18288"/>
                  </a:lnTo>
                  <a:close/>
                </a:path>
                <a:path w="2359659" h="58419">
                  <a:moveTo>
                    <a:pt x="525018" y="13716"/>
                  </a:moveTo>
                  <a:lnTo>
                    <a:pt x="517398" y="13716"/>
                  </a:lnTo>
                  <a:lnTo>
                    <a:pt x="517398" y="35052"/>
                  </a:lnTo>
                  <a:lnTo>
                    <a:pt x="512737" y="39624"/>
                  </a:lnTo>
                  <a:lnTo>
                    <a:pt x="508165" y="39624"/>
                  </a:lnTo>
                  <a:lnTo>
                    <a:pt x="506641" y="36576"/>
                  </a:lnTo>
                  <a:lnTo>
                    <a:pt x="506641" y="13716"/>
                  </a:lnTo>
                  <a:lnTo>
                    <a:pt x="497497" y="13716"/>
                  </a:lnTo>
                  <a:lnTo>
                    <a:pt x="497497" y="41148"/>
                  </a:lnTo>
                  <a:lnTo>
                    <a:pt x="500545" y="45720"/>
                  </a:lnTo>
                  <a:lnTo>
                    <a:pt x="508165" y="45720"/>
                  </a:lnTo>
                  <a:lnTo>
                    <a:pt x="512737" y="45720"/>
                  </a:lnTo>
                  <a:lnTo>
                    <a:pt x="515785" y="44196"/>
                  </a:lnTo>
                  <a:lnTo>
                    <a:pt x="517398" y="41148"/>
                  </a:lnTo>
                  <a:lnTo>
                    <a:pt x="518922" y="41148"/>
                  </a:lnTo>
                  <a:lnTo>
                    <a:pt x="518922" y="45720"/>
                  </a:lnTo>
                  <a:lnTo>
                    <a:pt x="525018" y="45720"/>
                  </a:lnTo>
                  <a:lnTo>
                    <a:pt x="525018" y="13716"/>
                  </a:lnTo>
                  <a:close/>
                </a:path>
                <a:path w="2359659" h="58419">
                  <a:moveTo>
                    <a:pt x="561594" y="18186"/>
                  </a:moveTo>
                  <a:lnTo>
                    <a:pt x="558546" y="13614"/>
                  </a:lnTo>
                  <a:lnTo>
                    <a:pt x="547878" y="13614"/>
                  </a:lnTo>
                  <a:lnTo>
                    <a:pt x="544830" y="15138"/>
                  </a:lnTo>
                  <a:lnTo>
                    <a:pt x="541782" y="18186"/>
                  </a:lnTo>
                  <a:lnTo>
                    <a:pt x="541782" y="13614"/>
                  </a:lnTo>
                  <a:lnTo>
                    <a:pt x="534162" y="13614"/>
                  </a:lnTo>
                  <a:lnTo>
                    <a:pt x="534162" y="45720"/>
                  </a:lnTo>
                  <a:lnTo>
                    <a:pt x="543306" y="45720"/>
                  </a:lnTo>
                  <a:lnTo>
                    <a:pt x="543306" y="24282"/>
                  </a:lnTo>
                  <a:lnTo>
                    <a:pt x="544830" y="21234"/>
                  </a:lnTo>
                  <a:lnTo>
                    <a:pt x="546354" y="19710"/>
                  </a:lnTo>
                  <a:lnTo>
                    <a:pt x="552450" y="19710"/>
                  </a:lnTo>
                  <a:lnTo>
                    <a:pt x="553974" y="21234"/>
                  </a:lnTo>
                  <a:lnTo>
                    <a:pt x="553974" y="45720"/>
                  </a:lnTo>
                  <a:lnTo>
                    <a:pt x="561594" y="45720"/>
                  </a:lnTo>
                  <a:lnTo>
                    <a:pt x="561594" y="19710"/>
                  </a:lnTo>
                  <a:lnTo>
                    <a:pt x="561594" y="18186"/>
                  </a:lnTo>
                  <a:close/>
                </a:path>
                <a:path w="2359659" h="58419">
                  <a:moveTo>
                    <a:pt x="589026" y="44196"/>
                  </a:moveTo>
                  <a:lnTo>
                    <a:pt x="587502" y="39624"/>
                  </a:lnTo>
                  <a:lnTo>
                    <a:pt x="581406" y="39624"/>
                  </a:lnTo>
                  <a:lnTo>
                    <a:pt x="579882" y="38100"/>
                  </a:lnTo>
                  <a:lnTo>
                    <a:pt x="579882" y="19812"/>
                  </a:lnTo>
                  <a:lnTo>
                    <a:pt x="587502" y="19812"/>
                  </a:lnTo>
                  <a:lnTo>
                    <a:pt x="587502" y="13716"/>
                  </a:lnTo>
                  <a:lnTo>
                    <a:pt x="579882" y="13716"/>
                  </a:lnTo>
                  <a:lnTo>
                    <a:pt x="579882" y="4572"/>
                  </a:lnTo>
                  <a:lnTo>
                    <a:pt x="573786" y="4572"/>
                  </a:lnTo>
                  <a:lnTo>
                    <a:pt x="572262" y="13716"/>
                  </a:lnTo>
                  <a:lnTo>
                    <a:pt x="567690" y="13716"/>
                  </a:lnTo>
                  <a:lnTo>
                    <a:pt x="567690" y="19812"/>
                  </a:lnTo>
                  <a:lnTo>
                    <a:pt x="572262" y="19812"/>
                  </a:lnTo>
                  <a:lnTo>
                    <a:pt x="572262" y="41148"/>
                  </a:lnTo>
                  <a:lnTo>
                    <a:pt x="575310" y="45720"/>
                  </a:lnTo>
                  <a:lnTo>
                    <a:pt x="582930" y="45720"/>
                  </a:lnTo>
                  <a:lnTo>
                    <a:pt x="587502" y="45720"/>
                  </a:lnTo>
                  <a:lnTo>
                    <a:pt x="589026" y="44196"/>
                  </a:lnTo>
                  <a:close/>
                </a:path>
                <a:path w="2359659" h="58419">
                  <a:moveTo>
                    <a:pt x="615035" y="13716"/>
                  </a:moveTo>
                  <a:lnTo>
                    <a:pt x="613511" y="13716"/>
                  </a:lnTo>
                  <a:lnTo>
                    <a:pt x="613511" y="12192"/>
                  </a:lnTo>
                  <a:lnTo>
                    <a:pt x="607415" y="12192"/>
                  </a:lnTo>
                  <a:lnTo>
                    <a:pt x="604367" y="15240"/>
                  </a:lnTo>
                  <a:lnTo>
                    <a:pt x="602843" y="19812"/>
                  </a:lnTo>
                  <a:lnTo>
                    <a:pt x="601319" y="13716"/>
                  </a:lnTo>
                  <a:lnTo>
                    <a:pt x="595210" y="13716"/>
                  </a:lnTo>
                  <a:lnTo>
                    <a:pt x="595210" y="45720"/>
                  </a:lnTo>
                  <a:lnTo>
                    <a:pt x="602843" y="45720"/>
                  </a:lnTo>
                  <a:lnTo>
                    <a:pt x="602843" y="25908"/>
                  </a:lnTo>
                  <a:lnTo>
                    <a:pt x="604367" y="21336"/>
                  </a:lnTo>
                  <a:lnTo>
                    <a:pt x="607415" y="19812"/>
                  </a:lnTo>
                  <a:lnTo>
                    <a:pt x="611987" y="19812"/>
                  </a:lnTo>
                  <a:lnTo>
                    <a:pt x="613511" y="21336"/>
                  </a:lnTo>
                  <a:lnTo>
                    <a:pt x="615035" y="13716"/>
                  </a:lnTo>
                  <a:close/>
                </a:path>
                <a:path w="2359659" h="58419">
                  <a:moveTo>
                    <a:pt x="647039" y="13716"/>
                  </a:moveTo>
                  <a:lnTo>
                    <a:pt x="639419" y="13716"/>
                  </a:lnTo>
                  <a:lnTo>
                    <a:pt x="634847" y="28956"/>
                  </a:lnTo>
                  <a:lnTo>
                    <a:pt x="634847" y="32004"/>
                  </a:lnTo>
                  <a:lnTo>
                    <a:pt x="633323" y="35052"/>
                  </a:lnTo>
                  <a:lnTo>
                    <a:pt x="633323" y="36576"/>
                  </a:lnTo>
                  <a:lnTo>
                    <a:pt x="631799" y="36576"/>
                  </a:lnTo>
                  <a:lnTo>
                    <a:pt x="631799" y="33528"/>
                  </a:lnTo>
                  <a:lnTo>
                    <a:pt x="630275" y="30480"/>
                  </a:lnTo>
                  <a:lnTo>
                    <a:pt x="630275" y="28956"/>
                  </a:lnTo>
                  <a:lnTo>
                    <a:pt x="624179" y="13716"/>
                  </a:lnTo>
                  <a:lnTo>
                    <a:pt x="616546" y="13716"/>
                  </a:lnTo>
                  <a:lnTo>
                    <a:pt x="628751" y="44196"/>
                  </a:lnTo>
                  <a:lnTo>
                    <a:pt x="628751" y="47244"/>
                  </a:lnTo>
                  <a:lnTo>
                    <a:pt x="627227" y="48768"/>
                  </a:lnTo>
                  <a:lnTo>
                    <a:pt x="625703" y="51816"/>
                  </a:lnTo>
                  <a:lnTo>
                    <a:pt x="621118" y="51816"/>
                  </a:lnTo>
                  <a:lnTo>
                    <a:pt x="619594" y="50292"/>
                  </a:lnTo>
                  <a:lnTo>
                    <a:pt x="618070" y="57912"/>
                  </a:lnTo>
                  <a:lnTo>
                    <a:pt x="630275" y="57912"/>
                  </a:lnTo>
                  <a:lnTo>
                    <a:pt x="633323" y="53340"/>
                  </a:lnTo>
                  <a:lnTo>
                    <a:pt x="633933" y="51816"/>
                  </a:lnTo>
                  <a:lnTo>
                    <a:pt x="636371" y="45720"/>
                  </a:lnTo>
                  <a:lnTo>
                    <a:pt x="639419" y="36576"/>
                  </a:lnTo>
                  <a:lnTo>
                    <a:pt x="647039" y="13716"/>
                  </a:lnTo>
                  <a:close/>
                </a:path>
                <a:path w="2359659" h="58419">
                  <a:moveTo>
                    <a:pt x="1257490" y="42672"/>
                  </a:moveTo>
                  <a:lnTo>
                    <a:pt x="1252829" y="36576"/>
                  </a:lnTo>
                  <a:lnTo>
                    <a:pt x="1249781" y="39624"/>
                  </a:lnTo>
                  <a:lnTo>
                    <a:pt x="1242161" y="39624"/>
                  </a:lnTo>
                  <a:lnTo>
                    <a:pt x="1239113" y="35052"/>
                  </a:lnTo>
                  <a:lnTo>
                    <a:pt x="1239113" y="22860"/>
                  </a:lnTo>
                  <a:lnTo>
                    <a:pt x="1242161" y="19812"/>
                  </a:lnTo>
                  <a:lnTo>
                    <a:pt x="1251305" y="19812"/>
                  </a:lnTo>
                  <a:lnTo>
                    <a:pt x="1252829" y="21336"/>
                  </a:lnTo>
                  <a:lnTo>
                    <a:pt x="1255966" y="16764"/>
                  </a:lnTo>
                  <a:lnTo>
                    <a:pt x="1254442" y="13716"/>
                  </a:lnTo>
                  <a:lnTo>
                    <a:pt x="1251305" y="12192"/>
                  </a:lnTo>
                  <a:lnTo>
                    <a:pt x="1239113" y="12192"/>
                  </a:lnTo>
                  <a:lnTo>
                    <a:pt x="1231493" y="18288"/>
                  </a:lnTo>
                  <a:lnTo>
                    <a:pt x="1231493" y="39624"/>
                  </a:lnTo>
                  <a:lnTo>
                    <a:pt x="1237589" y="45720"/>
                  </a:lnTo>
                  <a:lnTo>
                    <a:pt x="1246733" y="45720"/>
                  </a:lnTo>
                  <a:lnTo>
                    <a:pt x="1249781" y="45720"/>
                  </a:lnTo>
                  <a:lnTo>
                    <a:pt x="1254442" y="44196"/>
                  </a:lnTo>
                  <a:lnTo>
                    <a:pt x="1257490" y="42672"/>
                  </a:lnTo>
                  <a:close/>
                </a:path>
                <a:path w="2359659" h="58419">
                  <a:moveTo>
                    <a:pt x="1289494" y="18288"/>
                  </a:moveTo>
                  <a:lnTo>
                    <a:pt x="1281874" y="12192"/>
                  </a:lnTo>
                  <a:lnTo>
                    <a:pt x="1281874" y="22860"/>
                  </a:lnTo>
                  <a:lnTo>
                    <a:pt x="1281874" y="35052"/>
                  </a:lnTo>
                  <a:lnTo>
                    <a:pt x="1278826" y="39624"/>
                  </a:lnTo>
                  <a:lnTo>
                    <a:pt x="1269682" y="39624"/>
                  </a:lnTo>
                  <a:lnTo>
                    <a:pt x="1268158" y="35052"/>
                  </a:lnTo>
                  <a:lnTo>
                    <a:pt x="1268158" y="22860"/>
                  </a:lnTo>
                  <a:lnTo>
                    <a:pt x="1269682" y="19812"/>
                  </a:lnTo>
                  <a:lnTo>
                    <a:pt x="1278826" y="19812"/>
                  </a:lnTo>
                  <a:lnTo>
                    <a:pt x="1281874" y="22860"/>
                  </a:lnTo>
                  <a:lnTo>
                    <a:pt x="1281874" y="12192"/>
                  </a:lnTo>
                  <a:lnTo>
                    <a:pt x="1266634" y="12192"/>
                  </a:lnTo>
                  <a:lnTo>
                    <a:pt x="1259014" y="18288"/>
                  </a:lnTo>
                  <a:lnTo>
                    <a:pt x="1259014" y="39624"/>
                  </a:lnTo>
                  <a:lnTo>
                    <a:pt x="1266634" y="45720"/>
                  </a:lnTo>
                  <a:lnTo>
                    <a:pt x="1281874" y="45720"/>
                  </a:lnTo>
                  <a:lnTo>
                    <a:pt x="1289494" y="39624"/>
                  </a:lnTo>
                  <a:lnTo>
                    <a:pt x="1289494" y="19812"/>
                  </a:lnTo>
                  <a:lnTo>
                    <a:pt x="1289494" y="18288"/>
                  </a:lnTo>
                  <a:close/>
                </a:path>
                <a:path w="2359659" h="58419">
                  <a:moveTo>
                    <a:pt x="1342936" y="18288"/>
                  </a:moveTo>
                  <a:lnTo>
                    <a:pt x="1339888" y="12192"/>
                  </a:lnTo>
                  <a:lnTo>
                    <a:pt x="1329220" y="12192"/>
                  </a:lnTo>
                  <a:lnTo>
                    <a:pt x="1326070" y="15240"/>
                  </a:lnTo>
                  <a:lnTo>
                    <a:pt x="1323022" y="18288"/>
                  </a:lnTo>
                  <a:lnTo>
                    <a:pt x="1321498" y="15240"/>
                  </a:lnTo>
                  <a:lnTo>
                    <a:pt x="1318450" y="12192"/>
                  </a:lnTo>
                  <a:lnTo>
                    <a:pt x="1309306" y="12192"/>
                  </a:lnTo>
                  <a:lnTo>
                    <a:pt x="1306258" y="15240"/>
                  </a:lnTo>
                  <a:lnTo>
                    <a:pt x="1304734" y="18288"/>
                  </a:lnTo>
                  <a:lnTo>
                    <a:pt x="1303210" y="13716"/>
                  </a:lnTo>
                  <a:lnTo>
                    <a:pt x="1297114" y="13716"/>
                  </a:lnTo>
                  <a:lnTo>
                    <a:pt x="1297114" y="45720"/>
                  </a:lnTo>
                  <a:lnTo>
                    <a:pt x="1304734" y="45720"/>
                  </a:lnTo>
                  <a:lnTo>
                    <a:pt x="1304734" y="22860"/>
                  </a:lnTo>
                  <a:lnTo>
                    <a:pt x="1307782" y="21336"/>
                  </a:lnTo>
                  <a:lnTo>
                    <a:pt x="1309306" y="19812"/>
                  </a:lnTo>
                  <a:lnTo>
                    <a:pt x="1313878" y="19812"/>
                  </a:lnTo>
                  <a:lnTo>
                    <a:pt x="1315402" y="21336"/>
                  </a:lnTo>
                  <a:lnTo>
                    <a:pt x="1315402" y="45720"/>
                  </a:lnTo>
                  <a:lnTo>
                    <a:pt x="1323022" y="45720"/>
                  </a:lnTo>
                  <a:lnTo>
                    <a:pt x="1323022" y="22860"/>
                  </a:lnTo>
                  <a:lnTo>
                    <a:pt x="1326070" y="21336"/>
                  </a:lnTo>
                  <a:lnTo>
                    <a:pt x="1327594" y="19812"/>
                  </a:lnTo>
                  <a:lnTo>
                    <a:pt x="1332268" y="19812"/>
                  </a:lnTo>
                  <a:lnTo>
                    <a:pt x="1333792" y="21336"/>
                  </a:lnTo>
                  <a:lnTo>
                    <a:pt x="1333792" y="45720"/>
                  </a:lnTo>
                  <a:lnTo>
                    <a:pt x="1342936" y="45720"/>
                  </a:lnTo>
                  <a:lnTo>
                    <a:pt x="1342936" y="19812"/>
                  </a:lnTo>
                  <a:lnTo>
                    <a:pt x="1342936" y="18288"/>
                  </a:lnTo>
                  <a:close/>
                </a:path>
                <a:path w="2359659" h="58419">
                  <a:moveTo>
                    <a:pt x="1381036" y="19812"/>
                  </a:moveTo>
                  <a:lnTo>
                    <a:pt x="1379207" y="16764"/>
                  </a:lnTo>
                  <a:lnTo>
                    <a:pt x="1376464" y="12192"/>
                  </a:lnTo>
                  <a:lnTo>
                    <a:pt x="1371892" y="12192"/>
                  </a:lnTo>
                  <a:lnTo>
                    <a:pt x="1371892" y="22860"/>
                  </a:lnTo>
                  <a:lnTo>
                    <a:pt x="1371892" y="36576"/>
                  </a:lnTo>
                  <a:lnTo>
                    <a:pt x="1368844" y="39624"/>
                  </a:lnTo>
                  <a:lnTo>
                    <a:pt x="1364272" y="39624"/>
                  </a:lnTo>
                  <a:lnTo>
                    <a:pt x="1361224" y="38100"/>
                  </a:lnTo>
                  <a:lnTo>
                    <a:pt x="1359700" y="36576"/>
                  </a:lnTo>
                  <a:lnTo>
                    <a:pt x="1359700" y="22860"/>
                  </a:lnTo>
                  <a:lnTo>
                    <a:pt x="1361224" y="21336"/>
                  </a:lnTo>
                  <a:lnTo>
                    <a:pt x="1364272" y="19812"/>
                  </a:lnTo>
                  <a:lnTo>
                    <a:pt x="1370368" y="19812"/>
                  </a:lnTo>
                  <a:lnTo>
                    <a:pt x="1371892" y="22860"/>
                  </a:lnTo>
                  <a:lnTo>
                    <a:pt x="1371892" y="12192"/>
                  </a:lnTo>
                  <a:lnTo>
                    <a:pt x="1364272" y="12192"/>
                  </a:lnTo>
                  <a:lnTo>
                    <a:pt x="1361224" y="15240"/>
                  </a:lnTo>
                  <a:lnTo>
                    <a:pt x="1358176" y="16764"/>
                  </a:lnTo>
                  <a:lnTo>
                    <a:pt x="1358176" y="13716"/>
                  </a:lnTo>
                  <a:lnTo>
                    <a:pt x="1350556" y="13716"/>
                  </a:lnTo>
                  <a:lnTo>
                    <a:pt x="1350556" y="57912"/>
                  </a:lnTo>
                  <a:lnTo>
                    <a:pt x="1359700" y="57912"/>
                  </a:lnTo>
                  <a:lnTo>
                    <a:pt x="1359700" y="42672"/>
                  </a:lnTo>
                  <a:lnTo>
                    <a:pt x="1361224" y="44196"/>
                  </a:lnTo>
                  <a:lnTo>
                    <a:pt x="1364272" y="45720"/>
                  </a:lnTo>
                  <a:lnTo>
                    <a:pt x="1374940" y="45720"/>
                  </a:lnTo>
                  <a:lnTo>
                    <a:pt x="1377988" y="42672"/>
                  </a:lnTo>
                  <a:lnTo>
                    <a:pt x="1381036" y="39624"/>
                  </a:lnTo>
                  <a:lnTo>
                    <a:pt x="1381036" y="19812"/>
                  </a:lnTo>
                  <a:close/>
                </a:path>
                <a:path w="2359659" h="58419">
                  <a:moveTo>
                    <a:pt x="1411605" y="18288"/>
                  </a:moveTo>
                  <a:lnTo>
                    <a:pt x="1408557" y="12192"/>
                  </a:lnTo>
                  <a:lnTo>
                    <a:pt x="1394752" y="12192"/>
                  </a:lnTo>
                  <a:lnTo>
                    <a:pt x="1390167" y="15240"/>
                  </a:lnTo>
                  <a:lnTo>
                    <a:pt x="1387119" y="16764"/>
                  </a:lnTo>
                  <a:lnTo>
                    <a:pt x="1390167" y="22860"/>
                  </a:lnTo>
                  <a:lnTo>
                    <a:pt x="1393215" y="21336"/>
                  </a:lnTo>
                  <a:lnTo>
                    <a:pt x="1394752" y="19812"/>
                  </a:lnTo>
                  <a:lnTo>
                    <a:pt x="1402461" y="19812"/>
                  </a:lnTo>
                  <a:lnTo>
                    <a:pt x="1403985" y="21336"/>
                  </a:lnTo>
                  <a:lnTo>
                    <a:pt x="1403985" y="24384"/>
                  </a:lnTo>
                  <a:lnTo>
                    <a:pt x="1403985" y="30480"/>
                  </a:lnTo>
                  <a:lnTo>
                    <a:pt x="1403985" y="36576"/>
                  </a:lnTo>
                  <a:lnTo>
                    <a:pt x="1402461" y="38100"/>
                  </a:lnTo>
                  <a:lnTo>
                    <a:pt x="1399324" y="39624"/>
                  </a:lnTo>
                  <a:lnTo>
                    <a:pt x="1394752" y="39624"/>
                  </a:lnTo>
                  <a:lnTo>
                    <a:pt x="1393215" y="38100"/>
                  </a:lnTo>
                  <a:lnTo>
                    <a:pt x="1393215" y="33528"/>
                  </a:lnTo>
                  <a:lnTo>
                    <a:pt x="1396276" y="30480"/>
                  </a:lnTo>
                  <a:lnTo>
                    <a:pt x="1403985" y="30480"/>
                  </a:lnTo>
                  <a:lnTo>
                    <a:pt x="1403985" y="24384"/>
                  </a:lnTo>
                  <a:lnTo>
                    <a:pt x="1390167" y="25908"/>
                  </a:lnTo>
                  <a:lnTo>
                    <a:pt x="1385595" y="30480"/>
                  </a:lnTo>
                  <a:lnTo>
                    <a:pt x="1385595" y="42672"/>
                  </a:lnTo>
                  <a:lnTo>
                    <a:pt x="1388643" y="45720"/>
                  </a:lnTo>
                  <a:lnTo>
                    <a:pt x="1397800" y="45720"/>
                  </a:lnTo>
                  <a:lnTo>
                    <a:pt x="1400848" y="44196"/>
                  </a:lnTo>
                  <a:lnTo>
                    <a:pt x="1403985" y="42672"/>
                  </a:lnTo>
                  <a:lnTo>
                    <a:pt x="1405509" y="45720"/>
                  </a:lnTo>
                  <a:lnTo>
                    <a:pt x="1411605" y="45720"/>
                  </a:lnTo>
                  <a:lnTo>
                    <a:pt x="1411605" y="42672"/>
                  </a:lnTo>
                  <a:lnTo>
                    <a:pt x="1411605" y="39624"/>
                  </a:lnTo>
                  <a:lnTo>
                    <a:pt x="1411605" y="30480"/>
                  </a:lnTo>
                  <a:lnTo>
                    <a:pt x="1411605" y="19812"/>
                  </a:lnTo>
                  <a:lnTo>
                    <a:pt x="1411605" y="18288"/>
                  </a:lnTo>
                  <a:close/>
                </a:path>
                <a:path w="2359659" h="58419">
                  <a:moveTo>
                    <a:pt x="1448181" y="18288"/>
                  </a:moveTo>
                  <a:lnTo>
                    <a:pt x="1445133" y="12192"/>
                  </a:lnTo>
                  <a:lnTo>
                    <a:pt x="1434465" y="12192"/>
                  </a:lnTo>
                  <a:lnTo>
                    <a:pt x="1428369" y="18288"/>
                  </a:lnTo>
                  <a:lnTo>
                    <a:pt x="1426845" y="13716"/>
                  </a:lnTo>
                  <a:lnTo>
                    <a:pt x="1420749" y="13716"/>
                  </a:lnTo>
                  <a:lnTo>
                    <a:pt x="1420749" y="45720"/>
                  </a:lnTo>
                  <a:lnTo>
                    <a:pt x="1428369" y="45720"/>
                  </a:lnTo>
                  <a:lnTo>
                    <a:pt x="1428369" y="22860"/>
                  </a:lnTo>
                  <a:lnTo>
                    <a:pt x="1431417" y="21336"/>
                  </a:lnTo>
                  <a:lnTo>
                    <a:pt x="1432941" y="19812"/>
                  </a:lnTo>
                  <a:lnTo>
                    <a:pt x="1439037" y="19812"/>
                  </a:lnTo>
                  <a:lnTo>
                    <a:pt x="1440561" y="21336"/>
                  </a:lnTo>
                  <a:lnTo>
                    <a:pt x="1440561" y="45720"/>
                  </a:lnTo>
                  <a:lnTo>
                    <a:pt x="1448181" y="45720"/>
                  </a:lnTo>
                  <a:lnTo>
                    <a:pt x="1448181" y="19812"/>
                  </a:lnTo>
                  <a:lnTo>
                    <a:pt x="1448181" y="18288"/>
                  </a:lnTo>
                  <a:close/>
                </a:path>
                <a:path w="2359659" h="58419">
                  <a:moveTo>
                    <a:pt x="1484858" y="13716"/>
                  </a:moveTo>
                  <a:lnTo>
                    <a:pt x="1475714" y="13716"/>
                  </a:lnTo>
                  <a:lnTo>
                    <a:pt x="1471041" y="28956"/>
                  </a:lnTo>
                  <a:lnTo>
                    <a:pt x="1471041" y="32004"/>
                  </a:lnTo>
                  <a:lnTo>
                    <a:pt x="1469517" y="35052"/>
                  </a:lnTo>
                  <a:lnTo>
                    <a:pt x="1469517" y="36576"/>
                  </a:lnTo>
                  <a:lnTo>
                    <a:pt x="1467993" y="33528"/>
                  </a:lnTo>
                  <a:lnTo>
                    <a:pt x="1467993" y="30480"/>
                  </a:lnTo>
                  <a:lnTo>
                    <a:pt x="1466469" y="28956"/>
                  </a:lnTo>
                  <a:lnTo>
                    <a:pt x="1461897" y="13716"/>
                  </a:lnTo>
                  <a:lnTo>
                    <a:pt x="1452753" y="13716"/>
                  </a:lnTo>
                  <a:lnTo>
                    <a:pt x="1464945" y="44196"/>
                  </a:lnTo>
                  <a:lnTo>
                    <a:pt x="1464945" y="47244"/>
                  </a:lnTo>
                  <a:lnTo>
                    <a:pt x="1463421" y="48768"/>
                  </a:lnTo>
                  <a:lnTo>
                    <a:pt x="1461897" y="51816"/>
                  </a:lnTo>
                  <a:lnTo>
                    <a:pt x="1457325" y="51816"/>
                  </a:lnTo>
                  <a:lnTo>
                    <a:pt x="1457325" y="50292"/>
                  </a:lnTo>
                  <a:lnTo>
                    <a:pt x="1455801" y="57912"/>
                  </a:lnTo>
                  <a:lnTo>
                    <a:pt x="1466469" y="57912"/>
                  </a:lnTo>
                  <a:lnTo>
                    <a:pt x="1469517" y="53340"/>
                  </a:lnTo>
                  <a:lnTo>
                    <a:pt x="1470126" y="51816"/>
                  </a:lnTo>
                  <a:lnTo>
                    <a:pt x="1472565" y="45720"/>
                  </a:lnTo>
                  <a:lnTo>
                    <a:pt x="1476070" y="36576"/>
                  </a:lnTo>
                  <a:lnTo>
                    <a:pt x="1484858" y="13716"/>
                  </a:lnTo>
                  <a:close/>
                </a:path>
                <a:path w="2359659" h="58419">
                  <a:moveTo>
                    <a:pt x="2153221" y="13716"/>
                  </a:moveTo>
                  <a:lnTo>
                    <a:pt x="2145601" y="13716"/>
                  </a:lnTo>
                  <a:lnTo>
                    <a:pt x="2145601" y="16764"/>
                  </a:lnTo>
                  <a:lnTo>
                    <a:pt x="2144077" y="15240"/>
                  </a:lnTo>
                  <a:lnTo>
                    <a:pt x="2144077" y="21336"/>
                  </a:lnTo>
                  <a:lnTo>
                    <a:pt x="2144077" y="36576"/>
                  </a:lnTo>
                  <a:lnTo>
                    <a:pt x="2141029" y="39624"/>
                  </a:lnTo>
                  <a:lnTo>
                    <a:pt x="2133308" y="39624"/>
                  </a:lnTo>
                  <a:lnTo>
                    <a:pt x="2131784" y="36576"/>
                  </a:lnTo>
                  <a:lnTo>
                    <a:pt x="2131784" y="22860"/>
                  </a:lnTo>
                  <a:lnTo>
                    <a:pt x="2134832" y="19812"/>
                  </a:lnTo>
                  <a:lnTo>
                    <a:pt x="2142553" y="19812"/>
                  </a:lnTo>
                  <a:lnTo>
                    <a:pt x="2144077" y="21336"/>
                  </a:lnTo>
                  <a:lnTo>
                    <a:pt x="2144077" y="15240"/>
                  </a:lnTo>
                  <a:lnTo>
                    <a:pt x="2142553" y="13716"/>
                  </a:lnTo>
                  <a:lnTo>
                    <a:pt x="2139505" y="12192"/>
                  </a:lnTo>
                  <a:lnTo>
                    <a:pt x="2128736" y="12192"/>
                  </a:lnTo>
                  <a:lnTo>
                    <a:pt x="2122640" y="19812"/>
                  </a:lnTo>
                  <a:lnTo>
                    <a:pt x="2122640" y="39624"/>
                  </a:lnTo>
                  <a:lnTo>
                    <a:pt x="2128736" y="45720"/>
                  </a:lnTo>
                  <a:lnTo>
                    <a:pt x="2139505" y="45720"/>
                  </a:lnTo>
                  <a:lnTo>
                    <a:pt x="2142553" y="44196"/>
                  </a:lnTo>
                  <a:lnTo>
                    <a:pt x="2144077" y="42672"/>
                  </a:lnTo>
                  <a:lnTo>
                    <a:pt x="2144077" y="57912"/>
                  </a:lnTo>
                  <a:lnTo>
                    <a:pt x="2153221" y="57912"/>
                  </a:lnTo>
                  <a:lnTo>
                    <a:pt x="2153221" y="42672"/>
                  </a:lnTo>
                  <a:lnTo>
                    <a:pt x="2153221" y="39624"/>
                  </a:lnTo>
                  <a:lnTo>
                    <a:pt x="2153221" y="19812"/>
                  </a:lnTo>
                  <a:lnTo>
                    <a:pt x="2153221" y="16764"/>
                  </a:lnTo>
                  <a:lnTo>
                    <a:pt x="2153221" y="13716"/>
                  </a:lnTo>
                  <a:close/>
                </a:path>
                <a:path w="2359659" h="58419">
                  <a:moveTo>
                    <a:pt x="2188273" y="13716"/>
                  </a:moveTo>
                  <a:lnTo>
                    <a:pt x="2180653" y="13716"/>
                  </a:lnTo>
                  <a:lnTo>
                    <a:pt x="2180653" y="35052"/>
                  </a:lnTo>
                  <a:lnTo>
                    <a:pt x="2176081" y="39624"/>
                  </a:lnTo>
                  <a:lnTo>
                    <a:pt x="2171509" y="39624"/>
                  </a:lnTo>
                  <a:lnTo>
                    <a:pt x="2169985" y="36576"/>
                  </a:lnTo>
                  <a:lnTo>
                    <a:pt x="2169985" y="13716"/>
                  </a:lnTo>
                  <a:lnTo>
                    <a:pt x="2160841" y="13716"/>
                  </a:lnTo>
                  <a:lnTo>
                    <a:pt x="2160841" y="41148"/>
                  </a:lnTo>
                  <a:lnTo>
                    <a:pt x="2163889" y="45720"/>
                  </a:lnTo>
                  <a:lnTo>
                    <a:pt x="2174557" y="45720"/>
                  </a:lnTo>
                  <a:lnTo>
                    <a:pt x="2177605" y="44196"/>
                  </a:lnTo>
                  <a:lnTo>
                    <a:pt x="2180653" y="41148"/>
                  </a:lnTo>
                  <a:lnTo>
                    <a:pt x="2182177" y="45720"/>
                  </a:lnTo>
                  <a:lnTo>
                    <a:pt x="2188273" y="45720"/>
                  </a:lnTo>
                  <a:lnTo>
                    <a:pt x="2188273" y="41148"/>
                  </a:lnTo>
                  <a:lnTo>
                    <a:pt x="2188273" y="39624"/>
                  </a:lnTo>
                  <a:lnTo>
                    <a:pt x="2188273" y="13716"/>
                  </a:lnTo>
                  <a:close/>
                </a:path>
                <a:path w="2359659" h="58419">
                  <a:moveTo>
                    <a:pt x="2221903" y="18288"/>
                  </a:moveTo>
                  <a:lnTo>
                    <a:pt x="2218855" y="12192"/>
                  </a:lnTo>
                  <a:lnTo>
                    <a:pt x="2205037" y="12192"/>
                  </a:lnTo>
                  <a:lnTo>
                    <a:pt x="2200465" y="15240"/>
                  </a:lnTo>
                  <a:lnTo>
                    <a:pt x="2197417" y="16764"/>
                  </a:lnTo>
                  <a:lnTo>
                    <a:pt x="2200465" y="22860"/>
                  </a:lnTo>
                  <a:lnTo>
                    <a:pt x="2206561" y="19812"/>
                  </a:lnTo>
                  <a:lnTo>
                    <a:pt x="2212759" y="19812"/>
                  </a:lnTo>
                  <a:lnTo>
                    <a:pt x="2214283" y="21336"/>
                  </a:lnTo>
                  <a:lnTo>
                    <a:pt x="2214283" y="24384"/>
                  </a:lnTo>
                  <a:lnTo>
                    <a:pt x="2214283" y="30480"/>
                  </a:lnTo>
                  <a:lnTo>
                    <a:pt x="2214283" y="36576"/>
                  </a:lnTo>
                  <a:lnTo>
                    <a:pt x="2212759" y="38100"/>
                  </a:lnTo>
                  <a:lnTo>
                    <a:pt x="2211133" y="39624"/>
                  </a:lnTo>
                  <a:lnTo>
                    <a:pt x="2205037" y="39624"/>
                  </a:lnTo>
                  <a:lnTo>
                    <a:pt x="2203513" y="38100"/>
                  </a:lnTo>
                  <a:lnTo>
                    <a:pt x="2203513" y="33528"/>
                  </a:lnTo>
                  <a:lnTo>
                    <a:pt x="2206561" y="30480"/>
                  </a:lnTo>
                  <a:lnTo>
                    <a:pt x="2214283" y="30480"/>
                  </a:lnTo>
                  <a:lnTo>
                    <a:pt x="2214283" y="24384"/>
                  </a:lnTo>
                  <a:lnTo>
                    <a:pt x="2201989" y="25908"/>
                  </a:lnTo>
                  <a:lnTo>
                    <a:pt x="2195893" y="30480"/>
                  </a:lnTo>
                  <a:lnTo>
                    <a:pt x="2195893" y="42672"/>
                  </a:lnTo>
                  <a:lnTo>
                    <a:pt x="2198941" y="45720"/>
                  </a:lnTo>
                  <a:lnTo>
                    <a:pt x="2209609" y="45720"/>
                  </a:lnTo>
                  <a:lnTo>
                    <a:pt x="2212759" y="44196"/>
                  </a:lnTo>
                  <a:lnTo>
                    <a:pt x="2214283" y="42672"/>
                  </a:lnTo>
                  <a:lnTo>
                    <a:pt x="2215807" y="42672"/>
                  </a:lnTo>
                  <a:lnTo>
                    <a:pt x="2215807" y="45720"/>
                  </a:lnTo>
                  <a:lnTo>
                    <a:pt x="2221903" y="45720"/>
                  </a:lnTo>
                  <a:lnTo>
                    <a:pt x="2221903" y="42672"/>
                  </a:lnTo>
                  <a:lnTo>
                    <a:pt x="2221903" y="39624"/>
                  </a:lnTo>
                  <a:lnTo>
                    <a:pt x="2221903" y="30480"/>
                  </a:lnTo>
                  <a:lnTo>
                    <a:pt x="2221903" y="19812"/>
                  </a:lnTo>
                  <a:lnTo>
                    <a:pt x="2221903" y="18288"/>
                  </a:lnTo>
                  <a:close/>
                </a:path>
                <a:path w="2359659" h="58419">
                  <a:moveTo>
                    <a:pt x="2258479" y="18288"/>
                  </a:moveTo>
                  <a:lnTo>
                    <a:pt x="2255431" y="12192"/>
                  </a:lnTo>
                  <a:lnTo>
                    <a:pt x="2244763" y="12192"/>
                  </a:lnTo>
                  <a:lnTo>
                    <a:pt x="2238667" y="18288"/>
                  </a:lnTo>
                  <a:lnTo>
                    <a:pt x="2237143" y="13716"/>
                  </a:lnTo>
                  <a:lnTo>
                    <a:pt x="2231047" y="13716"/>
                  </a:lnTo>
                  <a:lnTo>
                    <a:pt x="2231047" y="45720"/>
                  </a:lnTo>
                  <a:lnTo>
                    <a:pt x="2238667" y="45720"/>
                  </a:lnTo>
                  <a:lnTo>
                    <a:pt x="2238667" y="22860"/>
                  </a:lnTo>
                  <a:lnTo>
                    <a:pt x="2241715" y="21336"/>
                  </a:lnTo>
                  <a:lnTo>
                    <a:pt x="2243239" y="19812"/>
                  </a:lnTo>
                  <a:lnTo>
                    <a:pt x="2249335" y="19812"/>
                  </a:lnTo>
                  <a:lnTo>
                    <a:pt x="2250859" y="21336"/>
                  </a:lnTo>
                  <a:lnTo>
                    <a:pt x="2250859" y="45720"/>
                  </a:lnTo>
                  <a:lnTo>
                    <a:pt x="2258479" y="45720"/>
                  </a:lnTo>
                  <a:lnTo>
                    <a:pt x="2258479" y="19812"/>
                  </a:lnTo>
                  <a:lnTo>
                    <a:pt x="2258479" y="18288"/>
                  </a:lnTo>
                  <a:close/>
                </a:path>
                <a:path w="2359659" h="58419">
                  <a:moveTo>
                    <a:pt x="2285911" y="44196"/>
                  </a:moveTo>
                  <a:lnTo>
                    <a:pt x="2284387" y="39624"/>
                  </a:lnTo>
                  <a:lnTo>
                    <a:pt x="2278291" y="39624"/>
                  </a:lnTo>
                  <a:lnTo>
                    <a:pt x="2276767" y="38100"/>
                  </a:lnTo>
                  <a:lnTo>
                    <a:pt x="2276767" y="19812"/>
                  </a:lnTo>
                  <a:lnTo>
                    <a:pt x="2284387" y="19812"/>
                  </a:lnTo>
                  <a:lnTo>
                    <a:pt x="2284387" y="13716"/>
                  </a:lnTo>
                  <a:lnTo>
                    <a:pt x="2276767" y="13716"/>
                  </a:lnTo>
                  <a:lnTo>
                    <a:pt x="2276767" y="4572"/>
                  </a:lnTo>
                  <a:lnTo>
                    <a:pt x="2270671" y="4572"/>
                  </a:lnTo>
                  <a:lnTo>
                    <a:pt x="2269147" y="13716"/>
                  </a:lnTo>
                  <a:lnTo>
                    <a:pt x="2264575" y="13716"/>
                  </a:lnTo>
                  <a:lnTo>
                    <a:pt x="2264575" y="19812"/>
                  </a:lnTo>
                  <a:lnTo>
                    <a:pt x="2269147" y="19812"/>
                  </a:lnTo>
                  <a:lnTo>
                    <a:pt x="2269147" y="41148"/>
                  </a:lnTo>
                  <a:lnTo>
                    <a:pt x="2272195" y="45720"/>
                  </a:lnTo>
                  <a:lnTo>
                    <a:pt x="2278291" y="45720"/>
                  </a:lnTo>
                  <a:lnTo>
                    <a:pt x="2284387" y="45720"/>
                  </a:lnTo>
                  <a:lnTo>
                    <a:pt x="2285911" y="44196"/>
                  </a:lnTo>
                  <a:close/>
                </a:path>
                <a:path w="2359659" h="58419">
                  <a:moveTo>
                    <a:pt x="2299716" y="13716"/>
                  </a:moveTo>
                  <a:lnTo>
                    <a:pt x="2290572" y="13716"/>
                  </a:lnTo>
                  <a:lnTo>
                    <a:pt x="2290572" y="45720"/>
                  </a:lnTo>
                  <a:lnTo>
                    <a:pt x="2299716" y="45720"/>
                  </a:lnTo>
                  <a:lnTo>
                    <a:pt x="2299716" y="13716"/>
                  </a:lnTo>
                  <a:close/>
                </a:path>
                <a:path w="2359659" h="58419">
                  <a:moveTo>
                    <a:pt x="2299716" y="1524"/>
                  </a:moveTo>
                  <a:lnTo>
                    <a:pt x="2298192" y="0"/>
                  </a:lnTo>
                  <a:lnTo>
                    <a:pt x="2292096" y="0"/>
                  </a:lnTo>
                  <a:lnTo>
                    <a:pt x="2290572" y="1524"/>
                  </a:lnTo>
                  <a:lnTo>
                    <a:pt x="2290572" y="6096"/>
                  </a:lnTo>
                  <a:lnTo>
                    <a:pt x="2292096" y="9144"/>
                  </a:lnTo>
                  <a:lnTo>
                    <a:pt x="2298192" y="9144"/>
                  </a:lnTo>
                  <a:lnTo>
                    <a:pt x="2299716" y="6096"/>
                  </a:lnTo>
                  <a:lnTo>
                    <a:pt x="2299716" y="1524"/>
                  </a:lnTo>
                  <a:close/>
                </a:path>
                <a:path w="2359659" h="58419">
                  <a:moveTo>
                    <a:pt x="2327148" y="44196"/>
                  </a:moveTo>
                  <a:lnTo>
                    <a:pt x="2325624" y="39624"/>
                  </a:lnTo>
                  <a:lnTo>
                    <a:pt x="2319528" y="39624"/>
                  </a:lnTo>
                  <a:lnTo>
                    <a:pt x="2318004" y="38100"/>
                  </a:lnTo>
                  <a:lnTo>
                    <a:pt x="2318004" y="19812"/>
                  </a:lnTo>
                  <a:lnTo>
                    <a:pt x="2325624" y="19812"/>
                  </a:lnTo>
                  <a:lnTo>
                    <a:pt x="2325624" y="13716"/>
                  </a:lnTo>
                  <a:lnTo>
                    <a:pt x="2318004" y="13716"/>
                  </a:lnTo>
                  <a:lnTo>
                    <a:pt x="2318004" y="4572"/>
                  </a:lnTo>
                  <a:lnTo>
                    <a:pt x="2310384" y="4572"/>
                  </a:lnTo>
                  <a:lnTo>
                    <a:pt x="2310384" y="13716"/>
                  </a:lnTo>
                  <a:lnTo>
                    <a:pt x="2305812" y="13716"/>
                  </a:lnTo>
                  <a:lnTo>
                    <a:pt x="2305812" y="19812"/>
                  </a:lnTo>
                  <a:lnTo>
                    <a:pt x="2310384" y="19812"/>
                  </a:lnTo>
                  <a:lnTo>
                    <a:pt x="2310384" y="41148"/>
                  </a:lnTo>
                  <a:lnTo>
                    <a:pt x="2311908" y="45720"/>
                  </a:lnTo>
                  <a:lnTo>
                    <a:pt x="2319528" y="45720"/>
                  </a:lnTo>
                  <a:lnTo>
                    <a:pt x="2325624" y="45720"/>
                  </a:lnTo>
                  <a:lnTo>
                    <a:pt x="2327148" y="44196"/>
                  </a:lnTo>
                  <a:close/>
                </a:path>
                <a:path w="2359659" h="58419">
                  <a:moveTo>
                    <a:pt x="2359152" y="13716"/>
                  </a:moveTo>
                  <a:lnTo>
                    <a:pt x="2351532" y="13716"/>
                  </a:lnTo>
                  <a:lnTo>
                    <a:pt x="2346960" y="28956"/>
                  </a:lnTo>
                  <a:lnTo>
                    <a:pt x="2346960" y="32004"/>
                  </a:lnTo>
                  <a:lnTo>
                    <a:pt x="2345436" y="35052"/>
                  </a:lnTo>
                  <a:lnTo>
                    <a:pt x="2345436" y="36576"/>
                  </a:lnTo>
                  <a:lnTo>
                    <a:pt x="2343912" y="36576"/>
                  </a:lnTo>
                  <a:lnTo>
                    <a:pt x="2343912" y="33528"/>
                  </a:lnTo>
                  <a:lnTo>
                    <a:pt x="2342388" y="30480"/>
                  </a:lnTo>
                  <a:lnTo>
                    <a:pt x="2342388" y="28956"/>
                  </a:lnTo>
                  <a:lnTo>
                    <a:pt x="2336292" y="13716"/>
                  </a:lnTo>
                  <a:lnTo>
                    <a:pt x="2328672" y="13716"/>
                  </a:lnTo>
                  <a:lnTo>
                    <a:pt x="2340864" y="44196"/>
                  </a:lnTo>
                  <a:lnTo>
                    <a:pt x="2340864" y="47244"/>
                  </a:lnTo>
                  <a:lnTo>
                    <a:pt x="2339340" y="48768"/>
                  </a:lnTo>
                  <a:lnTo>
                    <a:pt x="2337816" y="51816"/>
                  </a:lnTo>
                  <a:lnTo>
                    <a:pt x="2333244" y="51816"/>
                  </a:lnTo>
                  <a:lnTo>
                    <a:pt x="2331720" y="50292"/>
                  </a:lnTo>
                  <a:lnTo>
                    <a:pt x="2330196" y="57912"/>
                  </a:lnTo>
                  <a:lnTo>
                    <a:pt x="2342388" y="57912"/>
                  </a:lnTo>
                  <a:lnTo>
                    <a:pt x="2345436" y="53340"/>
                  </a:lnTo>
                  <a:lnTo>
                    <a:pt x="2346045" y="51816"/>
                  </a:lnTo>
                  <a:lnTo>
                    <a:pt x="2348484" y="45720"/>
                  </a:lnTo>
                  <a:lnTo>
                    <a:pt x="2351532" y="36576"/>
                  </a:lnTo>
                  <a:lnTo>
                    <a:pt x="2359152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2" name="object 93"/>
            <p:cNvSpPr/>
            <p:nvPr/>
          </p:nvSpPr>
          <p:spPr>
            <a:xfrm>
              <a:off x="6907614" y="3030419"/>
              <a:ext cx="2243559" cy="2344635"/>
            </a:xfrm>
            <a:custGeom>
              <a:avLst/>
              <a:gdLst/>
              <a:ahLst/>
              <a:cxnLst/>
              <a:rect l="l" t="t" r="r" b="b"/>
              <a:pathLst>
                <a:path w="1790064" h="1870710">
                  <a:moveTo>
                    <a:pt x="0" y="0"/>
                  </a:moveTo>
                  <a:lnTo>
                    <a:pt x="0" y="1870233"/>
                  </a:lnTo>
                </a:path>
                <a:path w="1790064" h="1870710">
                  <a:moveTo>
                    <a:pt x="733996" y="0"/>
                  </a:moveTo>
                  <a:lnTo>
                    <a:pt x="733996" y="157162"/>
                  </a:lnTo>
                </a:path>
                <a:path w="1790064" h="1870710">
                  <a:moveTo>
                    <a:pt x="91535" y="1524"/>
                  </a:moveTo>
                  <a:lnTo>
                    <a:pt x="91535" y="158686"/>
                  </a:lnTo>
                </a:path>
                <a:path w="1790064" h="1870710">
                  <a:moveTo>
                    <a:pt x="1789937" y="0"/>
                  </a:moveTo>
                  <a:lnTo>
                    <a:pt x="1789937" y="157162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3" name="object 94"/>
            <p:cNvSpPr/>
            <p:nvPr/>
          </p:nvSpPr>
          <p:spPr>
            <a:xfrm>
              <a:off x="7827561" y="3811646"/>
              <a:ext cx="0" cy="1563090"/>
            </a:xfrm>
            <a:custGeom>
              <a:avLst/>
              <a:gdLst/>
              <a:ahLst/>
              <a:cxnLst/>
              <a:rect l="l" t="t" r="r" b="b"/>
              <a:pathLst>
                <a:path h="1247139">
                  <a:moveTo>
                    <a:pt x="0" y="780288"/>
                  </a:moveTo>
                  <a:lnTo>
                    <a:pt x="0" y="1246917"/>
                  </a:lnTo>
                </a:path>
                <a:path h="1247139">
                  <a:moveTo>
                    <a:pt x="0" y="0"/>
                  </a:moveTo>
                  <a:lnTo>
                    <a:pt x="0" y="627888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4" name="object 95"/>
            <p:cNvSpPr/>
            <p:nvPr/>
          </p:nvSpPr>
          <p:spPr>
            <a:xfrm>
              <a:off x="7823735" y="3618727"/>
              <a:ext cx="7959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105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5" name="object 96"/>
            <p:cNvSpPr/>
            <p:nvPr/>
          </p:nvSpPr>
          <p:spPr>
            <a:xfrm>
              <a:off x="7022340" y="3426166"/>
              <a:ext cx="0" cy="1948292"/>
            </a:xfrm>
            <a:custGeom>
              <a:avLst/>
              <a:gdLst/>
              <a:ahLst/>
              <a:cxnLst/>
              <a:rect l="l" t="t" r="r" b="b"/>
              <a:pathLst>
                <a:path h="1554479">
                  <a:moveTo>
                    <a:pt x="0" y="0"/>
                  </a:moveTo>
                  <a:lnTo>
                    <a:pt x="0" y="1554480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6" name="object 97"/>
            <p:cNvSpPr/>
            <p:nvPr/>
          </p:nvSpPr>
          <p:spPr>
            <a:xfrm>
              <a:off x="9154835" y="3811646"/>
              <a:ext cx="0" cy="1559111"/>
            </a:xfrm>
            <a:custGeom>
              <a:avLst/>
              <a:gdLst/>
              <a:ahLst/>
              <a:cxnLst/>
              <a:rect l="l" t="t" r="r" b="b"/>
              <a:pathLst>
                <a:path h="1243964">
                  <a:moveTo>
                    <a:pt x="0" y="780288"/>
                  </a:moveTo>
                  <a:lnTo>
                    <a:pt x="0" y="1243869"/>
                  </a:lnTo>
                </a:path>
                <a:path h="1243964">
                  <a:moveTo>
                    <a:pt x="0" y="0"/>
                  </a:moveTo>
                  <a:lnTo>
                    <a:pt x="0" y="627888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7" name="object 98"/>
            <p:cNvSpPr/>
            <p:nvPr/>
          </p:nvSpPr>
          <p:spPr>
            <a:xfrm>
              <a:off x="9151009" y="3618727"/>
              <a:ext cx="7959" cy="0"/>
            </a:xfrm>
            <a:custGeom>
              <a:avLst/>
              <a:gdLst/>
              <a:ahLst/>
              <a:cxnLst/>
              <a:rect l="l" t="t" r="r" b="b"/>
              <a:pathLst>
                <a:path w="6350">
                  <a:moveTo>
                    <a:pt x="0" y="0"/>
                  </a:moveTo>
                  <a:lnTo>
                    <a:pt x="6105" y="0"/>
                  </a:lnTo>
                </a:path>
              </a:pathLst>
            </a:custGeom>
            <a:ln w="317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8" name="object 99"/>
            <p:cNvSpPr/>
            <p:nvPr/>
          </p:nvSpPr>
          <p:spPr>
            <a:xfrm>
              <a:off x="7142081" y="3426166"/>
              <a:ext cx="0" cy="1948292"/>
            </a:xfrm>
            <a:custGeom>
              <a:avLst/>
              <a:gdLst/>
              <a:ahLst/>
              <a:cxnLst/>
              <a:rect l="l" t="t" r="r" b="b"/>
              <a:pathLst>
                <a:path h="1554479">
                  <a:moveTo>
                    <a:pt x="0" y="0"/>
                  </a:moveTo>
                  <a:lnTo>
                    <a:pt x="0" y="1554480"/>
                  </a:lnTo>
                </a:path>
              </a:pathLst>
            </a:custGeom>
            <a:ln w="4386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9" name="object 100"/>
            <p:cNvSpPr/>
            <p:nvPr/>
          </p:nvSpPr>
          <p:spPr>
            <a:xfrm>
              <a:off x="7259611" y="3616817"/>
              <a:ext cx="0" cy="1758079"/>
            </a:xfrm>
            <a:custGeom>
              <a:avLst/>
              <a:gdLst/>
              <a:ahLst/>
              <a:cxnLst/>
              <a:rect l="l" t="t" r="r" b="b"/>
              <a:pathLst>
                <a:path h="1402714">
                  <a:moveTo>
                    <a:pt x="0" y="935736"/>
                  </a:moveTo>
                  <a:lnTo>
                    <a:pt x="0" y="1402365"/>
                  </a:lnTo>
                </a:path>
                <a:path h="1402714">
                  <a:moveTo>
                    <a:pt x="0" y="0"/>
                  </a:moveTo>
                  <a:lnTo>
                    <a:pt x="0" y="783336"/>
                  </a:lnTo>
                </a:path>
              </a:pathLst>
            </a:custGeom>
            <a:ln w="60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60" name="object 101"/>
            <p:cNvSpPr/>
            <p:nvPr/>
          </p:nvSpPr>
          <p:spPr>
            <a:xfrm>
              <a:off x="7022340" y="4797014"/>
              <a:ext cx="0" cy="583373"/>
            </a:xfrm>
            <a:custGeom>
              <a:avLst/>
              <a:gdLst/>
              <a:ahLst/>
              <a:cxnLst/>
              <a:rect l="l" t="t" r="r" b="b"/>
              <a:pathLst>
                <a:path h="465454">
                  <a:moveTo>
                    <a:pt x="0" y="0"/>
                  </a:moveTo>
                  <a:lnTo>
                    <a:pt x="0" y="465296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261" name="object 10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24727" y="3229069"/>
              <a:ext cx="2905247" cy="198649"/>
            </a:xfrm>
            <a:prstGeom prst="rect">
              <a:avLst/>
            </a:prstGeom>
          </p:spPr>
        </p:pic>
        <p:pic>
          <p:nvPicPr>
            <p:cNvPr id="262" name="object 10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10122" y="3229069"/>
              <a:ext cx="116514" cy="2145031"/>
            </a:xfrm>
            <a:prstGeom prst="rect">
              <a:avLst/>
            </a:prstGeom>
          </p:spPr>
        </p:pic>
        <p:pic>
          <p:nvPicPr>
            <p:cNvPr id="263" name="object 10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43153" y="3425808"/>
              <a:ext cx="2786820" cy="196739"/>
            </a:xfrm>
            <a:prstGeom prst="rect">
              <a:avLst/>
            </a:prstGeom>
          </p:spPr>
        </p:pic>
        <p:pic>
          <p:nvPicPr>
            <p:cNvPr id="264" name="object 10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24727" y="3425808"/>
              <a:ext cx="120336" cy="1948291"/>
            </a:xfrm>
            <a:prstGeom prst="rect">
              <a:avLst/>
            </a:prstGeom>
          </p:spPr>
        </p:pic>
        <p:pic>
          <p:nvPicPr>
            <p:cNvPr id="265" name="object 10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261578" y="3620637"/>
              <a:ext cx="2668394" cy="196739"/>
            </a:xfrm>
            <a:prstGeom prst="rect">
              <a:avLst/>
            </a:prstGeom>
          </p:spPr>
        </p:pic>
        <p:pic>
          <p:nvPicPr>
            <p:cNvPr id="266" name="object 10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43153" y="3620637"/>
              <a:ext cx="120334" cy="1753461"/>
            </a:xfrm>
            <a:prstGeom prst="rect">
              <a:avLst/>
            </a:prstGeom>
          </p:spPr>
        </p:pic>
        <p:pic>
          <p:nvPicPr>
            <p:cNvPr id="267" name="object 10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261578" y="4598603"/>
              <a:ext cx="2668394" cy="196739"/>
            </a:xfrm>
            <a:prstGeom prst="rect">
              <a:avLst/>
            </a:prstGeom>
          </p:spPr>
        </p:pic>
        <p:pic>
          <p:nvPicPr>
            <p:cNvPr id="268" name="object 10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058750" y="3292460"/>
              <a:ext cx="764991" cy="72583"/>
            </a:xfrm>
            <a:prstGeom prst="rect">
              <a:avLst/>
            </a:prstGeom>
          </p:spPr>
        </p:pic>
        <p:sp>
          <p:nvSpPr>
            <p:cNvPr id="269" name="object 110"/>
            <p:cNvSpPr/>
            <p:nvPr/>
          </p:nvSpPr>
          <p:spPr>
            <a:xfrm>
              <a:off x="6688551" y="3022779"/>
              <a:ext cx="3245561" cy="13530"/>
            </a:xfrm>
            <a:custGeom>
              <a:avLst/>
              <a:gdLst/>
              <a:ahLst/>
              <a:cxnLst/>
              <a:rect l="l" t="t" r="r" b="b"/>
              <a:pathLst>
                <a:path w="2589529" h="10794">
                  <a:moveTo>
                    <a:pt x="2589275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2589275" y="0"/>
                  </a:lnTo>
                  <a:lnTo>
                    <a:pt x="2589275" y="10668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0" name="object 111"/>
            <p:cNvSpPr/>
            <p:nvPr/>
          </p:nvSpPr>
          <p:spPr>
            <a:xfrm>
              <a:off x="6692372" y="5412301"/>
              <a:ext cx="3239990" cy="197376"/>
            </a:xfrm>
            <a:custGeom>
              <a:avLst/>
              <a:gdLst/>
              <a:ahLst/>
              <a:cxnLst/>
              <a:rect l="l" t="t" r="r" b="b"/>
              <a:pathLst>
                <a:path w="2585084" h="157479">
                  <a:moveTo>
                    <a:pt x="2584704" y="156971"/>
                  </a:moveTo>
                  <a:lnTo>
                    <a:pt x="0" y="156971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156971"/>
                  </a:lnTo>
                  <a:close/>
                </a:path>
              </a:pathLst>
            </a:custGeom>
            <a:solidFill>
              <a:srgbClr val="FFF0D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1" name="object 112"/>
            <p:cNvSpPr/>
            <p:nvPr/>
          </p:nvSpPr>
          <p:spPr>
            <a:xfrm>
              <a:off x="6691536" y="5412660"/>
              <a:ext cx="3239990" cy="195784"/>
            </a:xfrm>
            <a:custGeom>
              <a:avLst/>
              <a:gdLst/>
              <a:ahLst/>
              <a:cxnLst/>
              <a:rect l="l" t="t" r="r" b="b"/>
              <a:pathLst>
                <a:path w="2585084" h="156210">
                  <a:moveTo>
                    <a:pt x="0" y="0"/>
                  </a:moveTo>
                  <a:lnTo>
                    <a:pt x="2584989" y="0"/>
                  </a:lnTo>
                  <a:lnTo>
                    <a:pt x="258498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EFDAC3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2" name="object 113"/>
            <p:cNvSpPr/>
            <p:nvPr/>
          </p:nvSpPr>
          <p:spPr>
            <a:xfrm>
              <a:off x="7163909" y="5473902"/>
              <a:ext cx="2720286" cy="67649"/>
            </a:xfrm>
            <a:custGeom>
              <a:avLst/>
              <a:gdLst/>
              <a:ahLst/>
              <a:cxnLst/>
              <a:rect l="l" t="t" r="r" b="b"/>
              <a:pathLst>
                <a:path w="2170429" h="53975">
                  <a:moveTo>
                    <a:pt x="28956" y="16776"/>
                  </a:moveTo>
                  <a:lnTo>
                    <a:pt x="22860" y="12204"/>
                  </a:lnTo>
                  <a:lnTo>
                    <a:pt x="21336" y="12204"/>
                  </a:lnTo>
                  <a:lnTo>
                    <a:pt x="21336" y="19824"/>
                  </a:lnTo>
                  <a:lnTo>
                    <a:pt x="21336" y="24396"/>
                  </a:lnTo>
                  <a:lnTo>
                    <a:pt x="19812" y="25920"/>
                  </a:lnTo>
                  <a:lnTo>
                    <a:pt x="12192" y="25920"/>
                  </a:lnTo>
                  <a:lnTo>
                    <a:pt x="10668" y="24396"/>
                  </a:lnTo>
                  <a:lnTo>
                    <a:pt x="10668" y="19824"/>
                  </a:lnTo>
                  <a:lnTo>
                    <a:pt x="12192" y="18300"/>
                  </a:lnTo>
                  <a:lnTo>
                    <a:pt x="19812" y="18300"/>
                  </a:lnTo>
                  <a:lnTo>
                    <a:pt x="21336" y="19824"/>
                  </a:lnTo>
                  <a:lnTo>
                    <a:pt x="21336" y="12204"/>
                  </a:lnTo>
                  <a:lnTo>
                    <a:pt x="7620" y="12204"/>
                  </a:lnTo>
                  <a:lnTo>
                    <a:pt x="3048" y="16776"/>
                  </a:lnTo>
                  <a:lnTo>
                    <a:pt x="3048" y="27444"/>
                  </a:lnTo>
                  <a:lnTo>
                    <a:pt x="7620" y="30492"/>
                  </a:lnTo>
                  <a:lnTo>
                    <a:pt x="22860" y="30492"/>
                  </a:lnTo>
                  <a:lnTo>
                    <a:pt x="28956" y="27444"/>
                  </a:lnTo>
                  <a:lnTo>
                    <a:pt x="28956" y="25920"/>
                  </a:lnTo>
                  <a:lnTo>
                    <a:pt x="28956" y="18300"/>
                  </a:lnTo>
                  <a:lnTo>
                    <a:pt x="28956" y="16776"/>
                  </a:lnTo>
                  <a:close/>
                </a:path>
                <a:path w="2170429" h="53975">
                  <a:moveTo>
                    <a:pt x="32016" y="6096"/>
                  </a:moveTo>
                  <a:lnTo>
                    <a:pt x="19812" y="6096"/>
                  </a:lnTo>
                  <a:lnTo>
                    <a:pt x="19812" y="0"/>
                  </a:lnTo>
                  <a:lnTo>
                    <a:pt x="12192" y="0"/>
                  </a:lnTo>
                  <a:lnTo>
                    <a:pt x="12192" y="6096"/>
                  </a:lnTo>
                  <a:lnTo>
                    <a:pt x="0" y="6096"/>
                  </a:lnTo>
                  <a:lnTo>
                    <a:pt x="0" y="10680"/>
                  </a:lnTo>
                  <a:lnTo>
                    <a:pt x="30480" y="10680"/>
                  </a:lnTo>
                  <a:lnTo>
                    <a:pt x="32016" y="6096"/>
                  </a:lnTo>
                  <a:close/>
                </a:path>
                <a:path w="2170429" h="53975">
                  <a:moveTo>
                    <a:pt x="41160" y="33540"/>
                  </a:moveTo>
                  <a:lnTo>
                    <a:pt x="33540" y="33540"/>
                  </a:lnTo>
                  <a:lnTo>
                    <a:pt x="33540" y="36588"/>
                  </a:lnTo>
                  <a:lnTo>
                    <a:pt x="33540" y="42684"/>
                  </a:lnTo>
                  <a:lnTo>
                    <a:pt x="33540" y="47256"/>
                  </a:lnTo>
                  <a:lnTo>
                    <a:pt x="15240" y="47256"/>
                  </a:lnTo>
                  <a:lnTo>
                    <a:pt x="15240" y="42684"/>
                  </a:lnTo>
                  <a:lnTo>
                    <a:pt x="33540" y="42684"/>
                  </a:lnTo>
                  <a:lnTo>
                    <a:pt x="33540" y="36588"/>
                  </a:lnTo>
                  <a:lnTo>
                    <a:pt x="15240" y="36588"/>
                  </a:lnTo>
                  <a:lnTo>
                    <a:pt x="15240" y="33540"/>
                  </a:lnTo>
                  <a:lnTo>
                    <a:pt x="7620" y="33540"/>
                  </a:lnTo>
                  <a:lnTo>
                    <a:pt x="7620" y="51828"/>
                  </a:lnTo>
                  <a:lnTo>
                    <a:pt x="41160" y="51828"/>
                  </a:lnTo>
                  <a:lnTo>
                    <a:pt x="41160" y="47256"/>
                  </a:lnTo>
                  <a:lnTo>
                    <a:pt x="41160" y="42684"/>
                  </a:lnTo>
                  <a:lnTo>
                    <a:pt x="41160" y="36588"/>
                  </a:lnTo>
                  <a:lnTo>
                    <a:pt x="41160" y="33540"/>
                  </a:lnTo>
                  <a:close/>
                </a:path>
                <a:path w="2170429" h="53975">
                  <a:moveTo>
                    <a:pt x="48869" y="13728"/>
                  </a:moveTo>
                  <a:lnTo>
                    <a:pt x="41160" y="13728"/>
                  </a:lnTo>
                  <a:lnTo>
                    <a:pt x="41160" y="1524"/>
                  </a:lnTo>
                  <a:lnTo>
                    <a:pt x="33540" y="1524"/>
                  </a:lnTo>
                  <a:lnTo>
                    <a:pt x="33540" y="32016"/>
                  </a:lnTo>
                  <a:lnTo>
                    <a:pt x="41160" y="32016"/>
                  </a:lnTo>
                  <a:lnTo>
                    <a:pt x="41160" y="19824"/>
                  </a:lnTo>
                  <a:lnTo>
                    <a:pt x="48869" y="19824"/>
                  </a:lnTo>
                  <a:lnTo>
                    <a:pt x="48869" y="13728"/>
                  </a:lnTo>
                  <a:close/>
                </a:path>
                <a:path w="2170429" h="53975">
                  <a:moveTo>
                    <a:pt x="86969" y="1524"/>
                  </a:moveTo>
                  <a:lnTo>
                    <a:pt x="79349" y="1524"/>
                  </a:lnTo>
                  <a:lnTo>
                    <a:pt x="79349" y="15240"/>
                  </a:lnTo>
                  <a:lnTo>
                    <a:pt x="74777" y="15240"/>
                  </a:lnTo>
                  <a:lnTo>
                    <a:pt x="74777" y="7620"/>
                  </a:lnTo>
                  <a:lnTo>
                    <a:pt x="54965" y="7620"/>
                  </a:lnTo>
                  <a:lnTo>
                    <a:pt x="54965" y="12192"/>
                  </a:lnTo>
                  <a:lnTo>
                    <a:pt x="67157" y="12192"/>
                  </a:lnTo>
                  <a:lnTo>
                    <a:pt x="66281" y="19646"/>
                  </a:lnTo>
                  <a:lnTo>
                    <a:pt x="63538" y="26111"/>
                  </a:lnTo>
                  <a:lnTo>
                    <a:pt x="58801" y="31699"/>
                  </a:lnTo>
                  <a:lnTo>
                    <a:pt x="51917" y="36588"/>
                  </a:lnTo>
                  <a:lnTo>
                    <a:pt x="56489" y="42684"/>
                  </a:lnTo>
                  <a:lnTo>
                    <a:pt x="62750" y="37820"/>
                  </a:lnTo>
                  <a:lnTo>
                    <a:pt x="67729" y="32397"/>
                  </a:lnTo>
                  <a:lnTo>
                    <a:pt x="71272" y="26390"/>
                  </a:lnTo>
                  <a:lnTo>
                    <a:pt x="73253" y="19824"/>
                  </a:lnTo>
                  <a:lnTo>
                    <a:pt x="79349" y="19824"/>
                  </a:lnTo>
                  <a:lnTo>
                    <a:pt x="79349" y="27444"/>
                  </a:lnTo>
                  <a:lnTo>
                    <a:pt x="73253" y="27444"/>
                  </a:lnTo>
                  <a:lnTo>
                    <a:pt x="73253" y="33540"/>
                  </a:lnTo>
                  <a:lnTo>
                    <a:pt x="79349" y="33540"/>
                  </a:lnTo>
                  <a:lnTo>
                    <a:pt x="79349" y="50304"/>
                  </a:lnTo>
                  <a:lnTo>
                    <a:pt x="86969" y="50304"/>
                  </a:lnTo>
                  <a:lnTo>
                    <a:pt x="86969" y="19824"/>
                  </a:lnTo>
                  <a:lnTo>
                    <a:pt x="86969" y="15240"/>
                  </a:lnTo>
                  <a:lnTo>
                    <a:pt x="86969" y="1524"/>
                  </a:lnTo>
                  <a:close/>
                </a:path>
                <a:path w="2170429" h="53975">
                  <a:moveTo>
                    <a:pt x="97637" y="0"/>
                  </a:moveTo>
                  <a:lnTo>
                    <a:pt x="90017" y="0"/>
                  </a:lnTo>
                  <a:lnTo>
                    <a:pt x="90017" y="53352"/>
                  </a:lnTo>
                  <a:lnTo>
                    <a:pt x="97637" y="53352"/>
                  </a:lnTo>
                  <a:lnTo>
                    <a:pt x="97637" y="0"/>
                  </a:lnTo>
                  <a:close/>
                </a:path>
                <a:path w="2170429" h="53975">
                  <a:moveTo>
                    <a:pt x="2101227" y="41148"/>
                  </a:moveTo>
                  <a:lnTo>
                    <a:pt x="2093595" y="41148"/>
                  </a:lnTo>
                  <a:lnTo>
                    <a:pt x="2093595" y="7620"/>
                  </a:lnTo>
                  <a:lnTo>
                    <a:pt x="2087499" y="7620"/>
                  </a:lnTo>
                  <a:lnTo>
                    <a:pt x="2081403" y="10668"/>
                  </a:lnTo>
                  <a:lnTo>
                    <a:pt x="2078355" y="10668"/>
                  </a:lnTo>
                  <a:lnTo>
                    <a:pt x="2078355" y="15240"/>
                  </a:lnTo>
                  <a:lnTo>
                    <a:pt x="2085975" y="15240"/>
                  </a:lnTo>
                  <a:lnTo>
                    <a:pt x="2085975" y="41148"/>
                  </a:lnTo>
                  <a:lnTo>
                    <a:pt x="2076831" y="41148"/>
                  </a:lnTo>
                  <a:lnTo>
                    <a:pt x="2076831" y="48768"/>
                  </a:lnTo>
                  <a:lnTo>
                    <a:pt x="2101227" y="48768"/>
                  </a:lnTo>
                  <a:lnTo>
                    <a:pt x="2101227" y="41148"/>
                  </a:lnTo>
                  <a:close/>
                </a:path>
                <a:path w="2170429" h="53975">
                  <a:moveTo>
                    <a:pt x="2136368" y="13716"/>
                  </a:moveTo>
                  <a:lnTo>
                    <a:pt x="2130272" y="6096"/>
                  </a:lnTo>
                  <a:lnTo>
                    <a:pt x="2128748" y="6096"/>
                  </a:lnTo>
                  <a:lnTo>
                    <a:pt x="2128748" y="16764"/>
                  </a:lnTo>
                  <a:lnTo>
                    <a:pt x="2128748" y="38100"/>
                  </a:lnTo>
                  <a:lnTo>
                    <a:pt x="2125700" y="42672"/>
                  </a:lnTo>
                  <a:lnTo>
                    <a:pt x="2118080" y="42672"/>
                  </a:lnTo>
                  <a:lnTo>
                    <a:pt x="2115032" y="38100"/>
                  </a:lnTo>
                  <a:lnTo>
                    <a:pt x="2115032" y="16764"/>
                  </a:lnTo>
                  <a:lnTo>
                    <a:pt x="2118080" y="13716"/>
                  </a:lnTo>
                  <a:lnTo>
                    <a:pt x="2125700" y="13716"/>
                  </a:lnTo>
                  <a:lnTo>
                    <a:pt x="2128748" y="16764"/>
                  </a:lnTo>
                  <a:lnTo>
                    <a:pt x="2128748" y="6096"/>
                  </a:lnTo>
                  <a:lnTo>
                    <a:pt x="2122652" y="6096"/>
                  </a:lnTo>
                  <a:lnTo>
                    <a:pt x="2116404" y="7505"/>
                  </a:lnTo>
                  <a:lnTo>
                    <a:pt x="2111552" y="11620"/>
                  </a:lnTo>
                  <a:lnTo>
                    <a:pt x="2108428" y="18313"/>
                  </a:lnTo>
                  <a:lnTo>
                    <a:pt x="2107311" y="27432"/>
                  </a:lnTo>
                  <a:lnTo>
                    <a:pt x="2108428" y="36563"/>
                  </a:lnTo>
                  <a:lnTo>
                    <a:pt x="2111552" y="43243"/>
                  </a:lnTo>
                  <a:lnTo>
                    <a:pt x="2116404" y="47371"/>
                  </a:lnTo>
                  <a:lnTo>
                    <a:pt x="2122652" y="48768"/>
                  </a:lnTo>
                  <a:lnTo>
                    <a:pt x="2130272" y="48768"/>
                  </a:lnTo>
                  <a:lnTo>
                    <a:pt x="2135149" y="42672"/>
                  </a:lnTo>
                  <a:lnTo>
                    <a:pt x="2136368" y="41148"/>
                  </a:lnTo>
                  <a:lnTo>
                    <a:pt x="2136368" y="13716"/>
                  </a:lnTo>
                  <a:close/>
                </a:path>
                <a:path w="2170429" h="53975">
                  <a:moveTo>
                    <a:pt x="2169896" y="27432"/>
                  </a:moveTo>
                  <a:lnTo>
                    <a:pt x="2168804" y="18313"/>
                  </a:lnTo>
                  <a:lnTo>
                    <a:pt x="2166670" y="13716"/>
                  </a:lnTo>
                  <a:lnTo>
                    <a:pt x="2165705" y="11620"/>
                  </a:lnTo>
                  <a:lnTo>
                    <a:pt x="2162276" y="8699"/>
                  </a:lnTo>
                  <a:lnTo>
                    <a:pt x="2162276" y="16764"/>
                  </a:lnTo>
                  <a:lnTo>
                    <a:pt x="2162276" y="38100"/>
                  </a:lnTo>
                  <a:lnTo>
                    <a:pt x="2159228" y="42672"/>
                  </a:lnTo>
                  <a:lnTo>
                    <a:pt x="2151608" y="42672"/>
                  </a:lnTo>
                  <a:lnTo>
                    <a:pt x="2148560" y="38100"/>
                  </a:lnTo>
                  <a:lnTo>
                    <a:pt x="2148560" y="16764"/>
                  </a:lnTo>
                  <a:lnTo>
                    <a:pt x="2151608" y="13716"/>
                  </a:lnTo>
                  <a:lnTo>
                    <a:pt x="2159228" y="13716"/>
                  </a:lnTo>
                  <a:lnTo>
                    <a:pt x="2162276" y="16764"/>
                  </a:lnTo>
                  <a:lnTo>
                    <a:pt x="2162276" y="8699"/>
                  </a:lnTo>
                  <a:lnTo>
                    <a:pt x="2160892" y="7505"/>
                  </a:lnTo>
                  <a:lnTo>
                    <a:pt x="2154656" y="6096"/>
                  </a:lnTo>
                  <a:lnTo>
                    <a:pt x="2147036" y="6096"/>
                  </a:lnTo>
                  <a:lnTo>
                    <a:pt x="2140940" y="13716"/>
                  </a:lnTo>
                  <a:lnTo>
                    <a:pt x="2140940" y="41148"/>
                  </a:lnTo>
                  <a:lnTo>
                    <a:pt x="2147036" y="48768"/>
                  </a:lnTo>
                  <a:lnTo>
                    <a:pt x="2154656" y="48768"/>
                  </a:lnTo>
                  <a:lnTo>
                    <a:pt x="2160892" y="47371"/>
                  </a:lnTo>
                  <a:lnTo>
                    <a:pt x="2165705" y="43243"/>
                  </a:lnTo>
                  <a:lnTo>
                    <a:pt x="2165972" y="42672"/>
                  </a:lnTo>
                  <a:lnTo>
                    <a:pt x="2168804" y="36563"/>
                  </a:lnTo>
                  <a:lnTo>
                    <a:pt x="2169896" y="274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3" name="object 114"/>
            <p:cNvSpPr/>
            <p:nvPr/>
          </p:nvSpPr>
          <p:spPr>
            <a:xfrm>
              <a:off x="7831382" y="5412660"/>
              <a:ext cx="1327512" cy="198968"/>
            </a:xfrm>
            <a:custGeom>
              <a:avLst/>
              <a:gdLst/>
              <a:ahLst/>
              <a:cxnLst/>
              <a:rect l="l" t="t" r="r" b="b"/>
              <a:pathLst>
                <a:path w="1059179" h="158750">
                  <a:moveTo>
                    <a:pt x="0" y="158686"/>
                  </a:moveTo>
                  <a:lnTo>
                    <a:pt x="0" y="0"/>
                  </a:lnTo>
                </a:path>
                <a:path w="1059179" h="158750">
                  <a:moveTo>
                    <a:pt x="1058989" y="158686"/>
                  </a:moveTo>
                  <a:lnTo>
                    <a:pt x="1058989" y="0"/>
                  </a:lnTo>
                </a:path>
              </a:pathLst>
            </a:custGeom>
            <a:ln w="6105">
              <a:solidFill>
                <a:srgbClr val="EFDAC3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274" name="object 11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058750" y="3481678"/>
              <a:ext cx="1323453" cy="72583"/>
            </a:xfrm>
            <a:prstGeom prst="rect">
              <a:avLst/>
            </a:prstGeom>
          </p:spPr>
        </p:pic>
        <p:pic>
          <p:nvPicPr>
            <p:cNvPr id="275" name="object 1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177295" y="3684268"/>
              <a:ext cx="887475" cy="57422"/>
            </a:xfrm>
            <a:prstGeom prst="rect">
              <a:avLst/>
            </a:prstGeom>
          </p:spPr>
        </p:pic>
        <p:sp>
          <p:nvSpPr>
            <p:cNvPr id="276" name="object 117"/>
            <p:cNvSpPr/>
            <p:nvPr/>
          </p:nvSpPr>
          <p:spPr>
            <a:xfrm>
              <a:off x="6940078" y="3313479"/>
              <a:ext cx="295268" cy="1405508"/>
            </a:xfrm>
            <a:custGeom>
              <a:avLst/>
              <a:gdLst/>
              <a:ahLst/>
              <a:cxnLst/>
              <a:rect l="l" t="t" r="r" b="b"/>
              <a:pathLst>
                <a:path w="235585" h="1121410">
                  <a:moveTo>
                    <a:pt x="45821" y="1524"/>
                  </a:moveTo>
                  <a:lnTo>
                    <a:pt x="44297" y="1524"/>
                  </a:lnTo>
                  <a:lnTo>
                    <a:pt x="44297" y="0"/>
                  </a:lnTo>
                  <a:lnTo>
                    <a:pt x="42760" y="0"/>
                  </a:lnTo>
                  <a:lnTo>
                    <a:pt x="22948" y="19812"/>
                  </a:lnTo>
                  <a:lnTo>
                    <a:pt x="4660" y="1524"/>
                  </a:lnTo>
                  <a:lnTo>
                    <a:pt x="4660" y="0"/>
                  </a:lnTo>
                  <a:lnTo>
                    <a:pt x="3048" y="0"/>
                  </a:lnTo>
                  <a:lnTo>
                    <a:pt x="1524" y="1524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22948" y="25908"/>
                  </a:lnTo>
                  <a:lnTo>
                    <a:pt x="29044" y="19812"/>
                  </a:lnTo>
                  <a:lnTo>
                    <a:pt x="44297" y="4572"/>
                  </a:lnTo>
                  <a:lnTo>
                    <a:pt x="45821" y="4572"/>
                  </a:lnTo>
                  <a:lnTo>
                    <a:pt x="45821" y="1524"/>
                  </a:lnTo>
                  <a:close/>
                </a:path>
                <a:path w="235585" h="1121410">
                  <a:moveTo>
                    <a:pt x="235077" y="1096708"/>
                  </a:moveTo>
                  <a:lnTo>
                    <a:pt x="230505" y="1096708"/>
                  </a:lnTo>
                  <a:lnTo>
                    <a:pt x="212115" y="1115098"/>
                  </a:lnTo>
                  <a:lnTo>
                    <a:pt x="193827" y="1096708"/>
                  </a:lnTo>
                  <a:lnTo>
                    <a:pt x="190779" y="1096708"/>
                  </a:lnTo>
                  <a:lnTo>
                    <a:pt x="189255" y="1098232"/>
                  </a:lnTo>
                  <a:lnTo>
                    <a:pt x="189255" y="1099756"/>
                  </a:lnTo>
                  <a:lnTo>
                    <a:pt x="190779" y="1099756"/>
                  </a:lnTo>
                  <a:lnTo>
                    <a:pt x="210591" y="1119670"/>
                  </a:lnTo>
                  <a:lnTo>
                    <a:pt x="210591" y="1121194"/>
                  </a:lnTo>
                  <a:lnTo>
                    <a:pt x="213639" y="1121194"/>
                  </a:lnTo>
                  <a:lnTo>
                    <a:pt x="213639" y="1119670"/>
                  </a:lnTo>
                  <a:lnTo>
                    <a:pt x="218211" y="1115098"/>
                  </a:lnTo>
                  <a:lnTo>
                    <a:pt x="233553" y="1099756"/>
                  </a:lnTo>
                  <a:lnTo>
                    <a:pt x="235077" y="1099756"/>
                  </a:lnTo>
                  <a:lnTo>
                    <a:pt x="235077" y="1096708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7" name="object 119"/>
            <p:cNvSpPr/>
            <p:nvPr/>
          </p:nvSpPr>
          <p:spPr>
            <a:xfrm>
              <a:off x="9395864" y="5775935"/>
              <a:ext cx="6367" cy="7959"/>
            </a:xfrm>
            <a:custGeom>
              <a:avLst/>
              <a:gdLst/>
              <a:ahLst/>
              <a:cxnLst/>
              <a:rect l="l" t="t" r="r" b="b"/>
              <a:pathLst>
                <a:path w="5079" h="6350">
                  <a:moveTo>
                    <a:pt x="3048" y="6096"/>
                  </a:moveTo>
                  <a:lnTo>
                    <a:pt x="1524" y="6096"/>
                  </a:lnTo>
                  <a:lnTo>
                    <a:pt x="0" y="6096"/>
                  </a:lnTo>
                  <a:lnTo>
                    <a:pt x="0" y="0"/>
                  </a:lnTo>
                  <a:lnTo>
                    <a:pt x="3048" y="0"/>
                  </a:lnTo>
                  <a:lnTo>
                    <a:pt x="4572" y="1524"/>
                  </a:lnTo>
                  <a:lnTo>
                    <a:pt x="4572" y="4572"/>
                  </a:lnTo>
                  <a:lnTo>
                    <a:pt x="3048" y="6096"/>
                  </a:lnTo>
                  <a:close/>
                </a:path>
              </a:pathLst>
            </a:custGeom>
            <a:solidFill>
              <a:srgbClr val="FF00D8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118" name="object 131"/>
          <p:cNvSpPr/>
          <p:nvPr/>
        </p:nvSpPr>
        <p:spPr>
          <a:xfrm>
            <a:off x="1230715" y="2634559"/>
            <a:ext cx="3592809" cy="2920991"/>
          </a:xfrm>
          <a:custGeom>
            <a:avLst/>
            <a:gdLst/>
            <a:ahLst/>
            <a:cxnLst/>
            <a:rect l="l" t="t" r="r" b="b"/>
            <a:pathLst>
              <a:path w="1286509" h="756285">
                <a:moveTo>
                  <a:pt x="1286255" y="755903"/>
                </a:moveTo>
                <a:lnTo>
                  <a:pt x="0" y="755903"/>
                </a:lnTo>
                <a:lnTo>
                  <a:pt x="0" y="0"/>
                </a:lnTo>
                <a:lnTo>
                  <a:pt x="1286255" y="0"/>
                </a:lnTo>
                <a:lnTo>
                  <a:pt x="1286255" y="755903"/>
                </a:lnTo>
                <a:close/>
              </a:path>
            </a:pathLst>
          </a:custGeom>
          <a:solidFill>
            <a:srgbClr val="F4FCFE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5" y="1184024"/>
            <a:ext cx="7218363" cy="398615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5.6.3 Row Grouping</a:t>
            </a:r>
            <a:endParaRPr lang="ko-KR" altLang="en-US" sz="1100" dirty="0"/>
          </a:p>
        </p:txBody>
      </p:sp>
      <p:grpSp>
        <p:nvGrpSpPr>
          <p:cNvPr id="2" name="그룹 1"/>
          <p:cNvGrpSpPr/>
          <p:nvPr/>
        </p:nvGrpSpPr>
        <p:grpSpPr>
          <a:xfrm>
            <a:off x="1414306" y="2808704"/>
            <a:ext cx="3245720" cy="2588849"/>
            <a:chOff x="3154140" y="2511655"/>
            <a:chExt cx="3245720" cy="2588849"/>
          </a:xfrm>
        </p:grpSpPr>
        <p:sp>
          <p:nvSpPr>
            <p:cNvPr id="9" name="object 15"/>
            <p:cNvSpPr/>
            <p:nvPr/>
          </p:nvSpPr>
          <p:spPr>
            <a:xfrm>
              <a:off x="3156050" y="2717944"/>
              <a:ext cx="3239990" cy="2183868"/>
            </a:xfrm>
            <a:custGeom>
              <a:avLst/>
              <a:gdLst/>
              <a:ahLst/>
              <a:cxnLst/>
              <a:rect l="l" t="t" r="r" b="b"/>
              <a:pathLst>
                <a:path w="2585085" h="1742439">
                  <a:moveTo>
                    <a:pt x="0" y="1741931"/>
                  </a:moveTo>
                  <a:lnTo>
                    <a:pt x="2584704" y="1741931"/>
                  </a:lnTo>
                  <a:lnTo>
                    <a:pt x="2584704" y="0"/>
                  </a:lnTo>
                  <a:lnTo>
                    <a:pt x="0" y="0"/>
                  </a:lnTo>
                  <a:lnTo>
                    <a:pt x="0" y="1741931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" name="object 16"/>
            <p:cNvSpPr/>
            <p:nvPr/>
          </p:nvSpPr>
          <p:spPr>
            <a:xfrm>
              <a:off x="3155452" y="2521205"/>
              <a:ext cx="3239990" cy="2575438"/>
            </a:xfrm>
            <a:custGeom>
              <a:avLst/>
              <a:gdLst/>
              <a:ahLst/>
              <a:cxnLst/>
              <a:rect l="l" t="t" r="r" b="b"/>
              <a:pathLst>
                <a:path w="2585085" h="2054860">
                  <a:moveTo>
                    <a:pt x="0" y="0"/>
                  </a:moveTo>
                  <a:lnTo>
                    <a:pt x="2584989" y="0"/>
                  </a:lnTo>
                  <a:lnTo>
                    <a:pt x="2584989" y="2054828"/>
                  </a:lnTo>
                  <a:lnTo>
                    <a:pt x="0" y="205482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" name="object 17"/>
            <p:cNvSpPr/>
            <p:nvPr/>
          </p:nvSpPr>
          <p:spPr>
            <a:xfrm>
              <a:off x="3159870" y="3103783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5" h="5080">
                  <a:moveTo>
                    <a:pt x="17068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0688" y="4572"/>
                  </a:lnTo>
                  <a:lnTo>
                    <a:pt x="170688" y="0"/>
                  </a:lnTo>
                  <a:close/>
                </a:path>
                <a:path w="2585085" h="5080">
                  <a:moveTo>
                    <a:pt x="2584704" y="0"/>
                  </a:moveTo>
                  <a:lnTo>
                    <a:pt x="259080" y="0"/>
                  </a:lnTo>
                  <a:lnTo>
                    <a:pt x="259080" y="4572"/>
                  </a:lnTo>
                  <a:lnTo>
                    <a:pt x="2584704" y="4572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" name="object 18"/>
            <p:cNvSpPr/>
            <p:nvPr/>
          </p:nvSpPr>
          <p:spPr>
            <a:xfrm>
              <a:off x="3243436" y="2983924"/>
              <a:ext cx="3098325" cy="58099"/>
            </a:xfrm>
            <a:custGeom>
              <a:avLst/>
              <a:gdLst/>
              <a:ahLst/>
              <a:cxnLst/>
              <a:rect l="l" t="t" r="r" b="b"/>
              <a:pathLst>
                <a:path w="2472054" h="46355">
                  <a:moveTo>
                    <a:pt x="27432" y="39636"/>
                  </a:moveTo>
                  <a:lnTo>
                    <a:pt x="7620" y="39636"/>
                  </a:lnTo>
                  <a:lnTo>
                    <a:pt x="14732" y="33032"/>
                  </a:lnTo>
                  <a:lnTo>
                    <a:pt x="20002" y="26873"/>
                  </a:lnTo>
                  <a:lnTo>
                    <a:pt x="23253" y="20980"/>
                  </a:lnTo>
                  <a:lnTo>
                    <a:pt x="24384" y="15252"/>
                  </a:lnTo>
                  <a:lnTo>
                    <a:pt x="24384" y="7632"/>
                  </a:lnTo>
                  <a:lnTo>
                    <a:pt x="19812" y="3060"/>
                  </a:lnTo>
                  <a:lnTo>
                    <a:pt x="7620" y="3060"/>
                  </a:lnTo>
                  <a:lnTo>
                    <a:pt x="3048" y="6108"/>
                  </a:lnTo>
                  <a:lnTo>
                    <a:pt x="0" y="9156"/>
                  </a:lnTo>
                  <a:lnTo>
                    <a:pt x="3048" y="12204"/>
                  </a:lnTo>
                  <a:lnTo>
                    <a:pt x="6096" y="9156"/>
                  </a:lnTo>
                  <a:lnTo>
                    <a:pt x="9144" y="7632"/>
                  </a:lnTo>
                  <a:lnTo>
                    <a:pt x="16764" y="7632"/>
                  </a:lnTo>
                  <a:lnTo>
                    <a:pt x="19812" y="10680"/>
                  </a:lnTo>
                  <a:lnTo>
                    <a:pt x="19812" y="15252"/>
                  </a:lnTo>
                  <a:lnTo>
                    <a:pt x="18427" y="20154"/>
                  </a:lnTo>
                  <a:lnTo>
                    <a:pt x="14478" y="25920"/>
                  </a:lnTo>
                  <a:lnTo>
                    <a:pt x="8229" y="32816"/>
                  </a:lnTo>
                  <a:lnTo>
                    <a:pt x="0" y="41160"/>
                  </a:lnTo>
                  <a:lnTo>
                    <a:pt x="0" y="44208"/>
                  </a:lnTo>
                  <a:lnTo>
                    <a:pt x="27432" y="44208"/>
                  </a:lnTo>
                  <a:lnTo>
                    <a:pt x="27432" y="39636"/>
                  </a:lnTo>
                  <a:close/>
                </a:path>
                <a:path w="2472054" h="46355">
                  <a:moveTo>
                    <a:pt x="250215" y="27432"/>
                  </a:moveTo>
                  <a:lnTo>
                    <a:pt x="248691" y="25908"/>
                  </a:lnTo>
                  <a:lnTo>
                    <a:pt x="247167" y="24384"/>
                  </a:lnTo>
                  <a:lnTo>
                    <a:pt x="245643" y="23876"/>
                  </a:lnTo>
                  <a:lnTo>
                    <a:pt x="245643" y="27432"/>
                  </a:lnTo>
                  <a:lnTo>
                    <a:pt x="245643" y="38100"/>
                  </a:lnTo>
                  <a:lnTo>
                    <a:pt x="241071" y="41148"/>
                  </a:lnTo>
                  <a:lnTo>
                    <a:pt x="227355" y="41148"/>
                  </a:lnTo>
                  <a:lnTo>
                    <a:pt x="227355" y="25908"/>
                  </a:lnTo>
                  <a:lnTo>
                    <a:pt x="241071" y="25908"/>
                  </a:lnTo>
                  <a:lnTo>
                    <a:pt x="245643" y="27432"/>
                  </a:lnTo>
                  <a:lnTo>
                    <a:pt x="245643" y="23876"/>
                  </a:lnTo>
                  <a:lnTo>
                    <a:pt x="242595" y="22860"/>
                  </a:lnTo>
                  <a:lnTo>
                    <a:pt x="245643" y="21336"/>
                  </a:lnTo>
                  <a:lnTo>
                    <a:pt x="248691" y="18288"/>
                  </a:lnTo>
                  <a:lnTo>
                    <a:pt x="248691" y="7620"/>
                  </a:lnTo>
                  <a:lnTo>
                    <a:pt x="248691" y="6096"/>
                  </a:lnTo>
                  <a:lnTo>
                    <a:pt x="242595" y="3048"/>
                  </a:lnTo>
                  <a:lnTo>
                    <a:pt x="242595" y="9144"/>
                  </a:lnTo>
                  <a:lnTo>
                    <a:pt x="242595" y="18288"/>
                  </a:lnTo>
                  <a:lnTo>
                    <a:pt x="239547" y="21336"/>
                  </a:lnTo>
                  <a:lnTo>
                    <a:pt x="227355" y="21336"/>
                  </a:lnTo>
                  <a:lnTo>
                    <a:pt x="227355" y="7620"/>
                  </a:lnTo>
                  <a:lnTo>
                    <a:pt x="239547" y="7620"/>
                  </a:lnTo>
                  <a:lnTo>
                    <a:pt x="242595" y="9144"/>
                  </a:lnTo>
                  <a:lnTo>
                    <a:pt x="242595" y="3048"/>
                  </a:lnTo>
                  <a:lnTo>
                    <a:pt x="221259" y="3048"/>
                  </a:lnTo>
                  <a:lnTo>
                    <a:pt x="221259" y="45732"/>
                  </a:lnTo>
                  <a:lnTo>
                    <a:pt x="244119" y="45732"/>
                  </a:lnTo>
                  <a:lnTo>
                    <a:pt x="250215" y="41148"/>
                  </a:lnTo>
                  <a:lnTo>
                    <a:pt x="250215" y="27432"/>
                  </a:lnTo>
                  <a:close/>
                </a:path>
                <a:path w="2472054" h="46355">
                  <a:moveTo>
                    <a:pt x="274599" y="13716"/>
                  </a:moveTo>
                  <a:lnTo>
                    <a:pt x="268503" y="13716"/>
                  </a:lnTo>
                  <a:lnTo>
                    <a:pt x="265455" y="16764"/>
                  </a:lnTo>
                  <a:lnTo>
                    <a:pt x="263931" y="19812"/>
                  </a:lnTo>
                  <a:lnTo>
                    <a:pt x="262407" y="13716"/>
                  </a:lnTo>
                  <a:lnTo>
                    <a:pt x="257835" y="13716"/>
                  </a:lnTo>
                  <a:lnTo>
                    <a:pt x="257835" y="45732"/>
                  </a:lnTo>
                  <a:lnTo>
                    <a:pt x="263931" y="45732"/>
                  </a:lnTo>
                  <a:lnTo>
                    <a:pt x="263931" y="25908"/>
                  </a:lnTo>
                  <a:lnTo>
                    <a:pt x="265455" y="19812"/>
                  </a:lnTo>
                  <a:lnTo>
                    <a:pt x="268503" y="18288"/>
                  </a:lnTo>
                  <a:lnTo>
                    <a:pt x="274599" y="18288"/>
                  </a:lnTo>
                  <a:lnTo>
                    <a:pt x="274599" y="13716"/>
                  </a:lnTo>
                  <a:close/>
                </a:path>
                <a:path w="2472054" h="46355">
                  <a:moveTo>
                    <a:pt x="300609" y="18288"/>
                  </a:moveTo>
                  <a:lnTo>
                    <a:pt x="297561" y="13716"/>
                  </a:lnTo>
                  <a:lnTo>
                    <a:pt x="285267" y="13716"/>
                  </a:lnTo>
                  <a:lnTo>
                    <a:pt x="280695" y="15240"/>
                  </a:lnTo>
                  <a:lnTo>
                    <a:pt x="277647" y="18288"/>
                  </a:lnTo>
                  <a:lnTo>
                    <a:pt x="280695" y="21336"/>
                  </a:lnTo>
                  <a:lnTo>
                    <a:pt x="282219" y="19812"/>
                  </a:lnTo>
                  <a:lnTo>
                    <a:pt x="285267" y="18288"/>
                  </a:lnTo>
                  <a:lnTo>
                    <a:pt x="294513" y="18288"/>
                  </a:lnTo>
                  <a:lnTo>
                    <a:pt x="296037" y="21336"/>
                  </a:lnTo>
                  <a:lnTo>
                    <a:pt x="296037" y="25908"/>
                  </a:lnTo>
                  <a:lnTo>
                    <a:pt x="296037" y="28956"/>
                  </a:lnTo>
                  <a:lnTo>
                    <a:pt x="296037" y="38100"/>
                  </a:lnTo>
                  <a:lnTo>
                    <a:pt x="289941" y="41148"/>
                  </a:lnTo>
                  <a:lnTo>
                    <a:pt x="283743" y="41148"/>
                  </a:lnTo>
                  <a:lnTo>
                    <a:pt x="282219" y="39624"/>
                  </a:lnTo>
                  <a:lnTo>
                    <a:pt x="282219" y="33528"/>
                  </a:lnTo>
                  <a:lnTo>
                    <a:pt x="285267" y="30480"/>
                  </a:lnTo>
                  <a:lnTo>
                    <a:pt x="296037" y="28956"/>
                  </a:lnTo>
                  <a:lnTo>
                    <a:pt x="296037" y="25908"/>
                  </a:lnTo>
                  <a:lnTo>
                    <a:pt x="282219" y="27432"/>
                  </a:lnTo>
                  <a:lnTo>
                    <a:pt x="277647" y="30480"/>
                  </a:lnTo>
                  <a:lnTo>
                    <a:pt x="277647" y="42672"/>
                  </a:lnTo>
                  <a:lnTo>
                    <a:pt x="280695" y="45732"/>
                  </a:lnTo>
                  <a:lnTo>
                    <a:pt x="289941" y="45732"/>
                  </a:lnTo>
                  <a:lnTo>
                    <a:pt x="292989" y="44196"/>
                  </a:lnTo>
                  <a:lnTo>
                    <a:pt x="296037" y="41148"/>
                  </a:lnTo>
                  <a:lnTo>
                    <a:pt x="297561" y="45732"/>
                  </a:lnTo>
                  <a:lnTo>
                    <a:pt x="300609" y="45732"/>
                  </a:lnTo>
                  <a:lnTo>
                    <a:pt x="300609" y="28956"/>
                  </a:lnTo>
                  <a:lnTo>
                    <a:pt x="300609" y="18288"/>
                  </a:lnTo>
                  <a:close/>
                </a:path>
                <a:path w="2472054" h="46355">
                  <a:moveTo>
                    <a:pt x="331076" y="13627"/>
                  </a:moveTo>
                  <a:lnTo>
                    <a:pt x="309740" y="13627"/>
                  </a:lnTo>
                  <a:lnTo>
                    <a:pt x="309740" y="18199"/>
                  </a:lnTo>
                  <a:lnTo>
                    <a:pt x="323456" y="18199"/>
                  </a:lnTo>
                  <a:lnTo>
                    <a:pt x="308216" y="42684"/>
                  </a:lnTo>
                  <a:lnTo>
                    <a:pt x="308216" y="45732"/>
                  </a:lnTo>
                  <a:lnTo>
                    <a:pt x="331076" y="45732"/>
                  </a:lnTo>
                  <a:lnTo>
                    <a:pt x="331076" y="41160"/>
                  </a:lnTo>
                  <a:lnTo>
                    <a:pt x="314312" y="41160"/>
                  </a:lnTo>
                  <a:lnTo>
                    <a:pt x="331076" y="16675"/>
                  </a:lnTo>
                  <a:lnTo>
                    <a:pt x="331076" y="13627"/>
                  </a:lnTo>
                  <a:close/>
                </a:path>
                <a:path w="2472054" h="46355">
                  <a:moveTo>
                    <a:pt x="343281" y="13627"/>
                  </a:moveTo>
                  <a:lnTo>
                    <a:pt x="337185" y="13627"/>
                  </a:lnTo>
                  <a:lnTo>
                    <a:pt x="337185" y="45732"/>
                  </a:lnTo>
                  <a:lnTo>
                    <a:pt x="343281" y="45732"/>
                  </a:lnTo>
                  <a:lnTo>
                    <a:pt x="343281" y="13627"/>
                  </a:lnTo>
                  <a:close/>
                </a:path>
                <a:path w="2472054" h="46355">
                  <a:moveTo>
                    <a:pt x="343281" y="2959"/>
                  </a:moveTo>
                  <a:lnTo>
                    <a:pt x="341757" y="1435"/>
                  </a:lnTo>
                  <a:lnTo>
                    <a:pt x="338709" y="1435"/>
                  </a:lnTo>
                  <a:lnTo>
                    <a:pt x="337185" y="2959"/>
                  </a:lnTo>
                  <a:lnTo>
                    <a:pt x="337185" y="6007"/>
                  </a:lnTo>
                  <a:lnTo>
                    <a:pt x="338709" y="7531"/>
                  </a:lnTo>
                  <a:lnTo>
                    <a:pt x="341757" y="7531"/>
                  </a:lnTo>
                  <a:lnTo>
                    <a:pt x="343281" y="6007"/>
                  </a:lnTo>
                  <a:lnTo>
                    <a:pt x="343281" y="2959"/>
                  </a:lnTo>
                  <a:close/>
                </a:path>
                <a:path w="2472054" h="46355">
                  <a:moveTo>
                    <a:pt x="361657" y="41148"/>
                  </a:moveTo>
                  <a:lnTo>
                    <a:pt x="358521" y="41148"/>
                  </a:lnTo>
                  <a:lnTo>
                    <a:pt x="358521" y="0"/>
                  </a:lnTo>
                  <a:lnTo>
                    <a:pt x="353936" y="0"/>
                  </a:lnTo>
                  <a:lnTo>
                    <a:pt x="353936" y="42672"/>
                  </a:lnTo>
                  <a:lnTo>
                    <a:pt x="355460" y="45732"/>
                  </a:lnTo>
                  <a:lnTo>
                    <a:pt x="361657" y="45732"/>
                  </a:lnTo>
                  <a:lnTo>
                    <a:pt x="361657" y="41148"/>
                  </a:lnTo>
                  <a:close/>
                </a:path>
                <a:path w="2472054" h="46355">
                  <a:moveTo>
                    <a:pt x="901827" y="7632"/>
                  </a:moveTo>
                  <a:lnTo>
                    <a:pt x="898779" y="4584"/>
                  </a:lnTo>
                  <a:lnTo>
                    <a:pt x="894207" y="1536"/>
                  </a:lnTo>
                  <a:lnTo>
                    <a:pt x="889635" y="1536"/>
                  </a:lnTo>
                  <a:lnTo>
                    <a:pt x="882256" y="3149"/>
                  </a:lnTo>
                  <a:lnTo>
                    <a:pt x="876439" y="7632"/>
                  </a:lnTo>
                  <a:lnTo>
                    <a:pt x="872617" y="14389"/>
                  </a:lnTo>
                  <a:lnTo>
                    <a:pt x="871245" y="22872"/>
                  </a:lnTo>
                  <a:lnTo>
                    <a:pt x="872617" y="32219"/>
                  </a:lnTo>
                  <a:lnTo>
                    <a:pt x="876439" y="39446"/>
                  </a:lnTo>
                  <a:lnTo>
                    <a:pt x="882256" y="44081"/>
                  </a:lnTo>
                  <a:lnTo>
                    <a:pt x="889635" y="45732"/>
                  </a:lnTo>
                  <a:lnTo>
                    <a:pt x="894207" y="45732"/>
                  </a:lnTo>
                  <a:lnTo>
                    <a:pt x="898779" y="42684"/>
                  </a:lnTo>
                  <a:lnTo>
                    <a:pt x="901827" y="39636"/>
                  </a:lnTo>
                  <a:lnTo>
                    <a:pt x="898779" y="35064"/>
                  </a:lnTo>
                  <a:lnTo>
                    <a:pt x="897255" y="38112"/>
                  </a:lnTo>
                  <a:lnTo>
                    <a:pt x="894207" y="41160"/>
                  </a:lnTo>
                  <a:lnTo>
                    <a:pt x="882015" y="41160"/>
                  </a:lnTo>
                  <a:lnTo>
                    <a:pt x="877443" y="33540"/>
                  </a:lnTo>
                  <a:lnTo>
                    <a:pt x="877443" y="13728"/>
                  </a:lnTo>
                  <a:lnTo>
                    <a:pt x="882015" y="6108"/>
                  </a:lnTo>
                  <a:lnTo>
                    <a:pt x="892683" y="6108"/>
                  </a:lnTo>
                  <a:lnTo>
                    <a:pt x="895731" y="7632"/>
                  </a:lnTo>
                  <a:lnTo>
                    <a:pt x="898779" y="10680"/>
                  </a:lnTo>
                  <a:lnTo>
                    <a:pt x="901827" y="7632"/>
                  </a:lnTo>
                  <a:close/>
                </a:path>
                <a:path w="2472054" h="46355">
                  <a:moveTo>
                    <a:pt x="935355" y="18288"/>
                  </a:moveTo>
                  <a:lnTo>
                    <a:pt x="933754" y="16675"/>
                  </a:lnTo>
                  <a:lnTo>
                    <a:pt x="930783" y="13665"/>
                  </a:lnTo>
                  <a:lnTo>
                    <a:pt x="930783" y="21336"/>
                  </a:lnTo>
                  <a:lnTo>
                    <a:pt x="930783" y="36576"/>
                  </a:lnTo>
                  <a:lnTo>
                    <a:pt x="926211" y="41148"/>
                  </a:lnTo>
                  <a:lnTo>
                    <a:pt x="915530" y="41148"/>
                  </a:lnTo>
                  <a:lnTo>
                    <a:pt x="912393" y="36576"/>
                  </a:lnTo>
                  <a:lnTo>
                    <a:pt x="912393" y="21336"/>
                  </a:lnTo>
                  <a:lnTo>
                    <a:pt x="915530" y="16675"/>
                  </a:lnTo>
                  <a:lnTo>
                    <a:pt x="926211" y="16675"/>
                  </a:lnTo>
                  <a:lnTo>
                    <a:pt x="930783" y="21336"/>
                  </a:lnTo>
                  <a:lnTo>
                    <a:pt x="930783" y="13665"/>
                  </a:lnTo>
                  <a:lnTo>
                    <a:pt x="929259" y="12103"/>
                  </a:lnTo>
                  <a:lnTo>
                    <a:pt x="914006" y="12103"/>
                  </a:lnTo>
                  <a:lnTo>
                    <a:pt x="906297" y="18288"/>
                  </a:lnTo>
                  <a:lnTo>
                    <a:pt x="906297" y="39624"/>
                  </a:lnTo>
                  <a:lnTo>
                    <a:pt x="914006" y="45732"/>
                  </a:lnTo>
                  <a:lnTo>
                    <a:pt x="929259" y="45732"/>
                  </a:lnTo>
                  <a:lnTo>
                    <a:pt x="933831" y="41148"/>
                  </a:lnTo>
                  <a:lnTo>
                    <a:pt x="935355" y="39624"/>
                  </a:lnTo>
                  <a:lnTo>
                    <a:pt x="935355" y="18288"/>
                  </a:lnTo>
                  <a:close/>
                </a:path>
                <a:path w="2472054" h="46355">
                  <a:moveTo>
                    <a:pt x="985647" y="16764"/>
                  </a:moveTo>
                  <a:lnTo>
                    <a:pt x="982599" y="12192"/>
                  </a:lnTo>
                  <a:lnTo>
                    <a:pt x="973455" y="12192"/>
                  </a:lnTo>
                  <a:lnTo>
                    <a:pt x="967359" y="18288"/>
                  </a:lnTo>
                  <a:lnTo>
                    <a:pt x="966597" y="16764"/>
                  </a:lnTo>
                  <a:lnTo>
                    <a:pt x="965835" y="15240"/>
                  </a:lnTo>
                  <a:lnTo>
                    <a:pt x="962787" y="12192"/>
                  </a:lnTo>
                  <a:lnTo>
                    <a:pt x="955167" y="12192"/>
                  </a:lnTo>
                  <a:lnTo>
                    <a:pt x="950595" y="15240"/>
                  </a:lnTo>
                  <a:lnTo>
                    <a:pt x="949071" y="18288"/>
                  </a:lnTo>
                  <a:lnTo>
                    <a:pt x="947547" y="13716"/>
                  </a:lnTo>
                  <a:lnTo>
                    <a:pt x="942975" y="13716"/>
                  </a:lnTo>
                  <a:lnTo>
                    <a:pt x="942975" y="44208"/>
                  </a:lnTo>
                  <a:lnTo>
                    <a:pt x="949071" y="44208"/>
                  </a:lnTo>
                  <a:lnTo>
                    <a:pt x="949071" y="21336"/>
                  </a:lnTo>
                  <a:lnTo>
                    <a:pt x="952119" y="18288"/>
                  </a:lnTo>
                  <a:lnTo>
                    <a:pt x="953643" y="16764"/>
                  </a:lnTo>
                  <a:lnTo>
                    <a:pt x="961263" y="16764"/>
                  </a:lnTo>
                  <a:lnTo>
                    <a:pt x="962787" y="19812"/>
                  </a:lnTo>
                  <a:lnTo>
                    <a:pt x="962787" y="44208"/>
                  </a:lnTo>
                  <a:lnTo>
                    <a:pt x="967359" y="44208"/>
                  </a:lnTo>
                  <a:lnTo>
                    <a:pt x="967359" y="21336"/>
                  </a:lnTo>
                  <a:lnTo>
                    <a:pt x="970407" y="18288"/>
                  </a:lnTo>
                  <a:lnTo>
                    <a:pt x="973455" y="16764"/>
                  </a:lnTo>
                  <a:lnTo>
                    <a:pt x="979551" y="16764"/>
                  </a:lnTo>
                  <a:lnTo>
                    <a:pt x="981075" y="19812"/>
                  </a:lnTo>
                  <a:lnTo>
                    <a:pt x="981075" y="44208"/>
                  </a:lnTo>
                  <a:lnTo>
                    <a:pt x="985647" y="44208"/>
                  </a:lnTo>
                  <a:lnTo>
                    <a:pt x="985647" y="16764"/>
                  </a:lnTo>
                  <a:close/>
                </a:path>
                <a:path w="2472054" h="46355">
                  <a:moveTo>
                    <a:pt x="1019263" y="18288"/>
                  </a:moveTo>
                  <a:lnTo>
                    <a:pt x="1018501" y="16764"/>
                  </a:lnTo>
                  <a:lnTo>
                    <a:pt x="1016215" y="12192"/>
                  </a:lnTo>
                  <a:lnTo>
                    <a:pt x="1016215" y="19812"/>
                  </a:lnTo>
                  <a:lnTo>
                    <a:pt x="1016215" y="25908"/>
                  </a:lnTo>
                  <a:lnTo>
                    <a:pt x="999451" y="25908"/>
                  </a:lnTo>
                  <a:lnTo>
                    <a:pt x="999451" y="19812"/>
                  </a:lnTo>
                  <a:lnTo>
                    <a:pt x="1004023" y="16764"/>
                  </a:lnTo>
                  <a:lnTo>
                    <a:pt x="1013167" y="16764"/>
                  </a:lnTo>
                  <a:lnTo>
                    <a:pt x="1016215" y="19812"/>
                  </a:lnTo>
                  <a:lnTo>
                    <a:pt x="1016215" y="12192"/>
                  </a:lnTo>
                  <a:lnTo>
                    <a:pt x="1000975" y="12192"/>
                  </a:lnTo>
                  <a:lnTo>
                    <a:pt x="993355" y="18288"/>
                  </a:lnTo>
                  <a:lnTo>
                    <a:pt x="993355" y="39624"/>
                  </a:lnTo>
                  <a:lnTo>
                    <a:pt x="1000975" y="45732"/>
                  </a:lnTo>
                  <a:lnTo>
                    <a:pt x="1013167" y="45732"/>
                  </a:lnTo>
                  <a:lnTo>
                    <a:pt x="1016215" y="44196"/>
                  </a:lnTo>
                  <a:lnTo>
                    <a:pt x="1019263" y="41148"/>
                  </a:lnTo>
                  <a:lnTo>
                    <a:pt x="1016215" y="38100"/>
                  </a:lnTo>
                  <a:lnTo>
                    <a:pt x="1014691" y="39624"/>
                  </a:lnTo>
                  <a:lnTo>
                    <a:pt x="1011643" y="41148"/>
                  </a:lnTo>
                  <a:lnTo>
                    <a:pt x="1004023" y="41148"/>
                  </a:lnTo>
                  <a:lnTo>
                    <a:pt x="999451" y="36576"/>
                  </a:lnTo>
                  <a:lnTo>
                    <a:pt x="999451" y="30480"/>
                  </a:lnTo>
                  <a:lnTo>
                    <a:pt x="1019263" y="30480"/>
                  </a:lnTo>
                  <a:lnTo>
                    <a:pt x="1019263" y="25908"/>
                  </a:lnTo>
                  <a:lnTo>
                    <a:pt x="1019263" y="18288"/>
                  </a:lnTo>
                  <a:close/>
                </a:path>
                <a:path w="2472054" h="46355">
                  <a:moveTo>
                    <a:pt x="1045273" y="13716"/>
                  </a:moveTo>
                  <a:lnTo>
                    <a:pt x="1043749" y="12192"/>
                  </a:lnTo>
                  <a:lnTo>
                    <a:pt x="1037653" y="12192"/>
                  </a:lnTo>
                  <a:lnTo>
                    <a:pt x="1034605" y="15240"/>
                  </a:lnTo>
                  <a:lnTo>
                    <a:pt x="1033081" y="19812"/>
                  </a:lnTo>
                  <a:lnTo>
                    <a:pt x="1031557" y="13716"/>
                  </a:lnTo>
                  <a:lnTo>
                    <a:pt x="1026972" y="13716"/>
                  </a:lnTo>
                  <a:lnTo>
                    <a:pt x="1026972" y="44208"/>
                  </a:lnTo>
                  <a:lnTo>
                    <a:pt x="1033081" y="44208"/>
                  </a:lnTo>
                  <a:lnTo>
                    <a:pt x="1033081" y="24384"/>
                  </a:lnTo>
                  <a:lnTo>
                    <a:pt x="1034605" y="19812"/>
                  </a:lnTo>
                  <a:lnTo>
                    <a:pt x="1037653" y="16764"/>
                  </a:lnTo>
                  <a:lnTo>
                    <a:pt x="1042225" y="16764"/>
                  </a:lnTo>
                  <a:lnTo>
                    <a:pt x="1043749" y="18288"/>
                  </a:lnTo>
                  <a:lnTo>
                    <a:pt x="1044257" y="16764"/>
                  </a:lnTo>
                  <a:lnTo>
                    <a:pt x="1045273" y="13716"/>
                  </a:lnTo>
                  <a:close/>
                </a:path>
                <a:path w="2472054" h="46355">
                  <a:moveTo>
                    <a:pt x="1071181" y="16776"/>
                  </a:moveTo>
                  <a:lnTo>
                    <a:pt x="1068133" y="13728"/>
                  </a:lnTo>
                  <a:lnTo>
                    <a:pt x="1065085" y="12204"/>
                  </a:lnTo>
                  <a:lnTo>
                    <a:pt x="1054417" y="12204"/>
                  </a:lnTo>
                  <a:lnTo>
                    <a:pt x="1046797" y="18300"/>
                  </a:lnTo>
                  <a:lnTo>
                    <a:pt x="1046797" y="39636"/>
                  </a:lnTo>
                  <a:lnTo>
                    <a:pt x="1052893" y="45732"/>
                  </a:lnTo>
                  <a:lnTo>
                    <a:pt x="1060513" y="45732"/>
                  </a:lnTo>
                  <a:lnTo>
                    <a:pt x="1065085" y="45732"/>
                  </a:lnTo>
                  <a:lnTo>
                    <a:pt x="1068133" y="44208"/>
                  </a:lnTo>
                  <a:lnTo>
                    <a:pt x="1071181" y="41160"/>
                  </a:lnTo>
                  <a:lnTo>
                    <a:pt x="1068133" y="38112"/>
                  </a:lnTo>
                  <a:lnTo>
                    <a:pt x="1065085" y="41160"/>
                  </a:lnTo>
                  <a:lnTo>
                    <a:pt x="1055941" y="41160"/>
                  </a:lnTo>
                  <a:lnTo>
                    <a:pt x="1051369" y="36588"/>
                  </a:lnTo>
                  <a:lnTo>
                    <a:pt x="1051369" y="21348"/>
                  </a:lnTo>
                  <a:lnTo>
                    <a:pt x="1055941" y="16776"/>
                  </a:lnTo>
                  <a:lnTo>
                    <a:pt x="1063561" y="16776"/>
                  </a:lnTo>
                  <a:lnTo>
                    <a:pt x="1066609" y="18300"/>
                  </a:lnTo>
                  <a:lnTo>
                    <a:pt x="1068133" y="19824"/>
                  </a:lnTo>
                  <a:lnTo>
                    <a:pt x="1071181" y="16776"/>
                  </a:lnTo>
                  <a:close/>
                </a:path>
                <a:path w="2472054" h="46355">
                  <a:moveTo>
                    <a:pt x="1083373" y="13716"/>
                  </a:moveTo>
                  <a:lnTo>
                    <a:pt x="1077264" y="13716"/>
                  </a:lnTo>
                  <a:lnTo>
                    <a:pt x="1077264" y="44208"/>
                  </a:lnTo>
                  <a:lnTo>
                    <a:pt x="1083373" y="44208"/>
                  </a:lnTo>
                  <a:lnTo>
                    <a:pt x="1083373" y="13716"/>
                  </a:lnTo>
                  <a:close/>
                </a:path>
                <a:path w="2472054" h="46355">
                  <a:moveTo>
                    <a:pt x="1083373" y="1524"/>
                  </a:moveTo>
                  <a:lnTo>
                    <a:pt x="1081849" y="0"/>
                  </a:lnTo>
                  <a:lnTo>
                    <a:pt x="1078801" y="0"/>
                  </a:lnTo>
                  <a:lnTo>
                    <a:pt x="1077264" y="1524"/>
                  </a:lnTo>
                  <a:lnTo>
                    <a:pt x="1077264" y="6096"/>
                  </a:lnTo>
                  <a:lnTo>
                    <a:pt x="1078801" y="7620"/>
                  </a:lnTo>
                  <a:lnTo>
                    <a:pt x="1081849" y="7620"/>
                  </a:lnTo>
                  <a:lnTo>
                    <a:pt x="1083373" y="6096"/>
                  </a:lnTo>
                  <a:lnTo>
                    <a:pt x="1083373" y="1524"/>
                  </a:lnTo>
                  <a:close/>
                </a:path>
                <a:path w="2472054" h="46355">
                  <a:moveTo>
                    <a:pt x="1120038" y="18288"/>
                  </a:moveTo>
                  <a:lnTo>
                    <a:pt x="1118133" y="16764"/>
                  </a:lnTo>
                  <a:lnTo>
                    <a:pt x="1113942" y="13411"/>
                  </a:lnTo>
                  <a:lnTo>
                    <a:pt x="1113942" y="21336"/>
                  </a:lnTo>
                  <a:lnTo>
                    <a:pt x="1113942" y="36576"/>
                  </a:lnTo>
                  <a:lnTo>
                    <a:pt x="1110894" y="41148"/>
                  </a:lnTo>
                  <a:lnTo>
                    <a:pt x="1100226" y="41148"/>
                  </a:lnTo>
                  <a:lnTo>
                    <a:pt x="1097076" y="36576"/>
                  </a:lnTo>
                  <a:lnTo>
                    <a:pt x="1097076" y="21336"/>
                  </a:lnTo>
                  <a:lnTo>
                    <a:pt x="1100226" y="16764"/>
                  </a:lnTo>
                  <a:lnTo>
                    <a:pt x="1110894" y="16764"/>
                  </a:lnTo>
                  <a:lnTo>
                    <a:pt x="1113942" y="21336"/>
                  </a:lnTo>
                  <a:lnTo>
                    <a:pt x="1113942" y="13411"/>
                  </a:lnTo>
                  <a:lnTo>
                    <a:pt x="1112418" y="12192"/>
                  </a:lnTo>
                  <a:lnTo>
                    <a:pt x="1098702" y="12192"/>
                  </a:lnTo>
                  <a:lnTo>
                    <a:pt x="1090980" y="18288"/>
                  </a:lnTo>
                  <a:lnTo>
                    <a:pt x="1090980" y="39624"/>
                  </a:lnTo>
                  <a:lnTo>
                    <a:pt x="1098702" y="45732"/>
                  </a:lnTo>
                  <a:lnTo>
                    <a:pt x="1112418" y="45732"/>
                  </a:lnTo>
                  <a:lnTo>
                    <a:pt x="1118133" y="41148"/>
                  </a:lnTo>
                  <a:lnTo>
                    <a:pt x="1120038" y="39624"/>
                  </a:lnTo>
                  <a:lnTo>
                    <a:pt x="1120038" y="18288"/>
                  </a:lnTo>
                  <a:close/>
                </a:path>
                <a:path w="2472054" h="46355">
                  <a:moveTo>
                    <a:pt x="1176426" y="3048"/>
                  </a:moveTo>
                  <a:lnTo>
                    <a:pt x="1168806" y="3048"/>
                  </a:lnTo>
                  <a:lnTo>
                    <a:pt x="1161186" y="24384"/>
                  </a:lnTo>
                  <a:lnTo>
                    <a:pt x="1161186" y="27432"/>
                  </a:lnTo>
                  <a:lnTo>
                    <a:pt x="1158138" y="33528"/>
                  </a:lnTo>
                  <a:lnTo>
                    <a:pt x="1156614" y="30480"/>
                  </a:lnTo>
                  <a:lnTo>
                    <a:pt x="1156614" y="27432"/>
                  </a:lnTo>
                  <a:lnTo>
                    <a:pt x="1155090" y="24384"/>
                  </a:lnTo>
                  <a:lnTo>
                    <a:pt x="1149642" y="9144"/>
                  </a:lnTo>
                  <a:lnTo>
                    <a:pt x="1147470" y="3048"/>
                  </a:lnTo>
                  <a:lnTo>
                    <a:pt x="1141374" y="3048"/>
                  </a:lnTo>
                  <a:lnTo>
                    <a:pt x="1141374" y="44208"/>
                  </a:lnTo>
                  <a:lnTo>
                    <a:pt x="1145946" y="44208"/>
                  </a:lnTo>
                  <a:lnTo>
                    <a:pt x="1145946" y="12192"/>
                  </a:lnTo>
                  <a:lnTo>
                    <a:pt x="1144422" y="9144"/>
                  </a:lnTo>
                  <a:lnTo>
                    <a:pt x="1145946" y="9144"/>
                  </a:lnTo>
                  <a:lnTo>
                    <a:pt x="1148994" y="18288"/>
                  </a:lnTo>
                  <a:lnTo>
                    <a:pt x="1156614" y="39624"/>
                  </a:lnTo>
                  <a:lnTo>
                    <a:pt x="1159662" y="39624"/>
                  </a:lnTo>
                  <a:lnTo>
                    <a:pt x="1161834" y="33528"/>
                  </a:lnTo>
                  <a:lnTo>
                    <a:pt x="1167282" y="18288"/>
                  </a:lnTo>
                  <a:lnTo>
                    <a:pt x="1171854" y="9144"/>
                  </a:lnTo>
                  <a:lnTo>
                    <a:pt x="1171854" y="12192"/>
                  </a:lnTo>
                  <a:lnTo>
                    <a:pt x="1170330" y="18288"/>
                  </a:lnTo>
                  <a:lnTo>
                    <a:pt x="1170330" y="44208"/>
                  </a:lnTo>
                  <a:lnTo>
                    <a:pt x="1176426" y="44208"/>
                  </a:lnTo>
                  <a:lnTo>
                    <a:pt x="1176426" y="9144"/>
                  </a:lnTo>
                  <a:lnTo>
                    <a:pt x="1176426" y="3048"/>
                  </a:lnTo>
                  <a:close/>
                </a:path>
                <a:path w="2472054" h="46355">
                  <a:moveTo>
                    <a:pt x="1191768" y="13716"/>
                  </a:moveTo>
                  <a:lnTo>
                    <a:pt x="1187196" y="13716"/>
                  </a:lnTo>
                  <a:lnTo>
                    <a:pt x="1187196" y="44208"/>
                  </a:lnTo>
                  <a:lnTo>
                    <a:pt x="1191768" y="44208"/>
                  </a:lnTo>
                  <a:lnTo>
                    <a:pt x="1191768" y="13716"/>
                  </a:lnTo>
                  <a:close/>
                </a:path>
                <a:path w="2472054" h="46355">
                  <a:moveTo>
                    <a:pt x="1193292" y="1524"/>
                  </a:moveTo>
                  <a:lnTo>
                    <a:pt x="1191768" y="0"/>
                  </a:lnTo>
                  <a:lnTo>
                    <a:pt x="1187196" y="0"/>
                  </a:lnTo>
                  <a:lnTo>
                    <a:pt x="1185659" y="1524"/>
                  </a:lnTo>
                  <a:lnTo>
                    <a:pt x="1185659" y="6096"/>
                  </a:lnTo>
                  <a:lnTo>
                    <a:pt x="1187196" y="7620"/>
                  </a:lnTo>
                  <a:lnTo>
                    <a:pt x="1191768" y="7620"/>
                  </a:lnTo>
                  <a:lnTo>
                    <a:pt x="1193292" y="6096"/>
                  </a:lnTo>
                  <a:lnTo>
                    <a:pt x="1193292" y="1524"/>
                  </a:lnTo>
                  <a:close/>
                </a:path>
                <a:path w="2472054" h="46355">
                  <a:moveTo>
                    <a:pt x="1226820" y="16764"/>
                  </a:moveTo>
                  <a:lnTo>
                    <a:pt x="1223772" y="12192"/>
                  </a:lnTo>
                  <a:lnTo>
                    <a:pt x="1213104" y="12192"/>
                  </a:lnTo>
                  <a:lnTo>
                    <a:pt x="1207008" y="18288"/>
                  </a:lnTo>
                  <a:lnTo>
                    <a:pt x="1207008" y="13716"/>
                  </a:lnTo>
                  <a:lnTo>
                    <a:pt x="1202436" y="13716"/>
                  </a:lnTo>
                  <a:lnTo>
                    <a:pt x="1202436" y="44208"/>
                  </a:lnTo>
                  <a:lnTo>
                    <a:pt x="1207008" y="44208"/>
                  </a:lnTo>
                  <a:lnTo>
                    <a:pt x="1207008" y="21336"/>
                  </a:lnTo>
                  <a:lnTo>
                    <a:pt x="1210056" y="18288"/>
                  </a:lnTo>
                  <a:lnTo>
                    <a:pt x="1213104" y="16764"/>
                  </a:lnTo>
                  <a:lnTo>
                    <a:pt x="1219200" y="16764"/>
                  </a:lnTo>
                  <a:lnTo>
                    <a:pt x="1222248" y="19812"/>
                  </a:lnTo>
                  <a:lnTo>
                    <a:pt x="1222248" y="44208"/>
                  </a:lnTo>
                  <a:lnTo>
                    <a:pt x="1226820" y="44208"/>
                  </a:lnTo>
                  <a:lnTo>
                    <a:pt x="1226820" y="16764"/>
                  </a:lnTo>
                  <a:close/>
                </a:path>
                <a:path w="2472054" h="46355">
                  <a:moveTo>
                    <a:pt x="1260436" y="18288"/>
                  </a:moveTo>
                  <a:lnTo>
                    <a:pt x="1259293" y="16764"/>
                  </a:lnTo>
                  <a:lnTo>
                    <a:pt x="1255864" y="12192"/>
                  </a:lnTo>
                  <a:lnTo>
                    <a:pt x="1255864" y="19812"/>
                  </a:lnTo>
                  <a:lnTo>
                    <a:pt x="1255864" y="25908"/>
                  </a:lnTo>
                  <a:lnTo>
                    <a:pt x="1238999" y="25908"/>
                  </a:lnTo>
                  <a:lnTo>
                    <a:pt x="1240523" y="19812"/>
                  </a:lnTo>
                  <a:lnTo>
                    <a:pt x="1243571" y="16764"/>
                  </a:lnTo>
                  <a:lnTo>
                    <a:pt x="1252816" y="16764"/>
                  </a:lnTo>
                  <a:lnTo>
                    <a:pt x="1255864" y="19812"/>
                  </a:lnTo>
                  <a:lnTo>
                    <a:pt x="1255864" y="12192"/>
                  </a:lnTo>
                  <a:lnTo>
                    <a:pt x="1240523" y="12192"/>
                  </a:lnTo>
                  <a:lnTo>
                    <a:pt x="1234427" y="18288"/>
                  </a:lnTo>
                  <a:lnTo>
                    <a:pt x="1234427" y="39624"/>
                  </a:lnTo>
                  <a:lnTo>
                    <a:pt x="1240523" y="45732"/>
                  </a:lnTo>
                  <a:lnTo>
                    <a:pt x="1252816" y="45732"/>
                  </a:lnTo>
                  <a:lnTo>
                    <a:pt x="1257388" y="44196"/>
                  </a:lnTo>
                  <a:lnTo>
                    <a:pt x="1258912" y="41148"/>
                  </a:lnTo>
                  <a:lnTo>
                    <a:pt x="1257388" y="38100"/>
                  </a:lnTo>
                  <a:lnTo>
                    <a:pt x="1255864" y="39624"/>
                  </a:lnTo>
                  <a:lnTo>
                    <a:pt x="1252816" y="41148"/>
                  </a:lnTo>
                  <a:lnTo>
                    <a:pt x="1243571" y="41148"/>
                  </a:lnTo>
                  <a:lnTo>
                    <a:pt x="1240523" y="36576"/>
                  </a:lnTo>
                  <a:lnTo>
                    <a:pt x="1238999" y="30480"/>
                  </a:lnTo>
                  <a:lnTo>
                    <a:pt x="1260436" y="30480"/>
                  </a:lnTo>
                  <a:lnTo>
                    <a:pt x="1260436" y="25908"/>
                  </a:lnTo>
                  <a:lnTo>
                    <a:pt x="1260436" y="18288"/>
                  </a:lnTo>
                  <a:close/>
                </a:path>
                <a:path w="2472054" h="46355">
                  <a:moveTo>
                    <a:pt x="1274152" y="13716"/>
                  </a:moveTo>
                  <a:lnTo>
                    <a:pt x="1268056" y="13716"/>
                  </a:lnTo>
                  <a:lnTo>
                    <a:pt x="1268056" y="44208"/>
                  </a:lnTo>
                  <a:lnTo>
                    <a:pt x="1274152" y="44208"/>
                  </a:lnTo>
                  <a:lnTo>
                    <a:pt x="1274152" y="13716"/>
                  </a:lnTo>
                  <a:close/>
                </a:path>
                <a:path w="2472054" h="46355">
                  <a:moveTo>
                    <a:pt x="1274152" y="1524"/>
                  </a:moveTo>
                  <a:lnTo>
                    <a:pt x="1272628" y="0"/>
                  </a:lnTo>
                  <a:lnTo>
                    <a:pt x="1269580" y="0"/>
                  </a:lnTo>
                  <a:lnTo>
                    <a:pt x="1268056" y="1524"/>
                  </a:lnTo>
                  <a:lnTo>
                    <a:pt x="1268056" y="6096"/>
                  </a:lnTo>
                  <a:lnTo>
                    <a:pt x="1269580" y="7620"/>
                  </a:lnTo>
                  <a:lnTo>
                    <a:pt x="1272628" y="7620"/>
                  </a:lnTo>
                  <a:lnTo>
                    <a:pt x="1274152" y="6096"/>
                  </a:lnTo>
                  <a:lnTo>
                    <a:pt x="1274152" y="1524"/>
                  </a:lnTo>
                  <a:close/>
                </a:path>
                <a:path w="2472054" h="46355">
                  <a:moveTo>
                    <a:pt x="1300060" y="12192"/>
                  </a:moveTo>
                  <a:lnTo>
                    <a:pt x="1293964" y="12192"/>
                  </a:lnTo>
                  <a:lnTo>
                    <a:pt x="1290916" y="15240"/>
                  </a:lnTo>
                  <a:lnTo>
                    <a:pt x="1289392" y="19812"/>
                  </a:lnTo>
                  <a:lnTo>
                    <a:pt x="1287868" y="19812"/>
                  </a:lnTo>
                  <a:lnTo>
                    <a:pt x="1287868" y="13716"/>
                  </a:lnTo>
                  <a:lnTo>
                    <a:pt x="1283296" y="13716"/>
                  </a:lnTo>
                  <a:lnTo>
                    <a:pt x="1283296" y="44208"/>
                  </a:lnTo>
                  <a:lnTo>
                    <a:pt x="1289392" y="44208"/>
                  </a:lnTo>
                  <a:lnTo>
                    <a:pt x="1289392" y="24384"/>
                  </a:lnTo>
                  <a:lnTo>
                    <a:pt x="1290916" y="19812"/>
                  </a:lnTo>
                  <a:lnTo>
                    <a:pt x="1293964" y="16764"/>
                  </a:lnTo>
                  <a:lnTo>
                    <a:pt x="1298536" y="16764"/>
                  </a:lnTo>
                  <a:lnTo>
                    <a:pt x="1300060" y="18288"/>
                  </a:lnTo>
                  <a:lnTo>
                    <a:pt x="1300060" y="16764"/>
                  </a:lnTo>
                  <a:lnTo>
                    <a:pt x="1300060" y="12192"/>
                  </a:lnTo>
                  <a:close/>
                </a:path>
                <a:path w="2472054" h="46355">
                  <a:moveTo>
                    <a:pt x="1332166" y="18288"/>
                  </a:moveTo>
                  <a:lnTo>
                    <a:pt x="1330261" y="16764"/>
                  </a:lnTo>
                  <a:lnTo>
                    <a:pt x="1326070" y="13411"/>
                  </a:lnTo>
                  <a:lnTo>
                    <a:pt x="1326070" y="21336"/>
                  </a:lnTo>
                  <a:lnTo>
                    <a:pt x="1326070" y="36576"/>
                  </a:lnTo>
                  <a:lnTo>
                    <a:pt x="1323022" y="41148"/>
                  </a:lnTo>
                  <a:lnTo>
                    <a:pt x="1312252" y="41148"/>
                  </a:lnTo>
                  <a:lnTo>
                    <a:pt x="1307680" y="36576"/>
                  </a:lnTo>
                  <a:lnTo>
                    <a:pt x="1307680" y="21336"/>
                  </a:lnTo>
                  <a:lnTo>
                    <a:pt x="1312252" y="16764"/>
                  </a:lnTo>
                  <a:lnTo>
                    <a:pt x="1323022" y="16764"/>
                  </a:lnTo>
                  <a:lnTo>
                    <a:pt x="1326070" y="21336"/>
                  </a:lnTo>
                  <a:lnTo>
                    <a:pt x="1326070" y="13411"/>
                  </a:lnTo>
                  <a:lnTo>
                    <a:pt x="1324546" y="12192"/>
                  </a:lnTo>
                  <a:lnTo>
                    <a:pt x="1309204" y="12192"/>
                  </a:lnTo>
                  <a:lnTo>
                    <a:pt x="1303108" y="18288"/>
                  </a:lnTo>
                  <a:lnTo>
                    <a:pt x="1303108" y="39624"/>
                  </a:lnTo>
                  <a:lnTo>
                    <a:pt x="1309204" y="45732"/>
                  </a:lnTo>
                  <a:lnTo>
                    <a:pt x="1324546" y="45732"/>
                  </a:lnTo>
                  <a:lnTo>
                    <a:pt x="1330261" y="41148"/>
                  </a:lnTo>
                  <a:lnTo>
                    <a:pt x="1332166" y="39624"/>
                  </a:lnTo>
                  <a:lnTo>
                    <a:pt x="1332166" y="18288"/>
                  </a:lnTo>
                  <a:close/>
                </a:path>
                <a:path w="2472054" h="46355">
                  <a:moveTo>
                    <a:pt x="2440013" y="39636"/>
                  </a:moveTo>
                  <a:lnTo>
                    <a:pt x="2430780" y="39636"/>
                  </a:lnTo>
                  <a:lnTo>
                    <a:pt x="2430780" y="4584"/>
                  </a:lnTo>
                  <a:lnTo>
                    <a:pt x="2424684" y="4584"/>
                  </a:lnTo>
                  <a:lnTo>
                    <a:pt x="2421636" y="6108"/>
                  </a:lnTo>
                  <a:lnTo>
                    <a:pt x="2418588" y="6108"/>
                  </a:lnTo>
                  <a:lnTo>
                    <a:pt x="2418588" y="10680"/>
                  </a:lnTo>
                  <a:lnTo>
                    <a:pt x="2426208" y="10680"/>
                  </a:lnTo>
                  <a:lnTo>
                    <a:pt x="2426208" y="39636"/>
                  </a:lnTo>
                  <a:lnTo>
                    <a:pt x="2417064" y="39636"/>
                  </a:lnTo>
                  <a:lnTo>
                    <a:pt x="2417064" y="44208"/>
                  </a:lnTo>
                  <a:lnTo>
                    <a:pt x="2440013" y="44208"/>
                  </a:lnTo>
                  <a:lnTo>
                    <a:pt x="2440013" y="39636"/>
                  </a:lnTo>
                  <a:close/>
                </a:path>
                <a:path w="2472054" h="46355">
                  <a:moveTo>
                    <a:pt x="2472017" y="22872"/>
                  </a:moveTo>
                  <a:lnTo>
                    <a:pt x="2465921" y="18300"/>
                  </a:lnTo>
                  <a:lnTo>
                    <a:pt x="2456777" y="18300"/>
                  </a:lnTo>
                  <a:lnTo>
                    <a:pt x="2455253" y="19824"/>
                  </a:lnTo>
                  <a:lnTo>
                    <a:pt x="2452205" y="19824"/>
                  </a:lnTo>
                  <a:lnTo>
                    <a:pt x="2453729" y="7632"/>
                  </a:lnTo>
                  <a:lnTo>
                    <a:pt x="2468969" y="7632"/>
                  </a:lnTo>
                  <a:lnTo>
                    <a:pt x="2468969" y="4584"/>
                  </a:lnTo>
                  <a:lnTo>
                    <a:pt x="2449157" y="4584"/>
                  </a:lnTo>
                  <a:lnTo>
                    <a:pt x="2447633" y="22872"/>
                  </a:lnTo>
                  <a:lnTo>
                    <a:pt x="2450681" y="24396"/>
                  </a:lnTo>
                  <a:lnTo>
                    <a:pt x="2453729" y="22872"/>
                  </a:lnTo>
                  <a:lnTo>
                    <a:pt x="2462873" y="22872"/>
                  </a:lnTo>
                  <a:lnTo>
                    <a:pt x="2465921" y="25920"/>
                  </a:lnTo>
                  <a:lnTo>
                    <a:pt x="2465921" y="36588"/>
                  </a:lnTo>
                  <a:lnTo>
                    <a:pt x="2462873" y="41160"/>
                  </a:lnTo>
                  <a:lnTo>
                    <a:pt x="2452205" y="41160"/>
                  </a:lnTo>
                  <a:lnTo>
                    <a:pt x="2447633" y="36588"/>
                  </a:lnTo>
                  <a:lnTo>
                    <a:pt x="2444585" y="39636"/>
                  </a:lnTo>
                  <a:lnTo>
                    <a:pt x="2447633" y="42684"/>
                  </a:lnTo>
                  <a:lnTo>
                    <a:pt x="2452205" y="45732"/>
                  </a:lnTo>
                  <a:lnTo>
                    <a:pt x="2458301" y="45732"/>
                  </a:lnTo>
                  <a:lnTo>
                    <a:pt x="2464397" y="45732"/>
                  </a:lnTo>
                  <a:lnTo>
                    <a:pt x="2472017" y="39636"/>
                  </a:lnTo>
                  <a:lnTo>
                    <a:pt x="2472017" y="228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" name="object 19"/>
            <p:cNvSpPr/>
            <p:nvPr/>
          </p:nvSpPr>
          <p:spPr>
            <a:xfrm>
              <a:off x="3159870" y="3298612"/>
              <a:ext cx="3234419" cy="6367"/>
            </a:xfrm>
            <a:custGeom>
              <a:avLst/>
              <a:gdLst/>
              <a:ahLst/>
              <a:cxnLst/>
              <a:rect l="l" t="t" r="r" b="b"/>
              <a:pathLst>
                <a:path w="2580640" h="5080">
                  <a:moveTo>
                    <a:pt x="17068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0688" y="4572"/>
                  </a:lnTo>
                  <a:lnTo>
                    <a:pt x="170688" y="0"/>
                  </a:lnTo>
                  <a:close/>
                </a:path>
                <a:path w="2580640" h="5080">
                  <a:moveTo>
                    <a:pt x="2580132" y="0"/>
                  </a:moveTo>
                  <a:lnTo>
                    <a:pt x="259080" y="0"/>
                  </a:lnTo>
                  <a:lnTo>
                    <a:pt x="259080" y="4572"/>
                  </a:lnTo>
                  <a:lnTo>
                    <a:pt x="2580132" y="4572"/>
                  </a:lnTo>
                  <a:lnTo>
                    <a:pt x="2580132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" name="object 20"/>
            <p:cNvSpPr/>
            <p:nvPr/>
          </p:nvSpPr>
          <p:spPr>
            <a:xfrm>
              <a:off x="3243420" y="3178881"/>
              <a:ext cx="3092754" cy="58099"/>
            </a:xfrm>
            <a:custGeom>
              <a:avLst/>
              <a:gdLst/>
              <a:ahLst/>
              <a:cxnLst/>
              <a:rect l="l" t="t" r="r" b="b"/>
              <a:pathLst>
                <a:path w="2467610" h="46355">
                  <a:moveTo>
                    <a:pt x="25920" y="29044"/>
                  </a:moveTo>
                  <a:lnTo>
                    <a:pt x="22872" y="24472"/>
                  </a:lnTo>
                  <a:lnTo>
                    <a:pt x="18300" y="22948"/>
                  </a:lnTo>
                  <a:lnTo>
                    <a:pt x="21348" y="21424"/>
                  </a:lnTo>
                  <a:lnTo>
                    <a:pt x="24396" y="18376"/>
                  </a:lnTo>
                  <a:lnTo>
                    <a:pt x="24396" y="7708"/>
                  </a:lnTo>
                  <a:lnTo>
                    <a:pt x="19824" y="3048"/>
                  </a:lnTo>
                  <a:lnTo>
                    <a:pt x="7620" y="3048"/>
                  </a:lnTo>
                  <a:lnTo>
                    <a:pt x="4572" y="6184"/>
                  </a:lnTo>
                  <a:lnTo>
                    <a:pt x="1524" y="9232"/>
                  </a:lnTo>
                  <a:lnTo>
                    <a:pt x="4572" y="12280"/>
                  </a:lnTo>
                  <a:lnTo>
                    <a:pt x="6096" y="9232"/>
                  </a:lnTo>
                  <a:lnTo>
                    <a:pt x="9144" y="7708"/>
                  </a:lnTo>
                  <a:lnTo>
                    <a:pt x="16776" y="7708"/>
                  </a:lnTo>
                  <a:lnTo>
                    <a:pt x="19824" y="10756"/>
                  </a:lnTo>
                  <a:lnTo>
                    <a:pt x="19824" y="18376"/>
                  </a:lnTo>
                  <a:lnTo>
                    <a:pt x="16776" y="21424"/>
                  </a:lnTo>
                  <a:lnTo>
                    <a:pt x="7620" y="21424"/>
                  </a:lnTo>
                  <a:lnTo>
                    <a:pt x="7620" y="25996"/>
                  </a:lnTo>
                  <a:lnTo>
                    <a:pt x="18300" y="25996"/>
                  </a:lnTo>
                  <a:lnTo>
                    <a:pt x="21348" y="29044"/>
                  </a:lnTo>
                  <a:lnTo>
                    <a:pt x="21348" y="38188"/>
                  </a:lnTo>
                  <a:lnTo>
                    <a:pt x="18300" y="41236"/>
                  </a:lnTo>
                  <a:lnTo>
                    <a:pt x="7620" y="41236"/>
                  </a:lnTo>
                  <a:lnTo>
                    <a:pt x="3048" y="36664"/>
                  </a:lnTo>
                  <a:lnTo>
                    <a:pt x="0" y="39712"/>
                  </a:lnTo>
                  <a:lnTo>
                    <a:pt x="6096" y="45821"/>
                  </a:lnTo>
                  <a:lnTo>
                    <a:pt x="19824" y="45821"/>
                  </a:lnTo>
                  <a:lnTo>
                    <a:pt x="25920" y="41236"/>
                  </a:lnTo>
                  <a:lnTo>
                    <a:pt x="25920" y="29044"/>
                  </a:lnTo>
                  <a:close/>
                </a:path>
                <a:path w="2467610" h="46355">
                  <a:moveTo>
                    <a:pt x="250228" y="27520"/>
                  </a:moveTo>
                  <a:lnTo>
                    <a:pt x="248704" y="25996"/>
                  </a:lnTo>
                  <a:lnTo>
                    <a:pt x="247180" y="24472"/>
                  </a:lnTo>
                  <a:lnTo>
                    <a:pt x="245656" y="24091"/>
                  </a:lnTo>
                  <a:lnTo>
                    <a:pt x="245656" y="27520"/>
                  </a:lnTo>
                  <a:lnTo>
                    <a:pt x="245656" y="38188"/>
                  </a:lnTo>
                  <a:lnTo>
                    <a:pt x="241084" y="41236"/>
                  </a:lnTo>
                  <a:lnTo>
                    <a:pt x="225844" y="41236"/>
                  </a:lnTo>
                  <a:lnTo>
                    <a:pt x="225844" y="25996"/>
                  </a:lnTo>
                  <a:lnTo>
                    <a:pt x="241084" y="25996"/>
                  </a:lnTo>
                  <a:lnTo>
                    <a:pt x="245656" y="27520"/>
                  </a:lnTo>
                  <a:lnTo>
                    <a:pt x="245656" y="24091"/>
                  </a:lnTo>
                  <a:lnTo>
                    <a:pt x="241084" y="22948"/>
                  </a:lnTo>
                  <a:lnTo>
                    <a:pt x="245656" y="21424"/>
                  </a:lnTo>
                  <a:lnTo>
                    <a:pt x="247180" y="18376"/>
                  </a:lnTo>
                  <a:lnTo>
                    <a:pt x="247180" y="7708"/>
                  </a:lnTo>
                  <a:lnTo>
                    <a:pt x="247180" y="6184"/>
                  </a:lnTo>
                  <a:lnTo>
                    <a:pt x="242608" y="4660"/>
                  </a:lnTo>
                  <a:lnTo>
                    <a:pt x="242608" y="9232"/>
                  </a:lnTo>
                  <a:lnTo>
                    <a:pt x="242608" y="18376"/>
                  </a:lnTo>
                  <a:lnTo>
                    <a:pt x="239560" y="21424"/>
                  </a:lnTo>
                  <a:lnTo>
                    <a:pt x="225844" y="21424"/>
                  </a:lnTo>
                  <a:lnTo>
                    <a:pt x="225844" y="7708"/>
                  </a:lnTo>
                  <a:lnTo>
                    <a:pt x="239560" y="7708"/>
                  </a:lnTo>
                  <a:lnTo>
                    <a:pt x="242608" y="9232"/>
                  </a:lnTo>
                  <a:lnTo>
                    <a:pt x="242608" y="4660"/>
                  </a:lnTo>
                  <a:lnTo>
                    <a:pt x="221272" y="4660"/>
                  </a:lnTo>
                  <a:lnTo>
                    <a:pt x="221272" y="45821"/>
                  </a:lnTo>
                  <a:lnTo>
                    <a:pt x="244132" y="45821"/>
                  </a:lnTo>
                  <a:lnTo>
                    <a:pt x="250228" y="41236"/>
                  </a:lnTo>
                  <a:lnTo>
                    <a:pt x="250228" y="27520"/>
                  </a:lnTo>
                  <a:close/>
                </a:path>
                <a:path w="2467610" h="46355">
                  <a:moveTo>
                    <a:pt x="274612" y="13804"/>
                  </a:moveTo>
                  <a:lnTo>
                    <a:pt x="268516" y="13804"/>
                  </a:lnTo>
                  <a:lnTo>
                    <a:pt x="262420" y="19900"/>
                  </a:lnTo>
                  <a:lnTo>
                    <a:pt x="262420" y="15328"/>
                  </a:lnTo>
                  <a:lnTo>
                    <a:pt x="257848" y="15328"/>
                  </a:lnTo>
                  <a:lnTo>
                    <a:pt x="257848" y="45821"/>
                  </a:lnTo>
                  <a:lnTo>
                    <a:pt x="262420" y="45821"/>
                  </a:lnTo>
                  <a:lnTo>
                    <a:pt x="262420" y="25996"/>
                  </a:lnTo>
                  <a:lnTo>
                    <a:pt x="265468" y="19900"/>
                  </a:lnTo>
                  <a:lnTo>
                    <a:pt x="268516" y="18376"/>
                  </a:lnTo>
                  <a:lnTo>
                    <a:pt x="273088" y="18376"/>
                  </a:lnTo>
                  <a:lnTo>
                    <a:pt x="274612" y="19900"/>
                  </a:lnTo>
                  <a:lnTo>
                    <a:pt x="274612" y="18376"/>
                  </a:lnTo>
                  <a:lnTo>
                    <a:pt x="274612" y="13804"/>
                  </a:lnTo>
                  <a:close/>
                </a:path>
                <a:path w="2467610" h="46355">
                  <a:moveTo>
                    <a:pt x="300621" y="21424"/>
                  </a:moveTo>
                  <a:lnTo>
                    <a:pt x="296049" y="21424"/>
                  </a:lnTo>
                  <a:lnTo>
                    <a:pt x="296049" y="25996"/>
                  </a:lnTo>
                  <a:lnTo>
                    <a:pt x="296049" y="29044"/>
                  </a:lnTo>
                  <a:lnTo>
                    <a:pt x="296049" y="38188"/>
                  </a:lnTo>
                  <a:lnTo>
                    <a:pt x="293001" y="41236"/>
                  </a:lnTo>
                  <a:lnTo>
                    <a:pt x="289953" y="42760"/>
                  </a:lnTo>
                  <a:lnTo>
                    <a:pt x="283756" y="42760"/>
                  </a:lnTo>
                  <a:lnTo>
                    <a:pt x="282232" y="41236"/>
                  </a:lnTo>
                  <a:lnTo>
                    <a:pt x="282232" y="33616"/>
                  </a:lnTo>
                  <a:lnTo>
                    <a:pt x="285280" y="30568"/>
                  </a:lnTo>
                  <a:lnTo>
                    <a:pt x="296049" y="29044"/>
                  </a:lnTo>
                  <a:lnTo>
                    <a:pt x="296049" y="25996"/>
                  </a:lnTo>
                  <a:lnTo>
                    <a:pt x="282232" y="27520"/>
                  </a:lnTo>
                  <a:lnTo>
                    <a:pt x="276136" y="30568"/>
                  </a:lnTo>
                  <a:lnTo>
                    <a:pt x="276136" y="42760"/>
                  </a:lnTo>
                  <a:lnTo>
                    <a:pt x="280708" y="45821"/>
                  </a:lnTo>
                  <a:lnTo>
                    <a:pt x="289953" y="45821"/>
                  </a:lnTo>
                  <a:lnTo>
                    <a:pt x="293001" y="44284"/>
                  </a:lnTo>
                  <a:lnTo>
                    <a:pt x="294525" y="42760"/>
                  </a:lnTo>
                  <a:lnTo>
                    <a:pt x="296049" y="41236"/>
                  </a:lnTo>
                  <a:lnTo>
                    <a:pt x="296049" y="45821"/>
                  </a:lnTo>
                  <a:lnTo>
                    <a:pt x="300621" y="45821"/>
                  </a:lnTo>
                  <a:lnTo>
                    <a:pt x="300621" y="41236"/>
                  </a:lnTo>
                  <a:lnTo>
                    <a:pt x="300621" y="29044"/>
                  </a:lnTo>
                  <a:lnTo>
                    <a:pt x="300621" y="21424"/>
                  </a:lnTo>
                  <a:close/>
                </a:path>
                <a:path w="2467610" h="46355">
                  <a:moveTo>
                    <a:pt x="300621" y="18376"/>
                  </a:moveTo>
                  <a:lnTo>
                    <a:pt x="297573" y="13804"/>
                  </a:lnTo>
                  <a:lnTo>
                    <a:pt x="285280" y="13804"/>
                  </a:lnTo>
                  <a:lnTo>
                    <a:pt x="280708" y="16852"/>
                  </a:lnTo>
                  <a:lnTo>
                    <a:pt x="277660" y="18376"/>
                  </a:lnTo>
                  <a:lnTo>
                    <a:pt x="285280" y="18376"/>
                  </a:lnTo>
                  <a:lnTo>
                    <a:pt x="294525" y="18376"/>
                  </a:lnTo>
                  <a:lnTo>
                    <a:pt x="300621" y="18376"/>
                  </a:lnTo>
                  <a:close/>
                </a:path>
                <a:path w="2467610" h="46355">
                  <a:moveTo>
                    <a:pt x="331101" y="41249"/>
                  </a:moveTo>
                  <a:lnTo>
                    <a:pt x="314337" y="41249"/>
                  </a:lnTo>
                  <a:lnTo>
                    <a:pt x="329577" y="16865"/>
                  </a:lnTo>
                  <a:lnTo>
                    <a:pt x="329577" y="15341"/>
                  </a:lnTo>
                  <a:lnTo>
                    <a:pt x="308241" y="15341"/>
                  </a:lnTo>
                  <a:lnTo>
                    <a:pt x="308241" y="18389"/>
                  </a:lnTo>
                  <a:lnTo>
                    <a:pt x="323481" y="18389"/>
                  </a:lnTo>
                  <a:lnTo>
                    <a:pt x="306717" y="42773"/>
                  </a:lnTo>
                  <a:lnTo>
                    <a:pt x="306717" y="45821"/>
                  </a:lnTo>
                  <a:lnTo>
                    <a:pt x="331101" y="45821"/>
                  </a:lnTo>
                  <a:lnTo>
                    <a:pt x="331101" y="41249"/>
                  </a:lnTo>
                  <a:close/>
                </a:path>
                <a:path w="2467610" h="46355">
                  <a:moveTo>
                    <a:pt x="341769" y="15328"/>
                  </a:moveTo>
                  <a:lnTo>
                    <a:pt x="337197" y="15328"/>
                  </a:lnTo>
                  <a:lnTo>
                    <a:pt x="337197" y="45821"/>
                  </a:lnTo>
                  <a:lnTo>
                    <a:pt x="341769" y="45821"/>
                  </a:lnTo>
                  <a:lnTo>
                    <a:pt x="341769" y="15328"/>
                  </a:lnTo>
                  <a:close/>
                </a:path>
                <a:path w="2467610" h="46355">
                  <a:moveTo>
                    <a:pt x="343293" y="3136"/>
                  </a:moveTo>
                  <a:lnTo>
                    <a:pt x="341769" y="1612"/>
                  </a:lnTo>
                  <a:lnTo>
                    <a:pt x="337197" y="1612"/>
                  </a:lnTo>
                  <a:lnTo>
                    <a:pt x="335661" y="3136"/>
                  </a:lnTo>
                  <a:lnTo>
                    <a:pt x="335661" y="7708"/>
                  </a:lnTo>
                  <a:lnTo>
                    <a:pt x="343293" y="7708"/>
                  </a:lnTo>
                  <a:lnTo>
                    <a:pt x="343293" y="3136"/>
                  </a:lnTo>
                  <a:close/>
                </a:path>
                <a:path w="2467610" h="46355">
                  <a:moveTo>
                    <a:pt x="361581" y="45821"/>
                  </a:moveTo>
                  <a:lnTo>
                    <a:pt x="360057" y="41236"/>
                  </a:lnTo>
                  <a:lnTo>
                    <a:pt x="358533" y="41236"/>
                  </a:lnTo>
                  <a:lnTo>
                    <a:pt x="358533" y="0"/>
                  </a:lnTo>
                  <a:lnTo>
                    <a:pt x="352425" y="0"/>
                  </a:lnTo>
                  <a:lnTo>
                    <a:pt x="352425" y="44284"/>
                  </a:lnTo>
                  <a:lnTo>
                    <a:pt x="353949" y="45821"/>
                  </a:lnTo>
                  <a:lnTo>
                    <a:pt x="361581" y="45821"/>
                  </a:lnTo>
                  <a:close/>
                </a:path>
                <a:path w="2467610" h="46355">
                  <a:moveTo>
                    <a:pt x="900315" y="39725"/>
                  </a:moveTo>
                  <a:lnTo>
                    <a:pt x="897267" y="36677"/>
                  </a:lnTo>
                  <a:lnTo>
                    <a:pt x="894219" y="39725"/>
                  </a:lnTo>
                  <a:lnTo>
                    <a:pt x="891171" y="41249"/>
                  </a:lnTo>
                  <a:lnTo>
                    <a:pt x="878979" y="41249"/>
                  </a:lnTo>
                  <a:lnTo>
                    <a:pt x="874306" y="33629"/>
                  </a:lnTo>
                  <a:lnTo>
                    <a:pt x="874306" y="13817"/>
                  </a:lnTo>
                  <a:lnTo>
                    <a:pt x="880503" y="6197"/>
                  </a:lnTo>
                  <a:lnTo>
                    <a:pt x="891171" y="6197"/>
                  </a:lnTo>
                  <a:lnTo>
                    <a:pt x="895743" y="10769"/>
                  </a:lnTo>
                  <a:lnTo>
                    <a:pt x="898791" y="7721"/>
                  </a:lnTo>
                  <a:lnTo>
                    <a:pt x="897267" y="4572"/>
                  </a:lnTo>
                  <a:lnTo>
                    <a:pt x="892695" y="1524"/>
                  </a:lnTo>
                  <a:lnTo>
                    <a:pt x="888123" y="1524"/>
                  </a:lnTo>
                  <a:lnTo>
                    <a:pt x="880745" y="3187"/>
                  </a:lnTo>
                  <a:lnTo>
                    <a:pt x="874928" y="7861"/>
                  </a:lnTo>
                  <a:lnTo>
                    <a:pt x="871105" y="15100"/>
                  </a:lnTo>
                  <a:lnTo>
                    <a:pt x="869734" y="24485"/>
                  </a:lnTo>
                  <a:lnTo>
                    <a:pt x="871080" y="32956"/>
                  </a:lnTo>
                  <a:lnTo>
                    <a:pt x="874737" y="39725"/>
                  </a:lnTo>
                  <a:lnTo>
                    <a:pt x="880097" y="44196"/>
                  </a:lnTo>
                  <a:lnTo>
                    <a:pt x="886599" y="45821"/>
                  </a:lnTo>
                  <a:lnTo>
                    <a:pt x="892695" y="45821"/>
                  </a:lnTo>
                  <a:lnTo>
                    <a:pt x="897267" y="42773"/>
                  </a:lnTo>
                  <a:lnTo>
                    <a:pt x="900315" y="39725"/>
                  </a:lnTo>
                  <a:close/>
                </a:path>
                <a:path w="2467610" h="46355">
                  <a:moveTo>
                    <a:pt x="933843" y="18376"/>
                  </a:moveTo>
                  <a:lnTo>
                    <a:pt x="931303" y="16852"/>
                  </a:lnTo>
                  <a:lnTo>
                    <a:pt x="927747" y="14719"/>
                  </a:lnTo>
                  <a:lnTo>
                    <a:pt x="927747" y="22948"/>
                  </a:lnTo>
                  <a:lnTo>
                    <a:pt x="927747" y="36664"/>
                  </a:lnTo>
                  <a:lnTo>
                    <a:pt x="924699" y="41236"/>
                  </a:lnTo>
                  <a:lnTo>
                    <a:pt x="914019" y="41236"/>
                  </a:lnTo>
                  <a:lnTo>
                    <a:pt x="910971" y="36664"/>
                  </a:lnTo>
                  <a:lnTo>
                    <a:pt x="910971" y="22948"/>
                  </a:lnTo>
                  <a:lnTo>
                    <a:pt x="914019" y="16852"/>
                  </a:lnTo>
                  <a:lnTo>
                    <a:pt x="924699" y="16852"/>
                  </a:lnTo>
                  <a:lnTo>
                    <a:pt x="927747" y="22948"/>
                  </a:lnTo>
                  <a:lnTo>
                    <a:pt x="927747" y="14719"/>
                  </a:lnTo>
                  <a:lnTo>
                    <a:pt x="926223" y="13804"/>
                  </a:lnTo>
                  <a:lnTo>
                    <a:pt x="910971" y="13804"/>
                  </a:lnTo>
                  <a:lnTo>
                    <a:pt x="904786" y="18376"/>
                  </a:lnTo>
                  <a:lnTo>
                    <a:pt x="904786" y="39712"/>
                  </a:lnTo>
                  <a:lnTo>
                    <a:pt x="910971" y="45821"/>
                  </a:lnTo>
                  <a:lnTo>
                    <a:pt x="926223" y="45821"/>
                  </a:lnTo>
                  <a:lnTo>
                    <a:pt x="931938" y="41236"/>
                  </a:lnTo>
                  <a:lnTo>
                    <a:pt x="933843" y="39712"/>
                  </a:lnTo>
                  <a:lnTo>
                    <a:pt x="933843" y="18376"/>
                  </a:lnTo>
                  <a:close/>
                </a:path>
                <a:path w="2467610" h="46355">
                  <a:moveTo>
                    <a:pt x="984224" y="16852"/>
                  </a:moveTo>
                  <a:lnTo>
                    <a:pt x="981176" y="13804"/>
                  </a:lnTo>
                  <a:lnTo>
                    <a:pt x="970508" y="13804"/>
                  </a:lnTo>
                  <a:lnTo>
                    <a:pt x="967460" y="15328"/>
                  </a:lnTo>
                  <a:lnTo>
                    <a:pt x="964412" y="18376"/>
                  </a:lnTo>
                  <a:lnTo>
                    <a:pt x="963650" y="16852"/>
                  </a:lnTo>
                  <a:lnTo>
                    <a:pt x="962888" y="15328"/>
                  </a:lnTo>
                  <a:lnTo>
                    <a:pt x="961364" y="13804"/>
                  </a:lnTo>
                  <a:lnTo>
                    <a:pt x="952220" y="13804"/>
                  </a:lnTo>
                  <a:lnTo>
                    <a:pt x="949083" y="15328"/>
                  </a:lnTo>
                  <a:lnTo>
                    <a:pt x="946035" y="18376"/>
                  </a:lnTo>
                  <a:lnTo>
                    <a:pt x="946035" y="13804"/>
                  </a:lnTo>
                  <a:lnTo>
                    <a:pt x="941463" y="13804"/>
                  </a:lnTo>
                  <a:lnTo>
                    <a:pt x="941463" y="44297"/>
                  </a:lnTo>
                  <a:lnTo>
                    <a:pt x="946035" y="44297"/>
                  </a:lnTo>
                  <a:lnTo>
                    <a:pt x="946035" y="22948"/>
                  </a:lnTo>
                  <a:lnTo>
                    <a:pt x="949083" y="19900"/>
                  </a:lnTo>
                  <a:lnTo>
                    <a:pt x="950645" y="18376"/>
                  </a:lnTo>
                  <a:lnTo>
                    <a:pt x="952220" y="16852"/>
                  </a:lnTo>
                  <a:lnTo>
                    <a:pt x="958316" y="16852"/>
                  </a:lnTo>
                  <a:lnTo>
                    <a:pt x="959840" y="19900"/>
                  </a:lnTo>
                  <a:lnTo>
                    <a:pt x="959840" y="44297"/>
                  </a:lnTo>
                  <a:lnTo>
                    <a:pt x="965936" y="44297"/>
                  </a:lnTo>
                  <a:lnTo>
                    <a:pt x="965936" y="22948"/>
                  </a:lnTo>
                  <a:lnTo>
                    <a:pt x="968984" y="19900"/>
                  </a:lnTo>
                  <a:lnTo>
                    <a:pt x="969746" y="18376"/>
                  </a:lnTo>
                  <a:lnTo>
                    <a:pt x="970508" y="16852"/>
                  </a:lnTo>
                  <a:lnTo>
                    <a:pt x="976604" y="16852"/>
                  </a:lnTo>
                  <a:lnTo>
                    <a:pt x="979652" y="19900"/>
                  </a:lnTo>
                  <a:lnTo>
                    <a:pt x="979652" y="44297"/>
                  </a:lnTo>
                  <a:lnTo>
                    <a:pt x="984224" y="44297"/>
                  </a:lnTo>
                  <a:lnTo>
                    <a:pt x="984224" y="16852"/>
                  </a:lnTo>
                  <a:close/>
                </a:path>
                <a:path w="2467610" h="46355">
                  <a:moveTo>
                    <a:pt x="1017854" y="18376"/>
                  </a:moveTo>
                  <a:lnTo>
                    <a:pt x="1016292" y="16852"/>
                  </a:lnTo>
                  <a:lnTo>
                    <a:pt x="1013180" y="13804"/>
                  </a:lnTo>
                  <a:lnTo>
                    <a:pt x="1013180" y="19900"/>
                  </a:lnTo>
                  <a:lnTo>
                    <a:pt x="1013180" y="25996"/>
                  </a:lnTo>
                  <a:lnTo>
                    <a:pt x="996416" y="25996"/>
                  </a:lnTo>
                  <a:lnTo>
                    <a:pt x="997940" y="21424"/>
                  </a:lnTo>
                  <a:lnTo>
                    <a:pt x="1000988" y="16852"/>
                  </a:lnTo>
                  <a:lnTo>
                    <a:pt x="1010132" y="16852"/>
                  </a:lnTo>
                  <a:lnTo>
                    <a:pt x="1013180" y="19900"/>
                  </a:lnTo>
                  <a:lnTo>
                    <a:pt x="1013180" y="13804"/>
                  </a:lnTo>
                  <a:lnTo>
                    <a:pt x="997940" y="13804"/>
                  </a:lnTo>
                  <a:lnTo>
                    <a:pt x="991844" y="19900"/>
                  </a:lnTo>
                  <a:lnTo>
                    <a:pt x="991844" y="39712"/>
                  </a:lnTo>
                  <a:lnTo>
                    <a:pt x="997940" y="45821"/>
                  </a:lnTo>
                  <a:lnTo>
                    <a:pt x="1010132" y="45821"/>
                  </a:lnTo>
                  <a:lnTo>
                    <a:pt x="1014704" y="44284"/>
                  </a:lnTo>
                  <a:lnTo>
                    <a:pt x="1016228" y="42760"/>
                  </a:lnTo>
                  <a:lnTo>
                    <a:pt x="1015720" y="41236"/>
                  </a:lnTo>
                  <a:lnTo>
                    <a:pt x="1014704" y="38188"/>
                  </a:lnTo>
                  <a:lnTo>
                    <a:pt x="1013180" y="39712"/>
                  </a:lnTo>
                  <a:lnTo>
                    <a:pt x="1010132" y="41236"/>
                  </a:lnTo>
                  <a:lnTo>
                    <a:pt x="1000988" y="41236"/>
                  </a:lnTo>
                  <a:lnTo>
                    <a:pt x="997940" y="36664"/>
                  </a:lnTo>
                  <a:lnTo>
                    <a:pt x="996416" y="30568"/>
                  </a:lnTo>
                  <a:lnTo>
                    <a:pt x="1017854" y="30568"/>
                  </a:lnTo>
                  <a:lnTo>
                    <a:pt x="1017854" y="25996"/>
                  </a:lnTo>
                  <a:lnTo>
                    <a:pt x="1017854" y="18376"/>
                  </a:lnTo>
                  <a:close/>
                </a:path>
                <a:path w="2467610" h="46355">
                  <a:moveTo>
                    <a:pt x="1042327" y="13804"/>
                  </a:moveTo>
                  <a:lnTo>
                    <a:pt x="1036231" y="13804"/>
                  </a:lnTo>
                  <a:lnTo>
                    <a:pt x="1033094" y="15328"/>
                  </a:lnTo>
                  <a:lnTo>
                    <a:pt x="1030046" y="19900"/>
                  </a:lnTo>
                  <a:lnTo>
                    <a:pt x="1030046" y="13804"/>
                  </a:lnTo>
                  <a:lnTo>
                    <a:pt x="1025474" y="13804"/>
                  </a:lnTo>
                  <a:lnTo>
                    <a:pt x="1025474" y="44297"/>
                  </a:lnTo>
                  <a:lnTo>
                    <a:pt x="1030046" y="44297"/>
                  </a:lnTo>
                  <a:lnTo>
                    <a:pt x="1030046" y="24472"/>
                  </a:lnTo>
                  <a:lnTo>
                    <a:pt x="1033094" y="19900"/>
                  </a:lnTo>
                  <a:lnTo>
                    <a:pt x="1036231" y="18376"/>
                  </a:lnTo>
                  <a:lnTo>
                    <a:pt x="1040803" y="18376"/>
                  </a:lnTo>
                  <a:lnTo>
                    <a:pt x="1042327" y="13804"/>
                  </a:lnTo>
                  <a:close/>
                </a:path>
                <a:path w="2467610" h="46355">
                  <a:moveTo>
                    <a:pt x="1069670" y="41249"/>
                  </a:moveTo>
                  <a:lnTo>
                    <a:pt x="1066622" y="38201"/>
                  </a:lnTo>
                  <a:lnTo>
                    <a:pt x="1065098" y="39725"/>
                  </a:lnTo>
                  <a:lnTo>
                    <a:pt x="1062050" y="41249"/>
                  </a:lnTo>
                  <a:lnTo>
                    <a:pt x="1054430" y="41249"/>
                  </a:lnTo>
                  <a:lnTo>
                    <a:pt x="1049858" y="36677"/>
                  </a:lnTo>
                  <a:lnTo>
                    <a:pt x="1049858" y="22961"/>
                  </a:lnTo>
                  <a:lnTo>
                    <a:pt x="1054430" y="16865"/>
                  </a:lnTo>
                  <a:lnTo>
                    <a:pt x="1062050" y="16865"/>
                  </a:lnTo>
                  <a:lnTo>
                    <a:pt x="1065098" y="19913"/>
                  </a:lnTo>
                  <a:lnTo>
                    <a:pt x="1068146" y="16865"/>
                  </a:lnTo>
                  <a:lnTo>
                    <a:pt x="1066622" y="15341"/>
                  </a:lnTo>
                  <a:lnTo>
                    <a:pt x="1063574" y="13817"/>
                  </a:lnTo>
                  <a:lnTo>
                    <a:pt x="1051382" y="13817"/>
                  </a:lnTo>
                  <a:lnTo>
                    <a:pt x="1045286" y="18389"/>
                  </a:lnTo>
                  <a:lnTo>
                    <a:pt x="1045286" y="39725"/>
                  </a:lnTo>
                  <a:lnTo>
                    <a:pt x="1051382" y="45821"/>
                  </a:lnTo>
                  <a:lnTo>
                    <a:pt x="1059002" y="45821"/>
                  </a:lnTo>
                  <a:lnTo>
                    <a:pt x="1062050" y="45821"/>
                  </a:lnTo>
                  <a:lnTo>
                    <a:pt x="1066622" y="44297"/>
                  </a:lnTo>
                  <a:lnTo>
                    <a:pt x="1069670" y="41249"/>
                  </a:lnTo>
                  <a:close/>
                </a:path>
                <a:path w="2467610" h="46355">
                  <a:moveTo>
                    <a:pt x="1080338" y="13804"/>
                  </a:moveTo>
                  <a:lnTo>
                    <a:pt x="1075766" y="13804"/>
                  </a:lnTo>
                  <a:lnTo>
                    <a:pt x="1075766" y="44297"/>
                  </a:lnTo>
                  <a:lnTo>
                    <a:pt x="1080338" y="44297"/>
                  </a:lnTo>
                  <a:lnTo>
                    <a:pt x="1080338" y="13804"/>
                  </a:lnTo>
                  <a:close/>
                </a:path>
                <a:path w="2467610" h="46355">
                  <a:moveTo>
                    <a:pt x="1081862" y="1612"/>
                  </a:moveTo>
                  <a:lnTo>
                    <a:pt x="1080338" y="88"/>
                  </a:lnTo>
                  <a:lnTo>
                    <a:pt x="1075766" y="88"/>
                  </a:lnTo>
                  <a:lnTo>
                    <a:pt x="1074229" y="1612"/>
                  </a:lnTo>
                  <a:lnTo>
                    <a:pt x="1074229" y="6184"/>
                  </a:lnTo>
                  <a:lnTo>
                    <a:pt x="1075766" y="7708"/>
                  </a:lnTo>
                  <a:lnTo>
                    <a:pt x="1080338" y="7708"/>
                  </a:lnTo>
                  <a:lnTo>
                    <a:pt x="1081862" y="6184"/>
                  </a:lnTo>
                  <a:lnTo>
                    <a:pt x="1081862" y="1612"/>
                  </a:lnTo>
                  <a:close/>
                </a:path>
                <a:path w="2467610" h="46355">
                  <a:moveTo>
                    <a:pt x="1117003" y="18288"/>
                  </a:moveTo>
                  <a:lnTo>
                    <a:pt x="1114971" y="16764"/>
                  </a:lnTo>
                  <a:lnTo>
                    <a:pt x="1112431" y="14859"/>
                  </a:lnTo>
                  <a:lnTo>
                    <a:pt x="1112431" y="22860"/>
                  </a:lnTo>
                  <a:lnTo>
                    <a:pt x="1112431" y="36664"/>
                  </a:lnTo>
                  <a:lnTo>
                    <a:pt x="1109383" y="41236"/>
                  </a:lnTo>
                  <a:lnTo>
                    <a:pt x="1098715" y="41236"/>
                  </a:lnTo>
                  <a:lnTo>
                    <a:pt x="1094143" y="36664"/>
                  </a:lnTo>
                  <a:lnTo>
                    <a:pt x="1094143" y="22860"/>
                  </a:lnTo>
                  <a:lnTo>
                    <a:pt x="1098715" y="16764"/>
                  </a:lnTo>
                  <a:lnTo>
                    <a:pt x="1109383" y="16764"/>
                  </a:lnTo>
                  <a:lnTo>
                    <a:pt x="1112431" y="22860"/>
                  </a:lnTo>
                  <a:lnTo>
                    <a:pt x="1112431" y="14859"/>
                  </a:lnTo>
                  <a:lnTo>
                    <a:pt x="1110907" y="13716"/>
                  </a:lnTo>
                  <a:lnTo>
                    <a:pt x="1095667" y="13716"/>
                  </a:lnTo>
                  <a:lnTo>
                    <a:pt x="1089571" y="18288"/>
                  </a:lnTo>
                  <a:lnTo>
                    <a:pt x="1089571" y="39712"/>
                  </a:lnTo>
                  <a:lnTo>
                    <a:pt x="1095667" y="45821"/>
                  </a:lnTo>
                  <a:lnTo>
                    <a:pt x="1110907" y="45821"/>
                  </a:lnTo>
                  <a:lnTo>
                    <a:pt x="1115479" y="41236"/>
                  </a:lnTo>
                  <a:lnTo>
                    <a:pt x="1117003" y="39712"/>
                  </a:lnTo>
                  <a:lnTo>
                    <a:pt x="1117003" y="18288"/>
                  </a:lnTo>
                  <a:close/>
                </a:path>
                <a:path w="2467610" h="46355">
                  <a:moveTo>
                    <a:pt x="1173492" y="3048"/>
                  </a:moveTo>
                  <a:lnTo>
                    <a:pt x="1167295" y="3048"/>
                  </a:lnTo>
                  <a:lnTo>
                    <a:pt x="1159675" y="25996"/>
                  </a:lnTo>
                  <a:lnTo>
                    <a:pt x="1158151" y="27520"/>
                  </a:lnTo>
                  <a:lnTo>
                    <a:pt x="1158151" y="30568"/>
                  </a:lnTo>
                  <a:lnTo>
                    <a:pt x="1156627" y="33616"/>
                  </a:lnTo>
                  <a:lnTo>
                    <a:pt x="1153579" y="27520"/>
                  </a:lnTo>
                  <a:lnTo>
                    <a:pt x="1153579" y="25996"/>
                  </a:lnTo>
                  <a:lnTo>
                    <a:pt x="1148016" y="9232"/>
                  </a:lnTo>
                  <a:lnTo>
                    <a:pt x="1145959" y="3048"/>
                  </a:lnTo>
                  <a:lnTo>
                    <a:pt x="1138339" y="3048"/>
                  </a:lnTo>
                  <a:lnTo>
                    <a:pt x="1138339" y="44297"/>
                  </a:lnTo>
                  <a:lnTo>
                    <a:pt x="1144435" y="44297"/>
                  </a:lnTo>
                  <a:lnTo>
                    <a:pt x="1144435" y="18376"/>
                  </a:lnTo>
                  <a:lnTo>
                    <a:pt x="1142911" y="12280"/>
                  </a:lnTo>
                  <a:lnTo>
                    <a:pt x="1142911" y="9232"/>
                  </a:lnTo>
                  <a:lnTo>
                    <a:pt x="1145959" y="18376"/>
                  </a:lnTo>
                  <a:lnTo>
                    <a:pt x="1155103" y="39712"/>
                  </a:lnTo>
                  <a:lnTo>
                    <a:pt x="1158151" y="39712"/>
                  </a:lnTo>
                  <a:lnTo>
                    <a:pt x="1160322" y="33616"/>
                  </a:lnTo>
                  <a:lnTo>
                    <a:pt x="1165771" y="18376"/>
                  </a:lnTo>
                  <a:lnTo>
                    <a:pt x="1168819" y="9232"/>
                  </a:lnTo>
                  <a:lnTo>
                    <a:pt x="1168819" y="44297"/>
                  </a:lnTo>
                  <a:lnTo>
                    <a:pt x="1173492" y="44297"/>
                  </a:lnTo>
                  <a:lnTo>
                    <a:pt x="1173492" y="9232"/>
                  </a:lnTo>
                  <a:lnTo>
                    <a:pt x="1173492" y="3048"/>
                  </a:lnTo>
                  <a:close/>
                </a:path>
                <a:path w="2467610" h="46355">
                  <a:moveTo>
                    <a:pt x="1190256" y="13804"/>
                  </a:moveTo>
                  <a:lnTo>
                    <a:pt x="1184148" y="13804"/>
                  </a:lnTo>
                  <a:lnTo>
                    <a:pt x="1184148" y="44297"/>
                  </a:lnTo>
                  <a:lnTo>
                    <a:pt x="1190256" y="44297"/>
                  </a:lnTo>
                  <a:lnTo>
                    <a:pt x="1190256" y="13804"/>
                  </a:lnTo>
                  <a:close/>
                </a:path>
                <a:path w="2467610" h="46355">
                  <a:moveTo>
                    <a:pt x="1190256" y="1612"/>
                  </a:moveTo>
                  <a:lnTo>
                    <a:pt x="1188732" y="88"/>
                  </a:lnTo>
                  <a:lnTo>
                    <a:pt x="1185684" y="88"/>
                  </a:lnTo>
                  <a:lnTo>
                    <a:pt x="1184148" y="1612"/>
                  </a:lnTo>
                  <a:lnTo>
                    <a:pt x="1184148" y="6184"/>
                  </a:lnTo>
                  <a:lnTo>
                    <a:pt x="1185684" y="7708"/>
                  </a:lnTo>
                  <a:lnTo>
                    <a:pt x="1188732" y="7708"/>
                  </a:lnTo>
                  <a:lnTo>
                    <a:pt x="1190256" y="6184"/>
                  </a:lnTo>
                  <a:lnTo>
                    <a:pt x="1190256" y="1612"/>
                  </a:lnTo>
                  <a:close/>
                </a:path>
                <a:path w="2467610" h="46355">
                  <a:moveTo>
                    <a:pt x="1225308" y="16852"/>
                  </a:moveTo>
                  <a:lnTo>
                    <a:pt x="1222260" y="13804"/>
                  </a:lnTo>
                  <a:lnTo>
                    <a:pt x="1211592" y="13804"/>
                  </a:lnTo>
                  <a:lnTo>
                    <a:pt x="1208544" y="15328"/>
                  </a:lnTo>
                  <a:lnTo>
                    <a:pt x="1205496" y="18376"/>
                  </a:lnTo>
                  <a:lnTo>
                    <a:pt x="1203972" y="13804"/>
                  </a:lnTo>
                  <a:lnTo>
                    <a:pt x="1199400" y="13804"/>
                  </a:lnTo>
                  <a:lnTo>
                    <a:pt x="1199400" y="44297"/>
                  </a:lnTo>
                  <a:lnTo>
                    <a:pt x="1205496" y="44297"/>
                  </a:lnTo>
                  <a:lnTo>
                    <a:pt x="1205496" y="22948"/>
                  </a:lnTo>
                  <a:lnTo>
                    <a:pt x="1208544" y="19900"/>
                  </a:lnTo>
                  <a:lnTo>
                    <a:pt x="1209306" y="18376"/>
                  </a:lnTo>
                  <a:lnTo>
                    <a:pt x="1210068" y="16852"/>
                  </a:lnTo>
                  <a:lnTo>
                    <a:pt x="1217688" y="16852"/>
                  </a:lnTo>
                  <a:lnTo>
                    <a:pt x="1219212" y="19900"/>
                  </a:lnTo>
                  <a:lnTo>
                    <a:pt x="1219212" y="44297"/>
                  </a:lnTo>
                  <a:lnTo>
                    <a:pt x="1225308" y="44297"/>
                  </a:lnTo>
                  <a:lnTo>
                    <a:pt x="1225308" y="16852"/>
                  </a:lnTo>
                  <a:close/>
                </a:path>
                <a:path w="2467610" h="46355">
                  <a:moveTo>
                    <a:pt x="1258925" y="18288"/>
                  </a:moveTo>
                  <a:lnTo>
                    <a:pt x="1257401" y="16764"/>
                  </a:lnTo>
                  <a:lnTo>
                    <a:pt x="1254353" y="13716"/>
                  </a:lnTo>
                  <a:lnTo>
                    <a:pt x="1254353" y="19812"/>
                  </a:lnTo>
                  <a:lnTo>
                    <a:pt x="1254353" y="27432"/>
                  </a:lnTo>
                  <a:lnTo>
                    <a:pt x="1237589" y="27432"/>
                  </a:lnTo>
                  <a:lnTo>
                    <a:pt x="1237589" y="21336"/>
                  </a:lnTo>
                  <a:lnTo>
                    <a:pt x="1242161" y="16764"/>
                  </a:lnTo>
                  <a:lnTo>
                    <a:pt x="1251305" y="16764"/>
                  </a:lnTo>
                  <a:lnTo>
                    <a:pt x="1254353" y="19812"/>
                  </a:lnTo>
                  <a:lnTo>
                    <a:pt x="1254353" y="13716"/>
                  </a:lnTo>
                  <a:lnTo>
                    <a:pt x="1239113" y="13716"/>
                  </a:lnTo>
                  <a:lnTo>
                    <a:pt x="1233017" y="19812"/>
                  </a:lnTo>
                  <a:lnTo>
                    <a:pt x="1233017" y="39624"/>
                  </a:lnTo>
                  <a:lnTo>
                    <a:pt x="1239113" y="45821"/>
                  </a:lnTo>
                  <a:lnTo>
                    <a:pt x="1251305" y="45821"/>
                  </a:lnTo>
                  <a:lnTo>
                    <a:pt x="1257401" y="42760"/>
                  </a:lnTo>
                  <a:lnTo>
                    <a:pt x="1256906" y="41236"/>
                  </a:lnTo>
                  <a:lnTo>
                    <a:pt x="1255877" y="38100"/>
                  </a:lnTo>
                  <a:lnTo>
                    <a:pt x="1252829" y="39624"/>
                  </a:lnTo>
                  <a:lnTo>
                    <a:pt x="1251305" y="41236"/>
                  </a:lnTo>
                  <a:lnTo>
                    <a:pt x="1242161" y="41236"/>
                  </a:lnTo>
                  <a:lnTo>
                    <a:pt x="1237589" y="36576"/>
                  </a:lnTo>
                  <a:lnTo>
                    <a:pt x="1237589" y="30480"/>
                  </a:lnTo>
                  <a:lnTo>
                    <a:pt x="1258925" y="30480"/>
                  </a:lnTo>
                  <a:lnTo>
                    <a:pt x="1258925" y="27432"/>
                  </a:lnTo>
                  <a:lnTo>
                    <a:pt x="1258925" y="18288"/>
                  </a:lnTo>
                  <a:close/>
                </a:path>
                <a:path w="2467610" h="46355">
                  <a:moveTo>
                    <a:pt x="1271117" y="13804"/>
                  </a:moveTo>
                  <a:lnTo>
                    <a:pt x="1266545" y="13804"/>
                  </a:lnTo>
                  <a:lnTo>
                    <a:pt x="1266545" y="44297"/>
                  </a:lnTo>
                  <a:lnTo>
                    <a:pt x="1271117" y="44297"/>
                  </a:lnTo>
                  <a:lnTo>
                    <a:pt x="1271117" y="13804"/>
                  </a:lnTo>
                  <a:close/>
                </a:path>
                <a:path w="2467610" h="46355">
                  <a:moveTo>
                    <a:pt x="1272641" y="1612"/>
                  </a:moveTo>
                  <a:lnTo>
                    <a:pt x="1271117" y="88"/>
                  </a:lnTo>
                  <a:lnTo>
                    <a:pt x="1266545" y="88"/>
                  </a:lnTo>
                  <a:lnTo>
                    <a:pt x="1265021" y="1612"/>
                  </a:lnTo>
                  <a:lnTo>
                    <a:pt x="1265021" y="6184"/>
                  </a:lnTo>
                  <a:lnTo>
                    <a:pt x="1266545" y="7708"/>
                  </a:lnTo>
                  <a:lnTo>
                    <a:pt x="1271117" y="7708"/>
                  </a:lnTo>
                  <a:lnTo>
                    <a:pt x="1272641" y="6184"/>
                  </a:lnTo>
                  <a:lnTo>
                    <a:pt x="1272641" y="1612"/>
                  </a:lnTo>
                  <a:close/>
                </a:path>
                <a:path w="2467610" h="46355">
                  <a:moveTo>
                    <a:pt x="1298549" y="13804"/>
                  </a:moveTo>
                  <a:lnTo>
                    <a:pt x="1292453" y="13804"/>
                  </a:lnTo>
                  <a:lnTo>
                    <a:pt x="1289405" y="15328"/>
                  </a:lnTo>
                  <a:lnTo>
                    <a:pt x="1286357" y="19900"/>
                  </a:lnTo>
                  <a:lnTo>
                    <a:pt x="1286357" y="13804"/>
                  </a:lnTo>
                  <a:lnTo>
                    <a:pt x="1281785" y="13804"/>
                  </a:lnTo>
                  <a:lnTo>
                    <a:pt x="1281785" y="44297"/>
                  </a:lnTo>
                  <a:lnTo>
                    <a:pt x="1286357" y="44297"/>
                  </a:lnTo>
                  <a:lnTo>
                    <a:pt x="1286357" y="24472"/>
                  </a:lnTo>
                  <a:lnTo>
                    <a:pt x="1289405" y="19900"/>
                  </a:lnTo>
                  <a:lnTo>
                    <a:pt x="1292453" y="18376"/>
                  </a:lnTo>
                  <a:lnTo>
                    <a:pt x="1297025" y="18376"/>
                  </a:lnTo>
                  <a:lnTo>
                    <a:pt x="1298549" y="13804"/>
                  </a:lnTo>
                  <a:close/>
                </a:path>
                <a:path w="2467610" h="46355">
                  <a:moveTo>
                    <a:pt x="1329131" y="18376"/>
                  </a:moveTo>
                  <a:lnTo>
                    <a:pt x="1327099" y="16852"/>
                  </a:lnTo>
                  <a:lnTo>
                    <a:pt x="1324559" y="14947"/>
                  </a:lnTo>
                  <a:lnTo>
                    <a:pt x="1324559" y="22948"/>
                  </a:lnTo>
                  <a:lnTo>
                    <a:pt x="1324559" y="36664"/>
                  </a:lnTo>
                  <a:lnTo>
                    <a:pt x="1319987" y="41236"/>
                  </a:lnTo>
                  <a:lnTo>
                    <a:pt x="1309217" y="41236"/>
                  </a:lnTo>
                  <a:lnTo>
                    <a:pt x="1306169" y="36664"/>
                  </a:lnTo>
                  <a:lnTo>
                    <a:pt x="1306169" y="22948"/>
                  </a:lnTo>
                  <a:lnTo>
                    <a:pt x="1309217" y="16852"/>
                  </a:lnTo>
                  <a:lnTo>
                    <a:pt x="1319987" y="16852"/>
                  </a:lnTo>
                  <a:lnTo>
                    <a:pt x="1324559" y="22948"/>
                  </a:lnTo>
                  <a:lnTo>
                    <a:pt x="1324559" y="14947"/>
                  </a:lnTo>
                  <a:lnTo>
                    <a:pt x="1323035" y="13804"/>
                  </a:lnTo>
                  <a:lnTo>
                    <a:pt x="1307693" y="13804"/>
                  </a:lnTo>
                  <a:lnTo>
                    <a:pt x="1300073" y="18376"/>
                  </a:lnTo>
                  <a:lnTo>
                    <a:pt x="1300073" y="39712"/>
                  </a:lnTo>
                  <a:lnTo>
                    <a:pt x="1307693" y="45821"/>
                  </a:lnTo>
                  <a:lnTo>
                    <a:pt x="1323035" y="45821"/>
                  </a:lnTo>
                  <a:lnTo>
                    <a:pt x="1327607" y="41236"/>
                  </a:lnTo>
                  <a:lnTo>
                    <a:pt x="1329131" y="39712"/>
                  </a:lnTo>
                  <a:lnTo>
                    <a:pt x="1329131" y="18376"/>
                  </a:lnTo>
                  <a:close/>
                </a:path>
                <a:path w="2467610" h="46355">
                  <a:moveTo>
                    <a:pt x="2435453" y="39725"/>
                  </a:moveTo>
                  <a:lnTo>
                    <a:pt x="2426309" y="39725"/>
                  </a:lnTo>
                  <a:lnTo>
                    <a:pt x="2426309" y="4572"/>
                  </a:lnTo>
                  <a:lnTo>
                    <a:pt x="2423172" y="4572"/>
                  </a:lnTo>
                  <a:lnTo>
                    <a:pt x="2420124" y="6197"/>
                  </a:lnTo>
                  <a:lnTo>
                    <a:pt x="2417076" y="6197"/>
                  </a:lnTo>
                  <a:lnTo>
                    <a:pt x="2414028" y="7721"/>
                  </a:lnTo>
                  <a:lnTo>
                    <a:pt x="2414028" y="10769"/>
                  </a:lnTo>
                  <a:lnTo>
                    <a:pt x="2421648" y="10769"/>
                  </a:lnTo>
                  <a:lnTo>
                    <a:pt x="2421648" y="39725"/>
                  </a:lnTo>
                  <a:lnTo>
                    <a:pt x="2412504" y="39725"/>
                  </a:lnTo>
                  <a:lnTo>
                    <a:pt x="2412504" y="44297"/>
                  </a:lnTo>
                  <a:lnTo>
                    <a:pt x="2435453" y="44297"/>
                  </a:lnTo>
                  <a:lnTo>
                    <a:pt x="2435453" y="39725"/>
                  </a:lnTo>
                  <a:close/>
                </a:path>
                <a:path w="2467610" h="46355">
                  <a:moveTo>
                    <a:pt x="2467457" y="22961"/>
                  </a:moveTo>
                  <a:lnTo>
                    <a:pt x="2461361" y="18389"/>
                  </a:lnTo>
                  <a:lnTo>
                    <a:pt x="2452217" y="18389"/>
                  </a:lnTo>
                  <a:lnTo>
                    <a:pt x="2450693" y="19913"/>
                  </a:lnTo>
                  <a:lnTo>
                    <a:pt x="2447645" y="21437"/>
                  </a:lnTo>
                  <a:lnTo>
                    <a:pt x="2449169" y="9245"/>
                  </a:lnTo>
                  <a:lnTo>
                    <a:pt x="2464409" y="9245"/>
                  </a:lnTo>
                  <a:lnTo>
                    <a:pt x="2464409" y="4572"/>
                  </a:lnTo>
                  <a:lnTo>
                    <a:pt x="2444597" y="4572"/>
                  </a:lnTo>
                  <a:lnTo>
                    <a:pt x="2443073" y="22961"/>
                  </a:lnTo>
                  <a:lnTo>
                    <a:pt x="2446121" y="26009"/>
                  </a:lnTo>
                  <a:lnTo>
                    <a:pt x="2449169" y="24485"/>
                  </a:lnTo>
                  <a:lnTo>
                    <a:pt x="2450693" y="22961"/>
                  </a:lnTo>
                  <a:lnTo>
                    <a:pt x="2458313" y="22961"/>
                  </a:lnTo>
                  <a:lnTo>
                    <a:pt x="2461361" y="26009"/>
                  </a:lnTo>
                  <a:lnTo>
                    <a:pt x="2461361" y="38201"/>
                  </a:lnTo>
                  <a:lnTo>
                    <a:pt x="2458313" y="41249"/>
                  </a:lnTo>
                  <a:lnTo>
                    <a:pt x="2447645" y="41249"/>
                  </a:lnTo>
                  <a:lnTo>
                    <a:pt x="2443073" y="36677"/>
                  </a:lnTo>
                  <a:lnTo>
                    <a:pt x="2440025" y="39725"/>
                  </a:lnTo>
                  <a:lnTo>
                    <a:pt x="2443073" y="42773"/>
                  </a:lnTo>
                  <a:lnTo>
                    <a:pt x="2447645" y="45821"/>
                  </a:lnTo>
                  <a:lnTo>
                    <a:pt x="2453741" y="45821"/>
                  </a:lnTo>
                  <a:lnTo>
                    <a:pt x="2459837" y="45821"/>
                  </a:lnTo>
                  <a:lnTo>
                    <a:pt x="2467457" y="39725"/>
                  </a:lnTo>
                  <a:lnTo>
                    <a:pt x="2467457" y="229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" name="object 21"/>
            <p:cNvSpPr/>
            <p:nvPr/>
          </p:nvSpPr>
          <p:spPr>
            <a:xfrm>
              <a:off x="3159870" y="3495351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5" h="5080">
                  <a:moveTo>
                    <a:pt x="17068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0688" y="4572"/>
                  </a:lnTo>
                  <a:lnTo>
                    <a:pt x="170688" y="0"/>
                  </a:lnTo>
                  <a:close/>
                </a:path>
                <a:path w="2585085" h="5080">
                  <a:moveTo>
                    <a:pt x="2584704" y="0"/>
                  </a:moveTo>
                  <a:lnTo>
                    <a:pt x="259080" y="0"/>
                  </a:lnTo>
                  <a:lnTo>
                    <a:pt x="259080" y="4572"/>
                  </a:lnTo>
                  <a:lnTo>
                    <a:pt x="2584704" y="4572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" name="object 22"/>
            <p:cNvSpPr/>
            <p:nvPr/>
          </p:nvSpPr>
          <p:spPr>
            <a:xfrm>
              <a:off x="3243420" y="3373949"/>
              <a:ext cx="3098325" cy="57303"/>
            </a:xfrm>
            <a:custGeom>
              <a:avLst/>
              <a:gdLst/>
              <a:ahLst/>
              <a:cxnLst/>
              <a:rect l="l" t="t" r="r" b="b"/>
              <a:pathLst>
                <a:path w="2472054" h="45719">
                  <a:moveTo>
                    <a:pt x="27444" y="28956"/>
                  </a:moveTo>
                  <a:lnTo>
                    <a:pt x="22872" y="28956"/>
                  </a:lnTo>
                  <a:lnTo>
                    <a:pt x="22872" y="10668"/>
                  </a:lnTo>
                  <a:lnTo>
                    <a:pt x="22872" y="4572"/>
                  </a:lnTo>
                  <a:lnTo>
                    <a:pt x="18300" y="4572"/>
                  </a:lnTo>
                  <a:lnTo>
                    <a:pt x="18300" y="10668"/>
                  </a:lnTo>
                  <a:lnTo>
                    <a:pt x="18300" y="12192"/>
                  </a:lnTo>
                  <a:lnTo>
                    <a:pt x="16776" y="15240"/>
                  </a:lnTo>
                  <a:lnTo>
                    <a:pt x="16776" y="28956"/>
                  </a:lnTo>
                  <a:lnTo>
                    <a:pt x="4584" y="28956"/>
                  </a:lnTo>
                  <a:lnTo>
                    <a:pt x="13728" y="15240"/>
                  </a:lnTo>
                  <a:lnTo>
                    <a:pt x="16776" y="12192"/>
                  </a:lnTo>
                  <a:lnTo>
                    <a:pt x="16776" y="10668"/>
                  </a:lnTo>
                  <a:lnTo>
                    <a:pt x="18300" y="10668"/>
                  </a:lnTo>
                  <a:lnTo>
                    <a:pt x="18300" y="4572"/>
                  </a:lnTo>
                  <a:lnTo>
                    <a:pt x="16776" y="4572"/>
                  </a:lnTo>
                  <a:lnTo>
                    <a:pt x="0" y="30480"/>
                  </a:lnTo>
                  <a:lnTo>
                    <a:pt x="0" y="33528"/>
                  </a:lnTo>
                  <a:lnTo>
                    <a:pt x="16776" y="33528"/>
                  </a:lnTo>
                  <a:lnTo>
                    <a:pt x="16776" y="44196"/>
                  </a:lnTo>
                  <a:lnTo>
                    <a:pt x="22872" y="44196"/>
                  </a:lnTo>
                  <a:lnTo>
                    <a:pt x="22872" y="33528"/>
                  </a:lnTo>
                  <a:lnTo>
                    <a:pt x="27444" y="33528"/>
                  </a:lnTo>
                  <a:lnTo>
                    <a:pt x="27444" y="28956"/>
                  </a:lnTo>
                  <a:close/>
                </a:path>
                <a:path w="2472054" h="45719">
                  <a:moveTo>
                    <a:pt x="250228" y="27432"/>
                  </a:moveTo>
                  <a:lnTo>
                    <a:pt x="248704" y="25908"/>
                  </a:lnTo>
                  <a:lnTo>
                    <a:pt x="247180" y="24384"/>
                  </a:lnTo>
                  <a:lnTo>
                    <a:pt x="245656" y="23876"/>
                  </a:lnTo>
                  <a:lnTo>
                    <a:pt x="245656" y="28956"/>
                  </a:lnTo>
                  <a:lnTo>
                    <a:pt x="245656" y="39624"/>
                  </a:lnTo>
                  <a:lnTo>
                    <a:pt x="241084" y="41148"/>
                  </a:lnTo>
                  <a:lnTo>
                    <a:pt x="227368" y="41148"/>
                  </a:lnTo>
                  <a:lnTo>
                    <a:pt x="227368" y="25908"/>
                  </a:lnTo>
                  <a:lnTo>
                    <a:pt x="241084" y="25908"/>
                  </a:lnTo>
                  <a:lnTo>
                    <a:pt x="245656" y="28956"/>
                  </a:lnTo>
                  <a:lnTo>
                    <a:pt x="245656" y="23876"/>
                  </a:lnTo>
                  <a:lnTo>
                    <a:pt x="242608" y="22860"/>
                  </a:lnTo>
                  <a:lnTo>
                    <a:pt x="245656" y="21336"/>
                  </a:lnTo>
                  <a:lnTo>
                    <a:pt x="248704" y="18288"/>
                  </a:lnTo>
                  <a:lnTo>
                    <a:pt x="248704" y="7620"/>
                  </a:lnTo>
                  <a:lnTo>
                    <a:pt x="242608" y="4572"/>
                  </a:lnTo>
                  <a:lnTo>
                    <a:pt x="242608" y="10668"/>
                  </a:lnTo>
                  <a:lnTo>
                    <a:pt x="242608" y="19812"/>
                  </a:lnTo>
                  <a:lnTo>
                    <a:pt x="239560" y="21336"/>
                  </a:lnTo>
                  <a:lnTo>
                    <a:pt x="227368" y="21336"/>
                  </a:lnTo>
                  <a:lnTo>
                    <a:pt x="227368" y="7620"/>
                  </a:lnTo>
                  <a:lnTo>
                    <a:pt x="239560" y="7620"/>
                  </a:lnTo>
                  <a:lnTo>
                    <a:pt x="242608" y="10668"/>
                  </a:lnTo>
                  <a:lnTo>
                    <a:pt x="242608" y="4572"/>
                  </a:lnTo>
                  <a:lnTo>
                    <a:pt x="221272" y="4572"/>
                  </a:lnTo>
                  <a:lnTo>
                    <a:pt x="221272" y="45720"/>
                  </a:lnTo>
                  <a:lnTo>
                    <a:pt x="244132" y="45720"/>
                  </a:lnTo>
                  <a:lnTo>
                    <a:pt x="250228" y="41148"/>
                  </a:lnTo>
                  <a:lnTo>
                    <a:pt x="250228" y="27432"/>
                  </a:lnTo>
                  <a:close/>
                </a:path>
                <a:path w="2472054" h="45719">
                  <a:moveTo>
                    <a:pt x="274612" y="13716"/>
                  </a:moveTo>
                  <a:lnTo>
                    <a:pt x="268516" y="13716"/>
                  </a:lnTo>
                  <a:lnTo>
                    <a:pt x="265468" y="16764"/>
                  </a:lnTo>
                  <a:lnTo>
                    <a:pt x="263944" y="19812"/>
                  </a:lnTo>
                  <a:lnTo>
                    <a:pt x="262420" y="15240"/>
                  </a:lnTo>
                  <a:lnTo>
                    <a:pt x="257848" y="15240"/>
                  </a:lnTo>
                  <a:lnTo>
                    <a:pt x="257848" y="45720"/>
                  </a:lnTo>
                  <a:lnTo>
                    <a:pt x="263944" y="45720"/>
                  </a:lnTo>
                  <a:lnTo>
                    <a:pt x="263944" y="25908"/>
                  </a:lnTo>
                  <a:lnTo>
                    <a:pt x="265468" y="21336"/>
                  </a:lnTo>
                  <a:lnTo>
                    <a:pt x="266992" y="19812"/>
                  </a:lnTo>
                  <a:lnTo>
                    <a:pt x="268516" y="18288"/>
                  </a:lnTo>
                  <a:lnTo>
                    <a:pt x="273088" y="18288"/>
                  </a:lnTo>
                  <a:lnTo>
                    <a:pt x="274612" y="19812"/>
                  </a:lnTo>
                  <a:lnTo>
                    <a:pt x="274612" y="18288"/>
                  </a:lnTo>
                  <a:lnTo>
                    <a:pt x="274612" y="13716"/>
                  </a:lnTo>
                  <a:close/>
                </a:path>
                <a:path w="2472054" h="45719">
                  <a:moveTo>
                    <a:pt x="300621" y="19812"/>
                  </a:moveTo>
                  <a:lnTo>
                    <a:pt x="299859" y="18288"/>
                  </a:lnTo>
                  <a:lnTo>
                    <a:pt x="297573" y="13716"/>
                  </a:lnTo>
                  <a:lnTo>
                    <a:pt x="285280" y="13716"/>
                  </a:lnTo>
                  <a:lnTo>
                    <a:pt x="280708" y="16764"/>
                  </a:lnTo>
                  <a:lnTo>
                    <a:pt x="277660" y="18288"/>
                  </a:lnTo>
                  <a:lnTo>
                    <a:pt x="280708" y="21336"/>
                  </a:lnTo>
                  <a:lnTo>
                    <a:pt x="282232" y="19812"/>
                  </a:lnTo>
                  <a:lnTo>
                    <a:pt x="285280" y="18288"/>
                  </a:lnTo>
                  <a:lnTo>
                    <a:pt x="294525" y="18288"/>
                  </a:lnTo>
                  <a:lnTo>
                    <a:pt x="296049" y="22860"/>
                  </a:lnTo>
                  <a:lnTo>
                    <a:pt x="296049" y="25908"/>
                  </a:lnTo>
                  <a:lnTo>
                    <a:pt x="296049" y="28956"/>
                  </a:lnTo>
                  <a:lnTo>
                    <a:pt x="296049" y="38100"/>
                  </a:lnTo>
                  <a:lnTo>
                    <a:pt x="293001" y="41148"/>
                  </a:lnTo>
                  <a:lnTo>
                    <a:pt x="289953" y="42672"/>
                  </a:lnTo>
                  <a:lnTo>
                    <a:pt x="283756" y="42672"/>
                  </a:lnTo>
                  <a:lnTo>
                    <a:pt x="282232" y="41148"/>
                  </a:lnTo>
                  <a:lnTo>
                    <a:pt x="282232" y="33528"/>
                  </a:lnTo>
                  <a:lnTo>
                    <a:pt x="285280" y="30480"/>
                  </a:lnTo>
                  <a:lnTo>
                    <a:pt x="296049" y="28956"/>
                  </a:lnTo>
                  <a:lnTo>
                    <a:pt x="296049" y="25908"/>
                  </a:lnTo>
                  <a:lnTo>
                    <a:pt x="282232" y="27432"/>
                  </a:lnTo>
                  <a:lnTo>
                    <a:pt x="277660" y="30480"/>
                  </a:lnTo>
                  <a:lnTo>
                    <a:pt x="277660" y="42672"/>
                  </a:lnTo>
                  <a:lnTo>
                    <a:pt x="280708" y="45720"/>
                  </a:lnTo>
                  <a:lnTo>
                    <a:pt x="289953" y="45720"/>
                  </a:lnTo>
                  <a:lnTo>
                    <a:pt x="296049" y="42672"/>
                  </a:lnTo>
                  <a:lnTo>
                    <a:pt x="297573" y="45720"/>
                  </a:lnTo>
                  <a:lnTo>
                    <a:pt x="300621" y="45720"/>
                  </a:lnTo>
                  <a:lnTo>
                    <a:pt x="300621" y="28956"/>
                  </a:lnTo>
                  <a:lnTo>
                    <a:pt x="300621" y="19812"/>
                  </a:lnTo>
                  <a:close/>
                </a:path>
                <a:path w="2472054" h="45719">
                  <a:moveTo>
                    <a:pt x="331089" y="15240"/>
                  </a:moveTo>
                  <a:lnTo>
                    <a:pt x="309753" y="15240"/>
                  </a:lnTo>
                  <a:lnTo>
                    <a:pt x="309753" y="19812"/>
                  </a:lnTo>
                  <a:lnTo>
                    <a:pt x="323469" y="19812"/>
                  </a:lnTo>
                  <a:lnTo>
                    <a:pt x="308229" y="42672"/>
                  </a:lnTo>
                  <a:lnTo>
                    <a:pt x="308229" y="45720"/>
                  </a:lnTo>
                  <a:lnTo>
                    <a:pt x="331089" y="45720"/>
                  </a:lnTo>
                  <a:lnTo>
                    <a:pt x="331089" y="41148"/>
                  </a:lnTo>
                  <a:lnTo>
                    <a:pt x="314325" y="41148"/>
                  </a:lnTo>
                  <a:lnTo>
                    <a:pt x="331089" y="18288"/>
                  </a:lnTo>
                  <a:lnTo>
                    <a:pt x="331089" y="15240"/>
                  </a:lnTo>
                  <a:close/>
                </a:path>
                <a:path w="2472054" h="45719">
                  <a:moveTo>
                    <a:pt x="343293" y="15240"/>
                  </a:moveTo>
                  <a:lnTo>
                    <a:pt x="337197" y="15240"/>
                  </a:lnTo>
                  <a:lnTo>
                    <a:pt x="337197" y="45720"/>
                  </a:lnTo>
                  <a:lnTo>
                    <a:pt x="343293" y="45720"/>
                  </a:lnTo>
                  <a:lnTo>
                    <a:pt x="343293" y="15240"/>
                  </a:lnTo>
                  <a:close/>
                </a:path>
                <a:path w="2472054" h="45719">
                  <a:moveTo>
                    <a:pt x="343293" y="3048"/>
                  </a:moveTo>
                  <a:lnTo>
                    <a:pt x="341769" y="1524"/>
                  </a:lnTo>
                  <a:lnTo>
                    <a:pt x="338721" y="1524"/>
                  </a:lnTo>
                  <a:lnTo>
                    <a:pt x="337197" y="3048"/>
                  </a:lnTo>
                  <a:lnTo>
                    <a:pt x="337197" y="7620"/>
                  </a:lnTo>
                  <a:lnTo>
                    <a:pt x="338721" y="9144"/>
                  </a:lnTo>
                  <a:lnTo>
                    <a:pt x="341769" y="9144"/>
                  </a:lnTo>
                  <a:lnTo>
                    <a:pt x="343293" y="7620"/>
                  </a:lnTo>
                  <a:lnTo>
                    <a:pt x="343293" y="3048"/>
                  </a:lnTo>
                  <a:close/>
                </a:path>
                <a:path w="2472054" h="45719">
                  <a:moveTo>
                    <a:pt x="361670" y="42672"/>
                  </a:moveTo>
                  <a:lnTo>
                    <a:pt x="358533" y="42672"/>
                  </a:lnTo>
                  <a:lnTo>
                    <a:pt x="358533" y="0"/>
                  </a:lnTo>
                  <a:lnTo>
                    <a:pt x="353949" y="0"/>
                  </a:lnTo>
                  <a:lnTo>
                    <a:pt x="353949" y="44196"/>
                  </a:lnTo>
                  <a:lnTo>
                    <a:pt x="355473" y="45720"/>
                  </a:lnTo>
                  <a:lnTo>
                    <a:pt x="361670" y="45720"/>
                  </a:lnTo>
                  <a:lnTo>
                    <a:pt x="361670" y="42672"/>
                  </a:lnTo>
                  <a:close/>
                </a:path>
                <a:path w="2472054" h="45719">
                  <a:moveTo>
                    <a:pt x="901839" y="7620"/>
                  </a:moveTo>
                  <a:lnTo>
                    <a:pt x="898791" y="4572"/>
                  </a:lnTo>
                  <a:lnTo>
                    <a:pt x="894219" y="3048"/>
                  </a:lnTo>
                  <a:lnTo>
                    <a:pt x="889647" y="3048"/>
                  </a:lnTo>
                  <a:lnTo>
                    <a:pt x="882269" y="4457"/>
                  </a:lnTo>
                  <a:lnTo>
                    <a:pt x="876452" y="8572"/>
                  </a:lnTo>
                  <a:lnTo>
                    <a:pt x="872629" y="15265"/>
                  </a:lnTo>
                  <a:lnTo>
                    <a:pt x="871258" y="24384"/>
                  </a:lnTo>
                  <a:lnTo>
                    <a:pt x="872629" y="33502"/>
                  </a:lnTo>
                  <a:lnTo>
                    <a:pt x="876452" y="40195"/>
                  </a:lnTo>
                  <a:lnTo>
                    <a:pt x="882269" y="44310"/>
                  </a:lnTo>
                  <a:lnTo>
                    <a:pt x="889647" y="45720"/>
                  </a:lnTo>
                  <a:lnTo>
                    <a:pt x="894219" y="45720"/>
                  </a:lnTo>
                  <a:lnTo>
                    <a:pt x="898791" y="42672"/>
                  </a:lnTo>
                  <a:lnTo>
                    <a:pt x="901839" y="39624"/>
                  </a:lnTo>
                  <a:lnTo>
                    <a:pt x="898791" y="36576"/>
                  </a:lnTo>
                  <a:lnTo>
                    <a:pt x="897267" y="39624"/>
                  </a:lnTo>
                  <a:lnTo>
                    <a:pt x="894219" y="41148"/>
                  </a:lnTo>
                  <a:lnTo>
                    <a:pt x="882027" y="41148"/>
                  </a:lnTo>
                  <a:lnTo>
                    <a:pt x="877455" y="35052"/>
                  </a:lnTo>
                  <a:lnTo>
                    <a:pt x="877455" y="13716"/>
                  </a:lnTo>
                  <a:lnTo>
                    <a:pt x="882027" y="7620"/>
                  </a:lnTo>
                  <a:lnTo>
                    <a:pt x="892695" y="7620"/>
                  </a:lnTo>
                  <a:lnTo>
                    <a:pt x="898791" y="10668"/>
                  </a:lnTo>
                  <a:lnTo>
                    <a:pt x="901839" y="7620"/>
                  </a:lnTo>
                  <a:close/>
                </a:path>
                <a:path w="2472054" h="45719">
                  <a:moveTo>
                    <a:pt x="935367" y="19812"/>
                  </a:moveTo>
                  <a:lnTo>
                    <a:pt x="933843" y="18288"/>
                  </a:lnTo>
                  <a:lnTo>
                    <a:pt x="930795" y="15240"/>
                  </a:lnTo>
                  <a:lnTo>
                    <a:pt x="930795" y="22860"/>
                  </a:lnTo>
                  <a:lnTo>
                    <a:pt x="930795" y="36576"/>
                  </a:lnTo>
                  <a:lnTo>
                    <a:pt x="926223" y="41148"/>
                  </a:lnTo>
                  <a:lnTo>
                    <a:pt x="915543" y="41148"/>
                  </a:lnTo>
                  <a:lnTo>
                    <a:pt x="912495" y="36576"/>
                  </a:lnTo>
                  <a:lnTo>
                    <a:pt x="912495" y="22860"/>
                  </a:lnTo>
                  <a:lnTo>
                    <a:pt x="915543" y="18288"/>
                  </a:lnTo>
                  <a:lnTo>
                    <a:pt x="926223" y="18288"/>
                  </a:lnTo>
                  <a:lnTo>
                    <a:pt x="930795" y="22860"/>
                  </a:lnTo>
                  <a:lnTo>
                    <a:pt x="930795" y="15240"/>
                  </a:lnTo>
                  <a:lnTo>
                    <a:pt x="929271" y="13716"/>
                  </a:lnTo>
                  <a:lnTo>
                    <a:pt x="914019" y="13716"/>
                  </a:lnTo>
                  <a:lnTo>
                    <a:pt x="906310" y="19812"/>
                  </a:lnTo>
                  <a:lnTo>
                    <a:pt x="906310" y="39624"/>
                  </a:lnTo>
                  <a:lnTo>
                    <a:pt x="914019" y="45720"/>
                  </a:lnTo>
                  <a:lnTo>
                    <a:pt x="929271" y="45720"/>
                  </a:lnTo>
                  <a:lnTo>
                    <a:pt x="933843" y="41148"/>
                  </a:lnTo>
                  <a:lnTo>
                    <a:pt x="935367" y="39624"/>
                  </a:lnTo>
                  <a:lnTo>
                    <a:pt x="935367" y="19812"/>
                  </a:lnTo>
                  <a:close/>
                </a:path>
                <a:path w="2472054" h="45719">
                  <a:moveTo>
                    <a:pt x="985748" y="16764"/>
                  </a:moveTo>
                  <a:lnTo>
                    <a:pt x="982700" y="13716"/>
                  </a:lnTo>
                  <a:lnTo>
                    <a:pt x="973556" y="13716"/>
                  </a:lnTo>
                  <a:lnTo>
                    <a:pt x="970508" y="15240"/>
                  </a:lnTo>
                  <a:lnTo>
                    <a:pt x="967460" y="19812"/>
                  </a:lnTo>
                  <a:lnTo>
                    <a:pt x="965936" y="15240"/>
                  </a:lnTo>
                  <a:lnTo>
                    <a:pt x="962888" y="13716"/>
                  </a:lnTo>
                  <a:lnTo>
                    <a:pt x="955268" y="13716"/>
                  </a:lnTo>
                  <a:lnTo>
                    <a:pt x="950696" y="15240"/>
                  </a:lnTo>
                  <a:lnTo>
                    <a:pt x="949083" y="18288"/>
                  </a:lnTo>
                  <a:lnTo>
                    <a:pt x="947559" y="13716"/>
                  </a:lnTo>
                  <a:lnTo>
                    <a:pt x="942987" y="13716"/>
                  </a:lnTo>
                  <a:lnTo>
                    <a:pt x="942987" y="44196"/>
                  </a:lnTo>
                  <a:lnTo>
                    <a:pt x="949083" y="44196"/>
                  </a:lnTo>
                  <a:lnTo>
                    <a:pt x="949083" y="22860"/>
                  </a:lnTo>
                  <a:lnTo>
                    <a:pt x="952220" y="19812"/>
                  </a:lnTo>
                  <a:lnTo>
                    <a:pt x="953744" y="18288"/>
                  </a:lnTo>
                  <a:lnTo>
                    <a:pt x="961364" y="18288"/>
                  </a:lnTo>
                  <a:lnTo>
                    <a:pt x="962888" y="19812"/>
                  </a:lnTo>
                  <a:lnTo>
                    <a:pt x="962888" y="44196"/>
                  </a:lnTo>
                  <a:lnTo>
                    <a:pt x="967460" y="44196"/>
                  </a:lnTo>
                  <a:lnTo>
                    <a:pt x="967460" y="22860"/>
                  </a:lnTo>
                  <a:lnTo>
                    <a:pt x="970508" y="19812"/>
                  </a:lnTo>
                  <a:lnTo>
                    <a:pt x="973556" y="18288"/>
                  </a:lnTo>
                  <a:lnTo>
                    <a:pt x="979652" y="18288"/>
                  </a:lnTo>
                  <a:lnTo>
                    <a:pt x="981176" y="19812"/>
                  </a:lnTo>
                  <a:lnTo>
                    <a:pt x="981176" y="44196"/>
                  </a:lnTo>
                  <a:lnTo>
                    <a:pt x="985748" y="44196"/>
                  </a:lnTo>
                  <a:lnTo>
                    <a:pt x="985748" y="18288"/>
                  </a:lnTo>
                  <a:lnTo>
                    <a:pt x="985748" y="16764"/>
                  </a:lnTo>
                  <a:close/>
                </a:path>
                <a:path w="2472054" h="45719">
                  <a:moveTo>
                    <a:pt x="1019276" y="18288"/>
                  </a:moveTo>
                  <a:lnTo>
                    <a:pt x="1018260" y="16764"/>
                  </a:lnTo>
                  <a:lnTo>
                    <a:pt x="1016228" y="13716"/>
                  </a:lnTo>
                  <a:lnTo>
                    <a:pt x="1016228" y="21336"/>
                  </a:lnTo>
                  <a:lnTo>
                    <a:pt x="1016228" y="27432"/>
                  </a:lnTo>
                  <a:lnTo>
                    <a:pt x="999464" y="27432"/>
                  </a:lnTo>
                  <a:lnTo>
                    <a:pt x="999464" y="21336"/>
                  </a:lnTo>
                  <a:lnTo>
                    <a:pt x="1004036" y="16764"/>
                  </a:lnTo>
                  <a:lnTo>
                    <a:pt x="1013180" y="16764"/>
                  </a:lnTo>
                  <a:lnTo>
                    <a:pt x="1016228" y="21336"/>
                  </a:lnTo>
                  <a:lnTo>
                    <a:pt x="1016228" y="13716"/>
                  </a:lnTo>
                  <a:lnTo>
                    <a:pt x="1000988" y="13716"/>
                  </a:lnTo>
                  <a:lnTo>
                    <a:pt x="993368" y="19812"/>
                  </a:lnTo>
                  <a:lnTo>
                    <a:pt x="993368" y="39624"/>
                  </a:lnTo>
                  <a:lnTo>
                    <a:pt x="1000988" y="45720"/>
                  </a:lnTo>
                  <a:lnTo>
                    <a:pt x="1013180" y="45720"/>
                  </a:lnTo>
                  <a:lnTo>
                    <a:pt x="1019276" y="42672"/>
                  </a:lnTo>
                  <a:lnTo>
                    <a:pt x="1017752" y="41148"/>
                  </a:lnTo>
                  <a:lnTo>
                    <a:pt x="1016228" y="39624"/>
                  </a:lnTo>
                  <a:lnTo>
                    <a:pt x="1014704" y="41148"/>
                  </a:lnTo>
                  <a:lnTo>
                    <a:pt x="1004036" y="41148"/>
                  </a:lnTo>
                  <a:lnTo>
                    <a:pt x="999464" y="36576"/>
                  </a:lnTo>
                  <a:lnTo>
                    <a:pt x="999464" y="30480"/>
                  </a:lnTo>
                  <a:lnTo>
                    <a:pt x="1019276" y="30480"/>
                  </a:lnTo>
                  <a:lnTo>
                    <a:pt x="1019276" y="27432"/>
                  </a:lnTo>
                  <a:lnTo>
                    <a:pt x="1019276" y="18288"/>
                  </a:lnTo>
                  <a:close/>
                </a:path>
                <a:path w="2472054" h="45719">
                  <a:moveTo>
                    <a:pt x="1045286" y="13716"/>
                  </a:moveTo>
                  <a:lnTo>
                    <a:pt x="1037666" y="13716"/>
                  </a:lnTo>
                  <a:lnTo>
                    <a:pt x="1034618" y="15240"/>
                  </a:lnTo>
                  <a:lnTo>
                    <a:pt x="1033094" y="19812"/>
                  </a:lnTo>
                  <a:lnTo>
                    <a:pt x="1031570" y="13716"/>
                  </a:lnTo>
                  <a:lnTo>
                    <a:pt x="1026985" y="13716"/>
                  </a:lnTo>
                  <a:lnTo>
                    <a:pt x="1026985" y="44196"/>
                  </a:lnTo>
                  <a:lnTo>
                    <a:pt x="1033094" y="44196"/>
                  </a:lnTo>
                  <a:lnTo>
                    <a:pt x="1033094" y="24384"/>
                  </a:lnTo>
                  <a:lnTo>
                    <a:pt x="1034618" y="19812"/>
                  </a:lnTo>
                  <a:lnTo>
                    <a:pt x="1037666" y="18288"/>
                  </a:lnTo>
                  <a:lnTo>
                    <a:pt x="1043762" y="18288"/>
                  </a:lnTo>
                  <a:lnTo>
                    <a:pt x="1045286" y="13716"/>
                  </a:lnTo>
                  <a:close/>
                </a:path>
                <a:path w="2472054" h="45719">
                  <a:moveTo>
                    <a:pt x="1071194" y="16764"/>
                  </a:moveTo>
                  <a:lnTo>
                    <a:pt x="1065098" y="13716"/>
                  </a:lnTo>
                  <a:lnTo>
                    <a:pt x="1054430" y="13716"/>
                  </a:lnTo>
                  <a:lnTo>
                    <a:pt x="1046810" y="19812"/>
                  </a:lnTo>
                  <a:lnTo>
                    <a:pt x="1046810" y="39624"/>
                  </a:lnTo>
                  <a:lnTo>
                    <a:pt x="1052906" y="45720"/>
                  </a:lnTo>
                  <a:lnTo>
                    <a:pt x="1060526" y="45720"/>
                  </a:lnTo>
                  <a:lnTo>
                    <a:pt x="1065098" y="45720"/>
                  </a:lnTo>
                  <a:lnTo>
                    <a:pt x="1068146" y="44196"/>
                  </a:lnTo>
                  <a:lnTo>
                    <a:pt x="1071194" y="41148"/>
                  </a:lnTo>
                  <a:lnTo>
                    <a:pt x="1068146" y="38100"/>
                  </a:lnTo>
                  <a:lnTo>
                    <a:pt x="1065098" y="41148"/>
                  </a:lnTo>
                  <a:lnTo>
                    <a:pt x="1055954" y="41148"/>
                  </a:lnTo>
                  <a:lnTo>
                    <a:pt x="1051382" y="36576"/>
                  </a:lnTo>
                  <a:lnTo>
                    <a:pt x="1051382" y="22860"/>
                  </a:lnTo>
                  <a:lnTo>
                    <a:pt x="1055954" y="18288"/>
                  </a:lnTo>
                  <a:lnTo>
                    <a:pt x="1066622" y="18288"/>
                  </a:lnTo>
                  <a:lnTo>
                    <a:pt x="1068146" y="19812"/>
                  </a:lnTo>
                  <a:lnTo>
                    <a:pt x="1071194" y="16764"/>
                  </a:lnTo>
                  <a:close/>
                </a:path>
                <a:path w="2472054" h="45719">
                  <a:moveTo>
                    <a:pt x="1083386" y="13716"/>
                  </a:moveTo>
                  <a:lnTo>
                    <a:pt x="1077277" y="13716"/>
                  </a:lnTo>
                  <a:lnTo>
                    <a:pt x="1077277" y="44196"/>
                  </a:lnTo>
                  <a:lnTo>
                    <a:pt x="1083386" y="44196"/>
                  </a:lnTo>
                  <a:lnTo>
                    <a:pt x="1083386" y="13716"/>
                  </a:lnTo>
                  <a:close/>
                </a:path>
                <a:path w="2472054" h="45719">
                  <a:moveTo>
                    <a:pt x="1083386" y="3048"/>
                  </a:moveTo>
                  <a:lnTo>
                    <a:pt x="1081862" y="1524"/>
                  </a:lnTo>
                  <a:lnTo>
                    <a:pt x="1078814" y="1524"/>
                  </a:lnTo>
                  <a:lnTo>
                    <a:pt x="1077277" y="3048"/>
                  </a:lnTo>
                  <a:lnTo>
                    <a:pt x="1077277" y="6096"/>
                  </a:lnTo>
                  <a:lnTo>
                    <a:pt x="1078814" y="7620"/>
                  </a:lnTo>
                  <a:lnTo>
                    <a:pt x="1081862" y="7620"/>
                  </a:lnTo>
                  <a:lnTo>
                    <a:pt x="1083386" y="6096"/>
                  </a:lnTo>
                  <a:lnTo>
                    <a:pt x="1083386" y="3048"/>
                  </a:lnTo>
                  <a:close/>
                </a:path>
                <a:path w="2472054" h="45719">
                  <a:moveTo>
                    <a:pt x="1120152" y="19710"/>
                  </a:moveTo>
                  <a:lnTo>
                    <a:pt x="1118247" y="18186"/>
                  </a:lnTo>
                  <a:lnTo>
                    <a:pt x="1114056" y="14833"/>
                  </a:lnTo>
                  <a:lnTo>
                    <a:pt x="1114056" y="22758"/>
                  </a:lnTo>
                  <a:lnTo>
                    <a:pt x="1114056" y="36576"/>
                  </a:lnTo>
                  <a:lnTo>
                    <a:pt x="1111008" y="41148"/>
                  </a:lnTo>
                  <a:lnTo>
                    <a:pt x="1100239" y="41148"/>
                  </a:lnTo>
                  <a:lnTo>
                    <a:pt x="1097191" y="36576"/>
                  </a:lnTo>
                  <a:lnTo>
                    <a:pt x="1097191" y="22758"/>
                  </a:lnTo>
                  <a:lnTo>
                    <a:pt x="1100239" y="18186"/>
                  </a:lnTo>
                  <a:lnTo>
                    <a:pt x="1111008" y="18186"/>
                  </a:lnTo>
                  <a:lnTo>
                    <a:pt x="1114056" y="22758"/>
                  </a:lnTo>
                  <a:lnTo>
                    <a:pt x="1114056" y="14833"/>
                  </a:lnTo>
                  <a:lnTo>
                    <a:pt x="1112532" y="13614"/>
                  </a:lnTo>
                  <a:lnTo>
                    <a:pt x="1098715" y="13614"/>
                  </a:lnTo>
                  <a:lnTo>
                    <a:pt x="1091095" y="19710"/>
                  </a:lnTo>
                  <a:lnTo>
                    <a:pt x="1091095" y="39624"/>
                  </a:lnTo>
                  <a:lnTo>
                    <a:pt x="1098715" y="45720"/>
                  </a:lnTo>
                  <a:lnTo>
                    <a:pt x="1112532" y="45720"/>
                  </a:lnTo>
                  <a:lnTo>
                    <a:pt x="1118247" y="41148"/>
                  </a:lnTo>
                  <a:lnTo>
                    <a:pt x="1120152" y="39624"/>
                  </a:lnTo>
                  <a:lnTo>
                    <a:pt x="1120152" y="19710"/>
                  </a:lnTo>
                  <a:close/>
                </a:path>
                <a:path w="2472054" h="45719">
                  <a:moveTo>
                    <a:pt x="1176540" y="3048"/>
                  </a:moveTo>
                  <a:lnTo>
                    <a:pt x="1168819" y="3048"/>
                  </a:lnTo>
                  <a:lnTo>
                    <a:pt x="1161199" y="25908"/>
                  </a:lnTo>
                  <a:lnTo>
                    <a:pt x="1161199" y="28956"/>
                  </a:lnTo>
                  <a:lnTo>
                    <a:pt x="1159675" y="32004"/>
                  </a:lnTo>
                  <a:lnTo>
                    <a:pt x="1158151" y="33528"/>
                  </a:lnTo>
                  <a:lnTo>
                    <a:pt x="1156627" y="32004"/>
                  </a:lnTo>
                  <a:lnTo>
                    <a:pt x="1156627" y="28956"/>
                  </a:lnTo>
                  <a:lnTo>
                    <a:pt x="1155103" y="25908"/>
                  </a:lnTo>
                  <a:lnTo>
                    <a:pt x="1149515" y="9144"/>
                  </a:lnTo>
                  <a:lnTo>
                    <a:pt x="1147483" y="3048"/>
                  </a:lnTo>
                  <a:lnTo>
                    <a:pt x="1141387" y="3048"/>
                  </a:lnTo>
                  <a:lnTo>
                    <a:pt x="1141387" y="44196"/>
                  </a:lnTo>
                  <a:lnTo>
                    <a:pt x="1145959" y="44196"/>
                  </a:lnTo>
                  <a:lnTo>
                    <a:pt x="1145959" y="13716"/>
                  </a:lnTo>
                  <a:lnTo>
                    <a:pt x="1144435" y="9144"/>
                  </a:lnTo>
                  <a:lnTo>
                    <a:pt x="1145959" y="9144"/>
                  </a:lnTo>
                  <a:lnTo>
                    <a:pt x="1149007" y="19812"/>
                  </a:lnTo>
                  <a:lnTo>
                    <a:pt x="1156627" y="41148"/>
                  </a:lnTo>
                  <a:lnTo>
                    <a:pt x="1159675" y="41148"/>
                  </a:lnTo>
                  <a:lnTo>
                    <a:pt x="1162392" y="33528"/>
                  </a:lnTo>
                  <a:lnTo>
                    <a:pt x="1167295" y="19812"/>
                  </a:lnTo>
                  <a:lnTo>
                    <a:pt x="1171968" y="9144"/>
                  </a:lnTo>
                  <a:lnTo>
                    <a:pt x="1171968" y="13716"/>
                  </a:lnTo>
                  <a:lnTo>
                    <a:pt x="1170343" y="18288"/>
                  </a:lnTo>
                  <a:lnTo>
                    <a:pt x="1170343" y="44196"/>
                  </a:lnTo>
                  <a:lnTo>
                    <a:pt x="1176540" y="44196"/>
                  </a:lnTo>
                  <a:lnTo>
                    <a:pt x="1176540" y="9144"/>
                  </a:lnTo>
                  <a:lnTo>
                    <a:pt x="1176540" y="3048"/>
                  </a:lnTo>
                  <a:close/>
                </a:path>
                <a:path w="2472054" h="45719">
                  <a:moveTo>
                    <a:pt x="1191780" y="13716"/>
                  </a:moveTo>
                  <a:lnTo>
                    <a:pt x="1187208" y="13716"/>
                  </a:lnTo>
                  <a:lnTo>
                    <a:pt x="1187208" y="44196"/>
                  </a:lnTo>
                  <a:lnTo>
                    <a:pt x="1191780" y="44196"/>
                  </a:lnTo>
                  <a:lnTo>
                    <a:pt x="1191780" y="13716"/>
                  </a:lnTo>
                  <a:close/>
                </a:path>
                <a:path w="2472054" h="45719">
                  <a:moveTo>
                    <a:pt x="1193304" y="3048"/>
                  </a:moveTo>
                  <a:lnTo>
                    <a:pt x="1191780" y="1524"/>
                  </a:lnTo>
                  <a:lnTo>
                    <a:pt x="1187208" y="1524"/>
                  </a:lnTo>
                  <a:lnTo>
                    <a:pt x="1185672" y="3048"/>
                  </a:lnTo>
                  <a:lnTo>
                    <a:pt x="1185672" y="6096"/>
                  </a:lnTo>
                  <a:lnTo>
                    <a:pt x="1187208" y="7620"/>
                  </a:lnTo>
                  <a:lnTo>
                    <a:pt x="1191780" y="7620"/>
                  </a:lnTo>
                  <a:lnTo>
                    <a:pt x="1193304" y="6096"/>
                  </a:lnTo>
                  <a:lnTo>
                    <a:pt x="1193304" y="3048"/>
                  </a:lnTo>
                  <a:close/>
                </a:path>
                <a:path w="2472054" h="45719">
                  <a:moveTo>
                    <a:pt x="1226832" y="16764"/>
                  </a:moveTo>
                  <a:lnTo>
                    <a:pt x="1223784" y="13716"/>
                  </a:lnTo>
                  <a:lnTo>
                    <a:pt x="1213116" y="13716"/>
                  </a:lnTo>
                  <a:lnTo>
                    <a:pt x="1210068" y="15240"/>
                  </a:lnTo>
                  <a:lnTo>
                    <a:pt x="1207020" y="18288"/>
                  </a:lnTo>
                  <a:lnTo>
                    <a:pt x="1207020" y="13716"/>
                  </a:lnTo>
                  <a:lnTo>
                    <a:pt x="1202448" y="13716"/>
                  </a:lnTo>
                  <a:lnTo>
                    <a:pt x="1202448" y="44196"/>
                  </a:lnTo>
                  <a:lnTo>
                    <a:pt x="1207020" y="44196"/>
                  </a:lnTo>
                  <a:lnTo>
                    <a:pt x="1207020" y="22860"/>
                  </a:lnTo>
                  <a:lnTo>
                    <a:pt x="1210068" y="19812"/>
                  </a:lnTo>
                  <a:lnTo>
                    <a:pt x="1213116" y="18288"/>
                  </a:lnTo>
                  <a:lnTo>
                    <a:pt x="1219212" y="18288"/>
                  </a:lnTo>
                  <a:lnTo>
                    <a:pt x="1222260" y="19812"/>
                  </a:lnTo>
                  <a:lnTo>
                    <a:pt x="1222260" y="44196"/>
                  </a:lnTo>
                  <a:lnTo>
                    <a:pt x="1226832" y="44196"/>
                  </a:lnTo>
                  <a:lnTo>
                    <a:pt x="1226832" y="16764"/>
                  </a:lnTo>
                  <a:close/>
                </a:path>
                <a:path w="2472054" h="45719">
                  <a:moveTo>
                    <a:pt x="1260449" y="18288"/>
                  </a:moveTo>
                  <a:lnTo>
                    <a:pt x="1258925" y="16764"/>
                  </a:lnTo>
                  <a:lnTo>
                    <a:pt x="1255877" y="13716"/>
                  </a:lnTo>
                  <a:lnTo>
                    <a:pt x="1255877" y="21336"/>
                  </a:lnTo>
                  <a:lnTo>
                    <a:pt x="1255877" y="27432"/>
                  </a:lnTo>
                  <a:lnTo>
                    <a:pt x="1239113" y="27432"/>
                  </a:lnTo>
                  <a:lnTo>
                    <a:pt x="1240637" y="21336"/>
                  </a:lnTo>
                  <a:lnTo>
                    <a:pt x="1243685" y="16764"/>
                  </a:lnTo>
                  <a:lnTo>
                    <a:pt x="1252829" y="16764"/>
                  </a:lnTo>
                  <a:lnTo>
                    <a:pt x="1255877" y="21336"/>
                  </a:lnTo>
                  <a:lnTo>
                    <a:pt x="1255877" y="13716"/>
                  </a:lnTo>
                  <a:lnTo>
                    <a:pt x="1240637" y="13716"/>
                  </a:lnTo>
                  <a:lnTo>
                    <a:pt x="1234440" y="19812"/>
                  </a:lnTo>
                  <a:lnTo>
                    <a:pt x="1234440" y="39624"/>
                  </a:lnTo>
                  <a:lnTo>
                    <a:pt x="1240637" y="45720"/>
                  </a:lnTo>
                  <a:lnTo>
                    <a:pt x="1252829" y="45720"/>
                  </a:lnTo>
                  <a:lnTo>
                    <a:pt x="1257401" y="44196"/>
                  </a:lnTo>
                  <a:lnTo>
                    <a:pt x="1258925" y="42672"/>
                  </a:lnTo>
                  <a:lnTo>
                    <a:pt x="1258163" y="41148"/>
                  </a:lnTo>
                  <a:lnTo>
                    <a:pt x="1257401" y="39624"/>
                  </a:lnTo>
                  <a:lnTo>
                    <a:pt x="1255877" y="41148"/>
                  </a:lnTo>
                  <a:lnTo>
                    <a:pt x="1243685" y="41148"/>
                  </a:lnTo>
                  <a:lnTo>
                    <a:pt x="1240637" y="36576"/>
                  </a:lnTo>
                  <a:lnTo>
                    <a:pt x="1239113" y="30480"/>
                  </a:lnTo>
                  <a:lnTo>
                    <a:pt x="1260449" y="30480"/>
                  </a:lnTo>
                  <a:lnTo>
                    <a:pt x="1260449" y="27432"/>
                  </a:lnTo>
                  <a:lnTo>
                    <a:pt x="1260449" y="18288"/>
                  </a:lnTo>
                  <a:close/>
                </a:path>
                <a:path w="2472054" h="45719">
                  <a:moveTo>
                    <a:pt x="1274165" y="13716"/>
                  </a:moveTo>
                  <a:lnTo>
                    <a:pt x="1268069" y="13716"/>
                  </a:lnTo>
                  <a:lnTo>
                    <a:pt x="1268069" y="44196"/>
                  </a:lnTo>
                  <a:lnTo>
                    <a:pt x="1274165" y="44196"/>
                  </a:lnTo>
                  <a:lnTo>
                    <a:pt x="1274165" y="13716"/>
                  </a:lnTo>
                  <a:close/>
                </a:path>
                <a:path w="2472054" h="45719">
                  <a:moveTo>
                    <a:pt x="1274165" y="3048"/>
                  </a:moveTo>
                  <a:lnTo>
                    <a:pt x="1272641" y="1524"/>
                  </a:lnTo>
                  <a:lnTo>
                    <a:pt x="1269593" y="1524"/>
                  </a:lnTo>
                  <a:lnTo>
                    <a:pt x="1268069" y="3048"/>
                  </a:lnTo>
                  <a:lnTo>
                    <a:pt x="1268069" y="6096"/>
                  </a:lnTo>
                  <a:lnTo>
                    <a:pt x="1269593" y="7620"/>
                  </a:lnTo>
                  <a:lnTo>
                    <a:pt x="1272641" y="7620"/>
                  </a:lnTo>
                  <a:lnTo>
                    <a:pt x="1274165" y="6096"/>
                  </a:lnTo>
                  <a:lnTo>
                    <a:pt x="1274165" y="3048"/>
                  </a:lnTo>
                  <a:close/>
                </a:path>
                <a:path w="2472054" h="45719">
                  <a:moveTo>
                    <a:pt x="1300073" y="13716"/>
                  </a:moveTo>
                  <a:lnTo>
                    <a:pt x="1293977" y="13716"/>
                  </a:lnTo>
                  <a:lnTo>
                    <a:pt x="1290929" y="15240"/>
                  </a:lnTo>
                  <a:lnTo>
                    <a:pt x="1289405" y="19812"/>
                  </a:lnTo>
                  <a:lnTo>
                    <a:pt x="1287881" y="19812"/>
                  </a:lnTo>
                  <a:lnTo>
                    <a:pt x="1287881" y="13716"/>
                  </a:lnTo>
                  <a:lnTo>
                    <a:pt x="1283309" y="13716"/>
                  </a:lnTo>
                  <a:lnTo>
                    <a:pt x="1283309" y="44196"/>
                  </a:lnTo>
                  <a:lnTo>
                    <a:pt x="1289405" y="44196"/>
                  </a:lnTo>
                  <a:lnTo>
                    <a:pt x="1289405" y="24384"/>
                  </a:lnTo>
                  <a:lnTo>
                    <a:pt x="1290929" y="19812"/>
                  </a:lnTo>
                  <a:lnTo>
                    <a:pt x="1293977" y="18288"/>
                  </a:lnTo>
                  <a:lnTo>
                    <a:pt x="1300073" y="18288"/>
                  </a:lnTo>
                  <a:lnTo>
                    <a:pt x="1300073" y="13716"/>
                  </a:lnTo>
                  <a:close/>
                </a:path>
                <a:path w="2472054" h="45719">
                  <a:moveTo>
                    <a:pt x="1332179" y="19812"/>
                  </a:moveTo>
                  <a:lnTo>
                    <a:pt x="1330274" y="18288"/>
                  </a:lnTo>
                  <a:lnTo>
                    <a:pt x="1326083" y="14935"/>
                  </a:lnTo>
                  <a:lnTo>
                    <a:pt x="1326083" y="22860"/>
                  </a:lnTo>
                  <a:lnTo>
                    <a:pt x="1326083" y="36576"/>
                  </a:lnTo>
                  <a:lnTo>
                    <a:pt x="1323035" y="41148"/>
                  </a:lnTo>
                  <a:lnTo>
                    <a:pt x="1312265" y="41148"/>
                  </a:lnTo>
                  <a:lnTo>
                    <a:pt x="1307693" y="36576"/>
                  </a:lnTo>
                  <a:lnTo>
                    <a:pt x="1307693" y="22860"/>
                  </a:lnTo>
                  <a:lnTo>
                    <a:pt x="1312265" y="18288"/>
                  </a:lnTo>
                  <a:lnTo>
                    <a:pt x="1323035" y="18288"/>
                  </a:lnTo>
                  <a:lnTo>
                    <a:pt x="1326083" y="22860"/>
                  </a:lnTo>
                  <a:lnTo>
                    <a:pt x="1326083" y="14935"/>
                  </a:lnTo>
                  <a:lnTo>
                    <a:pt x="1324559" y="13716"/>
                  </a:lnTo>
                  <a:lnTo>
                    <a:pt x="1309217" y="13716"/>
                  </a:lnTo>
                  <a:lnTo>
                    <a:pt x="1303121" y="19812"/>
                  </a:lnTo>
                  <a:lnTo>
                    <a:pt x="1303121" y="39624"/>
                  </a:lnTo>
                  <a:lnTo>
                    <a:pt x="1309217" y="45720"/>
                  </a:lnTo>
                  <a:lnTo>
                    <a:pt x="1324559" y="45720"/>
                  </a:lnTo>
                  <a:lnTo>
                    <a:pt x="1330274" y="41148"/>
                  </a:lnTo>
                  <a:lnTo>
                    <a:pt x="1332179" y="39624"/>
                  </a:lnTo>
                  <a:lnTo>
                    <a:pt x="1332179" y="19812"/>
                  </a:lnTo>
                  <a:close/>
                </a:path>
                <a:path w="2472054" h="45719">
                  <a:moveTo>
                    <a:pt x="2440025" y="22860"/>
                  </a:moveTo>
                  <a:lnTo>
                    <a:pt x="2433929" y="19812"/>
                  </a:lnTo>
                  <a:lnTo>
                    <a:pt x="2423261" y="19812"/>
                  </a:lnTo>
                  <a:lnTo>
                    <a:pt x="2421737" y="21336"/>
                  </a:lnTo>
                  <a:lnTo>
                    <a:pt x="2421737" y="9144"/>
                  </a:lnTo>
                  <a:lnTo>
                    <a:pt x="2438501" y="9144"/>
                  </a:lnTo>
                  <a:lnTo>
                    <a:pt x="2438501" y="4572"/>
                  </a:lnTo>
                  <a:lnTo>
                    <a:pt x="2417165" y="4572"/>
                  </a:lnTo>
                  <a:lnTo>
                    <a:pt x="2417165" y="24384"/>
                  </a:lnTo>
                  <a:lnTo>
                    <a:pt x="2418689" y="25908"/>
                  </a:lnTo>
                  <a:lnTo>
                    <a:pt x="2421737" y="24384"/>
                  </a:lnTo>
                  <a:lnTo>
                    <a:pt x="2423261" y="22860"/>
                  </a:lnTo>
                  <a:lnTo>
                    <a:pt x="2430881" y="22860"/>
                  </a:lnTo>
                  <a:lnTo>
                    <a:pt x="2435453" y="25908"/>
                  </a:lnTo>
                  <a:lnTo>
                    <a:pt x="2435453" y="38100"/>
                  </a:lnTo>
                  <a:lnTo>
                    <a:pt x="2430881" y="41148"/>
                  </a:lnTo>
                  <a:lnTo>
                    <a:pt x="2421737" y="41148"/>
                  </a:lnTo>
                  <a:lnTo>
                    <a:pt x="2418689" y="39624"/>
                  </a:lnTo>
                  <a:lnTo>
                    <a:pt x="2415641" y="36576"/>
                  </a:lnTo>
                  <a:lnTo>
                    <a:pt x="2412593" y="39624"/>
                  </a:lnTo>
                  <a:lnTo>
                    <a:pt x="2415641" y="42672"/>
                  </a:lnTo>
                  <a:lnTo>
                    <a:pt x="2420213" y="45720"/>
                  </a:lnTo>
                  <a:lnTo>
                    <a:pt x="2426309" y="45720"/>
                  </a:lnTo>
                  <a:lnTo>
                    <a:pt x="2433929" y="45720"/>
                  </a:lnTo>
                  <a:lnTo>
                    <a:pt x="2440025" y="41148"/>
                  </a:lnTo>
                  <a:lnTo>
                    <a:pt x="2440025" y="22860"/>
                  </a:lnTo>
                  <a:close/>
                </a:path>
                <a:path w="2472054" h="45719">
                  <a:moveTo>
                    <a:pt x="2472029" y="24384"/>
                  </a:moveTo>
                  <a:lnTo>
                    <a:pt x="2471178" y="15214"/>
                  </a:lnTo>
                  <a:lnTo>
                    <a:pt x="2468600" y="8483"/>
                  </a:lnTo>
                  <a:lnTo>
                    <a:pt x="2467597" y="7518"/>
                  </a:lnTo>
                  <a:lnTo>
                    <a:pt x="2467457" y="7391"/>
                  </a:lnTo>
                  <a:lnTo>
                    <a:pt x="2467457" y="12090"/>
                  </a:lnTo>
                  <a:lnTo>
                    <a:pt x="2467457" y="36576"/>
                  </a:lnTo>
                  <a:lnTo>
                    <a:pt x="2464409" y="41148"/>
                  </a:lnTo>
                  <a:lnTo>
                    <a:pt x="2453741" y="41148"/>
                  </a:lnTo>
                  <a:lnTo>
                    <a:pt x="2450693" y="36576"/>
                  </a:lnTo>
                  <a:lnTo>
                    <a:pt x="2450693" y="12090"/>
                  </a:lnTo>
                  <a:lnTo>
                    <a:pt x="2453741" y="7518"/>
                  </a:lnTo>
                  <a:lnTo>
                    <a:pt x="2464409" y="7518"/>
                  </a:lnTo>
                  <a:lnTo>
                    <a:pt x="2467457" y="12090"/>
                  </a:lnTo>
                  <a:lnTo>
                    <a:pt x="2467457" y="7391"/>
                  </a:lnTo>
                  <a:lnTo>
                    <a:pt x="2464320" y="4356"/>
                  </a:lnTo>
                  <a:lnTo>
                    <a:pt x="2458313" y="2946"/>
                  </a:lnTo>
                  <a:lnTo>
                    <a:pt x="2450693" y="2946"/>
                  </a:lnTo>
                  <a:lnTo>
                    <a:pt x="2446121" y="10566"/>
                  </a:lnTo>
                  <a:lnTo>
                    <a:pt x="2446121" y="38100"/>
                  </a:lnTo>
                  <a:lnTo>
                    <a:pt x="2450693" y="45720"/>
                  </a:lnTo>
                  <a:lnTo>
                    <a:pt x="2467457" y="45720"/>
                  </a:lnTo>
                  <a:lnTo>
                    <a:pt x="2470200" y="41148"/>
                  </a:lnTo>
                  <a:lnTo>
                    <a:pt x="2472029" y="38100"/>
                  </a:lnTo>
                  <a:lnTo>
                    <a:pt x="2472029" y="243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" name="object 23"/>
            <p:cNvSpPr/>
            <p:nvPr/>
          </p:nvSpPr>
          <p:spPr>
            <a:xfrm>
              <a:off x="3159870" y="3690196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5" h="5080">
                  <a:moveTo>
                    <a:pt x="170688" y="0"/>
                  </a:moveTo>
                  <a:lnTo>
                    <a:pt x="0" y="0"/>
                  </a:lnTo>
                  <a:lnTo>
                    <a:pt x="0" y="4559"/>
                  </a:lnTo>
                  <a:lnTo>
                    <a:pt x="170688" y="4559"/>
                  </a:lnTo>
                  <a:lnTo>
                    <a:pt x="170688" y="0"/>
                  </a:lnTo>
                  <a:close/>
                </a:path>
                <a:path w="2585085" h="5080">
                  <a:moveTo>
                    <a:pt x="2584704" y="0"/>
                  </a:moveTo>
                  <a:lnTo>
                    <a:pt x="259080" y="0"/>
                  </a:lnTo>
                  <a:lnTo>
                    <a:pt x="259080" y="4559"/>
                  </a:lnTo>
                  <a:lnTo>
                    <a:pt x="2584704" y="4559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" name="object 24"/>
            <p:cNvSpPr/>
            <p:nvPr/>
          </p:nvSpPr>
          <p:spPr>
            <a:xfrm>
              <a:off x="3490315" y="3501081"/>
              <a:ext cx="2903337" cy="191009"/>
            </a:xfrm>
            <a:custGeom>
              <a:avLst/>
              <a:gdLst/>
              <a:ahLst/>
              <a:cxnLst/>
              <a:rect l="l" t="t" r="r" b="b"/>
              <a:pathLst>
                <a:path w="2316479" h="152400">
                  <a:moveTo>
                    <a:pt x="2316479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316479" y="0"/>
                  </a:lnTo>
                  <a:lnTo>
                    <a:pt x="2316479" y="152400"/>
                  </a:lnTo>
                  <a:close/>
                </a:path>
              </a:pathLst>
            </a:custGeom>
            <a:solidFill>
              <a:srgbClr val="FFF6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0" name="object 25"/>
            <p:cNvSpPr/>
            <p:nvPr/>
          </p:nvSpPr>
          <p:spPr>
            <a:xfrm>
              <a:off x="3243436" y="3569017"/>
              <a:ext cx="3098325" cy="63670"/>
            </a:xfrm>
            <a:custGeom>
              <a:avLst/>
              <a:gdLst/>
              <a:ahLst/>
              <a:cxnLst/>
              <a:rect l="l" t="t" r="r" b="b"/>
              <a:pathLst>
                <a:path w="2472054" h="50800">
                  <a:moveTo>
                    <a:pt x="25908" y="22860"/>
                  </a:moveTo>
                  <a:lnTo>
                    <a:pt x="21336" y="19812"/>
                  </a:lnTo>
                  <a:lnTo>
                    <a:pt x="9144" y="19812"/>
                  </a:lnTo>
                  <a:lnTo>
                    <a:pt x="7620" y="21336"/>
                  </a:lnTo>
                  <a:lnTo>
                    <a:pt x="9144" y="9144"/>
                  </a:lnTo>
                  <a:lnTo>
                    <a:pt x="24384" y="9144"/>
                  </a:lnTo>
                  <a:lnTo>
                    <a:pt x="24384" y="4572"/>
                  </a:lnTo>
                  <a:lnTo>
                    <a:pt x="4572" y="4572"/>
                  </a:lnTo>
                  <a:lnTo>
                    <a:pt x="3048" y="24384"/>
                  </a:lnTo>
                  <a:lnTo>
                    <a:pt x="6096" y="25908"/>
                  </a:lnTo>
                  <a:lnTo>
                    <a:pt x="7620" y="24384"/>
                  </a:lnTo>
                  <a:lnTo>
                    <a:pt x="10668" y="22860"/>
                  </a:lnTo>
                  <a:lnTo>
                    <a:pt x="18288" y="22860"/>
                  </a:lnTo>
                  <a:lnTo>
                    <a:pt x="21336" y="27432"/>
                  </a:lnTo>
                  <a:lnTo>
                    <a:pt x="21336" y="38100"/>
                  </a:lnTo>
                  <a:lnTo>
                    <a:pt x="16764" y="41148"/>
                  </a:lnTo>
                  <a:lnTo>
                    <a:pt x="7620" y="41148"/>
                  </a:lnTo>
                  <a:lnTo>
                    <a:pt x="4572" y="39624"/>
                  </a:lnTo>
                  <a:lnTo>
                    <a:pt x="1524" y="36576"/>
                  </a:lnTo>
                  <a:lnTo>
                    <a:pt x="0" y="39624"/>
                  </a:lnTo>
                  <a:lnTo>
                    <a:pt x="6096" y="45720"/>
                  </a:lnTo>
                  <a:lnTo>
                    <a:pt x="12192" y="45720"/>
                  </a:lnTo>
                  <a:lnTo>
                    <a:pt x="19812" y="45720"/>
                  </a:lnTo>
                  <a:lnTo>
                    <a:pt x="25908" y="41148"/>
                  </a:lnTo>
                  <a:lnTo>
                    <a:pt x="25908" y="22860"/>
                  </a:lnTo>
                  <a:close/>
                </a:path>
                <a:path w="2472054" h="50800">
                  <a:moveTo>
                    <a:pt x="512724" y="24384"/>
                  </a:moveTo>
                  <a:lnTo>
                    <a:pt x="506603" y="22174"/>
                  </a:lnTo>
                  <a:lnTo>
                    <a:pt x="500634" y="18097"/>
                  </a:lnTo>
                  <a:lnTo>
                    <a:pt x="497052" y="13716"/>
                  </a:lnTo>
                  <a:lnTo>
                    <a:pt x="496125" y="12598"/>
                  </a:lnTo>
                  <a:lnTo>
                    <a:pt x="494334" y="6096"/>
                  </a:lnTo>
                  <a:lnTo>
                    <a:pt x="494334" y="3048"/>
                  </a:lnTo>
                  <a:lnTo>
                    <a:pt x="489762" y="3048"/>
                  </a:lnTo>
                  <a:lnTo>
                    <a:pt x="489762" y="6096"/>
                  </a:lnTo>
                  <a:lnTo>
                    <a:pt x="488200" y="12598"/>
                  </a:lnTo>
                  <a:lnTo>
                    <a:pt x="484047" y="18097"/>
                  </a:lnTo>
                  <a:lnTo>
                    <a:pt x="478193" y="22174"/>
                  </a:lnTo>
                  <a:lnTo>
                    <a:pt x="471474" y="24384"/>
                  </a:lnTo>
                  <a:lnTo>
                    <a:pt x="472998" y="27432"/>
                  </a:lnTo>
                  <a:lnTo>
                    <a:pt x="480618" y="25908"/>
                  </a:lnTo>
                  <a:lnTo>
                    <a:pt x="489762" y="21336"/>
                  </a:lnTo>
                  <a:lnTo>
                    <a:pt x="492810" y="13716"/>
                  </a:lnTo>
                  <a:lnTo>
                    <a:pt x="495858" y="21336"/>
                  </a:lnTo>
                  <a:lnTo>
                    <a:pt x="503478" y="25908"/>
                  </a:lnTo>
                  <a:lnTo>
                    <a:pt x="511200" y="27432"/>
                  </a:lnTo>
                  <a:lnTo>
                    <a:pt x="512724" y="24384"/>
                  </a:lnTo>
                  <a:close/>
                </a:path>
                <a:path w="2472054" h="50800">
                  <a:moveTo>
                    <a:pt x="515772" y="39624"/>
                  </a:moveTo>
                  <a:lnTo>
                    <a:pt x="494334" y="39624"/>
                  </a:lnTo>
                  <a:lnTo>
                    <a:pt x="494334" y="27432"/>
                  </a:lnTo>
                  <a:lnTo>
                    <a:pt x="489762" y="27432"/>
                  </a:lnTo>
                  <a:lnTo>
                    <a:pt x="489762" y="39624"/>
                  </a:lnTo>
                  <a:lnTo>
                    <a:pt x="469950" y="39624"/>
                  </a:lnTo>
                  <a:lnTo>
                    <a:pt x="469950" y="44196"/>
                  </a:lnTo>
                  <a:lnTo>
                    <a:pt x="515772" y="44196"/>
                  </a:lnTo>
                  <a:lnTo>
                    <a:pt x="515772" y="39624"/>
                  </a:lnTo>
                  <a:close/>
                </a:path>
                <a:path w="2472054" h="50800">
                  <a:moveTo>
                    <a:pt x="553872" y="0"/>
                  </a:moveTo>
                  <a:lnTo>
                    <a:pt x="550824" y="0"/>
                  </a:lnTo>
                  <a:lnTo>
                    <a:pt x="550824" y="13716"/>
                  </a:lnTo>
                  <a:lnTo>
                    <a:pt x="543204" y="13716"/>
                  </a:lnTo>
                  <a:lnTo>
                    <a:pt x="543204" y="6096"/>
                  </a:lnTo>
                  <a:lnTo>
                    <a:pt x="523392" y="6096"/>
                  </a:lnTo>
                  <a:lnTo>
                    <a:pt x="523392" y="9144"/>
                  </a:lnTo>
                  <a:lnTo>
                    <a:pt x="538632" y="9144"/>
                  </a:lnTo>
                  <a:lnTo>
                    <a:pt x="537514" y="16865"/>
                  </a:lnTo>
                  <a:lnTo>
                    <a:pt x="534250" y="24003"/>
                  </a:lnTo>
                  <a:lnTo>
                    <a:pt x="528993" y="30581"/>
                  </a:lnTo>
                  <a:lnTo>
                    <a:pt x="521868" y="36576"/>
                  </a:lnTo>
                  <a:lnTo>
                    <a:pt x="524916" y="39624"/>
                  </a:lnTo>
                  <a:lnTo>
                    <a:pt x="531177" y="34772"/>
                  </a:lnTo>
                  <a:lnTo>
                    <a:pt x="536155" y="29337"/>
                  </a:lnTo>
                  <a:lnTo>
                    <a:pt x="539699" y="23342"/>
                  </a:lnTo>
                  <a:lnTo>
                    <a:pt x="541680" y="16764"/>
                  </a:lnTo>
                  <a:lnTo>
                    <a:pt x="550824" y="16764"/>
                  </a:lnTo>
                  <a:lnTo>
                    <a:pt x="550824" y="25908"/>
                  </a:lnTo>
                  <a:lnTo>
                    <a:pt x="541680" y="25908"/>
                  </a:lnTo>
                  <a:lnTo>
                    <a:pt x="541680" y="30480"/>
                  </a:lnTo>
                  <a:lnTo>
                    <a:pt x="550824" y="30480"/>
                  </a:lnTo>
                  <a:lnTo>
                    <a:pt x="550824" y="47244"/>
                  </a:lnTo>
                  <a:lnTo>
                    <a:pt x="553872" y="47244"/>
                  </a:lnTo>
                  <a:lnTo>
                    <a:pt x="553872" y="16764"/>
                  </a:lnTo>
                  <a:lnTo>
                    <a:pt x="553872" y="13716"/>
                  </a:lnTo>
                  <a:lnTo>
                    <a:pt x="553872" y="0"/>
                  </a:lnTo>
                  <a:close/>
                </a:path>
                <a:path w="2472054" h="50800">
                  <a:moveTo>
                    <a:pt x="564540" y="0"/>
                  </a:moveTo>
                  <a:lnTo>
                    <a:pt x="559968" y="0"/>
                  </a:lnTo>
                  <a:lnTo>
                    <a:pt x="559968" y="50292"/>
                  </a:lnTo>
                  <a:lnTo>
                    <a:pt x="564540" y="50292"/>
                  </a:lnTo>
                  <a:lnTo>
                    <a:pt x="564540" y="0"/>
                  </a:lnTo>
                  <a:close/>
                </a:path>
                <a:path w="2472054" h="50800">
                  <a:moveTo>
                    <a:pt x="2440013" y="22860"/>
                  </a:moveTo>
                  <a:lnTo>
                    <a:pt x="2433917" y="19812"/>
                  </a:lnTo>
                  <a:lnTo>
                    <a:pt x="2423249" y="19812"/>
                  </a:lnTo>
                  <a:lnTo>
                    <a:pt x="2421725" y="21336"/>
                  </a:lnTo>
                  <a:lnTo>
                    <a:pt x="2421725" y="9144"/>
                  </a:lnTo>
                  <a:lnTo>
                    <a:pt x="2438489" y="9144"/>
                  </a:lnTo>
                  <a:lnTo>
                    <a:pt x="2438489" y="4572"/>
                  </a:lnTo>
                  <a:lnTo>
                    <a:pt x="2417153" y="4572"/>
                  </a:lnTo>
                  <a:lnTo>
                    <a:pt x="2417153" y="24384"/>
                  </a:lnTo>
                  <a:lnTo>
                    <a:pt x="2418677" y="25908"/>
                  </a:lnTo>
                  <a:lnTo>
                    <a:pt x="2421725" y="24384"/>
                  </a:lnTo>
                  <a:lnTo>
                    <a:pt x="2423249" y="22860"/>
                  </a:lnTo>
                  <a:lnTo>
                    <a:pt x="2430869" y="22860"/>
                  </a:lnTo>
                  <a:lnTo>
                    <a:pt x="2435441" y="27432"/>
                  </a:lnTo>
                  <a:lnTo>
                    <a:pt x="2435441" y="38100"/>
                  </a:lnTo>
                  <a:lnTo>
                    <a:pt x="2430869" y="41148"/>
                  </a:lnTo>
                  <a:lnTo>
                    <a:pt x="2421725" y="41148"/>
                  </a:lnTo>
                  <a:lnTo>
                    <a:pt x="2418677" y="39624"/>
                  </a:lnTo>
                  <a:lnTo>
                    <a:pt x="2415629" y="36576"/>
                  </a:lnTo>
                  <a:lnTo>
                    <a:pt x="2412581" y="39624"/>
                  </a:lnTo>
                  <a:lnTo>
                    <a:pt x="2415629" y="42672"/>
                  </a:lnTo>
                  <a:lnTo>
                    <a:pt x="2420201" y="45720"/>
                  </a:lnTo>
                  <a:lnTo>
                    <a:pt x="2426297" y="45720"/>
                  </a:lnTo>
                  <a:lnTo>
                    <a:pt x="2433917" y="45720"/>
                  </a:lnTo>
                  <a:lnTo>
                    <a:pt x="2440013" y="41148"/>
                  </a:lnTo>
                  <a:lnTo>
                    <a:pt x="2440013" y="22860"/>
                  </a:lnTo>
                  <a:close/>
                </a:path>
                <a:path w="2472054" h="50800">
                  <a:moveTo>
                    <a:pt x="2472017" y="10668"/>
                  </a:moveTo>
                  <a:lnTo>
                    <a:pt x="2469731" y="7620"/>
                  </a:lnTo>
                  <a:lnTo>
                    <a:pt x="2467445" y="4572"/>
                  </a:lnTo>
                  <a:lnTo>
                    <a:pt x="2467445" y="13716"/>
                  </a:lnTo>
                  <a:lnTo>
                    <a:pt x="2467445" y="36576"/>
                  </a:lnTo>
                  <a:lnTo>
                    <a:pt x="2464397" y="41148"/>
                  </a:lnTo>
                  <a:lnTo>
                    <a:pt x="2453729" y="41148"/>
                  </a:lnTo>
                  <a:lnTo>
                    <a:pt x="2450681" y="36576"/>
                  </a:lnTo>
                  <a:lnTo>
                    <a:pt x="2450681" y="13716"/>
                  </a:lnTo>
                  <a:lnTo>
                    <a:pt x="2453729" y="7620"/>
                  </a:lnTo>
                  <a:lnTo>
                    <a:pt x="2464397" y="7620"/>
                  </a:lnTo>
                  <a:lnTo>
                    <a:pt x="2467445" y="13716"/>
                  </a:lnTo>
                  <a:lnTo>
                    <a:pt x="2467445" y="4572"/>
                  </a:lnTo>
                  <a:lnTo>
                    <a:pt x="2450681" y="4572"/>
                  </a:lnTo>
                  <a:lnTo>
                    <a:pt x="2446109" y="10668"/>
                  </a:lnTo>
                  <a:lnTo>
                    <a:pt x="2446109" y="38100"/>
                  </a:lnTo>
                  <a:lnTo>
                    <a:pt x="2450681" y="45720"/>
                  </a:lnTo>
                  <a:lnTo>
                    <a:pt x="2467445" y="45720"/>
                  </a:lnTo>
                  <a:lnTo>
                    <a:pt x="2470188" y="41148"/>
                  </a:lnTo>
                  <a:lnTo>
                    <a:pt x="2472017" y="38100"/>
                  </a:lnTo>
                  <a:lnTo>
                    <a:pt x="2472017" y="106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1" name="object 26"/>
            <p:cNvSpPr/>
            <p:nvPr/>
          </p:nvSpPr>
          <p:spPr>
            <a:xfrm>
              <a:off x="3159870" y="4276578"/>
              <a:ext cx="3234419" cy="6367"/>
            </a:xfrm>
            <a:custGeom>
              <a:avLst/>
              <a:gdLst/>
              <a:ahLst/>
              <a:cxnLst/>
              <a:rect l="l" t="t" r="r" b="b"/>
              <a:pathLst>
                <a:path w="2580640" h="5080">
                  <a:moveTo>
                    <a:pt x="170688" y="0"/>
                  </a:moveTo>
                  <a:lnTo>
                    <a:pt x="0" y="0"/>
                  </a:lnTo>
                  <a:lnTo>
                    <a:pt x="0" y="4572"/>
                  </a:lnTo>
                  <a:lnTo>
                    <a:pt x="170688" y="4572"/>
                  </a:lnTo>
                  <a:lnTo>
                    <a:pt x="170688" y="0"/>
                  </a:lnTo>
                  <a:close/>
                </a:path>
                <a:path w="2580640" h="5080">
                  <a:moveTo>
                    <a:pt x="2580132" y="0"/>
                  </a:moveTo>
                  <a:lnTo>
                    <a:pt x="259080" y="0"/>
                  </a:lnTo>
                  <a:lnTo>
                    <a:pt x="259080" y="4572"/>
                  </a:lnTo>
                  <a:lnTo>
                    <a:pt x="2580132" y="4572"/>
                  </a:lnTo>
                  <a:lnTo>
                    <a:pt x="2580132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2" name="object 27"/>
            <p:cNvSpPr/>
            <p:nvPr/>
          </p:nvSpPr>
          <p:spPr>
            <a:xfrm>
              <a:off x="3243420" y="4155892"/>
              <a:ext cx="3092754" cy="73219"/>
            </a:xfrm>
            <a:custGeom>
              <a:avLst/>
              <a:gdLst/>
              <a:ahLst/>
              <a:cxnLst/>
              <a:rect l="l" t="t" r="r" b="b"/>
              <a:pathLst>
                <a:path w="2467610" h="58419">
                  <a:moveTo>
                    <a:pt x="27444" y="28956"/>
                  </a:moveTo>
                  <a:lnTo>
                    <a:pt x="22872" y="25908"/>
                  </a:lnTo>
                  <a:lnTo>
                    <a:pt x="21348" y="25146"/>
                  </a:lnTo>
                  <a:lnTo>
                    <a:pt x="21348" y="28956"/>
                  </a:lnTo>
                  <a:lnTo>
                    <a:pt x="21348" y="38188"/>
                  </a:lnTo>
                  <a:lnTo>
                    <a:pt x="18300" y="41236"/>
                  </a:lnTo>
                  <a:lnTo>
                    <a:pt x="9144" y="41236"/>
                  </a:lnTo>
                  <a:lnTo>
                    <a:pt x="6096" y="38188"/>
                  </a:lnTo>
                  <a:lnTo>
                    <a:pt x="6096" y="30480"/>
                  </a:lnTo>
                  <a:lnTo>
                    <a:pt x="7620" y="27432"/>
                  </a:lnTo>
                  <a:lnTo>
                    <a:pt x="10668" y="24384"/>
                  </a:lnTo>
                  <a:lnTo>
                    <a:pt x="16776" y="27432"/>
                  </a:lnTo>
                  <a:lnTo>
                    <a:pt x="21348" y="28956"/>
                  </a:lnTo>
                  <a:lnTo>
                    <a:pt x="21348" y="25146"/>
                  </a:lnTo>
                  <a:lnTo>
                    <a:pt x="19824" y="24384"/>
                  </a:lnTo>
                  <a:lnTo>
                    <a:pt x="21348" y="22860"/>
                  </a:lnTo>
                  <a:lnTo>
                    <a:pt x="25920" y="18288"/>
                  </a:lnTo>
                  <a:lnTo>
                    <a:pt x="25920" y="7620"/>
                  </a:lnTo>
                  <a:lnTo>
                    <a:pt x="21348" y="3048"/>
                  </a:lnTo>
                  <a:lnTo>
                    <a:pt x="21348" y="10668"/>
                  </a:lnTo>
                  <a:lnTo>
                    <a:pt x="21348" y="16764"/>
                  </a:lnTo>
                  <a:lnTo>
                    <a:pt x="19824" y="19812"/>
                  </a:lnTo>
                  <a:lnTo>
                    <a:pt x="16776" y="22860"/>
                  </a:lnTo>
                  <a:lnTo>
                    <a:pt x="12192" y="21336"/>
                  </a:lnTo>
                  <a:lnTo>
                    <a:pt x="7620" y="18288"/>
                  </a:lnTo>
                  <a:lnTo>
                    <a:pt x="7620" y="9144"/>
                  </a:lnTo>
                  <a:lnTo>
                    <a:pt x="10668" y="7620"/>
                  </a:lnTo>
                  <a:lnTo>
                    <a:pt x="18300" y="7620"/>
                  </a:lnTo>
                  <a:lnTo>
                    <a:pt x="21348" y="10668"/>
                  </a:lnTo>
                  <a:lnTo>
                    <a:pt x="21348" y="3048"/>
                  </a:lnTo>
                  <a:lnTo>
                    <a:pt x="7620" y="3048"/>
                  </a:lnTo>
                  <a:lnTo>
                    <a:pt x="3048" y="7620"/>
                  </a:lnTo>
                  <a:lnTo>
                    <a:pt x="3048" y="18288"/>
                  </a:lnTo>
                  <a:lnTo>
                    <a:pt x="4572" y="21336"/>
                  </a:lnTo>
                  <a:lnTo>
                    <a:pt x="7620" y="22860"/>
                  </a:lnTo>
                  <a:lnTo>
                    <a:pt x="4572" y="25908"/>
                  </a:lnTo>
                  <a:lnTo>
                    <a:pt x="0" y="28956"/>
                  </a:lnTo>
                  <a:lnTo>
                    <a:pt x="0" y="41236"/>
                  </a:lnTo>
                  <a:lnTo>
                    <a:pt x="6096" y="45821"/>
                  </a:lnTo>
                  <a:lnTo>
                    <a:pt x="21348" y="45821"/>
                  </a:lnTo>
                  <a:lnTo>
                    <a:pt x="27444" y="41236"/>
                  </a:lnTo>
                  <a:lnTo>
                    <a:pt x="27444" y="28956"/>
                  </a:lnTo>
                  <a:close/>
                </a:path>
                <a:path w="2467610" h="58419">
                  <a:moveTo>
                    <a:pt x="250228" y="7620"/>
                  </a:moveTo>
                  <a:lnTo>
                    <a:pt x="247180" y="6096"/>
                  </a:lnTo>
                  <a:lnTo>
                    <a:pt x="244132" y="3048"/>
                  </a:lnTo>
                  <a:lnTo>
                    <a:pt x="238036" y="3048"/>
                  </a:lnTo>
                  <a:lnTo>
                    <a:pt x="230441" y="4457"/>
                  </a:lnTo>
                  <a:lnTo>
                    <a:pt x="224129" y="8572"/>
                  </a:lnTo>
                  <a:lnTo>
                    <a:pt x="219824" y="15265"/>
                  </a:lnTo>
                  <a:lnTo>
                    <a:pt x="218224" y="24384"/>
                  </a:lnTo>
                  <a:lnTo>
                    <a:pt x="219608" y="33553"/>
                  </a:lnTo>
                  <a:lnTo>
                    <a:pt x="223558" y="40284"/>
                  </a:lnTo>
                  <a:lnTo>
                    <a:pt x="229793" y="44411"/>
                  </a:lnTo>
                  <a:lnTo>
                    <a:pt x="238036" y="45821"/>
                  </a:lnTo>
                  <a:lnTo>
                    <a:pt x="242608" y="45821"/>
                  </a:lnTo>
                  <a:lnTo>
                    <a:pt x="247180" y="44297"/>
                  </a:lnTo>
                  <a:lnTo>
                    <a:pt x="250228" y="41249"/>
                  </a:lnTo>
                  <a:lnTo>
                    <a:pt x="250228" y="24384"/>
                  </a:lnTo>
                  <a:lnTo>
                    <a:pt x="236512" y="24384"/>
                  </a:lnTo>
                  <a:lnTo>
                    <a:pt x="236512" y="28956"/>
                  </a:lnTo>
                  <a:lnTo>
                    <a:pt x="245656" y="28956"/>
                  </a:lnTo>
                  <a:lnTo>
                    <a:pt x="245656" y="39725"/>
                  </a:lnTo>
                  <a:lnTo>
                    <a:pt x="244132" y="41249"/>
                  </a:lnTo>
                  <a:lnTo>
                    <a:pt x="228892" y="41249"/>
                  </a:lnTo>
                  <a:lnTo>
                    <a:pt x="224320" y="35153"/>
                  </a:lnTo>
                  <a:lnTo>
                    <a:pt x="224320" y="13716"/>
                  </a:lnTo>
                  <a:lnTo>
                    <a:pt x="228892" y="7620"/>
                  </a:lnTo>
                  <a:lnTo>
                    <a:pt x="242608" y="7620"/>
                  </a:lnTo>
                  <a:lnTo>
                    <a:pt x="247180" y="12192"/>
                  </a:lnTo>
                  <a:lnTo>
                    <a:pt x="250228" y="7620"/>
                  </a:lnTo>
                  <a:close/>
                </a:path>
                <a:path w="2467610" h="58419">
                  <a:moveTo>
                    <a:pt x="283756" y="19900"/>
                  </a:moveTo>
                  <a:lnTo>
                    <a:pt x="282613" y="18376"/>
                  </a:lnTo>
                  <a:lnTo>
                    <a:pt x="279184" y="13804"/>
                  </a:lnTo>
                  <a:lnTo>
                    <a:pt x="279184" y="21424"/>
                  </a:lnTo>
                  <a:lnTo>
                    <a:pt x="279184" y="27520"/>
                  </a:lnTo>
                  <a:lnTo>
                    <a:pt x="262318" y="27520"/>
                  </a:lnTo>
                  <a:lnTo>
                    <a:pt x="262318" y="21424"/>
                  </a:lnTo>
                  <a:lnTo>
                    <a:pt x="266992" y="18376"/>
                  </a:lnTo>
                  <a:lnTo>
                    <a:pt x="276136" y="18376"/>
                  </a:lnTo>
                  <a:lnTo>
                    <a:pt x="279184" y="21424"/>
                  </a:lnTo>
                  <a:lnTo>
                    <a:pt x="279184" y="13804"/>
                  </a:lnTo>
                  <a:lnTo>
                    <a:pt x="263842" y="13804"/>
                  </a:lnTo>
                  <a:lnTo>
                    <a:pt x="257746" y="19900"/>
                  </a:lnTo>
                  <a:lnTo>
                    <a:pt x="257746" y="39712"/>
                  </a:lnTo>
                  <a:lnTo>
                    <a:pt x="263842" y="45821"/>
                  </a:lnTo>
                  <a:lnTo>
                    <a:pt x="276136" y="45821"/>
                  </a:lnTo>
                  <a:lnTo>
                    <a:pt x="282232" y="42760"/>
                  </a:lnTo>
                  <a:lnTo>
                    <a:pt x="280708" y="39712"/>
                  </a:lnTo>
                  <a:lnTo>
                    <a:pt x="277660" y="41236"/>
                  </a:lnTo>
                  <a:lnTo>
                    <a:pt x="276136" y="42760"/>
                  </a:lnTo>
                  <a:lnTo>
                    <a:pt x="266992" y="42760"/>
                  </a:lnTo>
                  <a:lnTo>
                    <a:pt x="262318" y="38188"/>
                  </a:lnTo>
                  <a:lnTo>
                    <a:pt x="262318" y="30568"/>
                  </a:lnTo>
                  <a:lnTo>
                    <a:pt x="283756" y="30568"/>
                  </a:lnTo>
                  <a:lnTo>
                    <a:pt x="283756" y="27520"/>
                  </a:lnTo>
                  <a:lnTo>
                    <a:pt x="283756" y="19900"/>
                  </a:lnTo>
                  <a:close/>
                </a:path>
                <a:path w="2467610" h="58419">
                  <a:moveTo>
                    <a:pt x="308241" y="15240"/>
                  </a:moveTo>
                  <a:lnTo>
                    <a:pt x="306717" y="13716"/>
                  </a:lnTo>
                  <a:lnTo>
                    <a:pt x="300621" y="13716"/>
                  </a:lnTo>
                  <a:lnTo>
                    <a:pt x="297573" y="16764"/>
                  </a:lnTo>
                  <a:lnTo>
                    <a:pt x="296049" y="19812"/>
                  </a:lnTo>
                  <a:lnTo>
                    <a:pt x="296049" y="15240"/>
                  </a:lnTo>
                  <a:lnTo>
                    <a:pt x="291477" y="15240"/>
                  </a:lnTo>
                  <a:lnTo>
                    <a:pt x="291477" y="45821"/>
                  </a:lnTo>
                  <a:lnTo>
                    <a:pt x="296049" y="45821"/>
                  </a:lnTo>
                  <a:lnTo>
                    <a:pt x="296049" y="25908"/>
                  </a:lnTo>
                  <a:lnTo>
                    <a:pt x="299097" y="19812"/>
                  </a:lnTo>
                  <a:lnTo>
                    <a:pt x="302145" y="18288"/>
                  </a:lnTo>
                  <a:lnTo>
                    <a:pt x="306717" y="18288"/>
                  </a:lnTo>
                  <a:lnTo>
                    <a:pt x="308241" y="15240"/>
                  </a:lnTo>
                  <a:close/>
                </a:path>
                <a:path w="2467610" h="58419">
                  <a:moveTo>
                    <a:pt x="355485" y="18288"/>
                  </a:moveTo>
                  <a:lnTo>
                    <a:pt x="352437" y="13716"/>
                  </a:lnTo>
                  <a:lnTo>
                    <a:pt x="341769" y="13716"/>
                  </a:lnTo>
                  <a:lnTo>
                    <a:pt x="335673" y="19812"/>
                  </a:lnTo>
                  <a:lnTo>
                    <a:pt x="334911" y="18288"/>
                  </a:lnTo>
                  <a:lnTo>
                    <a:pt x="332625" y="13716"/>
                  </a:lnTo>
                  <a:lnTo>
                    <a:pt x="323481" y="13716"/>
                  </a:lnTo>
                  <a:lnTo>
                    <a:pt x="317385" y="19812"/>
                  </a:lnTo>
                  <a:lnTo>
                    <a:pt x="317385" y="15240"/>
                  </a:lnTo>
                  <a:lnTo>
                    <a:pt x="312801" y="15240"/>
                  </a:lnTo>
                  <a:lnTo>
                    <a:pt x="312801" y="45821"/>
                  </a:lnTo>
                  <a:lnTo>
                    <a:pt x="318909" y="45821"/>
                  </a:lnTo>
                  <a:lnTo>
                    <a:pt x="318909" y="22860"/>
                  </a:lnTo>
                  <a:lnTo>
                    <a:pt x="320433" y="19812"/>
                  </a:lnTo>
                  <a:lnTo>
                    <a:pt x="323481" y="18288"/>
                  </a:lnTo>
                  <a:lnTo>
                    <a:pt x="329577" y="18288"/>
                  </a:lnTo>
                  <a:lnTo>
                    <a:pt x="331101" y="21336"/>
                  </a:lnTo>
                  <a:lnTo>
                    <a:pt x="331101" y="45821"/>
                  </a:lnTo>
                  <a:lnTo>
                    <a:pt x="337197" y="45821"/>
                  </a:lnTo>
                  <a:lnTo>
                    <a:pt x="337197" y="22860"/>
                  </a:lnTo>
                  <a:lnTo>
                    <a:pt x="340245" y="19812"/>
                  </a:lnTo>
                  <a:lnTo>
                    <a:pt x="341769" y="18288"/>
                  </a:lnTo>
                  <a:lnTo>
                    <a:pt x="349389" y="18288"/>
                  </a:lnTo>
                  <a:lnTo>
                    <a:pt x="350913" y="21336"/>
                  </a:lnTo>
                  <a:lnTo>
                    <a:pt x="350913" y="45821"/>
                  </a:lnTo>
                  <a:lnTo>
                    <a:pt x="355485" y="45821"/>
                  </a:lnTo>
                  <a:lnTo>
                    <a:pt x="355485" y="18288"/>
                  </a:lnTo>
                  <a:close/>
                </a:path>
                <a:path w="2467610" h="58419">
                  <a:moveTo>
                    <a:pt x="387578" y="18288"/>
                  </a:moveTo>
                  <a:lnTo>
                    <a:pt x="384530" y="13716"/>
                  </a:lnTo>
                  <a:lnTo>
                    <a:pt x="372338" y="13716"/>
                  </a:lnTo>
                  <a:lnTo>
                    <a:pt x="367766" y="16764"/>
                  </a:lnTo>
                  <a:lnTo>
                    <a:pt x="364718" y="18288"/>
                  </a:lnTo>
                  <a:lnTo>
                    <a:pt x="367766" y="21336"/>
                  </a:lnTo>
                  <a:lnTo>
                    <a:pt x="369290" y="19812"/>
                  </a:lnTo>
                  <a:lnTo>
                    <a:pt x="372338" y="18288"/>
                  </a:lnTo>
                  <a:lnTo>
                    <a:pt x="381482" y="18288"/>
                  </a:lnTo>
                  <a:lnTo>
                    <a:pt x="383006" y="21336"/>
                  </a:lnTo>
                  <a:lnTo>
                    <a:pt x="383006" y="25908"/>
                  </a:lnTo>
                  <a:lnTo>
                    <a:pt x="383006" y="28956"/>
                  </a:lnTo>
                  <a:lnTo>
                    <a:pt x="383006" y="38188"/>
                  </a:lnTo>
                  <a:lnTo>
                    <a:pt x="379958" y="41236"/>
                  </a:lnTo>
                  <a:lnTo>
                    <a:pt x="376910" y="42760"/>
                  </a:lnTo>
                  <a:lnTo>
                    <a:pt x="370814" y="42760"/>
                  </a:lnTo>
                  <a:lnTo>
                    <a:pt x="369290" y="41236"/>
                  </a:lnTo>
                  <a:lnTo>
                    <a:pt x="369290" y="33528"/>
                  </a:lnTo>
                  <a:lnTo>
                    <a:pt x="372338" y="30480"/>
                  </a:lnTo>
                  <a:lnTo>
                    <a:pt x="383006" y="28956"/>
                  </a:lnTo>
                  <a:lnTo>
                    <a:pt x="383006" y="25908"/>
                  </a:lnTo>
                  <a:lnTo>
                    <a:pt x="369290" y="27432"/>
                  </a:lnTo>
                  <a:lnTo>
                    <a:pt x="363194" y="30480"/>
                  </a:lnTo>
                  <a:lnTo>
                    <a:pt x="363194" y="42760"/>
                  </a:lnTo>
                  <a:lnTo>
                    <a:pt x="367766" y="45821"/>
                  </a:lnTo>
                  <a:lnTo>
                    <a:pt x="376910" y="45821"/>
                  </a:lnTo>
                  <a:lnTo>
                    <a:pt x="379958" y="44284"/>
                  </a:lnTo>
                  <a:lnTo>
                    <a:pt x="381482" y="42760"/>
                  </a:lnTo>
                  <a:lnTo>
                    <a:pt x="383006" y="41236"/>
                  </a:lnTo>
                  <a:lnTo>
                    <a:pt x="383006" y="45821"/>
                  </a:lnTo>
                  <a:lnTo>
                    <a:pt x="387578" y="45821"/>
                  </a:lnTo>
                  <a:lnTo>
                    <a:pt x="387578" y="41236"/>
                  </a:lnTo>
                  <a:lnTo>
                    <a:pt x="387578" y="28956"/>
                  </a:lnTo>
                  <a:lnTo>
                    <a:pt x="387578" y="18288"/>
                  </a:lnTo>
                  <a:close/>
                </a:path>
                <a:path w="2467610" h="58419">
                  <a:moveTo>
                    <a:pt x="422630" y="18288"/>
                  </a:moveTo>
                  <a:lnTo>
                    <a:pt x="419582" y="13716"/>
                  </a:lnTo>
                  <a:lnTo>
                    <a:pt x="408914" y="13716"/>
                  </a:lnTo>
                  <a:lnTo>
                    <a:pt x="405866" y="16764"/>
                  </a:lnTo>
                  <a:lnTo>
                    <a:pt x="402818" y="18288"/>
                  </a:lnTo>
                  <a:lnTo>
                    <a:pt x="401294" y="15240"/>
                  </a:lnTo>
                  <a:lnTo>
                    <a:pt x="398246" y="15240"/>
                  </a:lnTo>
                  <a:lnTo>
                    <a:pt x="398246" y="45821"/>
                  </a:lnTo>
                  <a:lnTo>
                    <a:pt x="402818" y="45821"/>
                  </a:lnTo>
                  <a:lnTo>
                    <a:pt x="402818" y="22860"/>
                  </a:lnTo>
                  <a:lnTo>
                    <a:pt x="407390" y="18288"/>
                  </a:lnTo>
                  <a:lnTo>
                    <a:pt x="415010" y="18288"/>
                  </a:lnTo>
                  <a:lnTo>
                    <a:pt x="416534" y="21336"/>
                  </a:lnTo>
                  <a:lnTo>
                    <a:pt x="416534" y="45821"/>
                  </a:lnTo>
                  <a:lnTo>
                    <a:pt x="422630" y="45821"/>
                  </a:lnTo>
                  <a:lnTo>
                    <a:pt x="422630" y="18288"/>
                  </a:lnTo>
                  <a:close/>
                </a:path>
                <a:path w="2467610" h="58419">
                  <a:moveTo>
                    <a:pt x="456260" y="15240"/>
                  </a:moveTo>
                  <a:lnTo>
                    <a:pt x="450164" y="15240"/>
                  </a:lnTo>
                  <a:lnTo>
                    <a:pt x="445592" y="32004"/>
                  </a:lnTo>
                  <a:lnTo>
                    <a:pt x="444068" y="35052"/>
                  </a:lnTo>
                  <a:lnTo>
                    <a:pt x="444068" y="38100"/>
                  </a:lnTo>
                  <a:lnTo>
                    <a:pt x="442544" y="39624"/>
                  </a:lnTo>
                  <a:lnTo>
                    <a:pt x="441020" y="38100"/>
                  </a:lnTo>
                  <a:lnTo>
                    <a:pt x="441020" y="35052"/>
                  </a:lnTo>
                  <a:lnTo>
                    <a:pt x="439496" y="32004"/>
                  </a:lnTo>
                  <a:lnTo>
                    <a:pt x="433298" y="15240"/>
                  </a:lnTo>
                  <a:lnTo>
                    <a:pt x="427202" y="15240"/>
                  </a:lnTo>
                  <a:lnTo>
                    <a:pt x="439496" y="45808"/>
                  </a:lnTo>
                  <a:lnTo>
                    <a:pt x="439496" y="47332"/>
                  </a:lnTo>
                  <a:lnTo>
                    <a:pt x="437870" y="51904"/>
                  </a:lnTo>
                  <a:lnTo>
                    <a:pt x="436346" y="54952"/>
                  </a:lnTo>
                  <a:lnTo>
                    <a:pt x="431774" y="54952"/>
                  </a:lnTo>
                  <a:lnTo>
                    <a:pt x="430250" y="53428"/>
                  </a:lnTo>
                  <a:lnTo>
                    <a:pt x="428726" y="58000"/>
                  </a:lnTo>
                  <a:lnTo>
                    <a:pt x="439496" y="58000"/>
                  </a:lnTo>
                  <a:lnTo>
                    <a:pt x="441528" y="54952"/>
                  </a:lnTo>
                  <a:lnTo>
                    <a:pt x="442544" y="53428"/>
                  </a:lnTo>
                  <a:lnTo>
                    <a:pt x="444068" y="47332"/>
                  </a:lnTo>
                  <a:lnTo>
                    <a:pt x="446989" y="39624"/>
                  </a:lnTo>
                  <a:lnTo>
                    <a:pt x="456260" y="15240"/>
                  </a:lnTo>
                  <a:close/>
                </a:path>
                <a:path w="2467610" h="58419">
                  <a:moveTo>
                    <a:pt x="895743" y="3048"/>
                  </a:moveTo>
                  <a:lnTo>
                    <a:pt x="871258" y="3048"/>
                  </a:lnTo>
                  <a:lnTo>
                    <a:pt x="871258" y="44284"/>
                  </a:lnTo>
                  <a:lnTo>
                    <a:pt x="877455" y="44284"/>
                  </a:lnTo>
                  <a:lnTo>
                    <a:pt x="877455" y="25908"/>
                  </a:lnTo>
                  <a:lnTo>
                    <a:pt x="892695" y="25908"/>
                  </a:lnTo>
                  <a:lnTo>
                    <a:pt x="892695" y="21336"/>
                  </a:lnTo>
                  <a:lnTo>
                    <a:pt x="877455" y="21336"/>
                  </a:lnTo>
                  <a:lnTo>
                    <a:pt x="877455" y="7620"/>
                  </a:lnTo>
                  <a:lnTo>
                    <a:pt x="895743" y="7620"/>
                  </a:lnTo>
                  <a:lnTo>
                    <a:pt x="895743" y="3048"/>
                  </a:lnTo>
                  <a:close/>
                </a:path>
                <a:path w="2467610" h="58419">
                  <a:moveTo>
                    <a:pt x="918692" y="13804"/>
                  </a:moveTo>
                  <a:lnTo>
                    <a:pt x="917168" y="13804"/>
                  </a:lnTo>
                  <a:lnTo>
                    <a:pt x="915644" y="12280"/>
                  </a:lnTo>
                  <a:lnTo>
                    <a:pt x="910983" y="12280"/>
                  </a:lnTo>
                  <a:lnTo>
                    <a:pt x="907935" y="15328"/>
                  </a:lnTo>
                  <a:lnTo>
                    <a:pt x="906411" y="19900"/>
                  </a:lnTo>
                  <a:lnTo>
                    <a:pt x="904887" y="13804"/>
                  </a:lnTo>
                  <a:lnTo>
                    <a:pt x="901839" y="13804"/>
                  </a:lnTo>
                  <a:lnTo>
                    <a:pt x="901839" y="44284"/>
                  </a:lnTo>
                  <a:lnTo>
                    <a:pt x="906411" y="44284"/>
                  </a:lnTo>
                  <a:lnTo>
                    <a:pt x="906411" y="24472"/>
                  </a:lnTo>
                  <a:lnTo>
                    <a:pt x="907935" y="19900"/>
                  </a:lnTo>
                  <a:lnTo>
                    <a:pt x="910983" y="18376"/>
                  </a:lnTo>
                  <a:lnTo>
                    <a:pt x="917168" y="18376"/>
                  </a:lnTo>
                  <a:lnTo>
                    <a:pt x="918692" y="13804"/>
                  </a:lnTo>
                  <a:close/>
                </a:path>
                <a:path w="2467610" h="58419">
                  <a:moveTo>
                    <a:pt x="944511" y="18288"/>
                  </a:moveTo>
                  <a:lnTo>
                    <a:pt x="943368" y="16764"/>
                  </a:lnTo>
                  <a:lnTo>
                    <a:pt x="939939" y="12192"/>
                  </a:lnTo>
                  <a:lnTo>
                    <a:pt x="927735" y="12192"/>
                  </a:lnTo>
                  <a:lnTo>
                    <a:pt x="923163" y="15240"/>
                  </a:lnTo>
                  <a:lnTo>
                    <a:pt x="921639" y="16764"/>
                  </a:lnTo>
                  <a:lnTo>
                    <a:pt x="923163" y="19812"/>
                  </a:lnTo>
                  <a:lnTo>
                    <a:pt x="929259" y="16764"/>
                  </a:lnTo>
                  <a:lnTo>
                    <a:pt x="936891" y="16764"/>
                  </a:lnTo>
                  <a:lnTo>
                    <a:pt x="938415" y="21336"/>
                  </a:lnTo>
                  <a:lnTo>
                    <a:pt x="938415" y="24384"/>
                  </a:lnTo>
                  <a:lnTo>
                    <a:pt x="938415" y="28956"/>
                  </a:lnTo>
                  <a:lnTo>
                    <a:pt x="938415" y="36664"/>
                  </a:lnTo>
                  <a:lnTo>
                    <a:pt x="933843" y="41236"/>
                  </a:lnTo>
                  <a:lnTo>
                    <a:pt x="927735" y="41236"/>
                  </a:lnTo>
                  <a:lnTo>
                    <a:pt x="924687" y="39712"/>
                  </a:lnTo>
                  <a:lnTo>
                    <a:pt x="924687" y="32004"/>
                  </a:lnTo>
                  <a:lnTo>
                    <a:pt x="927735" y="28956"/>
                  </a:lnTo>
                  <a:lnTo>
                    <a:pt x="938415" y="28956"/>
                  </a:lnTo>
                  <a:lnTo>
                    <a:pt x="938415" y="24384"/>
                  </a:lnTo>
                  <a:lnTo>
                    <a:pt x="926211" y="25908"/>
                  </a:lnTo>
                  <a:lnTo>
                    <a:pt x="920115" y="30480"/>
                  </a:lnTo>
                  <a:lnTo>
                    <a:pt x="920115" y="42760"/>
                  </a:lnTo>
                  <a:lnTo>
                    <a:pt x="923163" y="45821"/>
                  </a:lnTo>
                  <a:lnTo>
                    <a:pt x="932319" y="45821"/>
                  </a:lnTo>
                  <a:lnTo>
                    <a:pt x="935367" y="42760"/>
                  </a:lnTo>
                  <a:lnTo>
                    <a:pt x="938415" y="41236"/>
                  </a:lnTo>
                  <a:lnTo>
                    <a:pt x="939939" y="44284"/>
                  </a:lnTo>
                  <a:lnTo>
                    <a:pt x="944511" y="44284"/>
                  </a:lnTo>
                  <a:lnTo>
                    <a:pt x="944511" y="28956"/>
                  </a:lnTo>
                  <a:lnTo>
                    <a:pt x="944511" y="18288"/>
                  </a:lnTo>
                  <a:close/>
                </a:path>
                <a:path w="2467610" h="58419">
                  <a:moveTo>
                    <a:pt x="978128" y="16764"/>
                  </a:moveTo>
                  <a:lnTo>
                    <a:pt x="975080" y="12192"/>
                  </a:lnTo>
                  <a:lnTo>
                    <a:pt x="964412" y="12192"/>
                  </a:lnTo>
                  <a:lnTo>
                    <a:pt x="958316" y="18288"/>
                  </a:lnTo>
                  <a:lnTo>
                    <a:pt x="958316" y="13716"/>
                  </a:lnTo>
                  <a:lnTo>
                    <a:pt x="953744" y="13716"/>
                  </a:lnTo>
                  <a:lnTo>
                    <a:pt x="953744" y="44284"/>
                  </a:lnTo>
                  <a:lnTo>
                    <a:pt x="958316" y="44284"/>
                  </a:lnTo>
                  <a:lnTo>
                    <a:pt x="958316" y="22860"/>
                  </a:lnTo>
                  <a:lnTo>
                    <a:pt x="962888" y="18288"/>
                  </a:lnTo>
                  <a:lnTo>
                    <a:pt x="964412" y="16764"/>
                  </a:lnTo>
                  <a:lnTo>
                    <a:pt x="972032" y="16764"/>
                  </a:lnTo>
                  <a:lnTo>
                    <a:pt x="973556" y="19812"/>
                  </a:lnTo>
                  <a:lnTo>
                    <a:pt x="973556" y="44284"/>
                  </a:lnTo>
                  <a:lnTo>
                    <a:pt x="978128" y="44284"/>
                  </a:lnTo>
                  <a:lnTo>
                    <a:pt x="978128" y="16764"/>
                  </a:lnTo>
                  <a:close/>
                </a:path>
                <a:path w="2467610" h="58419">
                  <a:moveTo>
                    <a:pt x="1013180" y="13716"/>
                  </a:moveTo>
                  <a:lnTo>
                    <a:pt x="1007084" y="13716"/>
                  </a:lnTo>
                  <a:lnTo>
                    <a:pt x="993368" y="30480"/>
                  </a:lnTo>
                  <a:lnTo>
                    <a:pt x="993368" y="0"/>
                  </a:lnTo>
                  <a:lnTo>
                    <a:pt x="988796" y="0"/>
                  </a:lnTo>
                  <a:lnTo>
                    <a:pt x="988796" y="44284"/>
                  </a:lnTo>
                  <a:lnTo>
                    <a:pt x="993368" y="44284"/>
                  </a:lnTo>
                  <a:lnTo>
                    <a:pt x="993368" y="36664"/>
                  </a:lnTo>
                  <a:lnTo>
                    <a:pt x="998258" y="30480"/>
                  </a:lnTo>
                  <a:lnTo>
                    <a:pt x="999464" y="28956"/>
                  </a:lnTo>
                  <a:lnTo>
                    <a:pt x="1008608" y="44284"/>
                  </a:lnTo>
                  <a:lnTo>
                    <a:pt x="1013180" y="44284"/>
                  </a:lnTo>
                  <a:lnTo>
                    <a:pt x="1004277" y="28956"/>
                  </a:lnTo>
                  <a:lnTo>
                    <a:pt x="1002512" y="25908"/>
                  </a:lnTo>
                  <a:lnTo>
                    <a:pt x="1013180" y="13716"/>
                  </a:lnTo>
                  <a:close/>
                </a:path>
                <a:path w="2467610" h="58419">
                  <a:moveTo>
                    <a:pt x="1042238" y="18376"/>
                  </a:moveTo>
                  <a:lnTo>
                    <a:pt x="1041095" y="16852"/>
                  </a:lnTo>
                  <a:lnTo>
                    <a:pt x="1037666" y="12280"/>
                  </a:lnTo>
                  <a:lnTo>
                    <a:pt x="1037666" y="19900"/>
                  </a:lnTo>
                  <a:lnTo>
                    <a:pt x="1037666" y="25996"/>
                  </a:lnTo>
                  <a:lnTo>
                    <a:pt x="1020889" y="25996"/>
                  </a:lnTo>
                  <a:lnTo>
                    <a:pt x="1022413" y="19900"/>
                  </a:lnTo>
                  <a:lnTo>
                    <a:pt x="1025461" y="16852"/>
                  </a:lnTo>
                  <a:lnTo>
                    <a:pt x="1034618" y="16852"/>
                  </a:lnTo>
                  <a:lnTo>
                    <a:pt x="1037666" y="19900"/>
                  </a:lnTo>
                  <a:lnTo>
                    <a:pt x="1037666" y="12280"/>
                  </a:lnTo>
                  <a:lnTo>
                    <a:pt x="1022413" y="12280"/>
                  </a:lnTo>
                  <a:lnTo>
                    <a:pt x="1016317" y="19900"/>
                  </a:lnTo>
                  <a:lnTo>
                    <a:pt x="1016317" y="39712"/>
                  </a:lnTo>
                  <a:lnTo>
                    <a:pt x="1022413" y="45821"/>
                  </a:lnTo>
                  <a:lnTo>
                    <a:pt x="1034618" y="45821"/>
                  </a:lnTo>
                  <a:lnTo>
                    <a:pt x="1039190" y="44284"/>
                  </a:lnTo>
                  <a:lnTo>
                    <a:pt x="1040714" y="42760"/>
                  </a:lnTo>
                  <a:lnTo>
                    <a:pt x="1040206" y="41236"/>
                  </a:lnTo>
                  <a:lnTo>
                    <a:pt x="1039190" y="38188"/>
                  </a:lnTo>
                  <a:lnTo>
                    <a:pt x="1037666" y="39712"/>
                  </a:lnTo>
                  <a:lnTo>
                    <a:pt x="1034618" y="41236"/>
                  </a:lnTo>
                  <a:lnTo>
                    <a:pt x="1025461" y="41236"/>
                  </a:lnTo>
                  <a:lnTo>
                    <a:pt x="1022413" y="36664"/>
                  </a:lnTo>
                  <a:lnTo>
                    <a:pt x="1020889" y="30568"/>
                  </a:lnTo>
                  <a:lnTo>
                    <a:pt x="1042238" y="30568"/>
                  </a:lnTo>
                  <a:lnTo>
                    <a:pt x="1042238" y="25996"/>
                  </a:lnTo>
                  <a:lnTo>
                    <a:pt x="1042238" y="18376"/>
                  </a:lnTo>
                  <a:close/>
                </a:path>
                <a:path w="2467610" h="58419">
                  <a:moveTo>
                    <a:pt x="1074242" y="13804"/>
                  </a:moveTo>
                  <a:lnTo>
                    <a:pt x="1068146" y="13804"/>
                  </a:lnTo>
                  <a:lnTo>
                    <a:pt x="1063574" y="30568"/>
                  </a:lnTo>
                  <a:lnTo>
                    <a:pt x="1062050" y="33616"/>
                  </a:lnTo>
                  <a:lnTo>
                    <a:pt x="1060526" y="38188"/>
                  </a:lnTo>
                  <a:lnTo>
                    <a:pt x="1060526" y="39712"/>
                  </a:lnTo>
                  <a:lnTo>
                    <a:pt x="1059002" y="38188"/>
                  </a:lnTo>
                  <a:lnTo>
                    <a:pt x="1057478" y="33616"/>
                  </a:lnTo>
                  <a:lnTo>
                    <a:pt x="1057478" y="30568"/>
                  </a:lnTo>
                  <a:lnTo>
                    <a:pt x="1051369" y="13804"/>
                  </a:lnTo>
                  <a:lnTo>
                    <a:pt x="1045273" y="13804"/>
                  </a:lnTo>
                  <a:lnTo>
                    <a:pt x="1057478" y="44284"/>
                  </a:lnTo>
                  <a:lnTo>
                    <a:pt x="1063574" y="44284"/>
                  </a:lnTo>
                  <a:lnTo>
                    <a:pt x="1065174" y="39712"/>
                  </a:lnTo>
                  <a:lnTo>
                    <a:pt x="1074242" y="13804"/>
                  </a:lnTo>
                  <a:close/>
                </a:path>
                <a:path w="2467610" h="58419">
                  <a:moveTo>
                    <a:pt x="1103287" y="18288"/>
                  </a:moveTo>
                  <a:lnTo>
                    <a:pt x="1102144" y="16764"/>
                  </a:lnTo>
                  <a:lnTo>
                    <a:pt x="1098715" y="12192"/>
                  </a:lnTo>
                  <a:lnTo>
                    <a:pt x="1098715" y="19812"/>
                  </a:lnTo>
                  <a:lnTo>
                    <a:pt x="1098715" y="25908"/>
                  </a:lnTo>
                  <a:lnTo>
                    <a:pt x="1081849" y="25908"/>
                  </a:lnTo>
                  <a:lnTo>
                    <a:pt x="1083373" y="21336"/>
                  </a:lnTo>
                  <a:lnTo>
                    <a:pt x="1086421" y="16764"/>
                  </a:lnTo>
                  <a:lnTo>
                    <a:pt x="1095578" y="16764"/>
                  </a:lnTo>
                  <a:lnTo>
                    <a:pt x="1098715" y="19812"/>
                  </a:lnTo>
                  <a:lnTo>
                    <a:pt x="1098715" y="12192"/>
                  </a:lnTo>
                  <a:lnTo>
                    <a:pt x="1083373" y="12192"/>
                  </a:lnTo>
                  <a:lnTo>
                    <a:pt x="1077277" y="19812"/>
                  </a:lnTo>
                  <a:lnTo>
                    <a:pt x="1077277" y="39712"/>
                  </a:lnTo>
                  <a:lnTo>
                    <a:pt x="1083373" y="45821"/>
                  </a:lnTo>
                  <a:lnTo>
                    <a:pt x="1095578" y="45821"/>
                  </a:lnTo>
                  <a:lnTo>
                    <a:pt x="1100239" y="44284"/>
                  </a:lnTo>
                  <a:lnTo>
                    <a:pt x="1101763" y="42760"/>
                  </a:lnTo>
                  <a:lnTo>
                    <a:pt x="1101255" y="41236"/>
                  </a:lnTo>
                  <a:lnTo>
                    <a:pt x="1100239" y="38188"/>
                  </a:lnTo>
                  <a:lnTo>
                    <a:pt x="1098715" y="39712"/>
                  </a:lnTo>
                  <a:lnTo>
                    <a:pt x="1095578" y="41236"/>
                  </a:lnTo>
                  <a:lnTo>
                    <a:pt x="1086421" y="41236"/>
                  </a:lnTo>
                  <a:lnTo>
                    <a:pt x="1083373" y="36664"/>
                  </a:lnTo>
                  <a:lnTo>
                    <a:pt x="1081849" y="30480"/>
                  </a:lnTo>
                  <a:lnTo>
                    <a:pt x="1103287" y="30480"/>
                  </a:lnTo>
                  <a:lnTo>
                    <a:pt x="1103287" y="25908"/>
                  </a:lnTo>
                  <a:lnTo>
                    <a:pt x="1103287" y="18288"/>
                  </a:lnTo>
                  <a:close/>
                </a:path>
                <a:path w="2467610" h="58419">
                  <a:moveTo>
                    <a:pt x="1127671" y="13716"/>
                  </a:moveTo>
                  <a:lnTo>
                    <a:pt x="1126147" y="13716"/>
                  </a:lnTo>
                  <a:lnTo>
                    <a:pt x="1126147" y="12192"/>
                  </a:lnTo>
                  <a:lnTo>
                    <a:pt x="1121575" y="12192"/>
                  </a:lnTo>
                  <a:lnTo>
                    <a:pt x="1118527" y="15240"/>
                  </a:lnTo>
                  <a:lnTo>
                    <a:pt x="1115479" y="19812"/>
                  </a:lnTo>
                  <a:lnTo>
                    <a:pt x="1115479" y="13716"/>
                  </a:lnTo>
                  <a:lnTo>
                    <a:pt x="1110907" y="13716"/>
                  </a:lnTo>
                  <a:lnTo>
                    <a:pt x="1110907" y="44284"/>
                  </a:lnTo>
                  <a:lnTo>
                    <a:pt x="1115479" y="44284"/>
                  </a:lnTo>
                  <a:lnTo>
                    <a:pt x="1115479" y="24384"/>
                  </a:lnTo>
                  <a:lnTo>
                    <a:pt x="1118527" y="19812"/>
                  </a:lnTo>
                  <a:lnTo>
                    <a:pt x="1121575" y="18288"/>
                  </a:lnTo>
                  <a:lnTo>
                    <a:pt x="1126147" y="18288"/>
                  </a:lnTo>
                  <a:lnTo>
                    <a:pt x="1127671" y="13716"/>
                  </a:lnTo>
                  <a:close/>
                </a:path>
                <a:path w="2467610" h="58419">
                  <a:moveTo>
                    <a:pt x="1152055" y="30480"/>
                  </a:moveTo>
                  <a:lnTo>
                    <a:pt x="1142911" y="27432"/>
                  </a:lnTo>
                  <a:lnTo>
                    <a:pt x="1139863" y="25908"/>
                  </a:lnTo>
                  <a:lnTo>
                    <a:pt x="1135291" y="24384"/>
                  </a:lnTo>
                  <a:lnTo>
                    <a:pt x="1135291" y="19812"/>
                  </a:lnTo>
                  <a:lnTo>
                    <a:pt x="1138339" y="16764"/>
                  </a:lnTo>
                  <a:lnTo>
                    <a:pt x="1144435" y="16764"/>
                  </a:lnTo>
                  <a:lnTo>
                    <a:pt x="1145959" y="18288"/>
                  </a:lnTo>
                  <a:lnTo>
                    <a:pt x="1149007" y="19812"/>
                  </a:lnTo>
                  <a:lnTo>
                    <a:pt x="1150531" y="16764"/>
                  </a:lnTo>
                  <a:lnTo>
                    <a:pt x="1145959" y="12192"/>
                  </a:lnTo>
                  <a:lnTo>
                    <a:pt x="1135291" y="12192"/>
                  </a:lnTo>
                  <a:lnTo>
                    <a:pt x="1130719" y="16764"/>
                  </a:lnTo>
                  <a:lnTo>
                    <a:pt x="1130719" y="27432"/>
                  </a:lnTo>
                  <a:lnTo>
                    <a:pt x="1139863" y="30480"/>
                  </a:lnTo>
                  <a:lnTo>
                    <a:pt x="1142911" y="32004"/>
                  </a:lnTo>
                  <a:lnTo>
                    <a:pt x="1147483" y="33528"/>
                  </a:lnTo>
                  <a:lnTo>
                    <a:pt x="1147483" y="39725"/>
                  </a:lnTo>
                  <a:lnTo>
                    <a:pt x="1144435" y="41249"/>
                  </a:lnTo>
                  <a:lnTo>
                    <a:pt x="1136815" y="41249"/>
                  </a:lnTo>
                  <a:lnTo>
                    <a:pt x="1133767" y="39725"/>
                  </a:lnTo>
                  <a:lnTo>
                    <a:pt x="1132243" y="38201"/>
                  </a:lnTo>
                  <a:lnTo>
                    <a:pt x="1129195" y="41249"/>
                  </a:lnTo>
                  <a:lnTo>
                    <a:pt x="1132243" y="42773"/>
                  </a:lnTo>
                  <a:lnTo>
                    <a:pt x="1136815" y="45821"/>
                  </a:lnTo>
                  <a:lnTo>
                    <a:pt x="1141387" y="45821"/>
                  </a:lnTo>
                  <a:lnTo>
                    <a:pt x="1147483" y="45821"/>
                  </a:lnTo>
                  <a:lnTo>
                    <a:pt x="1152055" y="41249"/>
                  </a:lnTo>
                  <a:lnTo>
                    <a:pt x="1152055" y="30480"/>
                  </a:lnTo>
                  <a:close/>
                </a:path>
                <a:path w="2467610" h="58419">
                  <a:moveTo>
                    <a:pt x="1181112" y="18288"/>
                  </a:moveTo>
                  <a:lnTo>
                    <a:pt x="1180350" y="16764"/>
                  </a:lnTo>
                  <a:lnTo>
                    <a:pt x="1178064" y="12192"/>
                  </a:lnTo>
                  <a:lnTo>
                    <a:pt x="1165771" y="12192"/>
                  </a:lnTo>
                  <a:lnTo>
                    <a:pt x="1161199" y="15240"/>
                  </a:lnTo>
                  <a:lnTo>
                    <a:pt x="1158151" y="16764"/>
                  </a:lnTo>
                  <a:lnTo>
                    <a:pt x="1161199" y="19812"/>
                  </a:lnTo>
                  <a:lnTo>
                    <a:pt x="1162723" y="18288"/>
                  </a:lnTo>
                  <a:lnTo>
                    <a:pt x="1165771" y="16764"/>
                  </a:lnTo>
                  <a:lnTo>
                    <a:pt x="1175016" y="16764"/>
                  </a:lnTo>
                  <a:lnTo>
                    <a:pt x="1176540" y="21336"/>
                  </a:lnTo>
                  <a:lnTo>
                    <a:pt x="1176540" y="24384"/>
                  </a:lnTo>
                  <a:lnTo>
                    <a:pt x="1176540" y="28956"/>
                  </a:lnTo>
                  <a:lnTo>
                    <a:pt x="1176540" y="36664"/>
                  </a:lnTo>
                  <a:lnTo>
                    <a:pt x="1173492" y="39712"/>
                  </a:lnTo>
                  <a:lnTo>
                    <a:pt x="1170343" y="41236"/>
                  </a:lnTo>
                  <a:lnTo>
                    <a:pt x="1164247" y="41236"/>
                  </a:lnTo>
                  <a:lnTo>
                    <a:pt x="1162723" y="39712"/>
                  </a:lnTo>
                  <a:lnTo>
                    <a:pt x="1162723" y="32004"/>
                  </a:lnTo>
                  <a:lnTo>
                    <a:pt x="1165771" y="28956"/>
                  </a:lnTo>
                  <a:lnTo>
                    <a:pt x="1176540" y="28956"/>
                  </a:lnTo>
                  <a:lnTo>
                    <a:pt x="1176540" y="24384"/>
                  </a:lnTo>
                  <a:lnTo>
                    <a:pt x="1162723" y="25908"/>
                  </a:lnTo>
                  <a:lnTo>
                    <a:pt x="1156627" y="30480"/>
                  </a:lnTo>
                  <a:lnTo>
                    <a:pt x="1156627" y="42760"/>
                  </a:lnTo>
                  <a:lnTo>
                    <a:pt x="1161199" y="45821"/>
                  </a:lnTo>
                  <a:lnTo>
                    <a:pt x="1170343" y="45821"/>
                  </a:lnTo>
                  <a:lnTo>
                    <a:pt x="1173492" y="42760"/>
                  </a:lnTo>
                  <a:lnTo>
                    <a:pt x="1176540" y="41236"/>
                  </a:lnTo>
                  <a:lnTo>
                    <a:pt x="1176540" y="44284"/>
                  </a:lnTo>
                  <a:lnTo>
                    <a:pt x="1181112" y="44284"/>
                  </a:lnTo>
                  <a:lnTo>
                    <a:pt x="1181112" y="28956"/>
                  </a:lnTo>
                  <a:lnTo>
                    <a:pt x="1181112" y="18288"/>
                  </a:lnTo>
                  <a:close/>
                </a:path>
                <a:path w="2467610" h="58419">
                  <a:moveTo>
                    <a:pt x="1216164" y="16764"/>
                  </a:moveTo>
                  <a:lnTo>
                    <a:pt x="1213116" y="12192"/>
                  </a:lnTo>
                  <a:lnTo>
                    <a:pt x="1202448" y="12192"/>
                  </a:lnTo>
                  <a:lnTo>
                    <a:pt x="1196352" y="18288"/>
                  </a:lnTo>
                  <a:lnTo>
                    <a:pt x="1194828" y="13716"/>
                  </a:lnTo>
                  <a:lnTo>
                    <a:pt x="1191780" y="13716"/>
                  </a:lnTo>
                  <a:lnTo>
                    <a:pt x="1191780" y="44284"/>
                  </a:lnTo>
                  <a:lnTo>
                    <a:pt x="1196352" y="44284"/>
                  </a:lnTo>
                  <a:lnTo>
                    <a:pt x="1196352" y="22860"/>
                  </a:lnTo>
                  <a:lnTo>
                    <a:pt x="1200924" y="18288"/>
                  </a:lnTo>
                  <a:lnTo>
                    <a:pt x="1202448" y="16764"/>
                  </a:lnTo>
                  <a:lnTo>
                    <a:pt x="1208544" y="16764"/>
                  </a:lnTo>
                  <a:lnTo>
                    <a:pt x="1210068" y="19812"/>
                  </a:lnTo>
                  <a:lnTo>
                    <a:pt x="1210068" y="44284"/>
                  </a:lnTo>
                  <a:lnTo>
                    <a:pt x="1216164" y="44284"/>
                  </a:lnTo>
                  <a:lnTo>
                    <a:pt x="1216164" y="16764"/>
                  </a:lnTo>
                  <a:close/>
                </a:path>
                <a:path w="2467610" h="58419">
                  <a:moveTo>
                    <a:pt x="1251305" y="0"/>
                  </a:moveTo>
                  <a:lnTo>
                    <a:pt x="1245209" y="0"/>
                  </a:lnTo>
                  <a:lnTo>
                    <a:pt x="1245209" y="16764"/>
                  </a:lnTo>
                  <a:lnTo>
                    <a:pt x="1245209" y="19812"/>
                  </a:lnTo>
                  <a:lnTo>
                    <a:pt x="1245209" y="36664"/>
                  </a:lnTo>
                  <a:lnTo>
                    <a:pt x="1242072" y="39712"/>
                  </a:lnTo>
                  <a:lnTo>
                    <a:pt x="1240548" y="41236"/>
                  </a:lnTo>
                  <a:lnTo>
                    <a:pt x="1231392" y="41236"/>
                  </a:lnTo>
                  <a:lnTo>
                    <a:pt x="1228344" y="36664"/>
                  </a:lnTo>
                  <a:lnTo>
                    <a:pt x="1228344" y="21336"/>
                  </a:lnTo>
                  <a:lnTo>
                    <a:pt x="1232916" y="16764"/>
                  </a:lnTo>
                  <a:lnTo>
                    <a:pt x="1240548" y="16764"/>
                  </a:lnTo>
                  <a:lnTo>
                    <a:pt x="1242072" y="18288"/>
                  </a:lnTo>
                  <a:lnTo>
                    <a:pt x="1245209" y="19812"/>
                  </a:lnTo>
                  <a:lnTo>
                    <a:pt x="1245209" y="16764"/>
                  </a:lnTo>
                  <a:lnTo>
                    <a:pt x="1243596" y="13716"/>
                  </a:lnTo>
                  <a:lnTo>
                    <a:pt x="1240548" y="12192"/>
                  </a:lnTo>
                  <a:lnTo>
                    <a:pt x="1229868" y="12192"/>
                  </a:lnTo>
                  <a:lnTo>
                    <a:pt x="1223772" y="19812"/>
                  </a:lnTo>
                  <a:lnTo>
                    <a:pt x="1223772" y="39712"/>
                  </a:lnTo>
                  <a:lnTo>
                    <a:pt x="1228344" y="45821"/>
                  </a:lnTo>
                  <a:lnTo>
                    <a:pt x="1240548" y="45821"/>
                  </a:lnTo>
                  <a:lnTo>
                    <a:pt x="1243596" y="42760"/>
                  </a:lnTo>
                  <a:lnTo>
                    <a:pt x="1245209" y="41236"/>
                  </a:lnTo>
                  <a:lnTo>
                    <a:pt x="1246733" y="44284"/>
                  </a:lnTo>
                  <a:lnTo>
                    <a:pt x="1251305" y="44284"/>
                  </a:lnTo>
                  <a:lnTo>
                    <a:pt x="1251305" y="0"/>
                  </a:lnTo>
                  <a:close/>
                </a:path>
                <a:path w="2467610" h="58419">
                  <a:moveTo>
                    <a:pt x="2435453" y="39712"/>
                  </a:moveTo>
                  <a:lnTo>
                    <a:pt x="2418600" y="39712"/>
                  </a:lnTo>
                  <a:lnTo>
                    <a:pt x="2417076" y="41236"/>
                  </a:lnTo>
                  <a:lnTo>
                    <a:pt x="2423604" y="33705"/>
                  </a:lnTo>
                  <a:lnTo>
                    <a:pt x="2428964" y="27063"/>
                  </a:lnTo>
                  <a:lnTo>
                    <a:pt x="2432596" y="21005"/>
                  </a:lnTo>
                  <a:lnTo>
                    <a:pt x="2433929" y="15240"/>
                  </a:lnTo>
                  <a:lnTo>
                    <a:pt x="2433929" y="7620"/>
                  </a:lnTo>
                  <a:lnTo>
                    <a:pt x="2429357" y="3048"/>
                  </a:lnTo>
                  <a:lnTo>
                    <a:pt x="2415552" y="3048"/>
                  </a:lnTo>
                  <a:lnTo>
                    <a:pt x="2409456" y="9144"/>
                  </a:lnTo>
                  <a:lnTo>
                    <a:pt x="2412504" y="12192"/>
                  </a:lnTo>
                  <a:lnTo>
                    <a:pt x="2414028" y="9144"/>
                  </a:lnTo>
                  <a:lnTo>
                    <a:pt x="2417076" y="7620"/>
                  </a:lnTo>
                  <a:lnTo>
                    <a:pt x="2426309" y="7620"/>
                  </a:lnTo>
                  <a:lnTo>
                    <a:pt x="2429357" y="10668"/>
                  </a:lnTo>
                  <a:lnTo>
                    <a:pt x="2429357" y="15240"/>
                  </a:lnTo>
                  <a:lnTo>
                    <a:pt x="2427960" y="20142"/>
                  </a:lnTo>
                  <a:lnTo>
                    <a:pt x="2423972" y="25920"/>
                  </a:lnTo>
                  <a:lnTo>
                    <a:pt x="2417699" y="32854"/>
                  </a:lnTo>
                  <a:lnTo>
                    <a:pt x="2409456" y="41236"/>
                  </a:lnTo>
                  <a:lnTo>
                    <a:pt x="2409456" y="44284"/>
                  </a:lnTo>
                  <a:lnTo>
                    <a:pt x="2435453" y="44284"/>
                  </a:lnTo>
                  <a:lnTo>
                    <a:pt x="2435453" y="39712"/>
                  </a:lnTo>
                  <a:close/>
                </a:path>
                <a:path w="2467610" h="58419">
                  <a:moveTo>
                    <a:pt x="2467457" y="10756"/>
                  </a:moveTo>
                  <a:lnTo>
                    <a:pt x="2465628" y="7708"/>
                  </a:lnTo>
                  <a:lnTo>
                    <a:pt x="2462885" y="3136"/>
                  </a:lnTo>
                  <a:lnTo>
                    <a:pt x="2462885" y="12280"/>
                  </a:lnTo>
                  <a:lnTo>
                    <a:pt x="2462885" y="36664"/>
                  </a:lnTo>
                  <a:lnTo>
                    <a:pt x="2458313" y="41236"/>
                  </a:lnTo>
                  <a:lnTo>
                    <a:pt x="2449169" y="41236"/>
                  </a:lnTo>
                  <a:lnTo>
                    <a:pt x="2446121" y="36664"/>
                  </a:lnTo>
                  <a:lnTo>
                    <a:pt x="2446121" y="12280"/>
                  </a:lnTo>
                  <a:lnTo>
                    <a:pt x="2449169" y="7708"/>
                  </a:lnTo>
                  <a:lnTo>
                    <a:pt x="2458313" y="7708"/>
                  </a:lnTo>
                  <a:lnTo>
                    <a:pt x="2462885" y="12280"/>
                  </a:lnTo>
                  <a:lnTo>
                    <a:pt x="2462885" y="3136"/>
                  </a:lnTo>
                  <a:lnTo>
                    <a:pt x="2446121" y="3136"/>
                  </a:lnTo>
                  <a:lnTo>
                    <a:pt x="2441549" y="10756"/>
                  </a:lnTo>
                  <a:lnTo>
                    <a:pt x="2441549" y="38188"/>
                  </a:lnTo>
                  <a:lnTo>
                    <a:pt x="2446121" y="45821"/>
                  </a:lnTo>
                  <a:lnTo>
                    <a:pt x="2462885" y="45821"/>
                  </a:lnTo>
                  <a:lnTo>
                    <a:pt x="2465628" y="41236"/>
                  </a:lnTo>
                  <a:lnTo>
                    <a:pt x="2467457" y="38188"/>
                  </a:lnTo>
                  <a:lnTo>
                    <a:pt x="2467457" y="107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3" name="object 28"/>
            <p:cNvSpPr/>
            <p:nvPr/>
          </p:nvSpPr>
          <p:spPr>
            <a:xfrm>
              <a:off x="3159870" y="4471407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5" h="5079">
                  <a:moveTo>
                    <a:pt x="170688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170688" y="4584"/>
                  </a:lnTo>
                  <a:lnTo>
                    <a:pt x="170688" y="0"/>
                  </a:lnTo>
                  <a:close/>
                </a:path>
                <a:path w="2585085" h="5079">
                  <a:moveTo>
                    <a:pt x="2584704" y="0"/>
                  </a:moveTo>
                  <a:lnTo>
                    <a:pt x="259080" y="0"/>
                  </a:lnTo>
                  <a:lnTo>
                    <a:pt x="259080" y="4584"/>
                  </a:lnTo>
                  <a:lnTo>
                    <a:pt x="2584704" y="4584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4" name="object 29"/>
            <p:cNvSpPr/>
            <p:nvPr/>
          </p:nvSpPr>
          <p:spPr>
            <a:xfrm>
              <a:off x="3243420" y="4350833"/>
              <a:ext cx="3098325" cy="74812"/>
            </a:xfrm>
            <a:custGeom>
              <a:avLst/>
              <a:gdLst/>
              <a:ahLst/>
              <a:cxnLst/>
              <a:rect l="l" t="t" r="r" b="b"/>
              <a:pathLst>
                <a:path w="2472054" h="59689">
                  <a:moveTo>
                    <a:pt x="25920" y="10769"/>
                  </a:moveTo>
                  <a:lnTo>
                    <a:pt x="23482" y="7721"/>
                  </a:lnTo>
                  <a:lnTo>
                    <a:pt x="21348" y="5054"/>
                  </a:lnTo>
                  <a:lnTo>
                    <a:pt x="21348" y="12293"/>
                  </a:lnTo>
                  <a:lnTo>
                    <a:pt x="21348" y="19913"/>
                  </a:lnTo>
                  <a:lnTo>
                    <a:pt x="15252" y="26009"/>
                  </a:lnTo>
                  <a:lnTo>
                    <a:pt x="7632" y="26009"/>
                  </a:lnTo>
                  <a:lnTo>
                    <a:pt x="6108" y="21437"/>
                  </a:lnTo>
                  <a:lnTo>
                    <a:pt x="6108" y="10769"/>
                  </a:lnTo>
                  <a:lnTo>
                    <a:pt x="9156" y="7721"/>
                  </a:lnTo>
                  <a:lnTo>
                    <a:pt x="18300" y="7721"/>
                  </a:lnTo>
                  <a:lnTo>
                    <a:pt x="21348" y="12293"/>
                  </a:lnTo>
                  <a:lnTo>
                    <a:pt x="21348" y="5054"/>
                  </a:lnTo>
                  <a:lnTo>
                    <a:pt x="19824" y="3149"/>
                  </a:lnTo>
                  <a:lnTo>
                    <a:pt x="6108" y="3149"/>
                  </a:lnTo>
                  <a:lnTo>
                    <a:pt x="0" y="9245"/>
                  </a:lnTo>
                  <a:lnTo>
                    <a:pt x="0" y="24485"/>
                  </a:lnTo>
                  <a:lnTo>
                    <a:pt x="4572" y="29057"/>
                  </a:lnTo>
                  <a:lnTo>
                    <a:pt x="15252" y="29057"/>
                  </a:lnTo>
                  <a:lnTo>
                    <a:pt x="18300" y="27533"/>
                  </a:lnTo>
                  <a:lnTo>
                    <a:pt x="19824" y="26009"/>
                  </a:lnTo>
                  <a:lnTo>
                    <a:pt x="21348" y="24485"/>
                  </a:lnTo>
                  <a:lnTo>
                    <a:pt x="21348" y="36677"/>
                  </a:lnTo>
                  <a:lnTo>
                    <a:pt x="16776" y="41249"/>
                  </a:lnTo>
                  <a:lnTo>
                    <a:pt x="9156" y="41249"/>
                  </a:lnTo>
                  <a:lnTo>
                    <a:pt x="6108" y="39725"/>
                  </a:lnTo>
                  <a:lnTo>
                    <a:pt x="4572" y="38201"/>
                  </a:lnTo>
                  <a:lnTo>
                    <a:pt x="1524" y="41249"/>
                  </a:lnTo>
                  <a:lnTo>
                    <a:pt x="3048" y="44297"/>
                  </a:lnTo>
                  <a:lnTo>
                    <a:pt x="6108" y="45821"/>
                  </a:lnTo>
                  <a:lnTo>
                    <a:pt x="10680" y="45821"/>
                  </a:lnTo>
                  <a:lnTo>
                    <a:pt x="16916" y="44602"/>
                  </a:lnTo>
                  <a:lnTo>
                    <a:pt x="21018" y="41249"/>
                  </a:lnTo>
                  <a:lnTo>
                    <a:pt x="21729" y="40678"/>
                  </a:lnTo>
                  <a:lnTo>
                    <a:pt x="24815" y="33604"/>
                  </a:lnTo>
                  <a:lnTo>
                    <a:pt x="25755" y="24485"/>
                  </a:lnTo>
                  <a:lnTo>
                    <a:pt x="25920" y="22961"/>
                  </a:lnTo>
                  <a:lnTo>
                    <a:pt x="25920" y="10769"/>
                  </a:lnTo>
                  <a:close/>
                </a:path>
                <a:path w="2472054" h="59689">
                  <a:moveTo>
                    <a:pt x="250228" y="9245"/>
                  </a:moveTo>
                  <a:lnTo>
                    <a:pt x="248704" y="6197"/>
                  </a:lnTo>
                  <a:lnTo>
                    <a:pt x="244132" y="3149"/>
                  </a:lnTo>
                  <a:lnTo>
                    <a:pt x="238036" y="3149"/>
                  </a:lnTo>
                  <a:lnTo>
                    <a:pt x="230682" y="4762"/>
                  </a:lnTo>
                  <a:lnTo>
                    <a:pt x="224891" y="9245"/>
                  </a:lnTo>
                  <a:lnTo>
                    <a:pt x="221107" y="16002"/>
                  </a:lnTo>
                  <a:lnTo>
                    <a:pt x="219748" y="24485"/>
                  </a:lnTo>
                  <a:lnTo>
                    <a:pt x="221107" y="33604"/>
                  </a:lnTo>
                  <a:lnTo>
                    <a:pt x="224891" y="40297"/>
                  </a:lnTo>
                  <a:lnTo>
                    <a:pt x="230682" y="44411"/>
                  </a:lnTo>
                  <a:lnTo>
                    <a:pt x="238036" y="45821"/>
                  </a:lnTo>
                  <a:lnTo>
                    <a:pt x="244132" y="45821"/>
                  </a:lnTo>
                  <a:lnTo>
                    <a:pt x="248704" y="44297"/>
                  </a:lnTo>
                  <a:lnTo>
                    <a:pt x="250228" y="41249"/>
                  </a:lnTo>
                  <a:lnTo>
                    <a:pt x="250228" y="24485"/>
                  </a:lnTo>
                  <a:lnTo>
                    <a:pt x="238036" y="24485"/>
                  </a:lnTo>
                  <a:lnTo>
                    <a:pt x="238036" y="29057"/>
                  </a:lnTo>
                  <a:lnTo>
                    <a:pt x="245656" y="29057"/>
                  </a:lnTo>
                  <a:lnTo>
                    <a:pt x="245656" y="39725"/>
                  </a:lnTo>
                  <a:lnTo>
                    <a:pt x="244132" y="41249"/>
                  </a:lnTo>
                  <a:lnTo>
                    <a:pt x="230416" y="41249"/>
                  </a:lnTo>
                  <a:lnTo>
                    <a:pt x="224320" y="35153"/>
                  </a:lnTo>
                  <a:lnTo>
                    <a:pt x="224320" y="13817"/>
                  </a:lnTo>
                  <a:lnTo>
                    <a:pt x="230416" y="7721"/>
                  </a:lnTo>
                  <a:lnTo>
                    <a:pt x="242608" y="7721"/>
                  </a:lnTo>
                  <a:lnTo>
                    <a:pt x="245656" y="9245"/>
                  </a:lnTo>
                  <a:lnTo>
                    <a:pt x="247180" y="12293"/>
                  </a:lnTo>
                  <a:lnTo>
                    <a:pt x="250228" y="9245"/>
                  </a:lnTo>
                  <a:close/>
                </a:path>
                <a:path w="2472054" h="59689">
                  <a:moveTo>
                    <a:pt x="283756" y="19913"/>
                  </a:moveTo>
                  <a:lnTo>
                    <a:pt x="282613" y="18389"/>
                  </a:lnTo>
                  <a:lnTo>
                    <a:pt x="279184" y="13817"/>
                  </a:lnTo>
                  <a:lnTo>
                    <a:pt x="279184" y="21437"/>
                  </a:lnTo>
                  <a:lnTo>
                    <a:pt x="279184" y="27533"/>
                  </a:lnTo>
                  <a:lnTo>
                    <a:pt x="262420" y="27533"/>
                  </a:lnTo>
                  <a:lnTo>
                    <a:pt x="263944" y="21437"/>
                  </a:lnTo>
                  <a:lnTo>
                    <a:pt x="266992" y="18389"/>
                  </a:lnTo>
                  <a:lnTo>
                    <a:pt x="276136" y="18389"/>
                  </a:lnTo>
                  <a:lnTo>
                    <a:pt x="279184" y="21437"/>
                  </a:lnTo>
                  <a:lnTo>
                    <a:pt x="279184" y="13817"/>
                  </a:lnTo>
                  <a:lnTo>
                    <a:pt x="265468" y="13817"/>
                  </a:lnTo>
                  <a:lnTo>
                    <a:pt x="257848" y="19913"/>
                  </a:lnTo>
                  <a:lnTo>
                    <a:pt x="257848" y="41249"/>
                  </a:lnTo>
                  <a:lnTo>
                    <a:pt x="263944" y="45821"/>
                  </a:lnTo>
                  <a:lnTo>
                    <a:pt x="280708" y="45821"/>
                  </a:lnTo>
                  <a:lnTo>
                    <a:pt x="282232" y="42773"/>
                  </a:lnTo>
                  <a:lnTo>
                    <a:pt x="280708" y="39725"/>
                  </a:lnTo>
                  <a:lnTo>
                    <a:pt x="279184" y="41249"/>
                  </a:lnTo>
                  <a:lnTo>
                    <a:pt x="276136" y="42773"/>
                  </a:lnTo>
                  <a:lnTo>
                    <a:pt x="266992" y="42773"/>
                  </a:lnTo>
                  <a:lnTo>
                    <a:pt x="263944" y="38201"/>
                  </a:lnTo>
                  <a:lnTo>
                    <a:pt x="262420" y="32105"/>
                  </a:lnTo>
                  <a:lnTo>
                    <a:pt x="283756" y="32105"/>
                  </a:lnTo>
                  <a:lnTo>
                    <a:pt x="283756" y="27533"/>
                  </a:lnTo>
                  <a:lnTo>
                    <a:pt x="283756" y="19913"/>
                  </a:lnTo>
                  <a:close/>
                </a:path>
                <a:path w="2472054" h="59689">
                  <a:moveTo>
                    <a:pt x="308241" y="13817"/>
                  </a:moveTo>
                  <a:lnTo>
                    <a:pt x="302145" y="13817"/>
                  </a:lnTo>
                  <a:lnTo>
                    <a:pt x="296049" y="19913"/>
                  </a:lnTo>
                  <a:lnTo>
                    <a:pt x="296049" y="15341"/>
                  </a:lnTo>
                  <a:lnTo>
                    <a:pt x="291477" y="15341"/>
                  </a:lnTo>
                  <a:lnTo>
                    <a:pt x="291477" y="45821"/>
                  </a:lnTo>
                  <a:lnTo>
                    <a:pt x="297573" y="45821"/>
                  </a:lnTo>
                  <a:lnTo>
                    <a:pt x="297573" y="26009"/>
                  </a:lnTo>
                  <a:lnTo>
                    <a:pt x="299097" y="21437"/>
                  </a:lnTo>
                  <a:lnTo>
                    <a:pt x="300621" y="19913"/>
                  </a:lnTo>
                  <a:lnTo>
                    <a:pt x="302145" y="18389"/>
                  </a:lnTo>
                  <a:lnTo>
                    <a:pt x="306717" y="18389"/>
                  </a:lnTo>
                  <a:lnTo>
                    <a:pt x="308241" y="19913"/>
                  </a:lnTo>
                  <a:lnTo>
                    <a:pt x="308241" y="18389"/>
                  </a:lnTo>
                  <a:lnTo>
                    <a:pt x="308241" y="13817"/>
                  </a:lnTo>
                  <a:close/>
                </a:path>
                <a:path w="2472054" h="59689">
                  <a:moveTo>
                    <a:pt x="355574" y="18389"/>
                  </a:moveTo>
                  <a:lnTo>
                    <a:pt x="352526" y="13817"/>
                  </a:lnTo>
                  <a:lnTo>
                    <a:pt x="343382" y="13817"/>
                  </a:lnTo>
                  <a:lnTo>
                    <a:pt x="337286" y="19913"/>
                  </a:lnTo>
                  <a:lnTo>
                    <a:pt x="336524" y="18389"/>
                  </a:lnTo>
                  <a:lnTo>
                    <a:pt x="335762" y="16865"/>
                  </a:lnTo>
                  <a:lnTo>
                    <a:pt x="332714" y="13817"/>
                  </a:lnTo>
                  <a:lnTo>
                    <a:pt x="325094" y="13817"/>
                  </a:lnTo>
                  <a:lnTo>
                    <a:pt x="321957" y="16865"/>
                  </a:lnTo>
                  <a:lnTo>
                    <a:pt x="318909" y="19913"/>
                  </a:lnTo>
                  <a:lnTo>
                    <a:pt x="317385" y="15341"/>
                  </a:lnTo>
                  <a:lnTo>
                    <a:pt x="314337" y="15341"/>
                  </a:lnTo>
                  <a:lnTo>
                    <a:pt x="314337" y="45821"/>
                  </a:lnTo>
                  <a:lnTo>
                    <a:pt x="318909" y="45821"/>
                  </a:lnTo>
                  <a:lnTo>
                    <a:pt x="318909" y="22961"/>
                  </a:lnTo>
                  <a:lnTo>
                    <a:pt x="321957" y="19913"/>
                  </a:lnTo>
                  <a:lnTo>
                    <a:pt x="325094" y="18389"/>
                  </a:lnTo>
                  <a:lnTo>
                    <a:pt x="331190" y="18389"/>
                  </a:lnTo>
                  <a:lnTo>
                    <a:pt x="332714" y="21437"/>
                  </a:lnTo>
                  <a:lnTo>
                    <a:pt x="332714" y="45821"/>
                  </a:lnTo>
                  <a:lnTo>
                    <a:pt x="337286" y="45821"/>
                  </a:lnTo>
                  <a:lnTo>
                    <a:pt x="337286" y="22961"/>
                  </a:lnTo>
                  <a:lnTo>
                    <a:pt x="340334" y="19913"/>
                  </a:lnTo>
                  <a:lnTo>
                    <a:pt x="343382" y="18389"/>
                  </a:lnTo>
                  <a:lnTo>
                    <a:pt x="349478" y="18389"/>
                  </a:lnTo>
                  <a:lnTo>
                    <a:pt x="351002" y="21437"/>
                  </a:lnTo>
                  <a:lnTo>
                    <a:pt x="351002" y="45821"/>
                  </a:lnTo>
                  <a:lnTo>
                    <a:pt x="355574" y="45821"/>
                  </a:lnTo>
                  <a:lnTo>
                    <a:pt x="355574" y="18389"/>
                  </a:lnTo>
                  <a:close/>
                </a:path>
                <a:path w="2472054" h="59689">
                  <a:moveTo>
                    <a:pt x="389102" y="19913"/>
                  </a:moveTo>
                  <a:lnTo>
                    <a:pt x="387959" y="18389"/>
                  </a:lnTo>
                  <a:lnTo>
                    <a:pt x="384530" y="13817"/>
                  </a:lnTo>
                  <a:lnTo>
                    <a:pt x="372338" y="13817"/>
                  </a:lnTo>
                  <a:lnTo>
                    <a:pt x="367766" y="16865"/>
                  </a:lnTo>
                  <a:lnTo>
                    <a:pt x="366242" y="18389"/>
                  </a:lnTo>
                  <a:lnTo>
                    <a:pt x="367766" y="21437"/>
                  </a:lnTo>
                  <a:lnTo>
                    <a:pt x="373862" y="18389"/>
                  </a:lnTo>
                  <a:lnTo>
                    <a:pt x="381482" y="18389"/>
                  </a:lnTo>
                  <a:lnTo>
                    <a:pt x="383006" y="22961"/>
                  </a:lnTo>
                  <a:lnTo>
                    <a:pt x="383006" y="26009"/>
                  </a:lnTo>
                  <a:lnTo>
                    <a:pt x="383006" y="29057"/>
                  </a:lnTo>
                  <a:lnTo>
                    <a:pt x="383006" y="38201"/>
                  </a:lnTo>
                  <a:lnTo>
                    <a:pt x="378434" y="42773"/>
                  </a:lnTo>
                  <a:lnTo>
                    <a:pt x="372338" y="42773"/>
                  </a:lnTo>
                  <a:lnTo>
                    <a:pt x="369290" y="41249"/>
                  </a:lnTo>
                  <a:lnTo>
                    <a:pt x="369290" y="33629"/>
                  </a:lnTo>
                  <a:lnTo>
                    <a:pt x="372338" y="30581"/>
                  </a:lnTo>
                  <a:lnTo>
                    <a:pt x="383006" y="29057"/>
                  </a:lnTo>
                  <a:lnTo>
                    <a:pt x="383006" y="26009"/>
                  </a:lnTo>
                  <a:lnTo>
                    <a:pt x="370814" y="27533"/>
                  </a:lnTo>
                  <a:lnTo>
                    <a:pt x="364718" y="30581"/>
                  </a:lnTo>
                  <a:lnTo>
                    <a:pt x="364718" y="42773"/>
                  </a:lnTo>
                  <a:lnTo>
                    <a:pt x="367766" y="45821"/>
                  </a:lnTo>
                  <a:lnTo>
                    <a:pt x="376910" y="45821"/>
                  </a:lnTo>
                  <a:lnTo>
                    <a:pt x="383006" y="42773"/>
                  </a:lnTo>
                  <a:lnTo>
                    <a:pt x="384530" y="45821"/>
                  </a:lnTo>
                  <a:lnTo>
                    <a:pt x="389102" y="45821"/>
                  </a:lnTo>
                  <a:lnTo>
                    <a:pt x="389102" y="29057"/>
                  </a:lnTo>
                  <a:lnTo>
                    <a:pt x="389102" y="19913"/>
                  </a:lnTo>
                  <a:close/>
                </a:path>
                <a:path w="2472054" h="59689">
                  <a:moveTo>
                    <a:pt x="422630" y="18288"/>
                  </a:moveTo>
                  <a:lnTo>
                    <a:pt x="419582" y="13716"/>
                  </a:lnTo>
                  <a:lnTo>
                    <a:pt x="408914" y="13716"/>
                  </a:lnTo>
                  <a:lnTo>
                    <a:pt x="402818" y="19812"/>
                  </a:lnTo>
                  <a:lnTo>
                    <a:pt x="402818" y="15240"/>
                  </a:lnTo>
                  <a:lnTo>
                    <a:pt x="398246" y="15240"/>
                  </a:lnTo>
                  <a:lnTo>
                    <a:pt x="398246" y="45821"/>
                  </a:lnTo>
                  <a:lnTo>
                    <a:pt x="402818" y="45821"/>
                  </a:lnTo>
                  <a:lnTo>
                    <a:pt x="402818" y="24384"/>
                  </a:lnTo>
                  <a:lnTo>
                    <a:pt x="407390" y="19812"/>
                  </a:lnTo>
                  <a:lnTo>
                    <a:pt x="408914" y="18288"/>
                  </a:lnTo>
                  <a:lnTo>
                    <a:pt x="416534" y="18288"/>
                  </a:lnTo>
                  <a:lnTo>
                    <a:pt x="418058" y="21336"/>
                  </a:lnTo>
                  <a:lnTo>
                    <a:pt x="418058" y="45821"/>
                  </a:lnTo>
                  <a:lnTo>
                    <a:pt x="422630" y="45821"/>
                  </a:lnTo>
                  <a:lnTo>
                    <a:pt x="422630" y="18288"/>
                  </a:lnTo>
                  <a:close/>
                </a:path>
                <a:path w="2472054" h="59689">
                  <a:moveTo>
                    <a:pt x="456260" y="15252"/>
                  </a:moveTo>
                  <a:lnTo>
                    <a:pt x="451586" y="15252"/>
                  </a:lnTo>
                  <a:lnTo>
                    <a:pt x="445490" y="32016"/>
                  </a:lnTo>
                  <a:lnTo>
                    <a:pt x="445490" y="35064"/>
                  </a:lnTo>
                  <a:lnTo>
                    <a:pt x="443966" y="38201"/>
                  </a:lnTo>
                  <a:lnTo>
                    <a:pt x="443966" y="41249"/>
                  </a:lnTo>
                  <a:lnTo>
                    <a:pt x="442442" y="41249"/>
                  </a:lnTo>
                  <a:lnTo>
                    <a:pt x="442442" y="38201"/>
                  </a:lnTo>
                  <a:lnTo>
                    <a:pt x="439394" y="32016"/>
                  </a:lnTo>
                  <a:lnTo>
                    <a:pt x="433298" y="15252"/>
                  </a:lnTo>
                  <a:lnTo>
                    <a:pt x="428726" y="15252"/>
                  </a:lnTo>
                  <a:lnTo>
                    <a:pt x="440918" y="45821"/>
                  </a:lnTo>
                  <a:lnTo>
                    <a:pt x="439394" y="48869"/>
                  </a:lnTo>
                  <a:lnTo>
                    <a:pt x="439394" y="51917"/>
                  </a:lnTo>
                  <a:lnTo>
                    <a:pt x="436346" y="54965"/>
                  </a:lnTo>
                  <a:lnTo>
                    <a:pt x="430250" y="54965"/>
                  </a:lnTo>
                  <a:lnTo>
                    <a:pt x="430250" y="59537"/>
                  </a:lnTo>
                  <a:lnTo>
                    <a:pt x="433298" y="59537"/>
                  </a:lnTo>
                  <a:lnTo>
                    <a:pt x="439394" y="59537"/>
                  </a:lnTo>
                  <a:lnTo>
                    <a:pt x="442442" y="54965"/>
                  </a:lnTo>
                  <a:lnTo>
                    <a:pt x="445490" y="48869"/>
                  </a:lnTo>
                  <a:lnTo>
                    <a:pt x="456260" y="15252"/>
                  </a:lnTo>
                  <a:close/>
                </a:path>
                <a:path w="2472054" h="59689">
                  <a:moveTo>
                    <a:pt x="897267" y="3149"/>
                  </a:moveTo>
                  <a:lnTo>
                    <a:pt x="874306" y="3149"/>
                  </a:lnTo>
                  <a:lnTo>
                    <a:pt x="874306" y="44297"/>
                  </a:lnTo>
                  <a:lnTo>
                    <a:pt x="878878" y="44297"/>
                  </a:lnTo>
                  <a:lnTo>
                    <a:pt x="878878" y="26009"/>
                  </a:lnTo>
                  <a:lnTo>
                    <a:pt x="894219" y="26009"/>
                  </a:lnTo>
                  <a:lnTo>
                    <a:pt x="894219" y="21437"/>
                  </a:lnTo>
                  <a:lnTo>
                    <a:pt x="878878" y="21437"/>
                  </a:lnTo>
                  <a:lnTo>
                    <a:pt x="878878" y="7721"/>
                  </a:lnTo>
                  <a:lnTo>
                    <a:pt x="897267" y="7721"/>
                  </a:lnTo>
                  <a:lnTo>
                    <a:pt x="897267" y="3149"/>
                  </a:lnTo>
                  <a:close/>
                </a:path>
                <a:path w="2472054" h="59689">
                  <a:moveTo>
                    <a:pt x="920127" y="13817"/>
                  </a:moveTo>
                  <a:lnTo>
                    <a:pt x="914031" y="13817"/>
                  </a:lnTo>
                  <a:lnTo>
                    <a:pt x="910983" y="15341"/>
                  </a:lnTo>
                  <a:lnTo>
                    <a:pt x="907935" y="19913"/>
                  </a:lnTo>
                  <a:lnTo>
                    <a:pt x="907935" y="13817"/>
                  </a:lnTo>
                  <a:lnTo>
                    <a:pt x="903363" y="13817"/>
                  </a:lnTo>
                  <a:lnTo>
                    <a:pt x="903363" y="44297"/>
                  </a:lnTo>
                  <a:lnTo>
                    <a:pt x="907935" y="44297"/>
                  </a:lnTo>
                  <a:lnTo>
                    <a:pt x="907935" y="24485"/>
                  </a:lnTo>
                  <a:lnTo>
                    <a:pt x="910983" y="19913"/>
                  </a:lnTo>
                  <a:lnTo>
                    <a:pt x="914031" y="18389"/>
                  </a:lnTo>
                  <a:lnTo>
                    <a:pt x="918603" y="18389"/>
                  </a:lnTo>
                  <a:lnTo>
                    <a:pt x="920127" y="13817"/>
                  </a:lnTo>
                  <a:close/>
                </a:path>
                <a:path w="2472054" h="59689">
                  <a:moveTo>
                    <a:pt x="946035" y="18389"/>
                  </a:moveTo>
                  <a:lnTo>
                    <a:pt x="942987" y="13817"/>
                  </a:lnTo>
                  <a:lnTo>
                    <a:pt x="930795" y="13817"/>
                  </a:lnTo>
                  <a:lnTo>
                    <a:pt x="926211" y="15341"/>
                  </a:lnTo>
                  <a:lnTo>
                    <a:pt x="923163" y="16865"/>
                  </a:lnTo>
                  <a:lnTo>
                    <a:pt x="924687" y="21437"/>
                  </a:lnTo>
                  <a:lnTo>
                    <a:pt x="930795" y="18389"/>
                  </a:lnTo>
                  <a:lnTo>
                    <a:pt x="939939" y="18389"/>
                  </a:lnTo>
                  <a:lnTo>
                    <a:pt x="941463" y="21437"/>
                  </a:lnTo>
                  <a:lnTo>
                    <a:pt x="941463" y="26009"/>
                  </a:lnTo>
                  <a:lnTo>
                    <a:pt x="941463" y="29057"/>
                  </a:lnTo>
                  <a:lnTo>
                    <a:pt x="941463" y="36677"/>
                  </a:lnTo>
                  <a:lnTo>
                    <a:pt x="938415" y="39725"/>
                  </a:lnTo>
                  <a:lnTo>
                    <a:pt x="935367" y="41249"/>
                  </a:lnTo>
                  <a:lnTo>
                    <a:pt x="929259" y="41249"/>
                  </a:lnTo>
                  <a:lnTo>
                    <a:pt x="926211" y="39725"/>
                  </a:lnTo>
                  <a:lnTo>
                    <a:pt x="926211" y="32105"/>
                  </a:lnTo>
                  <a:lnTo>
                    <a:pt x="930795" y="30581"/>
                  </a:lnTo>
                  <a:lnTo>
                    <a:pt x="941463" y="29057"/>
                  </a:lnTo>
                  <a:lnTo>
                    <a:pt x="941463" y="26009"/>
                  </a:lnTo>
                  <a:lnTo>
                    <a:pt x="927735" y="27533"/>
                  </a:lnTo>
                  <a:lnTo>
                    <a:pt x="921639" y="30581"/>
                  </a:lnTo>
                  <a:lnTo>
                    <a:pt x="921639" y="42773"/>
                  </a:lnTo>
                  <a:lnTo>
                    <a:pt x="926211" y="45821"/>
                  </a:lnTo>
                  <a:lnTo>
                    <a:pt x="933843" y="45821"/>
                  </a:lnTo>
                  <a:lnTo>
                    <a:pt x="938415" y="44297"/>
                  </a:lnTo>
                  <a:lnTo>
                    <a:pt x="941463" y="41249"/>
                  </a:lnTo>
                  <a:lnTo>
                    <a:pt x="941463" y="44297"/>
                  </a:lnTo>
                  <a:lnTo>
                    <a:pt x="946035" y="44297"/>
                  </a:lnTo>
                  <a:lnTo>
                    <a:pt x="946035" y="29057"/>
                  </a:lnTo>
                  <a:lnTo>
                    <a:pt x="946035" y="18389"/>
                  </a:lnTo>
                  <a:close/>
                </a:path>
                <a:path w="2472054" h="59689">
                  <a:moveTo>
                    <a:pt x="979652" y="16865"/>
                  </a:moveTo>
                  <a:lnTo>
                    <a:pt x="978128" y="13817"/>
                  </a:lnTo>
                  <a:lnTo>
                    <a:pt x="967460" y="13817"/>
                  </a:lnTo>
                  <a:lnTo>
                    <a:pt x="962888" y="15341"/>
                  </a:lnTo>
                  <a:lnTo>
                    <a:pt x="961364" y="18389"/>
                  </a:lnTo>
                  <a:lnTo>
                    <a:pt x="959840" y="18389"/>
                  </a:lnTo>
                  <a:lnTo>
                    <a:pt x="959840" y="13817"/>
                  </a:lnTo>
                  <a:lnTo>
                    <a:pt x="955268" y="13817"/>
                  </a:lnTo>
                  <a:lnTo>
                    <a:pt x="955268" y="44297"/>
                  </a:lnTo>
                  <a:lnTo>
                    <a:pt x="961364" y="44297"/>
                  </a:lnTo>
                  <a:lnTo>
                    <a:pt x="961364" y="22961"/>
                  </a:lnTo>
                  <a:lnTo>
                    <a:pt x="965936" y="18389"/>
                  </a:lnTo>
                  <a:lnTo>
                    <a:pt x="973556" y="18389"/>
                  </a:lnTo>
                  <a:lnTo>
                    <a:pt x="975080" y="19913"/>
                  </a:lnTo>
                  <a:lnTo>
                    <a:pt x="975080" y="44297"/>
                  </a:lnTo>
                  <a:lnTo>
                    <a:pt x="979652" y="44297"/>
                  </a:lnTo>
                  <a:lnTo>
                    <a:pt x="979652" y="16865"/>
                  </a:lnTo>
                  <a:close/>
                </a:path>
                <a:path w="2472054" h="59689">
                  <a:moveTo>
                    <a:pt x="1016330" y="44297"/>
                  </a:moveTo>
                  <a:lnTo>
                    <a:pt x="1004036" y="26009"/>
                  </a:lnTo>
                  <a:lnTo>
                    <a:pt x="1014704" y="13817"/>
                  </a:lnTo>
                  <a:lnTo>
                    <a:pt x="1008608" y="13817"/>
                  </a:lnTo>
                  <a:lnTo>
                    <a:pt x="994892" y="30581"/>
                  </a:lnTo>
                  <a:lnTo>
                    <a:pt x="994892" y="0"/>
                  </a:lnTo>
                  <a:lnTo>
                    <a:pt x="990320" y="0"/>
                  </a:lnTo>
                  <a:lnTo>
                    <a:pt x="990320" y="44297"/>
                  </a:lnTo>
                  <a:lnTo>
                    <a:pt x="994892" y="44297"/>
                  </a:lnTo>
                  <a:lnTo>
                    <a:pt x="994892" y="36677"/>
                  </a:lnTo>
                  <a:lnTo>
                    <a:pt x="1000988" y="30581"/>
                  </a:lnTo>
                  <a:lnTo>
                    <a:pt x="1010132" y="44297"/>
                  </a:lnTo>
                  <a:lnTo>
                    <a:pt x="1016330" y="44297"/>
                  </a:lnTo>
                  <a:close/>
                </a:path>
                <a:path w="2472054" h="59689">
                  <a:moveTo>
                    <a:pt x="1043762" y="18389"/>
                  </a:moveTo>
                  <a:lnTo>
                    <a:pt x="1042746" y="16865"/>
                  </a:lnTo>
                  <a:lnTo>
                    <a:pt x="1040714" y="13817"/>
                  </a:lnTo>
                  <a:lnTo>
                    <a:pt x="1039190" y="13817"/>
                  </a:lnTo>
                  <a:lnTo>
                    <a:pt x="1039190" y="21437"/>
                  </a:lnTo>
                  <a:lnTo>
                    <a:pt x="1039190" y="27533"/>
                  </a:lnTo>
                  <a:lnTo>
                    <a:pt x="1023937" y="27533"/>
                  </a:lnTo>
                  <a:lnTo>
                    <a:pt x="1023937" y="21437"/>
                  </a:lnTo>
                  <a:lnTo>
                    <a:pt x="1028509" y="16865"/>
                  </a:lnTo>
                  <a:lnTo>
                    <a:pt x="1037666" y="16865"/>
                  </a:lnTo>
                  <a:lnTo>
                    <a:pt x="1039190" y="21437"/>
                  </a:lnTo>
                  <a:lnTo>
                    <a:pt x="1039190" y="13817"/>
                  </a:lnTo>
                  <a:lnTo>
                    <a:pt x="1025461" y="13817"/>
                  </a:lnTo>
                  <a:lnTo>
                    <a:pt x="1017841" y="19913"/>
                  </a:lnTo>
                  <a:lnTo>
                    <a:pt x="1017841" y="39725"/>
                  </a:lnTo>
                  <a:lnTo>
                    <a:pt x="1025461" y="45821"/>
                  </a:lnTo>
                  <a:lnTo>
                    <a:pt x="1037666" y="45821"/>
                  </a:lnTo>
                  <a:lnTo>
                    <a:pt x="1043762" y="42773"/>
                  </a:lnTo>
                  <a:lnTo>
                    <a:pt x="1042238" y="41249"/>
                  </a:lnTo>
                  <a:lnTo>
                    <a:pt x="1040714" y="39725"/>
                  </a:lnTo>
                  <a:lnTo>
                    <a:pt x="1039190" y="41249"/>
                  </a:lnTo>
                  <a:lnTo>
                    <a:pt x="1028509" y="41249"/>
                  </a:lnTo>
                  <a:lnTo>
                    <a:pt x="1023937" y="36677"/>
                  </a:lnTo>
                  <a:lnTo>
                    <a:pt x="1023937" y="30581"/>
                  </a:lnTo>
                  <a:lnTo>
                    <a:pt x="1043762" y="30581"/>
                  </a:lnTo>
                  <a:lnTo>
                    <a:pt x="1043762" y="27533"/>
                  </a:lnTo>
                  <a:lnTo>
                    <a:pt x="1043762" y="18389"/>
                  </a:lnTo>
                  <a:close/>
                </a:path>
                <a:path w="2472054" h="59689">
                  <a:moveTo>
                    <a:pt x="1075766" y="13817"/>
                  </a:moveTo>
                  <a:lnTo>
                    <a:pt x="1071194" y="13817"/>
                  </a:lnTo>
                  <a:lnTo>
                    <a:pt x="1065098" y="32105"/>
                  </a:lnTo>
                  <a:lnTo>
                    <a:pt x="1063574" y="35153"/>
                  </a:lnTo>
                  <a:lnTo>
                    <a:pt x="1063574" y="38201"/>
                  </a:lnTo>
                  <a:lnTo>
                    <a:pt x="1062050" y="41249"/>
                  </a:lnTo>
                  <a:lnTo>
                    <a:pt x="1060526" y="38201"/>
                  </a:lnTo>
                  <a:lnTo>
                    <a:pt x="1060526" y="35153"/>
                  </a:lnTo>
                  <a:lnTo>
                    <a:pt x="1059002" y="32105"/>
                  </a:lnTo>
                  <a:lnTo>
                    <a:pt x="1052893" y="13817"/>
                  </a:lnTo>
                  <a:lnTo>
                    <a:pt x="1048321" y="13817"/>
                  </a:lnTo>
                  <a:lnTo>
                    <a:pt x="1059002" y="44297"/>
                  </a:lnTo>
                  <a:lnTo>
                    <a:pt x="1065098" y="44297"/>
                  </a:lnTo>
                  <a:lnTo>
                    <a:pt x="1066165" y="41249"/>
                  </a:lnTo>
                  <a:lnTo>
                    <a:pt x="1075766" y="13817"/>
                  </a:lnTo>
                  <a:close/>
                </a:path>
                <a:path w="2472054" h="59689">
                  <a:moveTo>
                    <a:pt x="1104811" y="18389"/>
                  </a:moveTo>
                  <a:lnTo>
                    <a:pt x="1103287" y="16865"/>
                  </a:lnTo>
                  <a:lnTo>
                    <a:pt x="1100239" y="13817"/>
                  </a:lnTo>
                  <a:lnTo>
                    <a:pt x="1100239" y="21437"/>
                  </a:lnTo>
                  <a:lnTo>
                    <a:pt x="1100239" y="27533"/>
                  </a:lnTo>
                  <a:lnTo>
                    <a:pt x="1084897" y="27533"/>
                  </a:lnTo>
                  <a:lnTo>
                    <a:pt x="1084897" y="21437"/>
                  </a:lnTo>
                  <a:lnTo>
                    <a:pt x="1089469" y="16865"/>
                  </a:lnTo>
                  <a:lnTo>
                    <a:pt x="1098715" y="16865"/>
                  </a:lnTo>
                  <a:lnTo>
                    <a:pt x="1100239" y="21437"/>
                  </a:lnTo>
                  <a:lnTo>
                    <a:pt x="1100239" y="13817"/>
                  </a:lnTo>
                  <a:lnTo>
                    <a:pt x="1086421" y="13817"/>
                  </a:lnTo>
                  <a:lnTo>
                    <a:pt x="1078801" y="19913"/>
                  </a:lnTo>
                  <a:lnTo>
                    <a:pt x="1078801" y="39725"/>
                  </a:lnTo>
                  <a:lnTo>
                    <a:pt x="1086421" y="45821"/>
                  </a:lnTo>
                  <a:lnTo>
                    <a:pt x="1098715" y="45821"/>
                  </a:lnTo>
                  <a:lnTo>
                    <a:pt x="1104811" y="42773"/>
                  </a:lnTo>
                  <a:lnTo>
                    <a:pt x="1103287" y="41249"/>
                  </a:lnTo>
                  <a:lnTo>
                    <a:pt x="1101763" y="39725"/>
                  </a:lnTo>
                  <a:lnTo>
                    <a:pt x="1100239" y="41249"/>
                  </a:lnTo>
                  <a:lnTo>
                    <a:pt x="1087945" y="41249"/>
                  </a:lnTo>
                  <a:lnTo>
                    <a:pt x="1084897" y="36677"/>
                  </a:lnTo>
                  <a:lnTo>
                    <a:pt x="1084897" y="30581"/>
                  </a:lnTo>
                  <a:lnTo>
                    <a:pt x="1104811" y="30581"/>
                  </a:lnTo>
                  <a:lnTo>
                    <a:pt x="1104811" y="27533"/>
                  </a:lnTo>
                  <a:lnTo>
                    <a:pt x="1104811" y="18389"/>
                  </a:lnTo>
                  <a:close/>
                </a:path>
                <a:path w="2472054" h="59689">
                  <a:moveTo>
                    <a:pt x="1129195" y="13817"/>
                  </a:moveTo>
                  <a:lnTo>
                    <a:pt x="1123099" y="13817"/>
                  </a:lnTo>
                  <a:lnTo>
                    <a:pt x="1120051" y="15341"/>
                  </a:lnTo>
                  <a:lnTo>
                    <a:pt x="1118527" y="19913"/>
                  </a:lnTo>
                  <a:lnTo>
                    <a:pt x="1117003" y="19913"/>
                  </a:lnTo>
                  <a:lnTo>
                    <a:pt x="1117003" y="13817"/>
                  </a:lnTo>
                  <a:lnTo>
                    <a:pt x="1112431" y="13817"/>
                  </a:lnTo>
                  <a:lnTo>
                    <a:pt x="1112431" y="44297"/>
                  </a:lnTo>
                  <a:lnTo>
                    <a:pt x="1118527" y="44297"/>
                  </a:lnTo>
                  <a:lnTo>
                    <a:pt x="1118527" y="24485"/>
                  </a:lnTo>
                  <a:lnTo>
                    <a:pt x="1120051" y="19913"/>
                  </a:lnTo>
                  <a:lnTo>
                    <a:pt x="1123099" y="18389"/>
                  </a:lnTo>
                  <a:lnTo>
                    <a:pt x="1129195" y="18389"/>
                  </a:lnTo>
                  <a:lnTo>
                    <a:pt x="1129195" y="13817"/>
                  </a:lnTo>
                  <a:close/>
                </a:path>
                <a:path w="2472054" h="59689">
                  <a:moveTo>
                    <a:pt x="1153579" y="16865"/>
                  </a:moveTo>
                  <a:lnTo>
                    <a:pt x="1147483" y="13817"/>
                  </a:lnTo>
                  <a:lnTo>
                    <a:pt x="1136815" y="13817"/>
                  </a:lnTo>
                  <a:lnTo>
                    <a:pt x="1132243" y="16865"/>
                  </a:lnTo>
                  <a:lnTo>
                    <a:pt x="1132243" y="27533"/>
                  </a:lnTo>
                  <a:lnTo>
                    <a:pt x="1138339" y="29057"/>
                  </a:lnTo>
                  <a:lnTo>
                    <a:pt x="1141387" y="30581"/>
                  </a:lnTo>
                  <a:lnTo>
                    <a:pt x="1145959" y="32105"/>
                  </a:lnTo>
                  <a:lnTo>
                    <a:pt x="1149007" y="33629"/>
                  </a:lnTo>
                  <a:lnTo>
                    <a:pt x="1149007" y="39725"/>
                  </a:lnTo>
                  <a:lnTo>
                    <a:pt x="1147483" y="41249"/>
                  </a:lnTo>
                  <a:lnTo>
                    <a:pt x="1139863" y="41249"/>
                  </a:lnTo>
                  <a:lnTo>
                    <a:pt x="1133767" y="38201"/>
                  </a:lnTo>
                  <a:lnTo>
                    <a:pt x="1130719" y="41249"/>
                  </a:lnTo>
                  <a:lnTo>
                    <a:pt x="1133767" y="44297"/>
                  </a:lnTo>
                  <a:lnTo>
                    <a:pt x="1138339" y="45821"/>
                  </a:lnTo>
                  <a:lnTo>
                    <a:pt x="1142911" y="45821"/>
                  </a:lnTo>
                  <a:lnTo>
                    <a:pt x="1150531" y="45821"/>
                  </a:lnTo>
                  <a:lnTo>
                    <a:pt x="1153579" y="41249"/>
                  </a:lnTo>
                  <a:lnTo>
                    <a:pt x="1153579" y="30581"/>
                  </a:lnTo>
                  <a:lnTo>
                    <a:pt x="1144435" y="27533"/>
                  </a:lnTo>
                  <a:lnTo>
                    <a:pt x="1138339" y="24485"/>
                  </a:lnTo>
                  <a:lnTo>
                    <a:pt x="1138339" y="19913"/>
                  </a:lnTo>
                  <a:lnTo>
                    <a:pt x="1139863" y="16865"/>
                  </a:lnTo>
                  <a:lnTo>
                    <a:pt x="1145959" y="16865"/>
                  </a:lnTo>
                  <a:lnTo>
                    <a:pt x="1149007" y="18389"/>
                  </a:lnTo>
                  <a:lnTo>
                    <a:pt x="1150531" y="19913"/>
                  </a:lnTo>
                  <a:lnTo>
                    <a:pt x="1153579" y="16865"/>
                  </a:lnTo>
                  <a:close/>
                </a:path>
                <a:path w="2472054" h="59689">
                  <a:moveTo>
                    <a:pt x="1184160" y="18389"/>
                  </a:moveTo>
                  <a:lnTo>
                    <a:pt x="1179588" y="13817"/>
                  </a:lnTo>
                  <a:lnTo>
                    <a:pt x="1167295" y="13817"/>
                  </a:lnTo>
                  <a:lnTo>
                    <a:pt x="1162723" y="15341"/>
                  </a:lnTo>
                  <a:lnTo>
                    <a:pt x="1161199" y="16865"/>
                  </a:lnTo>
                  <a:lnTo>
                    <a:pt x="1162723" y="21437"/>
                  </a:lnTo>
                  <a:lnTo>
                    <a:pt x="1168819" y="18389"/>
                  </a:lnTo>
                  <a:lnTo>
                    <a:pt x="1176540" y="18389"/>
                  </a:lnTo>
                  <a:lnTo>
                    <a:pt x="1178064" y="21437"/>
                  </a:lnTo>
                  <a:lnTo>
                    <a:pt x="1178064" y="26009"/>
                  </a:lnTo>
                  <a:lnTo>
                    <a:pt x="1178064" y="29057"/>
                  </a:lnTo>
                  <a:lnTo>
                    <a:pt x="1178064" y="36677"/>
                  </a:lnTo>
                  <a:lnTo>
                    <a:pt x="1173492" y="41249"/>
                  </a:lnTo>
                  <a:lnTo>
                    <a:pt x="1167295" y="41249"/>
                  </a:lnTo>
                  <a:lnTo>
                    <a:pt x="1164247" y="39725"/>
                  </a:lnTo>
                  <a:lnTo>
                    <a:pt x="1164247" y="32105"/>
                  </a:lnTo>
                  <a:lnTo>
                    <a:pt x="1167295" y="30581"/>
                  </a:lnTo>
                  <a:lnTo>
                    <a:pt x="1178064" y="29057"/>
                  </a:lnTo>
                  <a:lnTo>
                    <a:pt x="1178064" y="26009"/>
                  </a:lnTo>
                  <a:lnTo>
                    <a:pt x="1165771" y="27533"/>
                  </a:lnTo>
                  <a:lnTo>
                    <a:pt x="1159675" y="30581"/>
                  </a:lnTo>
                  <a:lnTo>
                    <a:pt x="1159675" y="42773"/>
                  </a:lnTo>
                  <a:lnTo>
                    <a:pt x="1162723" y="45821"/>
                  </a:lnTo>
                  <a:lnTo>
                    <a:pt x="1171968" y="45821"/>
                  </a:lnTo>
                  <a:lnTo>
                    <a:pt x="1175016" y="44297"/>
                  </a:lnTo>
                  <a:lnTo>
                    <a:pt x="1178064" y="41249"/>
                  </a:lnTo>
                  <a:lnTo>
                    <a:pt x="1179588" y="44297"/>
                  </a:lnTo>
                  <a:lnTo>
                    <a:pt x="1184160" y="44297"/>
                  </a:lnTo>
                  <a:lnTo>
                    <a:pt x="1184160" y="29057"/>
                  </a:lnTo>
                  <a:lnTo>
                    <a:pt x="1184160" y="18389"/>
                  </a:lnTo>
                  <a:close/>
                </a:path>
                <a:path w="2472054" h="59689">
                  <a:moveTo>
                    <a:pt x="1217688" y="16865"/>
                  </a:moveTo>
                  <a:lnTo>
                    <a:pt x="1214640" y="13817"/>
                  </a:lnTo>
                  <a:lnTo>
                    <a:pt x="1203972" y="13817"/>
                  </a:lnTo>
                  <a:lnTo>
                    <a:pt x="1200924" y="15341"/>
                  </a:lnTo>
                  <a:lnTo>
                    <a:pt x="1197876" y="18389"/>
                  </a:lnTo>
                  <a:lnTo>
                    <a:pt x="1197876" y="13817"/>
                  </a:lnTo>
                  <a:lnTo>
                    <a:pt x="1193304" y="13817"/>
                  </a:lnTo>
                  <a:lnTo>
                    <a:pt x="1193304" y="44297"/>
                  </a:lnTo>
                  <a:lnTo>
                    <a:pt x="1197876" y="44297"/>
                  </a:lnTo>
                  <a:lnTo>
                    <a:pt x="1197876" y="22961"/>
                  </a:lnTo>
                  <a:lnTo>
                    <a:pt x="1200924" y="19913"/>
                  </a:lnTo>
                  <a:lnTo>
                    <a:pt x="1203972" y="18389"/>
                  </a:lnTo>
                  <a:lnTo>
                    <a:pt x="1211592" y="18389"/>
                  </a:lnTo>
                  <a:lnTo>
                    <a:pt x="1213116" y="19913"/>
                  </a:lnTo>
                  <a:lnTo>
                    <a:pt x="1213116" y="44297"/>
                  </a:lnTo>
                  <a:lnTo>
                    <a:pt x="1217688" y="44297"/>
                  </a:lnTo>
                  <a:lnTo>
                    <a:pt x="1217688" y="16865"/>
                  </a:lnTo>
                  <a:close/>
                </a:path>
                <a:path w="2472054" h="59689">
                  <a:moveTo>
                    <a:pt x="1252829" y="101"/>
                  </a:moveTo>
                  <a:lnTo>
                    <a:pt x="1248257" y="101"/>
                  </a:lnTo>
                  <a:lnTo>
                    <a:pt x="1248257" y="16865"/>
                  </a:lnTo>
                  <a:lnTo>
                    <a:pt x="1248257" y="21437"/>
                  </a:lnTo>
                  <a:lnTo>
                    <a:pt x="1248257" y="36677"/>
                  </a:lnTo>
                  <a:lnTo>
                    <a:pt x="1245209" y="39725"/>
                  </a:lnTo>
                  <a:lnTo>
                    <a:pt x="1242072" y="41249"/>
                  </a:lnTo>
                  <a:lnTo>
                    <a:pt x="1234440" y="41249"/>
                  </a:lnTo>
                  <a:lnTo>
                    <a:pt x="1231392" y="36677"/>
                  </a:lnTo>
                  <a:lnTo>
                    <a:pt x="1231392" y="22961"/>
                  </a:lnTo>
                  <a:lnTo>
                    <a:pt x="1234440" y="18389"/>
                  </a:lnTo>
                  <a:lnTo>
                    <a:pt x="1245209" y="18389"/>
                  </a:lnTo>
                  <a:lnTo>
                    <a:pt x="1248257" y="21437"/>
                  </a:lnTo>
                  <a:lnTo>
                    <a:pt x="1248257" y="16865"/>
                  </a:lnTo>
                  <a:lnTo>
                    <a:pt x="1245209" y="15341"/>
                  </a:lnTo>
                  <a:lnTo>
                    <a:pt x="1242072" y="13817"/>
                  </a:lnTo>
                  <a:lnTo>
                    <a:pt x="1231392" y="13817"/>
                  </a:lnTo>
                  <a:lnTo>
                    <a:pt x="1225296" y="19913"/>
                  </a:lnTo>
                  <a:lnTo>
                    <a:pt x="1225296" y="39725"/>
                  </a:lnTo>
                  <a:lnTo>
                    <a:pt x="1231392" y="45821"/>
                  </a:lnTo>
                  <a:lnTo>
                    <a:pt x="1242072" y="45821"/>
                  </a:lnTo>
                  <a:lnTo>
                    <a:pt x="1245209" y="44297"/>
                  </a:lnTo>
                  <a:lnTo>
                    <a:pt x="1248257" y="41249"/>
                  </a:lnTo>
                  <a:lnTo>
                    <a:pt x="1248257" y="44297"/>
                  </a:lnTo>
                  <a:lnTo>
                    <a:pt x="1252829" y="44297"/>
                  </a:lnTo>
                  <a:lnTo>
                    <a:pt x="1252829" y="18389"/>
                  </a:lnTo>
                  <a:lnTo>
                    <a:pt x="1252829" y="16865"/>
                  </a:lnTo>
                  <a:lnTo>
                    <a:pt x="1252829" y="101"/>
                  </a:lnTo>
                  <a:close/>
                </a:path>
                <a:path w="2472054" h="59689">
                  <a:moveTo>
                    <a:pt x="2440025" y="41249"/>
                  </a:moveTo>
                  <a:lnTo>
                    <a:pt x="2430881" y="41249"/>
                  </a:lnTo>
                  <a:lnTo>
                    <a:pt x="2430881" y="4673"/>
                  </a:lnTo>
                  <a:lnTo>
                    <a:pt x="2427833" y="4673"/>
                  </a:lnTo>
                  <a:lnTo>
                    <a:pt x="2424785" y="6197"/>
                  </a:lnTo>
                  <a:lnTo>
                    <a:pt x="2421648" y="6197"/>
                  </a:lnTo>
                  <a:lnTo>
                    <a:pt x="2418600" y="7721"/>
                  </a:lnTo>
                  <a:lnTo>
                    <a:pt x="2418600" y="10769"/>
                  </a:lnTo>
                  <a:lnTo>
                    <a:pt x="2426309" y="10769"/>
                  </a:lnTo>
                  <a:lnTo>
                    <a:pt x="2426309" y="41249"/>
                  </a:lnTo>
                  <a:lnTo>
                    <a:pt x="2417076" y="41249"/>
                  </a:lnTo>
                  <a:lnTo>
                    <a:pt x="2417076" y="44297"/>
                  </a:lnTo>
                  <a:lnTo>
                    <a:pt x="2440025" y="44297"/>
                  </a:lnTo>
                  <a:lnTo>
                    <a:pt x="2440025" y="41249"/>
                  </a:lnTo>
                  <a:close/>
                </a:path>
                <a:path w="2472054" h="59689">
                  <a:moveTo>
                    <a:pt x="2472029" y="22961"/>
                  </a:moveTo>
                  <a:lnTo>
                    <a:pt x="2465933" y="19913"/>
                  </a:lnTo>
                  <a:lnTo>
                    <a:pt x="2455265" y="19913"/>
                  </a:lnTo>
                  <a:lnTo>
                    <a:pt x="2452217" y="21437"/>
                  </a:lnTo>
                  <a:lnTo>
                    <a:pt x="2453741" y="9245"/>
                  </a:lnTo>
                  <a:lnTo>
                    <a:pt x="2468981" y="9245"/>
                  </a:lnTo>
                  <a:lnTo>
                    <a:pt x="2468981" y="4673"/>
                  </a:lnTo>
                  <a:lnTo>
                    <a:pt x="2449169" y="4673"/>
                  </a:lnTo>
                  <a:lnTo>
                    <a:pt x="2447645" y="24485"/>
                  </a:lnTo>
                  <a:lnTo>
                    <a:pt x="2450693" y="26009"/>
                  </a:lnTo>
                  <a:lnTo>
                    <a:pt x="2453741" y="24485"/>
                  </a:lnTo>
                  <a:lnTo>
                    <a:pt x="2455265" y="22961"/>
                  </a:lnTo>
                  <a:lnTo>
                    <a:pt x="2462885" y="22961"/>
                  </a:lnTo>
                  <a:lnTo>
                    <a:pt x="2465933" y="26009"/>
                  </a:lnTo>
                  <a:lnTo>
                    <a:pt x="2465933" y="38201"/>
                  </a:lnTo>
                  <a:lnTo>
                    <a:pt x="2462885" y="41249"/>
                  </a:lnTo>
                  <a:lnTo>
                    <a:pt x="2452217" y="41249"/>
                  </a:lnTo>
                  <a:lnTo>
                    <a:pt x="2449169" y="39725"/>
                  </a:lnTo>
                  <a:lnTo>
                    <a:pt x="2447645" y="36677"/>
                  </a:lnTo>
                  <a:lnTo>
                    <a:pt x="2444597" y="39725"/>
                  </a:lnTo>
                  <a:lnTo>
                    <a:pt x="2447645" y="42773"/>
                  </a:lnTo>
                  <a:lnTo>
                    <a:pt x="2452217" y="45821"/>
                  </a:lnTo>
                  <a:lnTo>
                    <a:pt x="2458313" y="45821"/>
                  </a:lnTo>
                  <a:lnTo>
                    <a:pt x="2464409" y="45821"/>
                  </a:lnTo>
                  <a:lnTo>
                    <a:pt x="2472029" y="41249"/>
                  </a:lnTo>
                  <a:lnTo>
                    <a:pt x="2472029" y="229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" name="object 30"/>
            <p:cNvSpPr/>
            <p:nvPr/>
          </p:nvSpPr>
          <p:spPr>
            <a:xfrm>
              <a:off x="3159870" y="4666236"/>
              <a:ext cx="3239990" cy="6367"/>
            </a:xfrm>
            <a:custGeom>
              <a:avLst/>
              <a:gdLst/>
              <a:ahLst/>
              <a:cxnLst/>
              <a:rect l="l" t="t" r="r" b="b"/>
              <a:pathLst>
                <a:path w="2585085" h="5079">
                  <a:moveTo>
                    <a:pt x="170688" y="0"/>
                  </a:moveTo>
                  <a:lnTo>
                    <a:pt x="0" y="0"/>
                  </a:lnTo>
                  <a:lnTo>
                    <a:pt x="0" y="4584"/>
                  </a:lnTo>
                  <a:lnTo>
                    <a:pt x="170688" y="4584"/>
                  </a:lnTo>
                  <a:lnTo>
                    <a:pt x="170688" y="0"/>
                  </a:lnTo>
                  <a:close/>
                </a:path>
                <a:path w="2585085" h="5079">
                  <a:moveTo>
                    <a:pt x="2584704" y="0"/>
                  </a:moveTo>
                  <a:lnTo>
                    <a:pt x="259080" y="0"/>
                  </a:lnTo>
                  <a:lnTo>
                    <a:pt x="259080" y="4584"/>
                  </a:lnTo>
                  <a:lnTo>
                    <a:pt x="2584704" y="4584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6" name="object 31"/>
            <p:cNvSpPr/>
            <p:nvPr/>
          </p:nvSpPr>
          <p:spPr>
            <a:xfrm>
              <a:off x="3228028" y="4545900"/>
              <a:ext cx="3114242" cy="74812"/>
            </a:xfrm>
            <a:custGeom>
              <a:avLst/>
              <a:gdLst/>
              <a:ahLst/>
              <a:cxnLst/>
              <a:rect l="l" t="t" r="r" b="b"/>
              <a:pathLst>
                <a:path w="2484754" h="59689">
                  <a:moveTo>
                    <a:pt x="22860" y="41249"/>
                  </a:moveTo>
                  <a:lnTo>
                    <a:pt x="13716" y="41249"/>
                  </a:lnTo>
                  <a:lnTo>
                    <a:pt x="13716" y="4584"/>
                  </a:lnTo>
                  <a:lnTo>
                    <a:pt x="10668" y="4584"/>
                  </a:lnTo>
                  <a:lnTo>
                    <a:pt x="4572" y="7632"/>
                  </a:lnTo>
                  <a:lnTo>
                    <a:pt x="1524" y="7632"/>
                  </a:lnTo>
                  <a:lnTo>
                    <a:pt x="1524" y="10680"/>
                  </a:lnTo>
                  <a:lnTo>
                    <a:pt x="9144" y="10680"/>
                  </a:lnTo>
                  <a:lnTo>
                    <a:pt x="9144" y="41249"/>
                  </a:lnTo>
                  <a:lnTo>
                    <a:pt x="0" y="41249"/>
                  </a:lnTo>
                  <a:lnTo>
                    <a:pt x="0" y="45821"/>
                  </a:lnTo>
                  <a:lnTo>
                    <a:pt x="22860" y="45821"/>
                  </a:lnTo>
                  <a:lnTo>
                    <a:pt x="22860" y="41249"/>
                  </a:lnTo>
                  <a:close/>
                </a:path>
                <a:path w="2484754" h="59689">
                  <a:moveTo>
                    <a:pt x="54965" y="10769"/>
                  </a:moveTo>
                  <a:lnTo>
                    <a:pt x="52679" y="7721"/>
                  </a:lnTo>
                  <a:lnTo>
                    <a:pt x="50393" y="4673"/>
                  </a:lnTo>
                  <a:lnTo>
                    <a:pt x="50393" y="12293"/>
                  </a:lnTo>
                  <a:lnTo>
                    <a:pt x="50393" y="36677"/>
                  </a:lnTo>
                  <a:lnTo>
                    <a:pt x="47345" y="41249"/>
                  </a:lnTo>
                  <a:lnTo>
                    <a:pt x="36664" y="41249"/>
                  </a:lnTo>
                  <a:lnTo>
                    <a:pt x="33528" y="36677"/>
                  </a:lnTo>
                  <a:lnTo>
                    <a:pt x="33528" y="12293"/>
                  </a:lnTo>
                  <a:lnTo>
                    <a:pt x="36664" y="7721"/>
                  </a:lnTo>
                  <a:lnTo>
                    <a:pt x="47345" y="7721"/>
                  </a:lnTo>
                  <a:lnTo>
                    <a:pt x="50393" y="12293"/>
                  </a:lnTo>
                  <a:lnTo>
                    <a:pt x="50393" y="4673"/>
                  </a:lnTo>
                  <a:lnTo>
                    <a:pt x="33528" y="4673"/>
                  </a:lnTo>
                  <a:lnTo>
                    <a:pt x="28956" y="10769"/>
                  </a:lnTo>
                  <a:lnTo>
                    <a:pt x="28956" y="38201"/>
                  </a:lnTo>
                  <a:lnTo>
                    <a:pt x="33528" y="45821"/>
                  </a:lnTo>
                  <a:lnTo>
                    <a:pt x="50393" y="45821"/>
                  </a:lnTo>
                  <a:lnTo>
                    <a:pt x="53136" y="41249"/>
                  </a:lnTo>
                  <a:lnTo>
                    <a:pt x="54965" y="38201"/>
                  </a:lnTo>
                  <a:lnTo>
                    <a:pt x="54965" y="10769"/>
                  </a:lnTo>
                  <a:close/>
                </a:path>
                <a:path w="2484754" h="59689">
                  <a:moveTo>
                    <a:pt x="262509" y="9144"/>
                  </a:moveTo>
                  <a:lnTo>
                    <a:pt x="260985" y="6096"/>
                  </a:lnTo>
                  <a:lnTo>
                    <a:pt x="256413" y="3048"/>
                  </a:lnTo>
                  <a:lnTo>
                    <a:pt x="250317" y="3048"/>
                  </a:lnTo>
                  <a:lnTo>
                    <a:pt x="242963" y="4699"/>
                  </a:lnTo>
                  <a:lnTo>
                    <a:pt x="237172" y="9334"/>
                  </a:lnTo>
                  <a:lnTo>
                    <a:pt x="233387" y="16560"/>
                  </a:lnTo>
                  <a:lnTo>
                    <a:pt x="232029" y="25908"/>
                  </a:lnTo>
                  <a:lnTo>
                    <a:pt x="233387" y="34442"/>
                  </a:lnTo>
                  <a:lnTo>
                    <a:pt x="237172" y="41236"/>
                  </a:lnTo>
                  <a:lnTo>
                    <a:pt x="242963" y="45720"/>
                  </a:lnTo>
                  <a:lnTo>
                    <a:pt x="250317" y="47345"/>
                  </a:lnTo>
                  <a:lnTo>
                    <a:pt x="256413" y="47345"/>
                  </a:lnTo>
                  <a:lnTo>
                    <a:pt x="260985" y="44297"/>
                  </a:lnTo>
                  <a:lnTo>
                    <a:pt x="262509" y="41249"/>
                  </a:lnTo>
                  <a:lnTo>
                    <a:pt x="262509" y="24384"/>
                  </a:lnTo>
                  <a:lnTo>
                    <a:pt x="250317" y="24384"/>
                  </a:lnTo>
                  <a:lnTo>
                    <a:pt x="250317" y="29057"/>
                  </a:lnTo>
                  <a:lnTo>
                    <a:pt x="257937" y="29057"/>
                  </a:lnTo>
                  <a:lnTo>
                    <a:pt x="257937" y="39725"/>
                  </a:lnTo>
                  <a:lnTo>
                    <a:pt x="256413" y="41249"/>
                  </a:lnTo>
                  <a:lnTo>
                    <a:pt x="253365" y="42773"/>
                  </a:lnTo>
                  <a:lnTo>
                    <a:pt x="242697" y="42773"/>
                  </a:lnTo>
                  <a:lnTo>
                    <a:pt x="236601" y="35153"/>
                  </a:lnTo>
                  <a:lnTo>
                    <a:pt x="236601" y="15240"/>
                  </a:lnTo>
                  <a:lnTo>
                    <a:pt x="242697" y="7620"/>
                  </a:lnTo>
                  <a:lnTo>
                    <a:pt x="254889" y="7620"/>
                  </a:lnTo>
                  <a:lnTo>
                    <a:pt x="259461" y="12192"/>
                  </a:lnTo>
                  <a:lnTo>
                    <a:pt x="262509" y="9144"/>
                  </a:lnTo>
                  <a:close/>
                </a:path>
                <a:path w="2484754" h="59689">
                  <a:moveTo>
                    <a:pt x="296037" y="19913"/>
                  </a:moveTo>
                  <a:lnTo>
                    <a:pt x="294894" y="18389"/>
                  </a:lnTo>
                  <a:lnTo>
                    <a:pt x="291465" y="13817"/>
                  </a:lnTo>
                  <a:lnTo>
                    <a:pt x="291465" y="21437"/>
                  </a:lnTo>
                  <a:lnTo>
                    <a:pt x="291465" y="27533"/>
                  </a:lnTo>
                  <a:lnTo>
                    <a:pt x="274701" y="27533"/>
                  </a:lnTo>
                  <a:lnTo>
                    <a:pt x="276225" y="21437"/>
                  </a:lnTo>
                  <a:lnTo>
                    <a:pt x="279273" y="18389"/>
                  </a:lnTo>
                  <a:lnTo>
                    <a:pt x="288417" y="18389"/>
                  </a:lnTo>
                  <a:lnTo>
                    <a:pt x="291465" y="21437"/>
                  </a:lnTo>
                  <a:lnTo>
                    <a:pt x="291465" y="13817"/>
                  </a:lnTo>
                  <a:lnTo>
                    <a:pt x="277749" y="13817"/>
                  </a:lnTo>
                  <a:lnTo>
                    <a:pt x="270129" y="21437"/>
                  </a:lnTo>
                  <a:lnTo>
                    <a:pt x="270129" y="41249"/>
                  </a:lnTo>
                  <a:lnTo>
                    <a:pt x="276225" y="47345"/>
                  </a:lnTo>
                  <a:lnTo>
                    <a:pt x="288417" y="47345"/>
                  </a:lnTo>
                  <a:lnTo>
                    <a:pt x="292989" y="45821"/>
                  </a:lnTo>
                  <a:lnTo>
                    <a:pt x="294513" y="44297"/>
                  </a:lnTo>
                  <a:lnTo>
                    <a:pt x="294005" y="42773"/>
                  </a:lnTo>
                  <a:lnTo>
                    <a:pt x="292989" y="39725"/>
                  </a:lnTo>
                  <a:lnTo>
                    <a:pt x="291465" y="41249"/>
                  </a:lnTo>
                  <a:lnTo>
                    <a:pt x="288417" y="42773"/>
                  </a:lnTo>
                  <a:lnTo>
                    <a:pt x="279273" y="42773"/>
                  </a:lnTo>
                  <a:lnTo>
                    <a:pt x="276225" y="38201"/>
                  </a:lnTo>
                  <a:lnTo>
                    <a:pt x="274701" y="32105"/>
                  </a:lnTo>
                  <a:lnTo>
                    <a:pt x="296037" y="32105"/>
                  </a:lnTo>
                  <a:lnTo>
                    <a:pt x="296037" y="27533"/>
                  </a:lnTo>
                  <a:lnTo>
                    <a:pt x="296037" y="19913"/>
                  </a:lnTo>
                  <a:close/>
                </a:path>
                <a:path w="2484754" h="59689">
                  <a:moveTo>
                    <a:pt x="320522" y="13817"/>
                  </a:moveTo>
                  <a:lnTo>
                    <a:pt x="314426" y="13817"/>
                  </a:lnTo>
                  <a:lnTo>
                    <a:pt x="308330" y="19913"/>
                  </a:lnTo>
                  <a:lnTo>
                    <a:pt x="308330" y="15341"/>
                  </a:lnTo>
                  <a:lnTo>
                    <a:pt x="303758" y="15341"/>
                  </a:lnTo>
                  <a:lnTo>
                    <a:pt x="303758" y="45821"/>
                  </a:lnTo>
                  <a:lnTo>
                    <a:pt x="309854" y="45821"/>
                  </a:lnTo>
                  <a:lnTo>
                    <a:pt x="309854" y="26009"/>
                  </a:lnTo>
                  <a:lnTo>
                    <a:pt x="311378" y="19913"/>
                  </a:lnTo>
                  <a:lnTo>
                    <a:pt x="314426" y="18389"/>
                  </a:lnTo>
                  <a:lnTo>
                    <a:pt x="318998" y="18389"/>
                  </a:lnTo>
                  <a:lnTo>
                    <a:pt x="320522" y="19913"/>
                  </a:lnTo>
                  <a:lnTo>
                    <a:pt x="320522" y="18389"/>
                  </a:lnTo>
                  <a:lnTo>
                    <a:pt x="320522" y="13817"/>
                  </a:lnTo>
                  <a:close/>
                </a:path>
                <a:path w="2484754" h="59689">
                  <a:moveTo>
                    <a:pt x="367855" y="18389"/>
                  </a:moveTo>
                  <a:lnTo>
                    <a:pt x="364807" y="13817"/>
                  </a:lnTo>
                  <a:lnTo>
                    <a:pt x="355663" y="13817"/>
                  </a:lnTo>
                  <a:lnTo>
                    <a:pt x="349567" y="19913"/>
                  </a:lnTo>
                  <a:lnTo>
                    <a:pt x="348805" y="18389"/>
                  </a:lnTo>
                  <a:lnTo>
                    <a:pt x="348043" y="16865"/>
                  </a:lnTo>
                  <a:lnTo>
                    <a:pt x="344995" y="13817"/>
                  </a:lnTo>
                  <a:lnTo>
                    <a:pt x="337375" y="13817"/>
                  </a:lnTo>
                  <a:lnTo>
                    <a:pt x="334238" y="16865"/>
                  </a:lnTo>
                  <a:lnTo>
                    <a:pt x="331190" y="19913"/>
                  </a:lnTo>
                  <a:lnTo>
                    <a:pt x="329666" y="15341"/>
                  </a:lnTo>
                  <a:lnTo>
                    <a:pt x="326618" y="15341"/>
                  </a:lnTo>
                  <a:lnTo>
                    <a:pt x="326618" y="45821"/>
                  </a:lnTo>
                  <a:lnTo>
                    <a:pt x="331190" y="45821"/>
                  </a:lnTo>
                  <a:lnTo>
                    <a:pt x="331190" y="22961"/>
                  </a:lnTo>
                  <a:lnTo>
                    <a:pt x="334238" y="19913"/>
                  </a:lnTo>
                  <a:lnTo>
                    <a:pt x="337375" y="18389"/>
                  </a:lnTo>
                  <a:lnTo>
                    <a:pt x="343471" y="18389"/>
                  </a:lnTo>
                  <a:lnTo>
                    <a:pt x="344995" y="21437"/>
                  </a:lnTo>
                  <a:lnTo>
                    <a:pt x="344995" y="45821"/>
                  </a:lnTo>
                  <a:lnTo>
                    <a:pt x="349567" y="45821"/>
                  </a:lnTo>
                  <a:lnTo>
                    <a:pt x="349567" y="22961"/>
                  </a:lnTo>
                  <a:lnTo>
                    <a:pt x="352615" y="19913"/>
                  </a:lnTo>
                  <a:lnTo>
                    <a:pt x="355663" y="18389"/>
                  </a:lnTo>
                  <a:lnTo>
                    <a:pt x="361759" y="18389"/>
                  </a:lnTo>
                  <a:lnTo>
                    <a:pt x="363283" y="21437"/>
                  </a:lnTo>
                  <a:lnTo>
                    <a:pt x="363283" y="45821"/>
                  </a:lnTo>
                  <a:lnTo>
                    <a:pt x="367855" y="45821"/>
                  </a:lnTo>
                  <a:lnTo>
                    <a:pt x="367855" y="18389"/>
                  </a:lnTo>
                  <a:close/>
                </a:path>
                <a:path w="2484754" h="59689">
                  <a:moveTo>
                    <a:pt x="401383" y="19812"/>
                  </a:moveTo>
                  <a:lnTo>
                    <a:pt x="400240" y="18288"/>
                  </a:lnTo>
                  <a:lnTo>
                    <a:pt x="396811" y="13716"/>
                  </a:lnTo>
                  <a:lnTo>
                    <a:pt x="384619" y="13716"/>
                  </a:lnTo>
                  <a:lnTo>
                    <a:pt x="380047" y="16764"/>
                  </a:lnTo>
                  <a:lnTo>
                    <a:pt x="378523" y="18288"/>
                  </a:lnTo>
                  <a:lnTo>
                    <a:pt x="380047" y="21336"/>
                  </a:lnTo>
                  <a:lnTo>
                    <a:pt x="386143" y="18288"/>
                  </a:lnTo>
                  <a:lnTo>
                    <a:pt x="393763" y="18288"/>
                  </a:lnTo>
                  <a:lnTo>
                    <a:pt x="395287" y="22860"/>
                  </a:lnTo>
                  <a:lnTo>
                    <a:pt x="395287" y="25908"/>
                  </a:lnTo>
                  <a:lnTo>
                    <a:pt x="395287" y="30480"/>
                  </a:lnTo>
                  <a:lnTo>
                    <a:pt x="395287" y="38201"/>
                  </a:lnTo>
                  <a:lnTo>
                    <a:pt x="390715" y="42773"/>
                  </a:lnTo>
                  <a:lnTo>
                    <a:pt x="384619" y="42773"/>
                  </a:lnTo>
                  <a:lnTo>
                    <a:pt x="381571" y="41249"/>
                  </a:lnTo>
                  <a:lnTo>
                    <a:pt x="381571" y="33528"/>
                  </a:lnTo>
                  <a:lnTo>
                    <a:pt x="384619" y="30480"/>
                  </a:lnTo>
                  <a:lnTo>
                    <a:pt x="395287" y="30480"/>
                  </a:lnTo>
                  <a:lnTo>
                    <a:pt x="395287" y="25908"/>
                  </a:lnTo>
                  <a:lnTo>
                    <a:pt x="383095" y="27432"/>
                  </a:lnTo>
                  <a:lnTo>
                    <a:pt x="376999" y="32004"/>
                  </a:lnTo>
                  <a:lnTo>
                    <a:pt x="376999" y="44297"/>
                  </a:lnTo>
                  <a:lnTo>
                    <a:pt x="380047" y="47345"/>
                  </a:lnTo>
                  <a:lnTo>
                    <a:pt x="389191" y="47345"/>
                  </a:lnTo>
                  <a:lnTo>
                    <a:pt x="392239" y="44297"/>
                  </a:lnTo>
                  <a:lnTo>
                    <a:pt x="395287" y="42773"/>
                  </a:lnTo>
                  <a:lnTo>
                    <a:pt x="396811" y="45821"/>
                  </a:lnTo>
                  <a:lnTo>
                    <a:pt x="401383" y="45821"/>
                  </a:lnTo>
                  <a:lnTo>
                    <a:pt x="401383" y="30480"/>
                  </a:lnTo>
                  <a:lnTo>
                    <a:pt x="401383" y="19812"/>
                  </a:lnTo>
                  <a:close/>
                </a:path>
                <a:path w="2484754" h="59689">
                  <a:moveTo>
                    <a:pt x="434911" y="18288"/>
                  </a:moveTo>
                  <a:lnTo>
                    <a:pt x="431863" y="13716"/>
                  </a:lnTo>
                  <a:lnTo>
                    <a:pt x="421195" y="13716"/>
                  </a:lnTo>
                  <a:lnTo>
                    <a:pt x="415099" y="19812"/>
                  </a:lnTo>
                  <a:lnTo>
                    <a:pt x="415099" y="15240"/>
                  </a:lnTo>
                  <a:lnTo>
                    <a:pt x="410527" y="15240"/>
                  </a:lnTo>
                  <a:lnTo>
                    <a:pt x="410527" y="45821"/>
                  </a:lnTo>
                  <a:lnTo>
                    <a:pt x="415099" y="45821"/>
                  </a:lnTo>
                  <a:lnTo>
                    <a:pt x="415099" y="24384"/>
                  </a:lnTo>
                  <a:lnTo>
                    <a:pt x="418147" y="19812"/>
                  </a:lnTo>
                  <a:lnTo>
                    <a:pt x="421195" y="18288"/>
                  </a:lnTo>
                  <a:lnTo>
                    <a:pt x="428815" y="18288"/>
                  </a:lnTo>
                  <a:lnTo>
                    <a:pt x="430339" y="21336"/>
                  </a:lnTo>
                  <a:lnTo>
                    <a:pt x="430339" y="45821"/>
                  </a:lnTo>
                  <a:lnTo>
                    <a:pt x="434911" y="45821"/>
                  </a:lnTo>
                  <a:lnTo>
                    <a:pt x="434911" y="18288"/>
                  </a:lnTo>
                  <a:close/>
                </a:path>
                <a:path w="2484754" h="59689">
                  <a:moveTo>
                    <a:pt x="468541" y="15240"/>
                  </a:moveTo>
                  <a:lnTo>
                    <a:pt x="463867" y="15240"/>
                  </a:lnTo>
                  <a:lnTo>
                    <a:pt x="457771" y="32004"/>
                  </a:lnTo>
                  <a:lnTo>
                    <a:pt x="457771" y="35052"/>
                  </a:lnTo>
                  <a:lnTo>
                    <a:pt x="456247" y="38201"/>
                  </a:lnTo>
                  <a:lnTo>
                    <a:pt x="456247" y="41249"/>
                  </a:lnTo>
                  <a:lnTo>
                    <a:pt x="454723" y="41249"/>
                  </a:lnTo>
                  <a:lnTo>
                    <a:pt x="454723" y="38201"/>
                  </a:lnTo>
                  <a:lnTo>
                    <a:pt x="451675" y="32004"/>
                  </a:lnTo>
                  <a:lnTo>
                    <a:pt x="445579" y="15240"/>
                  </a:lnTo>
                  <a:lnTo>
                    <a:pt x="441007" y="15240"/>
                  </a:lnTo>
                  <a:lnTo>
                    <a:pt x="453199" y="45821"/>
                  </a:lnTo>
                  <a:lnTo>
                    <a:pt x="451675" y="48869"/>
                  </a:lnTo>
                  <a:lnTo>
                    <a:pt x="451675" y="51917"/>
                  </a:lnTo>
                  <a:lnTo>
                    <a:pt x="448627" y="54965"/>
                  </a:lnTo>
                  <a:lnTo>
                    <a:pt x="442531" y="54965"/>
                  </a:lnTo>
                  <a:lnTo>
                    <a:pt x="442531" y="59537"/>
                  </a:lnTo>
                  <a:lnTo>
                    <a:pt x="445579" y="59537"/>
                  </a:lnTo>
                  <a:lnTo>
                    <a:pt x="451675" y="59537"/>
                  </a:lnTo>
                  <a:lnTo>
                    <a:pt x="454723" y="54965"/>
                  </a:lnTo>
                  <a:lnTo>
                    <a:pt x="457771" y="48869"/>
                  </a:lnTo>
                  <a:lnTo>
                    <a:pt x="468541" y="15240"/>
                  </a:lnTo>
                  <a:close/>
                </a:path>
                <a:path w="2484754" h="59689">
                  <a:moveTo>
                    <a:pt x="909447" y="3149"/>
                  </a:moveTo>
                  <a:lnTo>
                    <a:pt x="886587" y="3149"/>
                  </a:lnTo>
                  <a:lnTo>
                    <a:pt x="886587" y="45821"/>
                  </a:lnTo>
                  <a:lnTo>
                    <a:pt x="891159" y="45821"/>
                  </a:lnTo>
                  <a:lnTo>
                    <a:pt x="891159" y="26009"/>
                  </a:lnTo>
                  <a:lnTo>
                    <a:pt x="906399" y="26009"/>
                  </a:lnTo>
                  <a:lnTo>
                    <a:pt x="906399" y="21437"/>
                  </a:lnTo>
                  <a:lnTo>
                    <a:pt x="891159" y="21437"/>
                  </a:lnTo>
                  <a:lnTo>
                    <a:pt x="891159" y="7721"/>
                  </a:lnTo>
                  <a:lnTo>
                    <a:pt x="909447" y="7721"/>
                  </a:lnTo>
                  <a:lnTo>
                    <a:pt x="909447" y="3149"/>
                  </a:lnTo>
                  <a:close/>
                </a:path>
                <a:path w="2484754" h="59689">
                  <a:moveTo>
                    <a:pt x="932408" y="13716"/>
                  </a:moveTo>
                  <a:lnTo>
                    <a:pt x="926312" y="13716"/>
                  </a:lnTo>
                  <a:lnTo>
                    <a:pt x="920216" y="19812"/>
                  </a:lnTo>
                  <a:lnTo>
                    <a:pt x="920216" y="13716"/>
                  </a:lnTo>
                  <a:lnTo>
                    <a:pt x="915644" y="13716"/>
                  </a:lnTo>
                  <a:lnTo>
                    <a:pt x="915644" y="45821"/>
                  </a:lnTo>
                  <a:lnTo>
                    <a:pt x="920216" y="45821"/>
                  </a:lnTo>
                  <a:lnTo>
                    <a:pt x="920216" y="25908"/>
                  </a:lnTo>
                  <a:lnTo>
                    <a:pt x="923264" y="19812"/>
                  </a:lnTo>
                  <a:lnTo>
                    <a:pt x="926312" y="18288"/>
                  </a:lnTo>
                  <a:lnTo>
                    <a:pt x="930884" y="18288"/>
                  </a:lnTo>
                  <a:lnTo>
                    <a:pt x="932408" y="13716"/>
                  </a:lnTo>
                  <a:close/>
                </a:path>
                <a:path w="2484754" h="59689">
                  <a:moveTo>
                    <a:pt x="958316" y="21437"/>
                  </a:moveTo>
                  <a:lnTo>
                    <a:pt x="953744" y="21437"/>
                  </a:lnTo>
                  <a:lnTo>
                    <a:pt x="953744" y="26009"/>
                  </a:lnTo>
                  <a:lnTo>
                    <a:pt x="953744" y="29057"/>
                  </a:lnTo>
                  <a:lnTo>
                    <a:pt x="953744" y="38201"/>
                  </a:lnTo>
                  <a:lnTo>
                    <a:pt x="947648" y="41249"/>
                  </a:lnTo>
                  <a:lnTo>
                    <a:pt x="941539" y="41249"/>
                  </a:lnTo>
                  <a:lnTo>
                    <a:pt x="938491" y="39725"/>
                  </a:lnTo>
                  <a:lnTo>
                    <a:pt x="938491" y="33629"/>
                  </a:lnTo>
                  <a:lnTo>
                    <a:pt x="943076" y="30581"/>
                  </a:lnTo>
                  <a:lnTo>
                    <a:pt x="953744" y="29057"/>
                  </a:lnTo>
                  <a:lnTo>
                    <a:pt x="953744" y="26009"/>
                  </a:lnTo>
                  <a:lnTo>
                    <a:pt x="940015" y="27533"/>
                  </a:lnTo>
                  <a:lnTo>
                    <a:pt x="933919" y="30581"/>
                  </a:lnTo>
                  <a:lnTo>
                    <a:pt x="933919" y="42773"/>
                  </a:lnTo>
                  <a:lnTo>
                    <a:pt x="938491" y="45821"/>
                  </a:lnTo>
                  <a:lnTo>
                    <a:pt x="946124" y="45821"/>
                  </a:lnTo>
                  <a:lnTo>
                    <a:pt x="950696" y="44297"/>
                  </a:lnTo>
                  <a:lnTo>
                    <a:pt x="953744" y="41249"/>
                  </a:lnTo>
                  <a:lnTo>
                    <a:pt x="953744" y="45821"/>
                  </a:lnTo>
                  <a:lnTo>
                    <a:pt x="958316" y="45821"/>
                  </a:lnTo>
                  <a:lnTo>
                    <a:pt x="958316" y="29057"/>
                  </a:lnTo>
                  <a:lnTo>
                    <a:pt x="958316" y="21437"/>
                  </a:lnTo>
                  <a:close/>
                </a:path>
                <a:path w="2484754" h="59689">
                  <a:moveTo>
                    <a:pt x="958316" y="18389"/>
                  </a:moveTo>
                  <a:lnTo>
                    <a:pt x="955268" y="13817"/>
                  </a:lnTo>
                  <a:lnTo>
                    <a:pt x="943076" y="13817"/>
                  </a:lnTo>
                  <a:lnTo>
                    <a:pt x="938491" y="15341"/>
                  </a:lnTo>
                  <a:lnTo>
                    <a:pt x="935443" y="18389"/>
                  </a:lnTo>
                  <a:lnTo>
                    <a:pt x="943076" y="18389"/>
                  </a:lnTo>
                  <a:lnTo>
                    <a:pt x="952220" y="18389"/>
                  </a:lnTo>
                  <a:lnTo>
                    <a:pt x="958316" y="18389"/>
                  </a:lnTo>
                  <a:close/>
                </a:path>
                <a:path w="2484754" h="59689">
                  <a:moveTo>
                    <a:pt x="992035" y="18389"/>
                  </a:moveTo>
                  <a:lnTo>
                    <a:pt x="990511" y="13817"/>
                  </a:lnTo>
                  <a:lnTo>
                    <a:pt x="979843" y="13817"/>
                  </a:lnTo>
                  <a:lnTo>
                    <a:pt x="975271" y="15341"/>
                  </a:lnTo>
                  <a:lnTo>
                    <a:pt x="973645" y="18389"/>
                  </a:lnTo>
                  <a:lnTo>
                    <a:pt x="972121" y="18389"/>
                  </a:lnTo>
                  <a:lnTo>
                    <a:pt x="972121" y="13817"/>
                  </a:lnTo>
                  <a:lnTo>
                    <a:pt x="967549" y="13817"/>
                  </a:lnTo>
                  <a:lnTo>
                    <a:pt x="967549" y="45821"/>
                  </a:lnTo>
                  <a:lnTo>
                    <a:pt x="973645" y="45821"/>
                  </a:lnTo>
                  <a:lnTo>
                    <a:pt x="973645" y="22961"/>
                  </a:lnTo>
                  <a:lnTo>
                    <a:pt x="978319" y="18389"/>
                  </a:lnTo>
                  <a:lnTo>
                    <a:pt x="985939" y="18389"/>
                  </a:lnTo>
                  <a:lnTo>
                    <a:pt x="987463" y="19913"/>
                  </a:lnTo>
                  <a:lnTo>
                    <a:pt x="987463" y="45821"/>
                  </a:lnTo>
                  <a:lnTo>
                    <a:pt x="992035" y="45821"/>
                  </a:lnTo>
                  <a:lnTo>
                    <a:pt x="992035" y="18389"/>
                  </a:lnTo>
                  <a:close/>
                </a:path>
                <a:path w="2484754" h="59689">
                  <a:moveTo>
                    <a:pt x="1028611" y="45821"/>
                  </a:moveTo>
                  <a:lnTo>
                    <a:pt x="1016317" y="27533"/>
                  </a:lnTo>
                  <a:lnTo>
                    <a:pt x="1026985" y="13817"/>
                  </a:lnTo>
                  <a:lnTo>
                    <a:pt x="1020889" y="13817"/>
                  </a:lnTo>
                  <a:lnTo>
                    <a:pt x="1007173" y="30581"/>
                  </a:lnTo>
                  <a:lnTo>
                    <a:pt x="1007173" y="0"/>
                  </a:lnTo>
                  <a:lnTo>
                    <a:pt x="1002601" y="0"/>
                  </a:lnTo>
                  <a:lnTo>
                    <a:pt x="1002601" y="45821"/>
                  </a:lnTo>
                  <a:lnTo>
                    <a:pt x="1007173" y="45821"/>
                  </a:lnTo>
                  <a:lnTo>
                    <a:pt x="1007173" y="36677"/>
                  </a:lnTo>
                  <a:lnTo>
                    <a:pt x="1013269" y="30581"/>
                  </a:lnTo>
                  <a:lnTo>
                    <a:pt x="1022413" y="45821"/>
                  </a:lnTo>
                  <a:lnTo>
                    <a:pt x="1028611" y="45821"/>
                  </a:lnTo>
                  <a:close/>
                </a:path>
                <a:path w="2484754" h="59689">
                  <a:moveTo>
                    <a:pt x="1056043" y="19812"/>
                  </a:moveTo>
                  <a:lnTo>
                    <a:pt x="1055281" y="18288"/>
                  </a:lnTo>
                  <a:lnTo>
                    <a:pt x="1052995" y="13716"/>
                  </a:lnTo>
                  <a:lnTo>
                    <a:pt x="1051471" y="13716"/>
                  </a:lnTo>
                  <a:lnTo>
                    <a:pt x="1051471" y="21336"/>
                  </a:lnTo>
                  <a:lnTo>
                    <a:pt x="1051471" y="27533"/>
                  </a:lnTo>
                  <a:lnTo>
                    <a:pt x="1036129" y="27533"/>
                  </a:lnTo>
                  <a:lnTo>
                    <a:pt x="1036129" y="21336"/>
                  </a:lnTo>
                  <a:lnTo>
                    <a:pt x="1040701" y="18288"/>
                  </a:lnTo>
                  <a:lnTo>
                    <a:pt x="1049947" y="18288"/>
                  </a:lnTo>
                  <a:lnTo>
                    <a:pt x="1051471" y="21336"/>
                  </a:lnTo>
                  <a:lnTo>
                    <a:pt x="1051471" y="13716"/>
                  </a:lnTo>
                  <a:lnTo>
                    <a:pt x="1037653" y="13716"/>
                  </a:lnTo>
                  <a:lnTo>
                    <a:pt x="1030033" y="19812"/>
                  </a:lnTo>
                  <a:lnTo>
                    <a:pt x="1030033" y="39725"/>
                  </a:lnTo>
                  <a:lnTo>
                    <a:pt x="1037653" y="45821"/>
                  </a:lnTo>
                  <a:lnTo>
                    <a:pt x="1049947" y="45821"/>
                  </a:lnTo>
                  <a:lnTo>
                    <a:pt x="1056043" y="42773"/>
                  </a:lnTo>
                  <a:lnTo>
                    <a:pt x="1054519" y="41249"/>
                  </a:lnTo>
                  <a:lnTo>
                    <a:pt x="1052995" y="39725"/>
                  </a:lnTo>
                  <a:lnTo>
                    <a:pt x="1051471" y="41249"/>
                  </a:lnTo>
                  <a:lnTo>
                    <a:pt x="1040701" y="41249"/>
                  </a:lnTo>
                  <a:lnTo>
                    <a:pt x="1036129" y="38201"/>
                  </a:lnTo>
                  <a:lnTo>
                    <a:pt x="1036129" y="30581"/>
                  </a:lnTo>
                  <a:lnTo>
                    <a:pt x="1056043" y="30581"/>
                  </a:lnTo>
                  <a:lnTo>
                    <a:pt x="1056043" y="27533"/>
                  </a:lnTo>
                  <a:lnTo>
                    <a:pt x="1056043" y="19812"/>
                  </a:lnTo>
                  <a:close/>
                </a:path>
                <a:path w="2484754" h="59689">
                  <a:moveTo>
                    <a:pt x="1088047" y="13817"/>
                  </a:moveTo>
                  <a:lnTo>
                    <a:pt x="1083475" y="13817"/>
                  </a:lnTo>
                  <a:lnTo>
                    <a:pt x="1077379" y="32105"/>
                  </a:lnTo>
                  <a:lnTo>
                    <a:pt x="1075855" y="35153"/>
                  </a:lnTo>
                  <a:lnTo>
                    <a:pt x="1075855" y="38201"/>
                  </a:lnTo>
                  <a:lnTo>
                    <a:pt x="1074331" y="41249"/>
                  </a:lnTo>
                  <a:lnTo>
                    <a:pt x="1072807" y="38201"/>
                  </a:lnTo>
                  <a:lnTo>
                    <a:pt x="1072807" y="35153"/>
                  </a:lnTo>
                  <a:lnTo>
                    <a:pt x="1071283" y="32105"/>
                  </a:lnTo>
                  <a:lnTo>
                    <a:pt x="1065174" y="13817"/>
                  </a:lnTo>
                  <a:lnTo>
                    <a:pt x="1060602" y="13817"/>
                  </a:lnTo>
                  <a:lnTo>
                    <a:pt x="1071283" y="45821"/>
                  </a:lnTo>
                  <a:lnTo>
                    <a:pt x="1077379" y="45821"/>
                  </a:lnTo>
                  <a:lnTo>
                    <a:pt x="1078903" y="41249"/>
                  </a:lnTo>
                  <a:lnTo>
                    <a:pt x="1088047" y="13817"/>
                  </a:lnTo>
                  <a:close/>
                </a:path>
                <a:path w="2484754" h="59689">
                  <a:moveTo>
                    <a:pt x="1117092" y="19812"/>
                  </a:moveTo>
                  <a:lnTo>
                    <a:pt x="1115949" y="18288"/>
                  </a:lnTo>
                  <a:lnTo>
                    <a:pt x="1112520" y="13716"/>
                  </a:lnTo>
                  <a:lnTo>
                    <a:pt x="1112520" y="21336"/>
                  </a:lnTo>
                  <a:lnTo>
                    <a:pt x="1112520" y="27533"/>
                  </a:lnTo>
                  <a:lnTo>
                    <a:pt x="1097178" y="27533"/>
                  </a:lnTo>
                  <a:lnTo>
                    <a:pt x="1097178" y="21336"/>
                  </a:lnTo>
                  <a:lnTo>
                    <a:pt x="1101750" y="18288"/>
                  </a:lnTo>
                  <a:lnTo>
                    <a:pt x="1110996" y="18288"/>
                  </a:lnTo>
                  <a:lnTo>
                    <a:pt x="1112520" y="21336"/>
                  </a:lnTo>
                  <a:lnTo>
                    <a:pt x="1112520" y="13716"/>
                  </a:lnTo>
                  <a:lnTo>
                    <a:pt x="1098702" y="13716"/>
                  </a:lnTo>
                  <a:lnTo>
                    <a:pt x="1091082" y="19812"/>
                  </a:lnTo>
                  <a:lnTo>
                    <a:pt x="1091082" y="39725"/>
                  </a:lnTo>
                  <a:lnTo>
                    <a:pt x="1098702" y="45821"/>
                  </a:lnTo>
                  <a:lnTo>
                    <a:pt x="1110996" y="45821"/>
                  </a:lnTo>
                  <a:lnTo>
                    <a:pt x="1117092" y="42773"/>
                  </a:lnTo>
                  <a:lnTo>
                    <a:pt x="1115568" y="41249"/>
                  </a:lnTo>
                  <a:lnTo>
                    <a:pt x="1114044" y="39725"/>
                  </a:lnTo>
                  <a:lnTo>
                    <a:pt x="1112520" y="41249"/>
                  </a:lnTo>
                  <a:lnTo>
                    <a:pt x="1100226" y="41249"/>
                  </a:lnTo>
                  <a:lnTo>
                    <a:pt x="1097178" y="38201"/>
                  </a:lnTo>
                  <a:lnTo>
                    <a:pt x="1097178" y="30581"/>
                  </a:lnTo>
                  <a:lnTo>
                    <a:pt x="1117092" y="30581"/>
                  </a:lnTo>
                  <a:lnTo>
                    <a:pt x="1117092" y="27533"/>
                  </a:lnTo>
                  <a:lnTo>
                    <a:pt x="1117092" y="19812"/>
                  </a:lnTo>
                  <a:close/>
                </a:path>
                <a:path w="2484754" h="59689">
                  <a:moveTo>
                    <a:pt x="1141476" y="13728"/>
                  </a:moveTo>
                  <a:lnTo>
                    <a:pt x="1135380" y="13728"/>
                  </a:lnTo>
                  <a:lnTo>
                    <a:pt x="1132332" y="16776"/>
                  </a:lnTo>
                  <a:lnTo>
                    <a:pt x="1130808" y="19824"/>
                  </a:lnTo>
                  <a:lnTo>
                    <a:pt x="1129284" y="19824"/>
                  </a:lnTo>
                  <a:lnTo>
                    <a:pt x="1129284" y="13728"/>
                  </a:lnTo>
                  <a:lnTo>
                    <a:pt x="1124712" y="13728"/>
                  </a:lnTo>
                  <a:lnTo>
                    <a:pt x="1124712" y="45821"/>
                  </a:lnTo>
                  <a:lnTo>
                    <a:pt x="1130808" y="45821"/>
                  </a:lnTo>
                  <a:lnTo>
                    <a:pt x="1130808" y="25920"/>
                  </a:lnTo>
                  <a:lnTo>
                    <a:pt x="1132332" y="19824"/>
                  </a:lnTo>
                  <a:lnTo>
                    <a:pt x="1135380" y="18300"/>
                  </a:lnTo>
                  <a:lnTo>
                    <a:pt x="1141476" y="18300"/>
                  </a:lnTo>
                  <a:lnTo>
                    <a:pt x="1141476" y="13728"/>
                  </a:lnTo>
                  <a:close/>
                </a:path>
                <a:path w="2484754" h="59689">
                  <a:moveTo>
                    <a:pt x="1165860" y="16776"/>
                  </a:moveTo>
                  <a:lnTo>
                    <a:pt x="1159764" y="13728"/>
                  </a:lnTo>
                  <a:lnTo>
                    <a:pt x="1149096" y="13728"/>
                  </a:lnTo>
                  <a:lnTo>
                    <a:pt x="1144524" y="16776"/>
                  </a:lnTo>
                  <a:lnTo>
                    <a:pt x="1144524" y="27533"/>
                  </a:lnTo>
                  <a:lnTo>
                    <a:pt x="1150620" y="29057"/>
                  </a:lnTo>
                  <a:lnTo>
                    <a:pt x="1153668" y="30581"/>
                  </a:lnTo>
                  <a:lnTo>
                    <a:pt x="1158240" y="32105"/>
                  </a:lnTo>
                  <a:lnTo>
                    <a:pt x="1161288" y="33629"/>
                  </a:lnTo>
                  <a:lnTo>
                    <a:pt x="1161288" y="39725"/>
                  </a:lnTo>
                  <a:lnTo>
                    <a:pt x="1159764" y="41249"/>
                  </a:lnTo>
                  <a:lnTo>
                    <a:pt x="1152144" y="41249"/>
                  </a:lnTo>
                  <a:lnTo>
                    <a:pt x="1146048" y="38201"/>
                  </a:lnTo>
                  <a:lnTo>
                    <a:pt x="1143000" y="41249"/>
                  </a:lnTo>
                  <a:lnTo>
                    <a:pt x="1146048" y="44297"/>
                  </a:lnTo>
                  <a:lnTo>
                    <a:pt x="1150620" y="45821"/>
                  </a:lnTo>
                  <a:lnTo>
                    <a:pt x="1155192" y="45821"/>
                  </a:lnTo>
                  <a:lnTo>
                    <a:pt x="1162812" y="45821"/>
                  </a:lnTo>
                  <a:lnTo>
                    <a:pt x="1165860" y="41249"/>
                  </a:lnTo>
                  <a:lnTo>
                    <a:pt x="1165860" y="30581"/>
                  </a:lnTo>
                  <a:lnTo>
                    <a:pt x="1156716" y="27533"/>
                  </a:lnTo>
                  <a:lnTo>
                    <a:pt x="1153668" y="25920"/>
                  </a:lnTo>
                  <a:lnTo>
                    <a:pt x="1150620" y="24396"/>
                  </a:lnTo>
                  <a:lnTo>
                    <a:pt x="1150620" y="19824"/>
                  </a:lnTo>
                  <a:lnTo>
                    <a:pt x="1152144" y="18300"/>
                  </a:lnTo>
                  <a:lnTo>
                    <a:pt x="1161288" y="18300"/>
                  </a:lnTo>
                  <a:lnTo>
                    <a:pt x="1162812" y="19824"/>
                  </a:lnTo>
                  <a:lnTo>
                    <a:pt x="1165860" y="16776"/>
                  </a:lnTo>
                  <a:close/>
                </a:path>
                <a:path w="2484754" h="59689">
                  <a:moveTo>
                    <a:pt x="1196441" y="21336"/>
                  </a:moveTo>
                  <a:lnTo>
                    <a:pt x="1190345" y="21336"/>
                  </a:lnTo>
                  <a:lnTo>
                    <a:pt x="1190345" y="25908"/>
                  </a:lnTo>
                  <a:lnTo>
                    <a:pt x="1190345" y="29057"/>
                  </a:lnTo>
                  <a:lnTo>
                    <a:pt x="1190345" y="38201"/>
                  </a:lnTo>
                  <a:lnTo>
                    <a:pt x="1187297" y="39725"/>
                  </a:lnTo>
                  <a:lnTo>
                    <a:pt x="1185773" y="41249"/>
                  </a:lnTo>
                  <a:lnTo>
                    <a:pt x="1179576" y="41249"/>
                  </a:lnTo>
                  <a:lnTo>
                    <a:pt x="1176528" y="39725"/>
                  </a:lnTo>
                  <a:lnTo>
                    <a:pt x="1176528" y="33629"/>
                  </a:lnTo>
                  <a:lnTo>
                    <a:pt x="1179576" y="30581"/>
                  </a:lnTo>
                  <a:lnTo>
                    <a:pt x="1190345" y="29057"/>
                  </a:lnTo>
                  <a:lnTo>
                    <a:pt x="1190345" y="25908"/>
                  </a:lnTo>
                  <a:lnTo>
                    <a:pt x="1178052" y="27533"/>
                  </a:lnTo>
                  <a:lnTo>
                    <a:pt x="1171956" y="30581"/>
                  </a:lnTo>
                  <a:lnTo>
                    <a:pt x="1171956" y="42773"/>
                  </a:lnTo>
                  <a:lnTo>
                    <a:pt x="1175004" y="45821"/>
                  </a:lnTo>
                  <a:lnTo>
                    <a:pt x="1184249" y="45821"/>
                  </a:lnTo>
                  <a:lnTo>
                    <a:pt x="1187297" y="44297"/>
                  </a:lnTo>
                  <a:lnTo>
                    <a:pt x="1190345" y="41249"/>
                  </a:lnTo>
                  <a:lnTo>
                    <a:pt x="1191869" y="45821"/>
                  </a:lnTo>
                  <a:lnTo>
                    <a:pt x="1196441" y="45821"/>
                  </a:lnTo>
                  <a:lnTo>
                    <a:pt x="1196441" y="29057"/>
                  </a:lnTo>
                  <a:lnTo>
                    <a:pt x="1196441" y="21336"/>
                  </a:lnTo>
                  <a:close/>
                </a:path>
                <a:path w="2484754" h="59689">
                  <a:moveTo>
                    <a:pt x="1196441" y="18288"/>
                  </a:moveTo>
                  <a:lnTo>
                    <a:pt x="1191869" y="13716"/>
                  </a:lnTo>
                  <a:lnTo>
                    <a:pt x="1179576" y="13716"/>
                  </a:lnTo>
                  <a:lnTo>
                    <a:pt x="1175004" y="15240"/>
                  </a:lnTo>
                  <a:lnTo>
                    <a:pt x="1173480" y="18288"/>
                  </a:lnTo>
                  <a:lnTo>
                    <a:pt x="1181100" y="18288"/>
                  </a:lnTo>
                  <a:lnTo>
                    <a:pt x="1188821" y="18288"/>
                  </a:lnTo>
                  <a:lnTo>
                    <a:pt x="1196441" y="18288"/>
                  </a:lnTo>
                  <a:close/>
                </a:path>
                <a:path w="2484754" h="59689">
                  <a:moveTo>
                    <a:pt x="1229969" y="18288"/>
                  </a:moveTo>
                  <a:lnTo>
                    <a:pt x="1226921" y="13716"/>
                  </a:lnTo>
                  <a:lnTo>
                    <a:pt x="1216253" y="13716"/>
                  </a:lnTo>
                  <a:lnTo>
                    <a:pt x="1213205" y="15240"/>
                  </a:lnTo>
                  <a:lnTo>
                    <a:pt x="1210157" y="18288"/>
                  </a:lnTo>
                  <a:lnTo>
                    <a:pt x="1210157" y="13716"/>
                  </a:lnTo>
                  <a:lnTo>
                    <a:pt x="1205585" y="13716"/>
                  </a:lnTo>
                  <a:lnTo>
                    <a:pt x="1205585" y="45821"/>
                  </a:lnTo>
                  <a:lnTo>
                    <a:pt x="1210157" y="45821"/>
                  </a:lnTo>
                  <a:lnTo>
                    <a:pt x="1210157" y="22860"/>
                  </a:lnTo>
                  <a:lnTo>
                    <a:pt x="1213205" y="19812"/>
                  </a:lnTo>
                  <a:lnTo>
                    <a:pt x="1216253" y="18288"/>
                  </a:lnTo>
                  <a:lnTo>
                    <a:pt x="1223873" y="18288"/>
                  </a:lnTo>
                  <a:lnTo>
                    <a:pt x="1225397" y="19812"/>
                  </a:lnTo>
                  <a:lnTo>
                    <a:pt x="1225397" y="45821"/>
                  </a:lnTo>
                  <a:lnTo>
                    <a:pt x="1229969" y="45821"/>
                  </a:lnTo>
                  <a:lnTo>
                    <a:pt x="1229969" y="18288"/>
                  </a:lnTo>
                  <a:close/>
                </a:path>
                <a:path w="2484754" h="59689">
                  <a:moveTo>
                    <a:pt x="1265110" y="0"/>
                  </a:moveTo>
                  <a:lnTo>
                    <a:pt x="1260538" y="0"/>
                  </a:lnTo>
                  <a:lnTo>
                    <a:pt x="1260538" y="16764"/>
                  </a:lnTo>
                  <a:lnTo>
                    <a:pt x="1260538" y="21336"/>
                  </a:lnTo>
                  <a:lnTo>
                    <a:pt x="1260538" y="36677"/>
                  </a:lnTo>
                  <a:lnTo>
                    <a:pt x="1257490" y="39725"/>
                  </a:lnTo>
                  <a:lnTo>
                    <a:pt x="1254353" y="41249"/>
                  </a:lnTo>
                  <a:lnTo>
                    <a:pt x="1246720" y="41249"/>
                  </a:lnTo>
                  <a:lnTo>
                    <a:pt x="1243672" y="36677"/>
                  </a:lnTo>
                  <a:lnTo>
                    <a:pt x="1243672" y="22860"/>
                  </a:lnTo>
                  <a:lnTo>
                    <a:pt x="1246720" y="18288"/>
                  </a:lnTo>
                  <a:lnTo>
                    <a:pt x="1257490" y="18288"/>
                  </a:lnTo>
                  <a:lnTo>
                    <a:pt x="1260538" y="21336"/>
                  </a:lnTo>
                  <a:lnTo>
                    <a:pt x="1260538" y="16764"/>
                  </a:lnTo>
                  <a:lnTo>
                    <a:pt x="1257490" y="15240"/>
                  </a:lnTo>
                  <a:lnTo>
                    <a:pt x="1254353" y="13716"/>
                  </a:lnTo>
                  <a:lnTo>
                    <a:pt x="1243672" y="13716"/>
                  </a:lnTo>
                  <a:lnTo>
                    <a:pt x="1237576" y="19812"/>
                  </a:lnTo>
                  <a:lnTo>
                    <a:pt x="1237576" y="39725"/>
                  </a:lnTo>
                  <a:lnTo>
                    <a:pt x="1243672" y="45821"/>
                  </a:lnTo>
                  <a:lnTo>
                    <a:pt x="1254353" y="45821"/>
                  </a:lnTo>
                  <a:lnTo>
                    <a:pt x="1257490" y="44297"/>
                  </a:lnTo>
                  <a:lnTo>
                    <a:pt x="1260538" y="41249"/>
                  </a:lnTo>
                  <a:lnTo>
                    <a:pt x="1260538" y="45821"/>
                  </a:lnTo>
                  <a:lnTo>
                    <a:pt x="1265110" y="45821"/>
                  </a:lnTo>
                  <a:lnTo>
                    <a:pt x="1265110" y="18288"/>
                  </a:lnTo>
                  <a:lnTo>
                    <a:pt x="1265110" y="16764"/>
                  </a:lnTo>
                  <a:lnTo>
                    <a:pt x="1265110" y="0"/>
                  </a:lnTo>
                  <a:close/>
                </a:path>
                <a:path w="2484754" h="59689">
                  <a:moveTo>
                    <a:pt x="2452217" y="41249"/>
                  </a:moveTo>
                  <a:lnTo>
                    <a:pt x="2443073" y="41249"/>
                  </a:lnTo>
                  <a:lnTo>
                    <a:pt x="2443073" y="4584"/>
                  </a:lnTo>
                  <a:lnTo>
                    <a:pt x="2440025" y="4584"/>
                  </a:lnTo>
                  <a:lnTo>
                    <a:pt x="2433929" y="7632"/>
                  </a:lnTo>
                  <a:lnTo>
                    <a:pt x="2430881" y="7632"/>
                  </a:lnTo>
                  <a:lnTo>
                    <a:pt x="2430881" y="10680"/>
                  </a:lnTo>
                  <a:lnTo>
                    <a:pt x="2438501" y="10680"/>
                  </a:lnTo>
                  <a:lnTo>
                    <a:pt x="2438501" y="41249"/>
                  </a:lnTo>
                  <a:lnTo>
                    <a:pt x="2429357" y="41249"/>
                  </a:lnTo>
                  <a:lnTo>
                    <a:pt x="2429357" y="45821"/>
                  </a:lnTo>
                  <a:lnTo>
                    <a:pt x="2452217" y="45821"/>
                  </a:lnTo>
                  <a:lnTo>
                    <a:pt x="2452217" y="41249"/>
                  </a:lnTo>
                  <a:close/>
                </a:path>
                <a:path w="2484754" h="59689">
                  <a:moveTo>
                    <a:pt x="2484310" y="22961"/>
                  </a:moveTo>
                  <a:lnTo>
                    <a:pt x="2478214" y="19913"/>
                  </a:lnTo>
                  <a:lnTo>
                    <a:pt x="2467546" y="19913"/>
                  </a:lnTo>
                  <a:lnTo>
                    <a:pt x="2464498" y="21437"/>
                  </a:lnTo>
                  <a:lnTo>
                    <a:pt x="2466022" y="9245"/>
                  </a:lnTo>
                  <a:lnTo>
                    <a:pt x="2481262" y="9245"/>
                  </a:lnTo>
                  <a:lnTo>
                    <a:pt x="2481262" y="4673"/>
                  </a:lnTo>
                  <a:lnTo>
                    <a:pt x="2461450" y="4673"/>
                  </a:lnTo>
                  <a:lnTo>
                    <a:pt x="2459926" y="24485"/>
                  </a:lnTo>
                  <a:lnTo>
                    <a:pt x="2462974" y="26009"/>
                  </a:lnTo>
                  <a:lnTo>
                    <a:pt x="2466022" y="24485"/>
                  </a:lnTo>
                  <a:lnTo>
                    <a:pt x="2467546" y="22961"/>
                  </a:lnTo>
                  <a:lnTo>
                    <a:pt x="2475166" y="22961"/>
                  </a:lnTo>
                  <a:lnTo>
                    <a:pt x="2478214" y="27533"/>
                  </a:lnTo>
                  <a:lnTo>
                    <a:pt x="2478214" y="38201"/>
                  </a:lnTo>
                  <a:lnTo>
                    <a:pt x="2475166" y="41249"/>
                  </a:lnTo>
                  <a:lnTo>
                    <a:pt x="2464498" y="41249"/>
                  </a:lnTo>
                  <a:lnTo>
                    <a:pt x="2461450" y="39725"/>
                  </a:lnTo>
                  <a:lnTo>
                    <a:pt x="2459926" y="36677"/>
                  </a:lnTo>
                  <a:lnTo>
                    <a:pt x="2456878" y="39725"/>
                  </a:lnTo>
                  <a:lnTo>
                    <a:pt x="2459926" y="42773"/>
                  </a:lnTo>
                  <a:lnTo>
                    <a:pt x="2464498" y="45821"/>
                  </a:lnTo>
                  <a:lnTo>
                    <a:pt x="2470594" y="45821"/>
                  </a:lnTo>
                  <a:lnTo>
                    <a:pt x="2476690" y="45821"/>
                  </a:lnTo>
                  <a:lnTo>
                    <a:pt x="2484310" y="41249"/>
                  </a:lnTo>
                  <a:lnTo>
                    <a:pt x="2484310" y="229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7" name="object 32"/>
            <p:cNvSpPr/>
            <p:nvPr/>
          </p:nvSpPr>
          <p:spPr>
            <a:xfrm>
              <a:off x="3484585" y="4671966"/>
              <a:ext cx="2909704" cy="191009"/>
            </a:xfrm>
            <a:custGeom>
              <a:avLst/>
              <a:gdLst/>
              <a:ahLst/>
              <a:cxnLst/>
              <a:rect l="l" t="t" r="r" b="b"/>
              <a:pathLst>
                <a:path w="2321560" h="152400">
                  <a:moveTo>
                    <a:pt x="2321052" y="152399"/>
                  </a:moveTo>
                  <a:lnTo>
                    <a:pt x="0" y="152399"/>
                  </a:lnTo>
                  <a:lnTo>
                    <a:pt x="0" y="0"/>
                  </a:lnTo>
                  <a:lnTo>
                    <a:pt x="2321052" y="0"/>
                  </a:lnTo>
                  <a:lnTo>
                    <a:pt x="2321052" y="152399"/>
                  </a:lnTo>
                  <a:close/>
                </a:path>
              </a:pathLst>
            </a:custGeom>
            <a:solidFill>
              <a:srgbClr val="FFF6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8" name="object 33"/>
            <p:cNvSpPr/>
            <p:nvPr/>
          </p:nvSpPr>
          <p:spPr>
            <a:xfrm>
              <a:off x="3159870" y="4861065"/>
              <a:ext cx="3239990" cy="7959"/>
            </a:xfrm>
            <a:custGeom>
              <a:avLst/>
              <a:gdLst/>
              <a:ahLst/>
              <a:cxnLst/>
              <a:rect l="l" t="t" r="r" b="b"/>
              <a:pathLst>
                <a:path w="2585085" h="6350">
                  <a:moveTo>
                    <a:pt x="2584704" y="6096"/>
                  </a:moveTo>
                  <a:lnTo>
                    <a:pt x="0" y="6096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6096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9" name="object 34"/>
            <p:cNvSpPr/>
            <p:nvPr/>
          </p:nvSpPr>
          <p:spPr>
            <a:xfrm>
              <a:off x="3228028" y="4740968"/>
              <a:ext cx="3114242" cy="63670"/>
            </a:xfrm>
            <a:custGeom>
              <a:avLst/>
              <a:gdLst/>
              <a:ahLst/>
              <a:cxnLst/>
              <a:rect l="l" t="t" r="r" b="b"/>
              <a:pathLst>
                <a:path w="2484754" h="50800">
                  <a:moveTo>
                    <a:pt x="22860" y="41160"/>
                  </a:moveTo>
                  <a:lnTo>
                    <a:pt x="13716" y="41160"/>
                  </a:lnTo>
                  <a:lnTo>
                    <a:pt x="13716" y="4483"/>
                  </a:lnTo>
                  <a:lnTo>
                    <a:pt x="10668" y="4483"/>
                  </a:lnTo>
                  <a:lnTo>
                    <a:pt x="4572" y="7531"/>
                  </a:lnTo>
                  <a:lnTo>
                    <a:pt x="1524" y="7531"/>
                  </a:lnTo>
                  <a:lnTo>
                    <a:pt x="1524" y="12103"/>
                  </a:lnTo>
                  <a:lnTo>
                    <a:pt x="9144" y="12103"/>
                  </a:lnTo>
                  <a:lnTo>
                    <a:pt x="9144" y="41160"/>
                  </a:lnTo>
                  <a:lnTo>
                    <a:pt x="0" y="41160"/>
                  </a:lnTo>
                  <a:lnTo>
                    <a:pt x="0" y="45732"/>
                  </a:lnTo>
                  <a:lnTo>
                    <a:pt x="22860" y="45732"/>
                  </a:lnTo>
                  <a:lnTo>
                    <a:pt x="22860" y="41160"/>
                  </a:lnTo>
                  <a:close/>
                </a:path>
                <a:path w="2484754" h="50800">
                  <a:moveTo>
                    <a:pt x="53441" y="41160"/>
                  </a:moveTo>
                  <a:lnTo>
                    <a:pt x="45821" y="41160"/>
                  </a:lnTo>
                  <a:lnTo>
                    <a:pt x="45821" y="4483"/>
                  </a:lnTo>
                  <a:lnTo>
                    <a:pt x="41249" y="4483"/>
                  </a:lnTo>
                  <a:lnTo>
                    <a:pt x="39725" y="6007"/>
                  </a:lnTo>
                  <a:lnTo>
                    <a:pt x="36677" y="7531"/>
                  </a:lnTo>
                  <a:lnTo>
                    <a:pt x="33629" y="7531"/>
                  </a:lnTo>
                  <a:lnTo>
                    <a:pt x="33629" y="10579"/>
                  </a:lnTo>
                  <a:lnTo>
                    <a:pt x="39725" y="10579"/>
                  </a:lnTo>
                  <a:lnTo>
                    <a:pt x="39725" y="41160"/>
                  </a:lnTo>
                  <a:lnTo>
                    <a:pt x="30581" y="41160"/>
                  </a:lnTo>
                  <a:lnTo>
                    <a:pt x="30581" y="45732"/>
                  </a:lnTo>
                  <a:lnTo>
                    <a:pt x="53441" y="45732"/>
                  </a:lnTo>
                  <a:lnTo>
                    <a:pt x="53441" y="41160"/>
                  </a:lnTo>
                  <a:close/>
                </a:path>
                <a:path w="2484754" h="50800">
                  <a:moveTo>
                    <a:pt x="520446" y="24384"/>
                  </a:moveTo>
                  <a:lnTo>
                    <a:pt x="512724" y="22860"/>
                  </a:lnTo>
                  <a:lnTo>
                    <a:pt x="502056" y="15240"/>
                  </a:lnTo>
                  <a:lnTo>
                    <a:pt x="502056" y="13716"/>
                  </a:lnTo>
                  <a:lnTo>
                    <a:pt x="502056" y="3048"/>
                  </a:lnTo>
                  <a:lnTo>
                    <a:pt x="497484" y="3048"/>
                  </a:lnTo>
                  <a:lnTo>
                    <a:pt x="497484" y="15240"/>
                  </a:lnTo>
                  <a:lnTo>
                    <a:pt x="488340" y="22860"/>
                  </a:lnTo>
                  <a:lnTo>
                    <a:pt x="479196" y="24384"/>
                  </a:lnTo>
                  <a:lnTo>
                    <a:pt x="480720" y="28968"/>
                  </a:lnTo>
                  <a:lnTo>
                    <a:pt x="488340" y="25920"/>
                  </a:lnTo>
                  <a:lnTo>
                    <a:pt x="495960" y="21336"/>
                  </a:lnTo>
                  <a:lnTo>
                    <a:pt x="500532" y="13716"/>
                  </a:lnTo>
                  <a:lnTo>
                    <a:pt x="503580" y="21336"/>
                  </a:lnTo>
                  <a:lnTo>
                    <a:pt x="511200" y="25920"/>
                  </a:lnTo>
                  <a:lnTo>
                    <a:pt x="518820" y="28968"/>
                  </a:lnTo>
                  <a:lnTo>
                    <a:pt x="520446" y="24384"/>
                  </a:lnTo>
                  <a:close/>
                </a:path>
                <a:path w="2484754" h="50800">
                  <a:moveTo>
                    <a:pt x="523494" y="39636"/>
                  </a:moveTo>
                  <a:lnTo>
                    <a:pt x="502056" y="39636"/>
                  </a:lnTo>
                  <a:lnTo>
                    <a:pt x="502056" y="27444"/>
                  </a:lnTo>
                  <a:lnTo>
                    <a:pt x="497484" y="27444"/>
                  </a:lnTo>
                  <a:lnTo>
                    <a:pt x="497484" y="39636"/>
                  </a:lnTo>
                  <a:lnTo>
                    <a:pt x="477672" y="39636"/>
                  </a:lnTo>
                  <a:lnTo>
                    <a:pt x="477672" y="44208"/>
                  </a:lnTo>
                  <a:lnTo>
                    <a:pt x="523494" y="44208"/>
                  </a:lnTo>
                  <a:lnTo>
                    <a:pt x="523494" y="39636"/>
                  </a:lnTo>
                  <a:close/>
                </a:path>
                <a:path w="2484754" h="50800">
                  <a:moveTo>
                    <a:pt x="561594" y="1524"/>
                  </a:moveTo>
                  <a:lnTo>
                    <a:pt x="558546" y="1524"/>
                  </a:lnTo>
                  <a:lnTo>
                    <a:pt x="558546" y="13728"/>
                  </a:lnTo>
                  <a:lnTo>
                    <a:pt x="550926" y="13728"/>
                  </a:lnTo>
                  <a:lnTo>
                    <a:pt x="550926" y="6096"/>
                  </a:lnTo>
                  <a:lnTo>
                    <a:pt x="531114" y="6096"/>
                  </a:lnTo>
                  <a:lnTo>
                    <a:pt x="531114" y="9144"/>
                  </a:lnTo>
                  <a:lnTo>
                    <a:pt x="546354" y="9144"/>
                  </a:lnTo>
                  <a:lnTo>
                    <a:pt x="544588" y="16865"/>
                  </a:lnTo>
                  <a:lnTo>
                    <a:pt x="541413" y="23990"/>
                  </a:lnTo>
                  <a:lnTo>
                    <a:pt x="536498" y="30581"/>
                  </a:lnTo>
                  <a:lnTo>
                    <a:pt x="529590" y="36588"/>
                  </a:lnTo>
                  <a:lnTo>
                    <a:pt x="532638" y="39636"/>
                  </a:lnTo>
                  <a:lnTo>
                    <a:pt x="538683" y="34798"/>
                  </a:lnTo>
                  <a:lnTo>
                    <a:pt x="543306" y="29540"/>
                  </a:lnTo>
                  <a:lnTo>
                    <a:pt x="546773" y="24015"/>
                  </a:lnTo>
                  <a:lnTo>
                    <a:pt x="549402" y="18300"/>
                  </a:lnTo>
                  <a:lnTo>
                    <a:pt x="558546" y="18300"/>
                  </a:lnTo>
                  <a:lnTo>
                    <a:pt x="558546" y="25920"/>
                  </a:lnTo>
                  <a:lnTo>
                    <a:pt x="547878" y="25920"/>
                  </a:lnTo>
                  <a:lnTo>
                    <a:pt x="547878" y="30492"/>
                  </a:lnTo>
                  <a:lnTo>
                    <a:pt x="558546" y="30492"/>
                  </a:lnTo>
                  <a:lnTo>
                    <a:pt x="558546" y="47256"/>
                  </a:lnTo>
                  <a:lnTo>
                    <a:pt x="561594" y="47256"/>
                  </a:lnTo>
                  <a:lnTo>
                    <a:pt x="561594" y="18300"/>
                  </a:lnTo>
                  <a:lnTo>
                    <a:pt x="561594" y="13728"/>
                  </a:lnTo>
                  <a:lnTo>
                    <a:pt x="561594" y="1524"/>
                  </a:lnTo>
                  <a:close/>
                </a:path>
                <a:path w="2484754" h="50800">
                  <a:moveTo>
                    <a:pt x="572262" y="0"/>
                  </a:moveTo>
                  <a:lnTo>
                    <a:pt x="567690" y="0"/>
                  </a:lnTo>
                  <a:lnTo>
                    <a:pt x="567690" y="50304"/>
                  </a:lnTo>
                  <a:lnTo>
                    <a:pt x="572262" y="50304"/>
                  </a:lnTo>
                  <a:lnTo>
                    <a:pt x="572262" y="0"/>
                  </a:lnTo>
                  <a:close/>
                </a:path>
                <a:path w="2484754" h="50800">
                  <a:moveTo>
                    <a:pt x="2452306" y="24396"/>
                  </a:moveTo>
                  <a:lnTo>
                    <a:pt x="2446210" y="19824"/>
                  </a:lnTo>
                  <a:lnTo>
                    <a:pt x="2435441" y="19824"/>
                  </a:lnTo>
                  <a:lnTo>
                    <a:pt x="2433917" y="21348"/>
                  </a:lnTo>
                  <a:lnTo>
                    <a:pt x="2433917" y="9156"/>
                  </a:lnTo>
                  <a:lnTo>
                    <a:pt x="2450782" y="9156"/>
                  </a:lnTo>
                  <a:lnTo>
                    <a:pt x="2450782" y="4584"/>
                  </a:lnTo>
                  <a:lnTo>
                    <a:pt x="2430869" y="4584"/>
                  </a:lnTo>
                  <a:lnTo>
                    <a:pt x="2429345" y="24396"/>
                  </a:lnTo>
                  <a:lnTo>
                    <a:pt x="2430869" y="25920"/>
                  </a:lnTo>
                  <a:lnTo>
                    <a:pt x="2433917" y="24396"/>
                  </a:lnTo>
                  <a:lnTo>
                    <a:pt x="2443162" y="24396"/>
                  </a:lnTo>
                  <a:lnTo>
                    <a:pt x="2447734" y="27444"/>
                  </a:lnTo>
                  <a:lnTo>
                    <a:pt x="2447734" y="38112"/>
                  </a:lnTo>
                  <a:lnTo>
                    <a:pt x="2443162" y="41160"/>
                  </a:lnTo>
                  <a:lnTo>
                    <a:pt x="2433917" y="41160"/>
                  </a:lnTo>
                  <a:lnTo>
                    <a:pt x="2430869" y="39636"/>
                  </a:lnTo>
                  <a:lnTo>
                    <a:pt x="2427821" y="36588"/>
                  </a:lnTo>
                  <a:lnTo>
                    <a:pt x="2426297" y="41160"/>
                  </a:lnTo>
                  <a:lnTo>
                    <a:pt x="2427821" y="42684"/>
                  </a:lnTo>
                  <a:lnTo>
                    <a:pt x="2432393" y="45732"/>
                  </a:lnTo>
                  <a:lnTo>
                    <a:pt x="2438590" y="45732"/>
                  </a:lnTo>
                  <a:lnTo>
                    <a:pt x="2446210" y="45732"/>
                  </a:lnTo>
                  <a:lnTo>
                    <a:pt x="2452306" y="41160"/>
                  </a:lnTo>
                  <a:lnTo>
                    <a:pt x="2452306" y="24396"/>
                  </a:lnTo>
                  <a:close/>
                </a:path>
                <a:path w="2484754" h="50800">
                  <a:moveTo>
                    <a:pt x="2484310" y="12103"/>
                  </a:moveTo>
                  <a:lnTo>
                    <a:pt x="2482481" y="9055"/>
                  </a:lnTo>
                  <a:lnTo>
                    <a:pt x="2479738" y="4483"/>
                  </a:lnTo>
                  <a:lnTo>
                    <a:pt x="2479738" y="13627"/>
                  </a:lnTo>
                  <a:lnTo>
                    <a:pt x="2479738" y="36576"/>
                  </a:lnTo>
                  <a:lnTo>
                    <a:pt x="2476690" y="42672"/>
                  </a:lnTo>
                  <a:lnTo>
                    <a:pt x="2466022" y="42672"/>
                  </a:lnTo>
                  <a:lnTo>
                    <a:pt x="2462974" y="36576"/>
                  </a:lnTo>
                  <a:lnTo>
                    <a:pt x="2462974" y="13627"/>
                  </a:lnTo>
                  <a:lnTo>
                    <a:pt x="2466022" y="9055"/>
                  </a:lnTo>
                  <a:lnTo>
                    <a:pt x="2476690" y="9055"/>
                  </a:lnTo>
                  <a:lnTo>
                    <a:pt x="2479738" y="13627"/>
                  </a:lnTo>
                  <a:lnTo>
                    <a:pt x="2479738" y="4483"/>
                  </a:lnTo>
                  <a:lnTo>
                    <a:pt x="2462974" y="4483"/>
                  </a:lnTo>
                  <a:lnTo>
                    <a:pt x="2458402" y="12103"/>
                  </a:lnTo>
                  <a:lnTo>
                    <a:pt x="2458402" y="38100"/>
                  </a:lnTo>
                  <a:lnTo>
                    <a:pt x="2462974" y="45732"/>
                  </a:lnTo>
                  <a:lnTo>
                    <a:pt x="2479738" y="45732"/>
                  </a:lnTo>
                  <a:lnTo>
                    <a:pt x="2481567" y="42672"/>
                  </a:lnTo>
                  <a:lnTo>
                    <a:pt x="2484310" y="38100"/>
                  </a:lnTo>
                  <a:lnTo>
                    <a:pt x="2484310" y="121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0" name="object 35"/>
            <p:cNvSpPr/>
            <p:nvPr/>
          </p:nvSpPr>
          <p:spPr>
            <a:xfrm>
              <a:off x="3159870" y="2907043"/>
              <a:ext cx="3239990" cy="7959"/>
            </a:xfrm>
            <a:custGeom>
              <a:avLst/>
              <a:gdLst/>
              <a:ahLst/>
              <a:cxnLst/>
              <a:rect l="l" t="t" r="r" b="b"/>
              <a:pathLst>
                <a:path w="2585085" h="6350">
                  <a:moveTo>
                    <a:pt x="170688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70688" y="6096"/>
                  </a:lnTo>
                  <a:lnTo>
                    <a:pt x="170688" y="0"/>
                  </a:lnTo>
                  <a:close/>
                </a:path>
                <a:path w="2585085" h="6350">
                  <a:moveTo>
                    <a:pt x="2584704" y="0"/>
                  </a:moveTo>
                  <a:lnTo>
                    <a:pt x="259080" y="0"/>
                  </a:lnTo>
                  <a:lnTo>
                    <a:pt x="259080" y="6096"/>
                  </a:lnTo>
                  <a:lnTo>
                    <a:pt x="2584704" y="6096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1" name="object 36"/>
            <p:cNvSpPr/>
            <p:nvPr/>
          </p:nvSpPr>
          <p:spPr>
            <a:xfrm>
              <a:off x="3247256" y="2792796"/>
              <a:ext cx="28651" cy="51732"/>
            </a:xfrm>
            <a:custGeom>
              <a:avLst/>
              <a:gdLst/>
              <a:ahLst/>
              <a:cxnLst/>
              <a:rect l="l" t="t" r="r" b="b"/>
              <a:pathLst>
                <a:path w="22859" h="41275">
                  <a:moveTo>
                    <a:pt x="22859" y="41148"/>
                  </a:moveTo>
                  <a:lnTo>
                    <a:pt x="0" y="41148"/>
                  </a:lnTo>
                  <a:lnTo>
                    <a:pt x="0" y="36576"/>
                  </a:lnTo>
                  <a:lnTo>
                    <a:pt x="9144" y="36576"/>
                  </a:lnTo>
                  <a:lnTo>
                    <a:pt x="9144" y="6096"/>
                  </a:lnTo>
                  <a:lnTo>
                    <a:pt x="1524" y="6096"/>
                  </a:lnTo>
                  <a:lnTo>
                    <a:pt x="1524" y="3048"/>
                  </a:lnTo>
                  <a:lnTo>
                    <a:pt x="6096" y="3048"/>
                  </a:lnTo>
                  <a:lnTo>
                    <a:pt x="7620" y="1524"/>
                  </a:lnTo>
                  <a:lnTo>
                    <a:pt x="10668" y="0"/>
                  </a:lnTo>
                  <a:lnTo>
                    <a:pt x="15240" y="0"/>
                  </a:lnTo>
                  <a:lnTo>
                    <a:pt x="15240" y="36576"/>
                  </a:lnTo>
                  <a:lnTo>
                    <a:pt x="22859" y="36576"/>
                  </a:lnTo>
                  <a:lnTo>
                    <a:pt x="22859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2" name="object 37"/>
            <p:cNvSpPr/>
            <p:nvPr/>
          </p:nvSpPr>
          <p:spPr>
            <a:xfrm>
              <a:off x="3159870" y="3885026"/>
              <a:ext cx="3239990" cy="7959"/>
            </a:xfrm>
            <a:custGeom>
              <a:avLst/>
              <a:gdLst/>
              <a:ahLst/>
              <a:cxnLst/>
              <a:rect l="l" t="t" r="r" b="b"/>
              <a:pathLst>
                <a:path w="2585085" h="6350">
                  <a:moveTo>
                    <a:pt x="170688" y="0"/>
                  </a:moveTo>
                  <a:lnTo>
                    <a:pt x="0" y="0"/>
                  </a:lnTo>
                  <a:lnTo>
                    <a:pt x="0" y="6096"/>
                  </a:lnTo>
                  <a:lnTo>
                    <a:pt x="170688" y="6096"/>
                  </a:lnTo>
                  <a:lnTo>
                    <a:pt x="170688" y="0"/>
                  </a:lnTo>
                  <a:close/>
                </a:path>
                <a:path w="2585085" h="6350">
                  <a:moveTo>
                    <a:pt x="2584704" y="0"/>
                  </a:moveTo>
                  <a:lnTo>
                    <a:pt x="259080" y="0"/>
                  </a:lnTo>
                  <a:lnTo>
                    <a:pt x="259080" y="6096"/>
                  </a:lnTo>
                  <a:lnTo>
                    <a:pt x="2584704" y="6096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3" name="object 38"/>
            <p:cNvSpPr/>
            <p:nvPr/>
          </p:nvSpPr>
          <p:spPr>
            <a:xfrm>
              <a:off x="3245346" y="3769569"/>
              <a:ext cx="32629" cy="51732"/>
            </a:xfrm>
            <a:custGeom>
              <a:avLst/>
              <a:gdLst/>
              <a:ahLst/>
              <a:cxnLst/>
              <a:rect l="l" t="t" r="r" b="b"/>
              <a:pathLst>
                <a:path w="26034" h="41275">
                  <a:moveTo>
                    <a:pt x="19812" y="41243"/>
                  </a:moveTo>
                  <a:lnTo>
                    <a:pt x="6096" y="41243"/>
                  </a:lnTo>
                  <a:lnTo>
                    <a:pt x="0" y="35147"/>
                  </a:lnTo>
                  <a:lnTo>
                    <a:pt x="0" y="22955"/>
                  </a:lnTo>
                  <a:lnTo>
                    <a:pt x="1309" y="12255"/>
                  </a:lnTo>
                  <a:lnTo>
                    <a:pt x="4762" y="5155"/>
                  </a:lnTo>
                  <a:lnTo>
                    <a:pt x="9644" y="1215"/>
                  </a:lnTo>
                  <a:lnTo>
                    <a:pt x="15240" y="0"/>
                  </a:lnTo>
                  <a:lnTo>
                    <a:pt x="19812" y="0"/>
                  </a:lnTo>
                  <a:lnTo>
                    <a:pt x="22860" y="1524"/>
                  </a:lnTo>
                  <a:lnTo>
                    <a:pt x="24384" y="4572"/>
                  </a:lnTo>
                  <a:lnTo>
                    <a:pt x="9144" y="4572"/>
                  </a:lnTo>
                  <a:lnTo>
                    <a:pt x="4572" y="9239"/>
                  </a:lnTo>
                  <a:lnTo>
                    <a:pt x="4572" y="21431"/>
                  </a:lnTo>
                  <a:lnTo>
                    <a:pt x="7620" y="21431"/>
                  </a:lnTo>
                  <a:lnTo>
                    <a:pt x="4572" y="26003"/>
                  </a:lnTo>
                  <a:lnTo>
                    <a:pt x="6096" y="33623"/>
                  </a:lnTo>
                  <a:lnTo>
                    <a:pt x="9144" y="38195"/>
                  </a:lnTo>
                  <a:lnTo>
                    <a:pt x="23876" y="38195"/>
                  </a:lnTo>
                  <a:lnTo>
                    <a:pt x="19812" y="41243"/>
                  </a:lnTo>
                  <a:close/>
                </a:path>
                <a:path w="26034" h="41275">
                  <a:moveTo>
                    <a:pt x="21336" y="7715"/>
                  </a:moveTo>
                  <a:lnTo>
                    <a:pt x="19812" y="4572"/>
                  </a:lnTo>
                  <a:lnTo>
                    <a:pt x="24384" y="4572"/>
                  </a:lnTo>
                  <a:lnTo>
                    <a:pt x="21336" y="7715"/>
                  </a:lnTo>
                  <a:close/>
                </a:path>
                <a:path w="26034" h="41275">
                  <a:moveTo>
                    <a:pt x="7620" y="21431"/>
                  </a:moveTo>
                  <a:lnTo>
                    <a:pt x="4572" y="21431"/>
                  </a:lnTo>
                  <a:lnTo>
                    <a:pt x="7620" y="18383"/>
                  </a:lnTo>
                  <a:lnTo>
                    <a:pt x="10668" y="16859"/>
                  </a:lnTo>
                  <a:lnTo>
                    <a:pt x="21336" y="16859"/>
                  </a:lnTo>
                  <a:lnTo>
                    <a:pt x="25908" y="19907"/>
                  </a:lnTo>
                  <a:lnTo>
                    <a:pt x="10668" y="19907"/>
                  </a:lnTo>
                  <a:lnTo>
                    <a:pt x="7620" y="21431"/>
                  </a:lnTo>
                  <a:close/>
                </a:path>
                <a:path w="26034" h="41275">
                  <a:moveTo>
                    <a:pt x="23876" y="38195"/>
                  </a:moveTo>
                  <a:lnTo>
                    <a:pt x="18288" y="38195"/>
                  </a:lnTo>
                  <a:lnTo>
                    <a:pt x="21336" y="33623"/>
                  </a:lnTo>
                  <a:lnTo>
                    <a:pt x="21336" y="22955"/>
                  </a:lnTo>
                  <a:lnTo>
                    <a:pt x="18288" y="19907"/>
                  </a:lnTo>
                  <a:lnTo>
                    <a:pt x="25908" y="19907"/>
                  </a:lnTo>
                  <a:lnTo>
                    <a:pt x="25908" y="36671"/>
                  </a:lnTo>
                  <a:lnTo>
                    <a:pt x="23876" y="381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4" name="object 39"/>
            <p:cNvSpPr/>
            <p:nvPr/>
          </p:nvSpPr>
          <p:spPr>
            <a:xfrm>
              <a:off x="3159870" y="4081765"/>
              <a:ext cx="3239990" cy="7959"/>
            </a:xfrm>
            <a:custGeom>
              <a:avLst/>
              <a:gdLst/>
              <a:ahLst/>
              <a:cxnLst/>
              <a:rect l="l" t="t" r="r" b="b"/>
              <a:pathLst>
                <a:path w="2585085" h="6350">
                  <a:moveTo>
                    <a:pt x="170688" y="0"/>
                  </a:moveTo>
                  <a:lnTo>
                    <a:pt x="0" y="0"/>
                  </a:lnTo>
                  <a:lnTo>
                    <a:pt x="0" y="6083"/>
                  </a:lnTo>
                  <a:lnTo>
                    <a:pt x="170688" y="6083"/>
                  </a:lnTo>
                  <a:lnTo>
                    <a:pt x="170688" y="0"/>
                  </a:lnTo>
                  <a:close/>
                </a:path>
                <a:path w="2585085" h="6350">
                  <a:moveTo>
                    <a:pt x="2584704" y="0"/>
                  </a:moveTo>
                  <a:lnTo>
                    <a:pt x="259080" y="0"/>
                  </a:lnTo>
                  <a:lnTo>
                    <a:pt x="259080" y="6083"/>
                  </a:lnTo>
                  <a:lnTo>
                    <a:pt x="2584704" y="6083"/>
                  </a:lnTo>
                  <a:lnTo>
                    <a:pt x="2584704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5" name="object 40"/>
            <p:cNvSpPr/>
            <p:nvPr/>
          </p:nvSpPr>
          <p:spPr>
            <a:xfrm>
              <a:off x="3245346" y="3966666"/>
              <a:ext cx="32629" cy="50140"/>
            </a:xfrm>
            <a:custGeom>
              <a:avLst/>
              <a:gdLst/>
              <a:ahLst/>
              <a:cxnLst/>
              <a:rect l="l" t="t" r="r" b="b"/>
              <a:pathLst>
                <a:path w="26034" h="40005">
                  <a:moveTo>
                    <a:pt x="13715" y="39624"/>
                  </a:moveTo>
                  <a:lnTo>
                    <a:pt x="7619" y="39624"/>
                  </a:lnTo>
                  <a:lnTo>
                    <a:pt x="9096" y="29194"/>
                  </a:lnTo>
                  <a:lnTo>
                    <a:pt x="11429" y="20193"/>
                  </a:lnTo>
                  <a:lnTo>
                    <a:pt x="14906" y="11763"/>
                  </a:lnTo>
                  <a:lnTo>
                    <a:pt x="19811" y="3048"/>
                  </a:lnTo>
                  <a:lnTo>
                    <a:pt x="0" y="3048"/>
                  </a:lnTo>
                  <a:lnTo>
                    <a:pt x="0" y="0"/>
                  </a:lnTo>
                  <a:lnTo>
                    <a:pt x="25907" y="0"/>
                  </a:lnTo>
                  <a:lnTo>
                    <a:pt x="25907" y="3048"/>
                  </a:lnTo>
                  <a:lnTo>
                    <a:pt x="19502" y="11763"/>
                  </a:lnTo>
                  <a:lnTo>
                    <a:pt x="15811" y="20193"/>
                  </a:lnTo>
                  <a:lnTo>
                    <a:pt x="14120" y="29194"/>
                  </a:lnTo>
                  <a:lnTo>
                    <a:pt x="13715" y="396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6" name="object 41"/>
            <p:cNvSpPr/>
            <p:nvPr/>
          </p:nvSpPr>
          <p:spPr>
            <a:xfrm>
              <a:off x="3156050" y="2521205"/>
              <a:ext cx="3239990" cy="197376"/>
            </a:xfrm>
            <a:custGeom>
              <a:avLst/>
              <a:gdLst/>
              <a:ahLst/>
              <a:cxnLst/>
              <a:rect l="l" t="t" r="r" b="b"/>
              <a:pathLst>
                <a:path w="2585085" h="157480">
                  <a:moveTo>
                    <a:pt x="2584704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156972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7" name="object 42"/>
            <p:cNvSpPr/>
            <p:nvPr/>
          </p:nvSpPr>
          <p:spPr>
            <a:xfrm>
              <a:off x="3155452" y="2521205"/>
              <a:ext cx="3239990" cy="195784"/>
            </a:xfrm>
            <a:custGeom>
              <a:avLst/>
              <a:gdLst/>
              <a:ahLst/>
              <a:cxnLst/>
              <a:rect l="l" t="t" r="r" b="b"/>
              <a:pathLst>
                <a:path w="2585085" h="156210">
                  <a:moveTo>
                    <a:pt x="0" y="0"/>
                  </a:moveTo>
                  <a:lnTo>
                    <a:pt x="2584989" y="0"/>
                  </a:lnTo>
                  <a:lnTo>
                    <a:pt x="258498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8" name="object 43"/>
            <p:cNvSpPr/>
            <p:nvPr/>
          </p:nvSpPr>
          <p:spPr>
            <a:xfrm>
              <a:off x="3222297" y="2592005"/>
              <a:ext cx="2959048" cy="73219"/>
            </a:xfrm>
            <a:custGeom>
              <a:avLst/>
              <a:gdLst/>
              <a:ahLst/>
              <a:cxnLst/>
              <a:rect l="l" t="t" r="r" b="b"/>
              <a:pathLst>
                <a:path w="2360930" h="58419">
                  <a:moveTo>
                    <a:pt x="32105" y="3048"/>
                  </a:moveTo>
                  <a:lnTo>
                    <a:pt x="24485" y="3048"/>
                  </a:lnTo>
                  <a:lnTo>
                    <a:pt x="24485" y="24384"/>
                  </a:lnTo>
                  <a:lnTo>
                    <a:pt x="26009" y="30480"/>
                  </a:lnTo>
                  <a:lnTo>
                    <a:pt x="26009" y="35052"/>
                  </a:lnTo>
                  <a:lnTo>
                    <a:pt x="21437" y="25908"/>
                  </a:lnTo>
                  <a:lnTo>
                    <a:pt x="14935" y="13716"/>
                  </a:lnTo>
                  <a:lnTo>
                    <a:pt x="9245" y="3048"/>
                  </a:lnTo>
                  <a:lnTo>
                    <a:pt x="0" y="3048"/>
                  </a:lnTo>
                  <a:lnTo>
                    <a:pt x="0" y="45720"/>
                  </a:lnTo>
                  <a:lnTo>
                    <a:pt x="7620" y="45720"/>
                  </a:lnTo>
                  <a:lnTo>
                    <a:pt x="7620" y="13716"/>
                  </a:lnTo>
                  <a:lnTo>
                    <a:pt x="12293" y="22860"/>
                  </a:lnTo>
                  <a:lnTo>
                    <a:pt x="24485" y="45720"/>
                  </a:lnTo>
                  <a:lnTo>
                    <a:pt x="32105" y="45720"/>
                  </a:lnTo>
                  <a:lnTo>
                    <a:pt x="32105" y="35052"/>
                  </a:lnTo>
                  <a:lnTo>
                    <a:pt x="32105" y="3048"/>
                  </a:lnTo>
                  <a:close/>
                </a:path>
                <a:path w="2360930" h="58419">
                  <a:moveTo>
                    <a:pt x="70205" y="18288"/>
                  </a:moveTo>
                  <a:lnTo>
                    <a:pt x="64109" y="12192"/>
                  </a:lnTo>
                  <a:lnTo>
                    <a:pt x="62585" y="12192"/>
                  </a:lnTo>
                  <a:lnTo>
                    <a:pt x="62585" y="22860"/>
                  </a:lnTo>
                  <a:lnTo>
                    <a:pt x="62585" y="35052"/>
                  </a:lnTo>
                  <a:lnTo>
                    <a:pt x="59537" y="39624"/>
                  </a:lnTo>
                  <a:lnTo>
                    <a:pt x="51904" y="39624"/>
                  </a:lnTo>
                  <a:lnTo>
                    <a:pt x="48856" y="35052"/>
                  </a:lnTo>
                  <a:lnTo>
                    <a:pt x="48856" y="22860"/>
                  </a:lnTo>
                  <a:lnTo>
                    <a:pt x="51904" y="19812"/>
                  </a:lnTo>
                  <a:lnTo>
                    <a:pt x="59537" y="19812"/>
                  </a:lnTo>
                  <a:lnTo>
                    <a:pt x="62585" y="22860"/>
                  </a:lnTo>
                  <a:lnTo>
                    <a:pt x="62585" y="12192"/>
                  </a:lnTo>
                  <a:lnTo>
                    <a:pt x="47332" y="12192"/>
                  </a:lnTo>
                  <a:lnTo>
                    <a:pt x="39712" y="18288"/>
                  </a:lnTo>
                  <a:lnTo>
                    <a:pt x="39712" y="39624"/>
                  </a:lnTo>
                  <a:lnTo>
                    <a:pt x="47332" y="45720"/>
                  </a:lnTo>
                  <a:lnTo>
                    <a:pt x="64109" y="45720"/>
                  </a:lnTo>
                  <a:lnTo>
                    <a:pt x="70205" y="39624"/>
                  </a:lnTo>
                  <a:lnTo>
                    <a:pt x="70205" y="19812"/>
                  </a:lnTo>
                  <a:lnTo>
                    <a:pt x="70205" y="18288"/>
                  </a:lnTo>
                  <a:close/>
                </a:path>
                <a:path w="2360930" h="58419">
                  <a:moveTo>
                    <a:pt x="459397" y="16764"/>
                  </a:moveTo>
                  <a:lnTo>
                    <a:pt x="456349" y="13716"/>
                  </a:lnTo>
                  <a:lnTo>
                    <a:pt x="453301" y="12192"/>
                  </a:lnTo>
                  <a:lnTo>
                    <a:pt x="441007" y="12192"/>
                  </a:lnTo>
                  <a:lnTo>
                    <a:pt x="433387" y="18288"/>
                  </a:lnTo>
                  <a:lnTo>
                    <a:pt x="433387" y="39624"/>
                  </a:lnTo>
                  <a:lnTo>
                    <a:pt x="439483" y="45720"/>
                  </a:lnTo>
                  <a:lnTo>
                    <a:pt x="448627" y="45720"/>
                  </a:lnTo>
                  <a:lnTo>
                    <a:pt x="451777" y="45720"/>
                  </a:lnTo>
                  <a:lnTo>
                    <a:pt x="456349" y="44196"/>
                  </a:lnTo>
                  <a:lnTo>
                    <a:pt x="459397" y="42672"/>
                  </a:lnTo>
                  <a:lnTo>
                    <a:pt x="456349" y="36576"/>
                  </a:lnTo>
                  <a:lnTo>
                    <a:pt x="454825" y="38100"/>
                  </a:lnTo>
                  <a:lnTo>
                    <a:pt x="451777" y="39624"/>
                  </a:lnTo>
                  <a:lnTo>
                    <a:pt x="445579" y="39624"/>
                  </a:lnTo>
                  <a:lnTo>
                    <a:pt x="442531" y="35052"/>
                  </a:lnTo>
                  <a:lnTo>
                    <a:pt x="442531" y="22860"/>
                  </a:lnTo>
                  <a:lnTo>
                    <a:pt x="445579" y="19812"/>
                  </a:lnTo>
                  <a:lnTo>
                    <a:pt x="453301" y="19812"/>
                  </a:lnTo>
                  <a:lnTo>
                    <a:pt x="454825" y="21336"/>
                  </a:lnTo>
                  <a:lnTo>
                    <a:pt x="459397" y="16764"/>
                  </a:lnTo>
                  <a:close/>
                </a:path>
                <a:path w="2360930" h="58419">
                  <a:moveTo>
                    <a:pt x="491401" y="18288"/>
                  </a:moveTo>
                  <a:lnTo>
                    <a:pt x="485305" y="12192"/>
                  </a:lnTo>
                  <a:lnTo>
                    <a:pt x="483781" y="12192"/>
                  </a:lnTo>
                  <a:lnTo>
                    <a:pt x="483781" y="22860"/>
                  </a:lnTo>
                  <a:lnTo>
                    <a:pt x="483781" y="35052"/>
                  </a:lnTo>
                  <a:lnTo>
                    <a:pt x="480733" y="39624"/>
                  </a:lnTo>
                  <a:lnTo>
                    <a:pt x="473100" y="39624"/>
                  </a:lnTo>
                  <a:lnTo>
                    <a:pt x="470052" y="35052"/>
                  </a:lnTo>
                  <a:lnTo>
                    <a:pt x="470052" y="22860"/>
                  </a:lnTo>
                  <a:lnTo>
                    <a:pt x="473100" y="19812"/>
                  </a:lnTo>
                  <a:lnTo>
                    <a:pt x="480733" y="19812"/>
                  </a:lnTo>
                  <a:lnTo>
                    <a:pt x="483781" y="22860"/>
                  </a:lnTo>
                  <a:lnTo>
                    <a:pt x="483781" y="12192"/>
                  </a:lnTo>
                  <a:lnTo>
                    <a:pt x="468528" y="12192"/>
                  </a:lnTo>
                  <a:lnTo>
                    <a:pt x="460908" y="18288"/>
                  </a:lnTo>
                  <a:lnTo>
                    <a:pt x="460908" y="39624"/>
                  </a:lnTo>
                  <a:lnTo>
                    <a:pt x="468528" y="45720"/>
                  </a:lnTo>
                  <a:lnTo>
                    <a:pt x="485305" y="45720"/>
                  </a:lnTo>
                  <a:lnTo>
                    <a:pt x="491401" y="39624"/>
                  </a:lnTo>
                  <a:lnTo>
                    <a:pt x="491401" y="19812"/>
                  </a:lnTo>
                  <a:lnTo>
                    <a:pt x="491401" y="18288"/>
                  </a:lnTo>
                  <a:close/>
                </a:path>
                <a:path w="2360930" h="58419">
                  <a:moveTo>
                    <a:pt x="526542" y="13716"/>
                  </a:moveTo>
                  <a:lnTo>
                    <a:pt x="517309" y="13716"/>
                  </a:lnTo>
                  <a:lnTo>
                    <a:pt x="517309" y="35052"/>
                  </a:lnTo>
                  <a:lnTo>
                    <a:pt x="515785" y="38100"/>
                  </a:lnTo>
                  <a:lnTo>
                    <a:pt x="508165" y="38100"/>
                  </a:lnTo>
                  <a:lnTo>
                    <a:pt x="506628" y="36576"/>
                  </a:lnTo>
                  <a:lnTo>
                    <a:pt x="506628" y="13716"/>
                  </a:lnTo>
                  <a:lnTo>
                    <a:pt x="499008" y="13716"/>
                  </a:lnTo>
                  <a:lnTo>
                    <a:pt x="499008" y="41148"/>
                  </a:lnTo>
                  <a:lnTo>
                    <a:pt x="502056" y="45720"/>
                  </a:lnTo>
                  <a:lnTo>
                    <a:pt x="512737" y="45720"/>
                  </a:lnTo>
                  <a:lnTo>
                    <a:pt x="515785" y="44196"/>
                  </a:lnTo>
                  <a:lnTo>
                    <a:pt x="518833" y="41148"/>
                  </a:lnTo>
                  <a:lnTo>
                    <a:pt x="518833" y="45720"/>
                  </a:lnTo>
                  <a:lnTo>
                    <a:pt x="526542" y="45720"/>
                  </a:lnTo>
                  <a:lnTo>
                    <a:pt x="526542" y="41148"/>
                  </a:lnTo>
                  <a:lnTo>
                    <a:pt x="526542" y="38100"/>
                  </a:lnTo>
                  <a:lnTo>
                    <a:pt x="526542" y="13716"/>
                  </a:lnTo>
                  <a:close/>
                </a:path>
                <a:path w="2360930" h="58419">
                  <a:moveTo>
                    <a:pt x="563118" y="16764"/>
                  </a:moveTo>
                  <a:lnTo>
                    <a:pt x="560070" y="12192"/>
                  </a:lnTo>
                  <a:lnTo>
                    <a:pt x="549402" y="12192"/>
                  </a:lnTo>
                  <a:lnTo>
                    <a:pt x="544830" y="15240"/>
                  </a:lnTo>
                  <a:lnTo>
                    <a:pt x="543306" y="18288"/>
                  </a:lnTo>
                  <a:lnTo>
                    <a:pt x="541782" y="13716"/>
                  </a:lnTo>
                  <a:lnTo>
                    <a:pt x="535686" y="13716"/>
                  </a:lnTo>
                  <a:lnTo>
                    <a:pt x="535686" y="45720"/>
                  </a:lnTo>
                  <a:lnTo>
                    <a:pt x="543306" y="45720"/>
                  </a:lnTo>
                  <a:lnTo>
                    <a:pt x="543306" y="22860"/>
                  </a:lnTo>
                  <a:lnTo>
                    <a:pt x="546354" y="21336"/>
                  </a:lnTo>
                  <a:lnTo>
                    <a:pt x="547878" y="19812"/>
                  </a:lnTo>
                  <a:lnTo>
                    <a:pt x="552450" y="19812"/>
                  </a:lnTo>
                  <a:lnTo>
                    <a:pt x="553974" y="21336"/>
                  </a:lnTo>
                  <a:lnTo>
                    <a:pt x="553974" y="45720"/>
                  </a:lnTo>
                  <a:lnTo>
                    <a:pt x="563118" y="45720"/>
                  </a:lnTo>
                  <a:lnTo>
                    <a:pt x="563118" y="19812"/>
                  </a:lnTo>
                  <a:lnTo>
                    <a:pt x="563118" y="18288"/>
                  </a:lnTo>
                  <a:lnTo>
                    <a:pt x="563118" y="16764"/>
                  </a:lnTo>
                  <a:close/>
                </a:path>
                <a:path w="2360930" h="58419">
                  <a:moveTo>
                    <a:pt x="589026" y="13716"/>
                  </a:moveTo>
                  <a:lnTo>
                    <a:pt x="581406" y="13716"/>
                  </a:lnTo>
                  <a:lnTo>
                    <a:pt x="581406" y="4572"/>
                  </a:lnTo>
                  <a:lnTo>
                    <a:pt x="573786" y="4572"/>
                  </a:lnTo>
                  <a:lnTo>
                    <a:pt x="573786" y="13716"/>
                  </a:lnTo>
                  <a:lnTo>
                    <a:pt x="567690" y="13716"/>
                  </a:lnTo>
                  <a:lnTo>
                    <a:pt x="567690" y="19812"/>
                  </a:lnTo>
                  <a:lnTo>
                    <a:pt x="572262" y="19812"/>
                  </a:lnTo>
                  <a:lnTo>
                    <a:pt x="572262" y="41148"/>
                  </a:lnTo>
                  <a:lnTo>
                    <a:pt x="575310" y="45720"/>
                  </a:lnTo>
                  <a:lnTo>
                    <a:pt x="582930" y="45720"/>
                  </a:lnTo>
                  <a:lnTo>
                    <a:pt x="587502" y="45720"/>
                  </a:lnTo>
                  <a:lnTo>
                    <a:pt x="589026" y="44196"/>
                  </a:lnTo>
                  <a:lnTo>
                    <a:pt x="589026" y="38100"/>
                  </a:lnTo>
                  <a:lnTo>
                    <a:pt x="587502" y="39624"/>
                  </a:lnTo>
                  <a:lnTo>
                    <a:pt x="582930" y="39624"/>
                  </a:lnTo>
                  <a:lnTo>
                    <a:pt x="581406" y="38100"/>
                  </a:lnTo>
                  <a:lnTo>
                    <a:pt x="581406" y="19812"/>
                  </a:lnTo>
                  <a:lnTo>
                    <a:pt x="589026" y="19812"/>
                  </a:lnTo>
                  <a:lnTo>
                    <a:pt x="589026" y="13716"/>
                  </a:lnTo>
                  <a:close/>
                </a:path>
                <a:path w="2360930" h="58419">
                  <a:moveTo>
                    <a:pt x="616458" y="13614"/>
                  </a:moveTo>
                  <a:lnTo>
                    <a:pt x="614934" y="13614"/>
                  </a:lnTo>
                  <a:lnTo>
                    <a:pt x="613410" y="12090"/>
                  </a:lnTo>
                  <a:lnTo>
                    <a:pt x="608838" y="12090"/>
                  </a:lnTo>
                  <a:lnTo>
                    <a:pt x="605790" y="15138"/>
                  </a:lnTo>
                  <a:lnTo>
                    <a:pt x="602742" y="19710"/>
                  </a:lnTo>
                  <a:lnTo>
                    <a:pt x="602742" y="13614"/>
                  </a:lnTo>
                  <a:lnTo>
                    <a:pt x="595122" y="13614"/>
                  </a:lnTo>
                  <a:lnTo>
                    <a:pt x="595122" y="45720"/>
                  </a:lnTo>
                  <a:lnTo>
                    <a:pt x="604266" y="45720"/>
                  </a:lnTo>
                  <a:lnTo>
                    <a:pt x="604266" y="25908"/>
                  </a:lnTo>
                  <a:lnTo>
                    <a:pt x="605790" y="21234"/>
                  </a:lnTo>
                  <a:lnTo>
                    <a:pt x="608838" y="19710"/>
                  </a:lnTo>
                  <a:lnTo>
                    <a:pt x="613410" y="19710"/>
                  </a:lnTo>
                  <a:lnTo>
                    <a:pt x="614934" y="21234"/>
                  </a:lnTo>
                  <a:lnTo>
                    <a:pt x="616458" y="13614"/>
                  </a:lnTo>
                  <a:close/>
                </a:path>
                <a:path w="2360930" h="58419">
                  <a:moveTo>
                    <a:pt x="648563" y="13716"/>
                  </a:moveTo>
                  <a:lnTo>
                    <a:pt x="639419" y="13716"/>
                  </a:lnTo>
                  <a:lnTo>
                    <a:pt x="636371" y="27432"/>
                  </a:lnTo>
                  <a:lnTo>
                    <a:pt x="634847" y="30480"/>
                  </a:lnTo>
                  <a:lnTo>
                    <a:pt x="634847" y="33528"/>
                  </a:lnTo>
                  <a:lnTo>
                    <a:pt x="633323" y="36576"/>
                  </a:lnTo>
                  <a:lnTo>
                    <a:pt x="631799" y="33528"/>
                  </a:lnTo>
                  <a:lnTo>
                    <a:pt x="631799" y="30480"/>
                  </a:lnTo>
                  <a:lnTo>
                    <a:pt x="630275" y="27432"/>
                  </a:lnTo>
                  <a:lnTo>
                    <a:pt x="625703" y="13716"/>
                  </a:lnTo>
                  <a:lnTo>
                    <a:pt x="616546" y="13716"/>
                  </a:lnTo>
                  <a:lnTo>
                    <a:pt x="630275" y="44196"/>
                  </a:lnTo>
                  <a:lnTo>
                    <a:pt x="628751" y="45720"/>
                  </a:lnTo>
                  <a:lnTo>
                    <a:pt x="628751" y="48768"/>
                  </a:lnTo>
                  <a:lnTo>
                    <a:pt x="625703" y="51816"/>
                  </a:lnTo>
                  <a:lnTo>
                    <a:pt x="621118" y="51816"/>
                  </a:lnTo>
                  <a:lnTo>
                    <a:pt x="621118" y="50292"/>
                  </a:lnTo>
                  <a:lnTo>
                    <a:pt x="619594" y="57912"/>
                  </a:lnTo>
                  <a:lnTo>
                    <a:pt x="630275" y="57912"/>
                  </a:lnTo>
                  <a:lnTo>
                    <a:pt x="634847" y="53340"/>
                  </a:lnTo>
                  <a:lnTo>
                    <a:pt x="635152" y="51816"/>
                  </a:lnTo>
                  <a:lnTo>
                    <a:pt x="636371" y="45720"/>
                  </a:lnTo>
                  <a:lnTo>
                    <a:pt x="639851" y="36576"/>
                  </a:lnTo>
                  <a:lnTo>
                    <a:pt x="648563" y="13716"/>
                  </a:lnTo>
                  <a:close/>
                </a:path>
                <a:path w="2360930" h="58419">
                  <a:moveTo>
                    <a:pt x="1257401" y="16764"/>
                  </a:moveTo>
                  <a:lnTo>
                    <a:pt x="1254353" y="13716"/>
                  </a:lnTo>
                  <a:lnTo>
                    <a:pt x="1251305" y="12192"/>
                  </a:lnTo>
                  <a:lnTo>
                    <a:pt x="1239113" y="12192"/>
                  </a:lnTo>
                  <a:lnTo>
                    <a:pt x="1231493" y="18288"/>
                  </a:lnTo>
                  <a:lnTo>
                    <a:pt x="1231493" y="39624"/>
                  </a:lnTo>
                  <a:lnTo>
                    <a:pt x="1237589" y="45720"/>
                  </a:lnTo>
                  <a:lnTo>
                    <a:pt x="1246733" y="45720"/>
                  </a:lnTo>
                  <a:lnTo>
                    <a:pt x="1251305" y="45720"/>
                  </a:lnTo>
                  <a:lnTo>
                    <a:pt x="1257401" y="42672"/>
                  </a:lnTo>
                  <a:lnTo>
                    <a:pt x="1254353" y="36576"/>
                  </a:lnTo>
                  <a:lnTo>
                    <a:pt x="1252829" y="38100"/>
                  </a:lnTo>
                  <a:lnTo>
                    <a:pt x="1249781" y="39624"/>
                  </a:lnTo>
                  <a:lnTo>
                    <a:pt x="1243685" y="39624"/>
                  </a:lnTo>
                  <a:lnTo>
                    <a:pt x="1240637" y="35052"/>
                  </a:lnTo>
                  <a:lnTo>
                    <a:pt x="1240637" y="22860"/>
                  </a:lnTo>
                  <a:lnTo>
                    <a:pt x="1243685" y="19812"/>
                  </a:lnTo>
                  <a:lnTo>
                    <a:pt x="1251305" y="19812"/>
                  </a:lnTo>
                  <a:lnTo>
                    <a:pt x="1252829" y="21336"/>
                  </a:lnTo>
                  <a:lnTo>
                    <a:pt x="1257401" y="16764"/>
                  </a:lnTo>
                  <a:close/>
                </a:path>
                <a:path w="2360930" h="58419">
                  <a:moveTo>
                    <a:pt x="1291018" y="18288"/>
                  </a:moveTo>
                  <a:lnTo>
                    <a:pt x="1283398" y="12192"/>
                  </a:lnTo>
                  <a:lnTo>
                    <a:pt x="1281874" y="12192"/>
                  </a:lnTo>
                  <a:lnTo>
                    <a:pt x="1281874" y="22860"/>
                  </a:lnTo>
                  <a:lnTo>
                    <a:pt x="1281874" y="35052"/>
                  </a:lnTo>
                  <a:lnTo>
                    <a:pt x="1278826" y="39624"/>
                  </a:lnTo>
                  <a:lnTo>
                    <a:pt x="1271104" y="39624"/>
                  </a:lnTo>
                  <a:lnTo>
                    <a:pt x="1268056" y="35052"/>
                  </a:lnTo>
                  <a:lnTo>
                    <a:pt x="1268056" y="22860"/>
                  </a:lnTo>
                  <a:lnTo>
                    <a:pt x="1271104" y="19812"/>
                  </a:lnTo>
                  <a:lnTo>
                    <a:pt x="1278826" y="19812"/>
                  </a:lnTo>
                  <a:lnTo>
                    <a:pt x="1281874" y="22860"/>
                  </a:lnTo>
                  <a:lnTo>
                    <a:pt x="1281874" y="12192"/>
                  </a:lnTo>
                  <a:lnTo>
                    <a:pt x="1266532" y="12192"/>
                  </a:lnTo>
                  <a:lnTo>
                    <a:pt x="1260436" y="18288"/>
                  </a:lnTo>
                  <a:lnTo>
                    <a:pt x="1260436" y="39624"/>
                  </a:lnTo>
                  <a:lnTo>
                    <a:pt x="1266532" y="45720"/>
                  </a:lnTo>
                  <a:lnTo>
                    <a:pt x="1283398" y="45720"/>
                  </a:lnTo>
                  <a:lnTo>
                    <a:pt x="1291018" y="39624"/>
                  </a:lnTo>
                  <a:lnTo>
                    <a:pt x="1291018" y="19812"/>
                  </a:lnTo>
                  <a:lnTo>
                    <a:pt x="1291018" y="18288"/>
                  </a:lnTo>
                  <a:close/>
                </a:path>
                <a:path w="2360930" h="58419">
                  <a:moveTo>
                    <a:pt x="1342936" y="16764"/>
                  </a:moveTo>
                  <a:lnTo>
                    <a:pt x="1339888" y="12192"/>
                  </a:lnTo>
                  <a:lnTo>
                    <a:pt x="1329118" y="12192"/>
                  </a:lnTo>
                  <a:lnTo>
                    <a:pt x="1323022" y="18288"/>
                  </a:lnTo>
                  <a:lnTo>
                    <a:pt x="1321498" y="15240"/>
                  </a:lnTo>
                  <a:lnTo>
                    <a:pt x="1318450" y="12192"/>
                  </a:lnTo>
                  <a:lnTo>
                    <a:pt x="1310830" y="12192"/>
                  </a:lnTo>
                  <a:lnTo>
                    <a:pt x="1304734" y="18288"/>
                  </a:lnTo>
                  <a:lnTo>
                    <a:pt x="1304734" y="13716"/>
                  </a:lnTo>
                  <a:lnTo>
                    <a:pt x="1297114" y="13716"/>
                  </a:lnTo>
                  <a:lnTo>
                    <a:pt x="1297114" y="45720"/>
                  </a:lnTo>
                  <a:lnTo>
                    <a:pt x="1306258" y="45720"/>
                  </a:lnTo>
                  <a:lnTo>
                    <a:pt x="1306258" y="22860"/>
                  </a:lnTo>
                  <a:lnTo>
                    <a:pt x="1309306" y="19812"/>
                  </a:lnTo>
                  <a:lnTo>
                    <a:pt x="1315402" y="19812"/>
                  </a:lnTo>
                  <a:lnTo>
                    <a:pt x="1316926" y="21336"/>
                  </a:lnTo>
                  <a:lnTo>
                    <a:pt x="1316926" y="45720"/>
                  </a:lnTo>
                  <a:lnTo>
                    <a:pt x="1324546" y="45720"/>
                  </a:lnTo>
                  <a:lnTo>
                    <a:pt x="1324546" y="22860"/>
                  </a:lnTo>
                  <a:lnTo>
                    <a:pt x="1326070" y="21336"/>
                  </a:lnTo>
                  <a:lnTo>
                    <a:pt x="1329118" y="19812"/>
                  </a:lnTo>
                  <a:lnTo>
                    <a:pt x="1333690" y="19812"/>
                  </a:lnTo>
                  <a:lnTo>
                    <a:pt x="1335214" y="21336"/>
                  </a:lnTo>
                  <a:lnTo>
                    <a:pt x="1335214" y="45720"/>
                  </a:lnTo>
                  <a:lnTo>
                    <a:pt x="1342936" y="45720"/>
                  </a:lnTo>
                  <a:lnTo>
                    <a:pt x="1342936" y="19812"/>
                  </a:lnTo>
                  <a:lnTo>
                    <a:pt x="1342936" y="18288"/>
                  </a:lnTo>
                  <a:lnTo>
                    <a:pt x="1342936" y="16764"/>
                  </a:lnTo>
                  <a:close/>
                </a:path>
                <a:path w="2360930" h="58419">
                  <a:moveTo>
                    <a:pt x="1381036" y="19812"/>
                  </a:moveTo>
                  <a:lnTo>
                    <a:pt x="1379207" y="16764"/>
                  </a:lnTo>
                  <a:lnTo>
                    <a:pt x="1376464" y="12192"/>
                  </a:lnTo>
                  <a:lnTo>
                    <a:pt x="1373416" y="12192"/>
                  </a:lnTo>
                  <a:lnTo>
                    <a:pt x="1373416" y="22860"/>
                  </a:lnTo>
                  <a:lnTo>
                    <a:pt x="1373416" y="36576"/>
                  </a:lnTo>
                  <a:lnTo>
                    <a:pt x="1370368" y="39624"/>
                  </a:lnTo>
                  <a:lnTo>
                    <a:pt x="1364272" y="39624"/>
                  </a:lnTo>
                  <a:lnTo>
                    <a:pt x="1362748" y="38100"/>
                  </a:lnTo>
                  <a:lnTo>
                    <a:pt x="1359700" y="36576"/>
                  </a:lnTo>
                  <a:lnTo>
                    <a:pt x="1359700" y="22860"/>
                  </a:lnTo>
                  <a:lnTo>
                    <a:pt x="1362748" y="21336"/>
                  </a:lnTo>
                  <a:lnTo>
                    <a:pt x="1364272" y="19812"/>
                  </a:lnTo>
                  <a:lnTo>
                    <a:pt x="1370368" y="19812"/>
                  </a:lnTo>
                  <a:lnTo>
                    <a:pt x="1373416" y="22860"/>
                  </a:lnTo>
                  <a:lnTo>
                    <a:pt x="1373416" y="12192"/>
                  </a:lnTo>
                  <a:lnTo>
                    <a:pt x="1365796" y="12192"/>
                  </a:lnTo>
                  <a:lnTo>
                    <a:pt x="1362748" y="15240"/>
                  </a:lnTo>
                  <a:lnTo>
                    <a:pt x="1359700" y="16764"/>
                  </a:lnTo>
                  <a:lnTo>
                    <a:pt x="1358176" y="13716"/>
                  </a:lnTo>
                  <a:lnTo>
                    <a:pt x="1352080" y="13716"/>
                  </a:lnTo>
                  <a:lnTo>
                    <a:pt x="1352080" y="57912"/>
                  </a:lnTo>
                  <a:lnTo>
                    <a:pt x="1359700" y="57912"/>
                  </a:lnTo>
                  <a:lnTo>
                    <a:pt x="1359700" y="42672"/>
                  </a:lnTo>
                  <a:lnTo>
                    <a:pt x="1365796" y="45720"/>
                  </a:lnTo>
                  <a:lnTo>
                    <a:pt x="1374940" y="45720"/>
                  </a:lnTo>
                  <a:lnTo>
                    <a:pt x="1377988" y="42672"/>
                  </a:lnTo>
                  <a:lnTo>
                    <a:pt x="1381036" y="39624"/>
                  </a:lnTo>
                  <a:lnTo>
                    <a:pt x="1381036" y="19812"/>
                  </a:lnTo>
                  <a:close/>
                </a:path>
                <a:path w="2360930" h="58419">
                  <a:moveTo>
                    <a:pt x="1413129" y="16764"/>
                  </a:moveTo>
                  <a:lnTo>
                    <a:pt x="1408468" y="12192"/>
                  </a:lnTo>
                  <a:lnTo>
                    <a:pt x="1394752" y="12192"/>
                  </a:lnTo>
                  <a:lnTo>
                    <a:pt x="1391691" y="15240"/>
                  </a:lnTo>
                  <a:lnTo>
                    <a:pt x="1387119" y="16764"/>
                  </a:lnTo>
                  <a:lnTo>
                    <a:pt x="1390167" y="22860"/>
                  </a:lnTo>
                  <a:lnTo>
                    <a:pt x="1396276" y="19812"/>
                  </a:lnTo>
                  <a:lnTo>
                    <a:pt x="1402372" y="19812"/>
                  </a:lnTo>
                  <a:lnTo>
                    <a:pt x="1403896" y="21336"/>
                  </a:lnTo>
                  <a:lnTo>
                    <a:pt x="1403896" y="24384"/>
                  </a:lnTo>
                  <a:lnTo>
                    <a:pt x="1403896" y="30480"/>
                  </a:lnTo>
                  <a:lnTo>
                    <a:pt x="1403896" y="36576"/>
                  </a:lnTo>
                  <a:lnTo>
                    <a:pt x="1400848" y="39624"/>
                  </a:lnTo>
                  <a:lnTo>
                    <a:pt x="1396276" y="39624"/>
                  </a:lnTo>
                  <a:lnTo>
                    <a:pt x="1394752" y="38100"/>
                  </a:lnTo>
                  <a:lnTo>
                    <a:pt x="1394752" y="33528"/>
                  </a:lnTo>
                  <a:lnTo>
                    <a:pt x="1396276" y="30480"/>
                  </a:lnTo>
                  <a:lnTo>
                    <a:pt x="1403896" y="30480"/>
                  </a:lnTo>
                  <a:lnTo>
                    <a:pt x="1403896" y="24384"/>
                  </a:lnTo>
                  <a:lnTo>
                    <a:pt x="1391691" y="25908"/>
                  </a:lnTo>
                  <a:lnTo>
                    <a:pt x="1385595" y="30480"/>
                  </a:lnTo>
                  <a:lnTo>
                    <a:pt x="1385595" y="42672"/>
                  </a:lnTo>
                  <a:lnTo>
                    <a:pt x="1390167" y="45720"/>
                  </a:lnTo>
                  <a:lnTo>
                    <a:pt x="1399324" y="45720"/>
                  </a:lnTo>
                  <a:lnTo>
                    <a:pt x="1402372" y="44196"/>
                  </a:lnTo>
                  <a:lnTo>
                    <a:pt x="1405420" y="41148"/>
                  </a:lnTo>
                  <a:lnTo>
                    <a:pt x="1405420" y="45720"/>
                  </a:lnTo>
                  <a:lnTo>
                    <a:pt x="1413129" y="45720"/>
                  </a:lnTo>
                  <a:lnTo>
                    <a:pt x="1413129" y="41148"/>
                  </a:lnTo>
                  <a:lnTo>
                    <a:pt x="1413129" y="39624"/>
                  </a:lnTo>
                  <a:lnTo>
                    <a:pt x="1413129" y="30480"/>
                  </a:lnTo>
                  <a:lnTo>
                    <a:pt x="1413129" y="19812"/>
                  </a:lnTo>
                  <a:lnTo>
                    <a:pt x="1413129" y="16764"/>
                  </a:lnTo>
                  <a:close/>
                </a:path>
                <a:path w="2360930" h="58419">
                  <a:moveTo>
                    <a:pt x="1449806" y="16764"/>
                  </a:moveTo>
                  <a:lnTo>
                    <a:pt x="1446758" y="12192"/>
                  </a:lnTo>
                  <a:lnTo>
                    <a:pt x="1434465" y="12192"/>
                  </a:lnTo>
                  <a:lnTo>
                    <a:pt x="1428369" y="18288"/>
                  </a:lnTo>
                  <a:lnTo>
                    <a:pt x="1428369" y="13716"/>
                  </a:lnTo>
                  <a:lnTo>
                    <a:pt x="1420749" y="13716"/>
                  </a:lnTo>
                  <a:lnTo>
                    <a:pt x="1420749" y="45720"/>
                  </a:lnTo>
                  <a:lnTo>
                    <a:pt x="1429893" y="45720"/>
                  </a:lnTo>
                  <a:lnTo>
                    <a:pt x="1429893" y="22860"/>
                  </a:lnTo>
                  <a:lnTo>
                    <a:pt x="1432941" y="19812"/>
                  </a:lnTo>
                  <a:lnTo>
                    <a:pt x="1439037" y="19812"/>
                  </a:lnTo>
                  <a:lnTo>
                    <a:pt x="1440561" y="21336"/>
                  </a:lnTo>
                  <a:lnTo>
                    <a:pt x="1440561" y="45720"/>
                  </a:lnTo>
                  <a:lnTo>
                    <a:pt x="1449806" y="45720"/>
                  </a:lnTo>
                  <a:lnTo>
                    <a:pt x="1449806" y="19812"/>
                  </a:lnTo>
                  <a:lnTo>
                    <a:pt x="1449806" y="18288"/>
                  </a:lnTo>
                  <a:lnTo>
                    <a:pt x="1449806" y="16764"/>
                  </a:lnTo>
                  <a:close/>
                </a:path>
                <a:path w="2360930" h="58419">
                  <a:moveTo>
                    <a:pt x="1484858" y="13716"/>
                  </a:moveTo>
                  <a:lnTo>
                    <a:pt x="1477137" y="13716"/>
                  </a:lnTo>
                  <a:lnTo>
                    <a:pt x="1472565" y="27432"/>
                  </a:lnTo>
                  <a:lnTo>
                    <a:pt x="1471041" y="30480"/>
                  </a:lnTo>
                  <a:lnTo>
                    <a:pt x="1471041" y="33528"/>
                  </a:lnTo>
                  <a:lnTo>
                    <a:pt x="1469517" y="36576"/>
                  </a:lnTo>
                  <a:lnTo>
                    <a:pt x="1469517" y="33528"/>
                  </a:lnTo>
                  <a:lnTo>
                    <a:pt x="1467993" y="30480"/>
                  </a:lnTo>
                  <a:lnTo>
                    <a:pt x="1467993" y="27432"/>
                  </a:lnTo>
                  <a:lnTo>
                    <a:pt x="1461897" y="13716"/>
                  </a:lnTo>
                  <a:lnTo>
                    <a:pt x="1454277" y="13716"/>
                  </a:lnTo>
                  <a:lnTo>
                    <a:pt x="1466469" y="44196"/>
                  </a:lnTo>
                  <a:lnTo>
                    <a:pt x="1464945" y="45720"/>
                  </a:lnTo>
                  <a:lnTo>
                    <a:pt x="1464945" y="48768"/>
                  </a:lnTo>
                  <a:lnTo>
                    <a:pt x="1463421" y="51816"/>
                  </a:lnTo>
                  <a:lnTo>
                    <a:pt x="1457325" y="51816"/>
                  </a:lnTo>
                  <a:lnTo>
                    <a:pt x="1457325" y="50292"/>
                  </a:lnTo>
                  <a:lnTo>
                    <a:pt x="1455801" y="57912"/>
                  </a:lnTo>
                  <a:lnTo>
                    <a:pt x="1467993" y="57912"/>
                  </a:lnTo>
                  <a:lnTo>
                    <a:pt x="1471041" y="53340"/>
                  </a:lnTo>
                  <a:lnTo>
                    <a:pt x="1471650" y="51816"/>
                  </a:lnTo>
                  <a:lnTo>
                    <a:pt x="1474089" y="45720"/>
                  </a:lnTo>
                  <a:lnTo>
                    <a:pt x="1477162" y="36576"/>
                  </a:lnTo>
                  <a:lnTo>
                    <a:pt x="1484858" y="13716"/>
                  </a:lnTo>
                  <a:close/>
                </a:path>
                <a:path w="2360930" h="58419">
                  <a:moveTo>
                    <a:pt x="2153221" y="13716"/>
                  </a:moveTo>
                  <a:lnTo>
                    <a:pt x="2147125" y="13716"/>
                  </a:lnTo>
                  <a:lnTo>
                    <a:pt x="2145512" y="16764"/>
                  </a:lnTo>
                  <a:lnTo>
                    <a:pt x="2145512" y="21336"/>
                  </a:lnTo>
                  <a:lnTo>
                    <a:pt x="2145512" y="36576"/>
                  </a:lnTo>
                  <a:lnTo>
                    <a:pt x="2142452" y="38100"/>
                  </a:lnTo>
                  <a:lnTo>
                    <a:pt x="2140928" y="39624"/>
                  </a:lnTo>
                  <a:lnTo>
                    <a:pt x="2134832" y="39624"/>
                  </a:lnTo>
                  <a:lnTo>
                    <a:pt x="2131784" y="36576"/>
                  </a:lnTo>
                  <a:lnTo>
                    <a:pt x="2131784" y="22860"/>
                  </a:lnTo>
                  <a:lnTo>
                    <a:pt x="2134832" y="19812"/>
                  </a:lnTo>
                  <a:lnTo>
                    <a:pt x="2142452" y="19812"/>
                  </a:lnTo>
                  <a:lnTo>
                    <a:pt x="2145512" y="21336"/>
                  </a:lnTo>
                  <a:lnTo>
                    <a:pt x="2145512" y="16764"/>
                  </a:lnTo>
                  <a:lnTo>
                    <a:pt x="2140928" y="12192"/>
                  </a:lnTo>
                  <a:lnTo>
                    <a:pt x="2130260" y="12192"/>
                  </a:lnTo>
                  <a:lnTo>
                    <a:pt x="2124164" y="18288"/>
                  </a:lnTo>
                  <a:lnTo>
                    <a:pt x="2124164" y="39624"/>
                  </a:lnTo>
                  <a:lnTo>
                    <a:pt x="2128736" y="45720"/>
                  </a:lnTo>
                  <a:lnTo>
                    <a:pt x="2139404" y="45720"/>
                  </a:lnTo>
                  <a:lnTo>
                    <a:pt x="2145512" y="42672"/>
                  </a:lnTo>
                  <a:lnTo>
                    <a:pt x="2145512" y="57912"/>
                  </a:lnTo>
                  <a:lnTo>
                    <a:pt x="2153221" y="57912"/>
                  </a:lnTo>
                  <a:lnTo>
                    <a:pt x="2153221" y="42672"/>
                  </a:lnTo>
                  <a:lnTo>
                    <a:pt x="2153221" y="39624"/>
                  </a:lnTo>
                  <a:lnTo>
                    <a:pt x="2153221" y="19812"/>
                  </a:lnTo>
                  <a:lnTo>
                    <a:pt x="2153221" y="16764"/>
                  </a:lnTo>
                  <a:lnTo>
                    <a:pt x="2153221" y="13716"/>
                  </a:lnTo>
                  <a:close/>
                </a:path>
                <a:path w="2360930" h="58419">
                  <a:moveTo>
                    <a:pt x="2189899" y="13716"/>
                  </a:moveTo>
                  <a:lnTo>
                    <a:pt x="2180653" y="13716"/>
                  </a:lnTo>
                  <a:lnTo>
                    <a:pt x="2180653" y="35052"/>
                  </a:lnTo>
                  <a:lnTo>
                    <a:pt x="2179129" y="38100"/>
                  </a:lnTo>
                  <a:lnTo>
                    <a:pt x="2171509" y="38100"/>
                  </a:lnTo>
                  <a:lnTo>
                    <a:pt x="2169985" y="36576"/>
                  </a:lnTo>
                  <a:lnTo>
                    <a:pt x="2169985" y="13716"/>
                  </a:lnTo>
                  <a:lnTo>
                    <a:pt x="2162365" y="13716"/>
                  </a:lnTo>
                  <a:lnTo>
                    <a:pt x="2162365" y="41148"/>
                  </a:lnTo>
                  <a:lnTo>
                    <a:pt x="2165413" y="45720"/>
                  </a:lnTo>
                  <a:lnTo>
                    <a:pt x="2176081" y="45720"/>
                  </a:lnTo>
                  <a:lnTo>
                    <a:pt x="2179129" y="44196"/>
                  </a:lnTo>
                  <a:lnTo>
                    <a:pt x="2182177" y="41148"/>
                  </a:lnTo>
                  <a:lnTo>
                    <a:pt x="2182177" y="45720"/>
                  </a:lnTo>
                  <a:lnTo>
                    <a:pt x="2189899" y="45720"/>
                  </a:lnTo>
                  <a:lnTo>
                    <a:pt x="2189899" y="41148"/>
                  </a:lnTo>
                  <a:lnTo>
                    <a:pt x="2189899" y="38100"/>
                  </a:lnTo>
                  <a:lnTo>
                    <a:pt x="2189899" y="13716"/>
                  </a:lnTo>
                  <a:close/>
                </a:path>
                <a:path w="2360930" h="58419">
                  <a:moveTo>
                    <a:pt x="2223325" y="18186"/>
                  </a:moveTo>
                  <a:lnTo>
                    <a:pt x="2218753" y="13614"/>
                  </a:lnTo>
                  <a:lnTo>
                    <a:pt x="2206561" y="13614"/>
                  </a:lnTo>
                  <a:lnTo>
                    <a:pt x="2197417" y="16662"/>
                  </a:lnTo>
                  <a:lnTo>
                    <a:pt x="2200465" y="22758"/>
                  </a:lnTo>
                  <a:lnTo>
                    <a:pt x="2206561" y="19710"/>
                  </a:lnTo>
                  <a:lnTo>
                    <a:pt x="2212657" y="19710"/>
                  </a:lnTo>
                  <a:lnTo>
                    <a:pt x="2214181" y="22758"/>
                  </a:lnTo>
                  <a:lnTo>
                    <a:pt x="2214181" y="25806"/>
                  </a:lnTo>
                  <a:lnTo>
                    <a:pt x="2214181" y="30378"/>
                  </a:lnTo>
                  <a:lnTo>
                    <a:pt x="2214181" y="36474"/>
                  </a:lnTo>
                  <a:lnTo>
                    <a:pt x="2211133" y="39522"/>
                  </a:lnTo>
                  <a:lnTo>
                    <a:pt x="2205037" y="39522"/>
                  </a:lnTo>
                  <a:lnTo>
                    <a:pt x="2205037" y="33426"/>
                  </a:lnTo>
                  <a:lnTo>
                    <a:pt x="2206561" y="31902"/>
                  </a:lnTo>
                  <a:lnTo>
                    <a:pt x="2214181" y="30378"/>
                  </a:lnTo>
                  <a:lnTo>
                    <a:pt x="2214181" y="25806"/>
                  </a:lnTo>
                  <a:lnTo>
                    <a:pt x="2201989" y="27330"/>
                  </a:lnTo>
                  <a:lnTo>
                    <a:pt x="2195893" y="30378"/>
                  </a:lnTo>
                  <a:lnTo>
                    <a:pt x="2195893" y="42570"/>
                  </a:lnTo>
                  <a:lnTo>
                    <a:pt x="2200465" y="45720"/>
                  </a:lnTo>
                  <a:lnTo>
                    <a:pt x="2209609" y="45720"/>
                  </a:lnTo>
                  <a:lnTo>
                    <a:pt x="2212657" y="44196"/>
                  </a:lnTo>
                  <a:lnTo>
                    <a:pt x="2215705" y="42570"/>
                  </a:lnTo>
                  <a:lnTo>
                    <a:pt x="2215705" y="45720"/>
                  </a:lnTo>
                  <a:lnTo>
                    <a:pt x="2223325" y="45720"/>
                  </a:lnTo>
                  <a:lnTo>
                    <a:pt x="2223325" y="42570"/>
                  </a:lnTo>
                  <a:lnTo>
                    <a:pt x="2223325" y="39522"/>
                  </a:lnTo>
                  <a:lnTo>
                    <a:pt x="2223325" y="30378"/>
                  </a:lnTo>
                  <a:lnTo>
                    <a:pt x="2223325" y="19710"/>
                  </a:lnTo>
                  <a:lnTo>
                    <a:pt x="2223325" y="18186"/>
                  </a:lnTo>
                  <a:close/>
                </a:path>
                <a:path w="2360930" h="58419">
                  <a:moveTo>
                    <a:pt x="2260003" y="16662"/>
                  </a:moveTo>
                  <a:lnTo>
                    <a:pt x="2256955" y="12090"/>
                  </a:lnTo>
                  <a:lnTo>
                    <a:pt x="2244763" y="12090"/>
                  </a:lnTo>
                  <a:lnTo>
                    <a:pt x="2238667" y="18186"/>
                  </a:lnTo>
                  <a:lnTo>
                    <a:pt x="2238667" y="13614"/>
                  </a:lnTo>
                  <a:lnTo>
                    <a:pt x="2231047" y="13614"/>
                  </a:lnTo>
                  <a:lnTo>
                    <a:pt x="2231047" y="45720"/>
                  </a:lnTo>
                  <a:lnTo>
                    <a:pt x="2240191" y="45720"/>
                  </a:lnTo>
                  <a:lnTo>
                    <a:pt x="2240191" y="22758"/>
                  </a:lnTo>
                  <a:lnTo>
                    <a:pt x="2241715" y="21234"/>
                  </a:lnTo>
                  <a:lnTo>
                    <a:pt x="2244763" y="19710"/>
                  </a:lnTo>
                  <a:lnTo>
                    <a:pt x="2249335" y="19710"/>
                  </a:lnTo>
                  <a:lnTo>
                    <a:pt x="2250859" y="21234"/>
                  </a:lnTo>
                  <a:lnTo>
                    <a:pt x="2250859" y="45720"/>
                  </a:lnTo>
                  <a:lnTo>
                    <a:pt x="2260003" y="45720"/>
                  </a:lnTo>
                  <a:lnTo>
                    <a:pt x="2260003" y="19710"/>
                  </a:lnTo>
                  <a:lnTo>
                    <a:pt x="2260003" y="18186"/>
                  </a:lnTo>
                  <a:lnTo>
                    <a:pt x="2260003" y="16662"/>
                  </a:lnTo>
                  <a:close/>
                </a:path>
                <a:path w="2360930" h="58419">
                  <a:moveTo>
                    <a:pt x="2285898" y="13716"/>
                  </a:moveTo>
                  <a:lnTo>
                    <a:pt x="2278278" y="13716"/>
                  </a:lnTo>
                  <a:lnTo>
                    <a:pt x="2278278" y="4572"/>
                  </a:lnTo>
                  <a:lnTo>
                    <a:pt x="2270658" y="4572"/>
                  </a:lnTo>
                  <a:lnTo>
                    <a:pt x="2269134" y="13716"/>
                  </a:lnTo>
                  <a:lnTo>
                    <a:pt x="2264562" y="13716"/>
                  </a:lnTo>
                  <a:lnTo>
                    <a:pt x="2264562" y="19812"/>
                  </a:lnTo>
                  <a:lnTo>
                    <a:pt x="2269134" y="19812"/>
                  </a:lnTo>
                  <a:lnTo>
                    <a:pt x="2269134" y="41148"/>
                  </a:lnTo>
                  <a:lnTo>
                    <a:pt x="2272182" y="45720"/>
                  </a:lnTo>
                  <a:lnTo>
                    <a:pt x="2279802" y="45720"/>
                  </a:lnTo>
                  <a:lnTo>
                    <a:pt x="2284374" y="45720"/>
                  </a:lnTo>
                  <a:lnTo>
                    <a:pt x="2285898" y="44196"/>
                  </a:lnTo>
                  <a:lnTo>
                    <a:pt x="2284374" y="38100"/>
                  </a:lnTo>
                  <a:lnTo>
                    <a:pt x="2284374" y="39624"/>
                  </a:lnTo>
                  <a:lnTo>
                    <a:pt x="2279802" y="39624"/>
                  </a:lnTo>
                  <a:lnTo>
                    <a:pt x="2278278" y="38100"/>
                  </a:lnTo>
                  <a:lnTo>
                    <a:pt x="2278278" y="19812"/>
                  </a:lnTo>
                  <a:lnTo>
                    <a:pt x="2285898" y="19812"/>
                  </a:lnTo>
                  <a:lnTo>
                    <a:pt x="2285898" y="13716"/>
                  </a:lnTo>
                  <a:close/>
                </a:path>
                <a:path w="2360930" h="58419">
                  <a:moveTo>
                    <a:pt x="2299716" y="13716"/>
                  </a:moveTo>
                  <a:lnTo>
                    <a:pt x="2292007" y="13716"/>
                  </a:lnTo>
                  <a:lnTo>
                    <a:pt x="2292007" y="45720"/>
                  </a:lnTo>
                  <a:lnTo>
                    <a:pt x="2299716" y="45720"/>
                  </a:lnTo>
                  <a:lnTo>
                    <a:pt x="2299716" y="13716"/>
                  </a:lnTo>
                  <a:close/>
                </a:path>
                <a:path w="2360930" h="58419">
                  <a:moveTo>
                    <a:pt x="2301240" y="1524"/>
                  </a:moveTo>
                  <a:lnTo>
                    <a:pt x="2299716" y="0"/>
                  </a:lnTo>
                  <a:lnTo>
                    <a:pt x="2293531" y="0"/>
                  </a:lnTo>
                  <a:lnTo>
                    <a:pt x="2290470" y="1524"/>
                  </a:lnTo>
                  <a:lnTo>
                    <a:pt x="2290470" y="6096"/>
                  </a:lnTo>
                  <a:lnTo>
                    <a:pt x="2293531" y="7620"/>
                  </a:lnTo>
                  <a:lnTo>
                    <a:pt x="2299716" y="7620"/>
                  </a:lnTo>
                  <a:lnTo>
                    <a:pt x="2301240" y="6096"/>
                  </a:lnTo>
                  <a:lnTo>
                    <a:pt x="2301240" y="1524"/>
                  </a:lnTo>
                  <a:close/>
                </a:path>
                <a:path w="2360930" h="58419">
                  <a:moveTo>
                    <a:pt x="2327148" y="13716"/>
                  </a:moveTo>
                  <a:lnTo>
                    <a:pt x="2318004" y="13716"/>
                  </a:lnTo>
                  <a:lnTo>
                    <a:pt x="2318004" y="4572"/>
                  </a:lnTo>
                  <a:lnTo>
                    <a:pt x="2311908" y="4572"/>
                  </a:lnTo>
                  <a:lnTo>
                    <a:pt x="2310384" y="13716"/>
                  </a:lnTo>
                  <a:lnTo>
                    <a:pt x="2305812" y="13716"/>
                  </a:lnTo>
                  <a:lnTo>
                    <a:pt x="2305812" y="19812"/>
                  </a:lnTo>
                  <a:lnTo>
                    <a:pt x="2310384" y="19812"/>
                  </a:lnTo>
                  <a:lnTo>
                    <a:pt x="2310384" y="41148"/>
                  </a:lnTo>
                  <a:lnTo>
                    <a:pt x="2313432" y="45720"/>
                  </a:lnTo>
                  <a:lnTo>
                    <a:pt x="2321052" y="45720"/>
                  </a:lnTo>
                  <a:lnTo>
                    <a:pt x="2325624" y="45720"/>
                  </a:lnTo>
                  <a:lnTo>
                    <a:pt x="2327148" y="44196"/>
                  </a:lnTo>
                  <a:lnTo>
                    <a:pt x="2325624" y="38100"/>
                  </a:lnTo>
                  <a:lnTo>
                    <a:pt x="2325624" y="39624"/>
                  </a:lnTo>
                  <a:lnTo>
                    <a:pt x="2319528" y="39624"/>
                  </a:lnTo>
                  <a:lnTo>
                    <a:pt x="2318004" y="38100"/>
                  </a:lnTo>
                  <a:lnTo>
                    <a:pt x="2318004" y="19812"/>
                  </a:lnTo>
                  <a:lnTo>
                    <a:pt x="2327148" y="19812"/>
                  </a:lnTo>
                  <a:lnTo>
                    <a:pt x="2327148" y="13716"/>
                  </a:lnTo>
                  <a:close/>
                </a:path>
                <a:path w="2360930" h="58419">
                  <a:moveTo>
                    <a:pt x="2360676" y="13716"/>
                  </a:moveTo>
                  <a:lnTo>
                    <a:pt x="2351532" y="13716"/>
                  </a:lnTo>
                  <a:lnTo>
                    <a:pt x="2348484" y="27432"/>
                  </a:lnTo>
                  <a:lnTo>
                    <a:pt x="2346960" y="30480"/>
                  </a:lnTo>
                  <a:lnTo>
                    <a:pt x="2346960" y="33528"/>
                  </a:lnTo>
                  <a:lnTo>
                    <a:pt x="2345436" y="36576"/>
                  </a:lnTo>
                  <a:lnTo>
                    <a:pt x="2343912" y="33528"/>
                  </a:lnTo>
                  <a:lnTo>
                    <a:pt x="2343912" y="30480"/>
                  </a:lnTo>
                  <a:lnTo>
                    <a:pt x="2342388" y="27432"/>
                  </a:lnTo>
                  <a:lnTo>
                    <a:pt x="2337816" y="13716"/>
                  </a:lnTo>
                  <a:lnTo>
                    <a:pt x="2328672" y="13716"/>
                  </a:lnTo>
                  <a:lnTo>
                    <a:pt x="2340864" y="44196"/>
                  </a:lnTo>
                  <a:lnTo>
                    <a:pt x="2340864" y="48768"/>
                  </a:lnTo>
                  <a:lnTo>
                    <a:pt x="2337816" y="51816"/>
                  </a:lnTo>
                  <a:lnTo>
                    <a:pt x="2333244" y="51816"/>
                  </a:lnTo>
                  <a:lnTo>
                    <a:pt x="2333244" y="50292"/>
                  </a:lnTo>
                  <a:lnTo>
                    <a:pt x="2331720" y="57912"/>
                  </a:lnTo>
                  <a:lnTo>
                    <a:pt x="2342388" y="57912"/>
                  </a:lnTo>
                  <a:lnTo>
                    <a:pt x="2346960" y="53340"/>
                  </a:lnTo>
                  <a:lnTo>
                    <a:pt x="2347264" y="51816"/>
                  </a:lnTo>
                  <a:lnTo>
                    <a:pt x="2348484" y="45720"/>
                  </a:lnTo>
                  <a:lnTo>
                    <a:pt x="2351963" y="36576"/>
                  </a:lnTo>
                  <a:lnTo>
                    <a:pt x="2360676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9" name="object 44"/>
            <p:cNvSpPr/>
            <p:nvPr/>
          </p:nvSpPr>
          <p:spPr>
            <a:xfrm>
              <a:off x="3371531" y="2519295"/>
              <a:ext cx="2245947" cy="2344635"/>
            </a:xfrm>
            <a:custGeom>
              <a:avLst/>
              <a:gdLst/>
              <a:ahLst/>
              <a:cxnLst/>
              <a:rect l="l" t="t" r="r" b="b"/>
              <a:pathLst>
                <a:path w="1791970" h="1870710">
                  <a:moveTo>
                    <a:pt x="0" y="0"/>
                  </a:moveTo>
                  <a:lnTo>
                    <a:pt x="0" y="1870233"/>
                  </a:lnTo>
                </a:path>
                <a:path w="1791970" h="1870710">
                  <a:moveTo>
                    <a:pt x="733996" y="0"/>
                  </a:moveTo>
                  <a:lnTo>
                    <a:pt x="733996" y="157162"/>
                  </a:lnTo>
                </a:path>
                <a:path w="1791970" h="1870710">
                  <a:moveTo>
                    <a:pt x="93059" y="1524"/>
                  </a:moveTo>
                  <a:lnTo>
                    <a:pt x="93059" y="158686"/>
                  </a:lnTo>
                </a:path>
                <a:path w="1791970" h="1870710">
                  <a:moveTo>
                    <a:pt x="1791462" y="0"/>
                  </a:moveTo>
                  <a:lnTo>
                    <a:pt x="1791462" y="157162"/>
                  </a:lnTo>
                </a:path>
                <a:path w="1791970" h="1870710">
                  <a:moveTo>
                    <a:pt x="735520" y="311181"/>
                  </a:moveTo>
                  <a:lnTo>
                    <a:pt x="735520" y="939736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0" name="object 45"/>
            <p:cNvSpPr/>
            <p:nvPr/>
          </p:nvSpPr>
          <p:spPr>
            <a:xfrm>
              <a:off x="3488289" y="2909312"/>
              <a:ext cx="0" cy="787912"/>
            </a:xfrm>
            <a:custGeom>
              <a:avLst/>
              <a:gdLst/>
              <a:ahLst/>
              <a:cxnLst/>
              <a:rect l="l" t="t" r="r" b="b"/>
              <a:pathLst>
                <a:path h="628650">
                  <a:moveTo>
                    <a:pt x="0" y="0"/>
                  </a:moveTo>
                  <a:lnTo>
                    <a:pt x="0" y="628554"/>
                  </a:lnTo>
                </a:path>
              </a:pathLst>
            </a:custGeom>
            <a:ln w="5910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1" name="object 46"/>
            <p:cNvSpPr/>
            <p:nvPr/>
          </p:nvSpPr>
          <p:spPr>
            <a:xfrm>
              <a:off x="3488166" y="2909312"/>
              <a:ext cx="2131342" cy="1960230"/>
            </a:xfrm>
            <a:custGeom>
              <a:avLst/>
              <a:gdLst/>
              <a:ahLst/>
              <a:cxnLst/>
              <a:rect l="l" t="t" r="r" b="b"/>
              <a:pathLst>
                <a:path w="1700530" h="1564004">
                  <a:moveTo>
                    <a:pt x="1699926" y="0"/>
                  </a:moveTo>
                  <a:lnTo>
                    <a:pt x="1699926" y="625506"/>
                  </a:lnTo>
                </a:path>
                <a:path w="1700530" h="1564004">
                  <a:moveTo>
                    <a:pt x="639413" y="935164"/>
                  </a:moveTo>
                  <a:lnTo>
                    <a:pt x="639413" y="1563624"/>
                  </a:lnTo>
                </a:path>
                <a:path w="1700530" h="1564004">
                  <a:moveTo>
                    <a:pt x="0" y="935164"/>
                  </a:moveTo>
                  <a:lnTo>
                    <a:pt x="0" y="1563624"/>
                  </a:lnTo>
                </a:path>
                <a:path w="1700530" h="1564004">
                  <a:moveTo>
                    <a:pt x="1699926" y="935164"/>
                  </a:moveTo>
                  <a:lnTo>
                    <a:pt x="1699926" y="1563624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42" name="object 4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490315" y="2717944"/>
              <a:ext cx="2903335" cy="196739"/>
            </a:xfrm>
            <a:prstGeom prst="rect">
              <a:avLst/>
            </a:prstGeom>
          </p:spPr>
        </p:pic>
        <p:pic>
          <p:nvPicPr>
            <p:cNvPr id="43" name="object 4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490315" y="3695910"/>
              <a:ext cx="2903335" cy="196739"/>
            </a:xfrm>
            <a:prstGeom prst="rect">
              <a:avLst/>
            </a:prstGeom>
          </p:spPr>
        </p:pic>
        <p:pic>
          <p:nvPicPr>
            <p:cNvPr id="44" name="object 4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73800" y="2717944"/>
              <a:ext cx="118424" cy="2145031"/>
            </a:xfrm>
            <a:prstGeom prst="rect">
              <a:avLst/>
            </a:prstGeom>
          </p:spPr>
        </p:pic>
        <p:pic>
          <p:nvPicPr>
            <p:cNvPr id="45" name="object 5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90315" y="3890740"/>
              <a:ext cx="2903335" cy="198648"/>
            </a:xfrm>
            <a:prstGeom prst="rect">
              <a:avLst/>
            </a:prstGeom>
          </p:spPr>
        </p:pic>
        <p:pic>
          <p:nvPicPr>
            <p:cNvPr id="46" name="object 5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522667" y="2790767"/>
              <a:ext cx="1836074" cy="74613"/>
            </a:xfrm>
            <a:prstGeom prst="rect">
              <a:avLst/>
            </a:prstGeom>
          </p:spPr>
        </p:pic>
        <p:pic>
          <p:nvPicPr>
            <p:cNvPr id="47" name="object 5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522667" y="3769807"/>
              <a:ext cx="1051862" cy="72583"/>
            </a:xfrm>
            <a:prstGeom prst="rect">
              <a:avLst/>
            </a:prstGeom>
          </p:spPr>
        </p:pic>
        <p:sp>
          <p:nvSpPr>
            <p:cNvPr id="49" name="object 53"/>
            <p:cNvSpPr/>
            <p:nvPr/>
          </p:nvSpPr>
          <p:spPr>
            <a:xfrm>
              <a:off x="3154140" y="2511655"/>
              <a:ext cx="3245561" cy="13530"/>
            </a:xfrm>
            <a:custGeom>
              <a:avLst/>
              <a:gdLst/>
              <a:ahLst/>
              <a:cxnLst/>
              <a:rect l="l" t="t" r="r" b="b"/>
              <a:pathLst>
                <a:path w="2589529" h="10794">
                  <a:moveTo>
                    <a:pt x="2589276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2589276" y="0"/>
                  </a:lnTo>
                  <a:lnTo>
                    <a:pt x="2589276" y="10667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0" name="object 54"/>
            <p:cNvSpPr/>
            <p:nvPr/>
          </p:nvSpPr>
          <p:spPr>
            <a:xfrm>
              <a:off x="3156050" y="4901177"/>
              <a:ext cx="3239990" cy="197376"/>
            </a:xfrm>
            <a:custGeom>
              <a:avLst/>
              <a:gdLst/>
              <a:ahLst/>
              <a:cxnLst/>
              <a:rect l="l" t="t" r="r" b="b"/>
              <a:pathLst>
                <a:path w="2585085" h="157479">
                  <a:moveTo>
                    <a:pt x="2584704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156972"/>
                  </a:lnTo>
                  <a:close/>
                </a:path>
              </a:pathLst>
            </a:custGeom>
            <a:solidFill>
              <a:srgbClr val="FFF0D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1" name="object 55"/>
            <p:cNvSpPr/>
            <p:nvPr/>
          </p:nvSpPr>
          <p:spPr>
            <a:xfrm>
              <a:off x="3155452" y="4901536"/>
              <a:ext cx="3239990" cy="195784"/>
            </a:xfrm>
            <a:custGeom>
              <a:avLst/>
              <a:gdLst/>
              <a:ahLst/>
              <a:cxnLst/>
              <a:rect l="l" t="t" r="r" b="b"/>
              <a:pathLst>
                <a:path w="2585085" h="156210">
                  <a:moveTo>
                    <a:pt x="0" y="0"/>
                  </a:moveTo>
                  <a:lnTo>
                    <a:pt x="2584989" y="0"/>
                  </a:lnTo>
                  <a:lnTo>
                    <a:pt x="258498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EFDAC3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2" name="object 56"/>
            <p:cNvSpPr/>
            <p:nvPr/>
          </p:nvSpPr>
          <p:spPr>
            <a:xfrm>
              <a:off x="3629624" y="4962778"/>
              <a:ext cx="2717899" cy="67649"/>
            </a:xfrm>
            <a:custGeom>
              <a:avLst/>
              <a:gdLst/>
              <a:ahLst/>
              <a:cxnLst/>
              <a:rect l="l" t="t" r="r" b="b"/>
              <a:pathLst>
                <a:path w="2168525" h="53975">
                  <a:moveTo>
                    <a:pt x="27520" y="16865"/>
                  </a:moveTo>
                  <a:lnTo>
                    <a:pt x="22948" y="12293"/>
                  </a:lnTo>
                  <a:lnTo>
                    <a:pt x="21424" y="12293"/>
                  </a:lnTo>
                  <a:lnTo>
                    <a:pt x="21424" y="19913"/>
                  </a:lnTo>
                  <a:lnTo>
                    <a:pt x="21424" y="24485"/>
                  </a:lnTo>
                  <a:lnTo>
                    <a:pt x="18376" y="26009"/>
                  </a:lnTo>
                  <a:lnTo>
                    <a:pt x="12192" y="26009"/>
                  </a:lnTo>
                  <a:lnTo>
                    <a:pt x="9144" y="24485"/>
                  </a:lnTo>
                  <a:lnTo>
                    <a:pt x="9144" y="19913"/>
                  </a:lnTo>
                  <a:lnTo>
                    <a:pt x="12192" y="18389"/>
                  </a:lnTo>
                  <a:lnTo>
                    <a:pt x="18376" y="18389"/>
                  </a:lnTo>
                  <a:lnTo>
                    <a:pt x="21424" y="19913"/>
                  </a:lnTo>
                  <a:lnTo>
                    <a:pt x="21424" y="12293"/>
                  </a:lnTo>
                  <a:lnTo>
                    <a:pt x="7620" y="12293"/>
                  </a:lnTo>
                  <a:lnTo>
                    <a:pt x="3048" y="16865"/>
                  </a:lnTo>
                  <a:lnTo>
                    <a:pt x="3048" y="27533"/>
                  </a:lnTo>
                  <a:lnTo>
                    <a:pt x="7620" y="30581"/>
                  </a:lnTo>
                  <a:lnTo>
                    <a:pt x="22948" y="30581"/>
                  </a:lnTo>
                  <a:lnTo>
                    <a:pt x="27520" y="27533"/>
                  </a:lnTo>
                  <a:lnTo>
                    <a:pt x="27520" y="26009"/>
                  </a:lnTo>
                  <a:lnTo>
                    <a:pt x="27520" y="18389"/>
                  </a:lnTo>
                  <a:lnTo>
                    <a:pt x="27520" y="16865"/>
                  </a:lnTo>
                  <a:close/>
                </a:path>
                <a:path w="2168525" h="53975">
                  <a:moveTo>
                    <a:pt x="30581" y="4572"/>
                  </a:moveTo>
                  <a:lnTo>
                    <a:pt x="18376" y="4572"/>
                  </a:lnTo>
                  <a:lnTo>
                    <a:pt x="18376" y="0"/>
                  </a:lnTo>
                  <a:lnTo>
                    <a:pt x="10668" y="0"/>
                  </a:lnTo>
                  <a:lnTo>
                    <a:pt x="10668" y="4572"/>
                  </a:lnTo>
                  <a:lnTo>
                    <a:pt x="0" y="4572"/>
                  </a:lnTo>
                  <a:lnTo>
                    <a:pt x="0" y="10769"/>
                  </a:lnTo>
                  <a:lnTo>
                    <a:pt x="30581" y="10769"/>
                  </a:lnTo>
                  <a:lnTo>
                    <a:pt x="30581" y="4572"/>
                  </a:lnTo>
                  <a:close/>
                </a:path>
                <a:path w="2168525" h="53975">
                  <a:moveTo>
                    <a:pt x="41249" y="33629"/>
                  </a:moveTo>
                  <a:lnTo>
                    <a:pt x="33629" y="33629"/>
                  </a:lnTo>
                  <a:lnTo>
                    <a:pt x="33629" y="36677"/>
                  </a:lnTo>
                  <a:lnTo>
                    <a:pt x="33629" y="42773"/>
                  </a:lnTo>
                  <a:lnTo>
                    <a:pt x="33629" y="45821"/>
                  </a:lnTo>
                  <a:lnTo>
                    <a:pt x="13716" y="45821"/>
                  </a:lnTo>
                  <a:lnTo>
                    <a:pt x="13716" y="42773"/>
                  </a:lnTo>
                  <a:lnTo>
                    <a:pt x="33629" y="42773"/>
                  </a:lnTo>
                  <a:lnTo>
                    <a:pt x="33629" y="36677"/>
                  </a:lnTo>
                  <a:lnTo>
                    <a:pt x="13716" y="36677"/>
                  </a:lnTo>
                  <a:lnTo>
                    <a:pt x="13716" y="33629"/>
                  </a:lnTo>
                  <a:lnTo>
                    <a:pt x="7620" y="33629"/>
                  </a:lnTo>
                  <a:lnTo>
                    <a:pt x="7620" y="51917"/>
                  </a:lnTo>
                  <a:lnTo>
                    <a:pt x="41249" y="51917"/>
                  </a:lnTo>
                  <a:lnTo>
                    <a:pt x="41249" y="45821"/>
                  </a:lnTo>
                  <a:lnTo>
                    <a:pt x="41249" y="42773"/>
                  </a:lnTo>
                  <a:lnTo>
                    <a:pt x="41249" y="36677"/>
                  </a:lnTo>
                  <a:lnTo>
                    <a:pt x="41249" y="33629"/>
                  </a:lnTo>
                  <a:close/>
                </a:path>
                <a:path w="2168525" h="53975">
                  <a:moveTo>
                    <a:pt x="47345" y="13817"/>
                  </a:moveTo>
                  <a:lnTo>
                    <a:pt x="41249" y="13817"/>
                  </a:lnTo>
                  <a:lnTo>
                    <a:pt x="41249" y="0"/>
                  </a:lnTo>
                  <a:lnTo>
                    <a:pt x="33629" y="0"/>
                  </a:lnTo>
                  <a:lnTo>
                    <a:pt x="33629" y="30581"/>
                  </a:lnTo>
                  <a:lnTo>
                    <a:pt x="41249" y="30581"/>
                  </a:lnTo>
                  <a:lnTo>
                    <a:pt x="41249" y="19913"/>
                  </a:lnTo>
                  <a:lnTo>
                    <a:pt x="47345" y="19913"/>
                  </a:lnTo>
                  <a:lnTo>
                    <a:pt x="47345" y="13817"/>
                  </a:lnTo>
                  <a:close/>
                </a:path>
                <a:path w="2168525" h="53975">
                  <a:moveTo>
                    <a:pt x="85534" y="1524"/>
                  </a:moveTo>
                  <a:lnTo>
                    <a:pt x="79438" y="1524"/>
                  </a:lnTo>
                  <a:lnTo>
                    <a:pt x="79438" y="13716"/>
                  </a:lnTo>
                  <a:lnTo>
                    <a:pt x="73342" y="13716"/>
                  </a:lnTo>
                  <a:lnTo>
                    <a:pt x="74866" y="12192"/>
                  </a:lnTo>
                  <a:lnTo>
                    <a:pt x="74866" y="6096"/>
                  </a:lnTo>
                  <a:lnTo>
                    <a:pt x="53530" y="6096"/>
                  </a:lnTo>
                  <a:lnTo>
                    <a:pt x="53530" y="12192"/>
                  </a:lnTo>
                  <a:lnTo>
                    <a:pt x="67246" y="12192"/>
                  </a:lnTo>
                  <a:lnTo>
                    <a:pt x="65506" y="19646"/>
                  </a:lnTo>
                  <a:lnTo>
                    <a:pt x="62471" y="26111"/>
                  </a:lnTo>
                  <a:lnTo>
                    <a:pt x="57988" y="31699"/>
                  </a:lnTo>
                  <a:lnTo>
                    <a:pt x="51904" y="36588"/>
                  </a:lnTo>
                  <a:lnTo>
                    <a:pt x="55054" y="42684"/>
                  </a:lnTo>
                  <a:lnTo>
                    <a:pt x="61988" y="37820"/>
                  </a:lnTo>
                  <a:lnTo>
                    <a:pt x="67056" y="32397"/>
                  </a:lnTo>
                  <a:lnTo>
                    <a:pt x="70700" y="26390"/>
                  </a:lnTo>
                  <a:lnTo>
                    <a:pt x="73342" y="19824"/>
                  </a:lnTo>
                  <a:lnTo>
                    <a:pt x="79438" y="19824"/>
                  </a:lnTo>
                  <a:lnTo>
                    <a:pt x="79438" y="27444"/>
                  </a:lnTo>
                  <a:lnTo>
                    <a:pt x="71818" y="27444"/>
                  </a:lnTo>
                  <a:lnTo>
                    <a:pt x="71818" y="33540"/>
                  </a:lnTo>
                  <a:lnTo>
                    <a:pt x="79438" y="33540"/>
                  </a:lnTo>
                  <a:lnTo>
                    <a:pt x="79438" y="50304"/>
                  </a:lnTo>
                  <a:lnTo>
                    <a:pt x="85534" y="50304"/>
                  </a:lnTo>
                  <a:lnTo>
                    <a:pt x="85534" y="19824"/>
                  </a:lnTo>
                  <a:lnTo>
                    <a:pt x="85534" y="13716"/>
                  </a:lnTo>
                  <a:lnTo>
                    <a:pt x="85534" y="1524"/>
                  </a:lnTo>
                  <a:close/>
                </a:path>
                <a:path w="2168525" h="53975">
                  <a:moveTo>
                    <a:pt x="96202" y="0"/>
                  </a:moveTo>
                  <a:lnTo>
                    <a:pt x="90106" y="0"/>
                  </a:lnTo>
                  <a:lnTo>
                    <a:pt x="90106" y="53352"/>
                  </a:lnTo>
                  <a:lnTo>
                    <a:pt x="96202" y="53352"/>
                  </a:lnTo>
                  <a:lnTo>
                    <a:pt x="96202" y="0"/>
                  </a:lnTo>
                  <a:close/>
                </a:path>
                <a:path w="2168525" h="53975">
                  <a:moveTo>
                    <a:pt x="2101316" y="41148"/>
                  </a:moveTo>
                  <a:lnTo>
                    <a:pt x="2093696" y="41148"/>
                  </a:lnTo>
                  <a:lnTo>
                    <a:pt x="2093696" y="7531"/>
                  </a:lnTo>
                  <a:lnTo>
                    <a:pt x="2087600" y="7531"/>
                  </a:lnTo>
                  <a:lnTo>
                    <a:pt x="2084552" y="9055"/>
                  </a:lnTo>
                  <a:lnTo>
                    <a:pt x="2081504" y="9055"/>
                  </a:lnTo>
                  <a:lnTo>
                    <a:pt x="2076932" y="10579"/>
                  </a:lnTo>
                  <a:lnTo>
                    <a:pt x="2076932" y="15151"/>
                  </a:lnTo>
                  <a:lnTo>
                    <a:pt x="2084552" y="15151"/>
                  </a:lnTo>
                  <a:lnTo>
                    <a:pt x="2084552" y="41148"/>
                  </a:lnTo>
                  <a:lnTo>
                    <a:pt x="2075408" y="41148"/>
                  </a:lnTo>
                  <a:lnTo>
                    <a:pt x="2075408" y="47244"/>
                  </a:lnTo>
                  <a:lnTo>
                    <a:pt x="2101316" y="47244"/>
                  </a:lnTo>
                  <a:lnTo>
                    <a:pt x="2101316" y="41148"/>
                  </a:lnTo>
                  <a:close/>
                </a:path>
                <a:path w="2168525" h="53975">
                  <a:moveTo>
                    <a:pt x="2134933" y="13716"/>
                  </a:moveTo>
                  <a:lnTo>
                    <a:pt x="2134019" y="12192"/>
                  </a:lnTo>
                  <a:lnTo>
                    <a:pt x="2130361" y="6096"/>
                  </a:lnTo>
                  <a:lnTo>
                    <a:pt x="2127313" y="6096"/>
                  </a:lnTo>
                  <a:lnTo>
                    <a:pt x="2127313" y="15240"/>
                  </a:lnTo>
                  <a:lnTo>
                    <a:pt x="2127313" y="38100"/>
                  </a:lnTo>
                  <a:lnTo>
                    <a:pt x="2124265" y="42672"/>
                  </a:lnTo>
                  <a:lnTo>
                    <a:pt x="2118169" y="42672"/>
                  </a:lnTo>
                  <a:lnTo>
                    <a:pt x="2115020" y="38100"/>
                  </a:lnTo>
                  <a:lnTo>
                    <a:pt x="2115020" y="15240"/>
                  </a:lnTo>
                  <a:lnTo>
                    <a:pt x="2118169" y="12192"/>
                  </a:lnTo>
                  <a:lnTo>
                    <a:pt x="2124265" y="12192"/>
                  </a:lnTo>
                  <a:lnTo>
                    <a:pt x="2127313" y="15240"/>
                  </a:lnTo>
                  <a:lnTo>
                    <a:pt x="2127313" y="6096"/>
                  </a:lnTo>
                  <a:lnTo>
                    <a:pt x="2121217" y="6096"/>
                  </a:lnTo>
                  <a:lnTo>
                    <a:pt x="2115159" y="7505"/>
                  </a:lnTo>
                  <a:lnTo>
                    <a:pt x="2110841" y="11620"/>
                  </a:lnTo>
                  <a:lnTo>
                    <a:pt x="2108263" y="18313"/>
                  </a:lnTo>
                  <a:lnTo>
                    <a:pt x="2107400" y="27432"/>
                  </a:lnTo>
                  <a:lnTo>
                    <a:pt x="2108263" y="36563"/>
                  </a:lnTo>
                  <a:lnTo>
                    <a:pt x="2110841" y="43243"/>
                  </a:lnTo>
                  <a:lnTo>
                    <a:pt x="2115159" y="47371"/>
                  </a:lnTo>
                  <a:lnTo>
                    <a:pt x="2121217" y="48768"/>
                  </a:lnTo>
                  <a:lnTo>
                    <a:pt x="2130361" y="48768"/>
                  </a:lnTo>
                  <a:lnTo>
                    <a:pt x="2134019" y="42672"/>
                  </a:lnTo>
                  <a:lnTo>
                    <a:pt x="2134933" y="41148"/>
                  </a:lnTo>
                  <a:lnTo>
                    <a:pt x="2134933" y="13716"/>
                  </a:lnTo>
                  <a:close/>
                </a:path>
                <a:path w="2168525" h="53975">
                  <a:moveTo>
                    <a:pt x="2168461" y="13716"/>
                  </a:moveTo>
                  <a:lnTo>
                    <a:pt x="2167547" y="12192"/>
                  </a:lnTo>
                  <a:lnTo>
                    <a:pt x="2163889" y="6096"/>
                  </a:lnTo>
                  <a:lnTo>
                    <a:pt x="2160841" y="6096"/>
                  </a:lnTo>
                  <a:lnTo>
                    <a:pt x="2160841" y="15240"/>
                  </a:lnTo>
                  <a:lnTo>
                    <a:pt x="2160841" y="38100"/>
                  </a:lnTo>
                  <a:lnTo>
                    <a:pt x="2157793" y="42672"/>
                  </a:lnTo>
                  <a:lnTo>
                    <a:pt x="2151697" y="42672"/>
                  </a:lnTo>
                  <a:lnTo>
                    <a:pt x="2148548" y="38100"/>
                  </a:lnTo>
                  <a:lnTo>
                    <a:pt x="2148548" y="15240"/>
                  </a:lnTo>
                  <a:lnTo>
                    <a:pt x="2151697" y="12192"/>
                  </a:lnTo>
                  <a:lnTo>
                    <a:pt x="2157793" y="12192"/>
                  </a:lnTo>
                  <a:lnTo>
                    <a:pt x="2160841" y="15240"/>
                  </a:lnTo>
                  <a:lnTo>
                    <a:pt x="2160841" y="6096"/>
                  </a:lnTo>
                  <a:lnTo>
                    <a:pt x="2154745" y="6096"/>
                  </a:lnTo>
                  <a:lnTo>
                    <a:pt x="2148687" y="7505"/>
                  </a:lnTo>
                  <a:lnTo>
                    <a:pt x="2144369" y="11620"/>
                  </a:lnTo>
                  <a:lnTo>
                    <a:pt x="2141791" y="18313"/>
                  </a:lnTo>
                  <a:lnTo>
                    <a:pt x="2140928" y="27432"/>
                  </a:lnTo>
                  <a:lnTo>
                    <a:pt x="2141791" y="36563"/>
                  </a:lnTo>
                  <a:lnTo>
                    <a:pt x="2144369" y="43243"/>
                  </a:lnTo>
                  <a:lnTo>
                    <a:pt x="2148687" y="47371"/>
                  </a:lnTo>
                  <a:lnTo>
                    <a:pt x="2154745" y="48768"/>
                  </a:lnTo>
                  <a:lnTo>
                    <a:pt x="2163889" y="48768"/>
                  </a:lnTo>
                  <a:lnTo>
                    <a:pt x="2167547" y="42672"/>
                  </a:lnTo>
                  <a:lnTo>
                    <a:pt x="2168461" y="41148"/>
                  </a:lnTo>
                  <a:lnTo>
                    <a:pt x="2168461" y="137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3" name="object 57"/>
            <p:cNvSpPr/>
            <p:nvPr/>
          </p:nvSpPr>
          <p:spPr>
            <a:xfrm>
              <a:off x="4297208" y="4901536"/>
              <a:ext cx="1325921" cy="198968"/>
            </a:xfrm>
            <a:custGeom>
              <a:avLst/>
              <a:gdLst/>
              <a:ahLst/>
              <a:cxnLst/>
              <a:rect l="l" t="t" r="r" b="b"/>
              <a:pathLst>
                <a:path w="1057910" h="158750">
                  <a:moveTo>
                    <a:pt x="0" y="158686"/>
                  </a:moveTo>
                  <a:lnTo>
                    <a:pt x="0" y="0"/>
                  </a:lnTo>
                </a:path>
                <a:path w="1057910" h="158750">
                  <a:moveTo>
                    <a:pt x="1057465" y="158686"/>
                  </a:moveTo>
                  <a:lnTo>
                    <a:pt x="1057465" y="0"/>
                  </a:lnTo>
                </a:path>
              </a:pathLst>
            </a:custGeom>
            <a:ln w="6105">
              <a:solidFill>
                <a:srgbClr val="EFDAC3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4" name="object 58"/>
            <p:cNvSpPr/>
            <p:nvPr/>
          </p:nvSpPr>
          <p:spPr>
            <a:xfrm>
              <a:off x="3405904" y="2813815"/>
              <a:ext cx="55711" cy="1204948"/>
            </a:xfrm>
            <a:custGeom>
              <a:avLst/>
              <a:gdLst/>
              <a:ahLst/>
              <a:cxnLst/>
              <a:rect l="l" t="t" r="r" b="b"/>
              <a:pathLst>
                <a:path w="44450" h="961389">
                  <a:moveTo>
                    <a:pt x="35153" y="780961"/>
                  </a:moveTo>
                  <a:lnTo>
                    <a:pt x="13804" y="759612"/>
                  </a:lnTo>
                  <a:lnTo>
                    <a:pt x="12280" y="759612"/>
                  </a:lnTo>
                  <a:lnTo>
                    <a:pt x="10756" y="761149"/>
                  </a:lnTo>
                  <a:lnTo>
                    <a:pt x="10756" y="764197"/>
                  </a:lnTo>
                  <a:lnTo>
                    <a:pt x="29057" y="782485"/>
                  </a:lnTo>
                  <a:lnTo>
                    <a:pt x="10756" y="800773"/>
                  </a:lnTo>
                  <a:lnTo>
                    <a:pt x="10756" y="803910"/>
                  </a:lnTo>
                  <a:lnTo>
                    <a:pt x="12280" y="805434"/>
                  </a:lnTo>
                  <a:lnTo>
                    <a:pt x="13804" y="805434"/>
                  </a:lnTo>
                  <a:lnTo>
                    <a:pt x="35153" y="784009"/>
                  </a:lnTo>
                  <a:lnTo>
                    <a:pt x="35153" y="780961"/>
                  </a:lnTo>
                  <a:close/>
                </a:path>
                <a:path w="44450" h="961389">
                  <a:moveTo>
                    <a:pt x="44297" y="936586"/>
                  </a:moveTo>
                  <a:lnTo>
                    <a:pt x="42760" y="935062"/>
                  </a:lnTo>
                  <a:lnTo>
                    <a:pt x="41236" y="935062"/>
                  </a:lnTo>
                  <a:lnTo>
                    <a:pt x="41236" y="936586"/>
                  </a:lnTo>
                  <a:lnTo>
                    <a:pt x="22948" y="954887"/>
                  </a:lnTo>
                  <a:lnTo>
                    <a:pt x="3048" y="935062"/>
                  </a:lnTo>
                  <a:lnTo>
                    <a:pt x="1524" y="935062"/>
                  </a:lnTo>
                  <a:lnTo>
                    <a:pt x="0" y="936586"/>
                  </a:lnTo>
                  <a:lnTo>
                    <a:pt x="0" y="939647"/>
                  </a:lnTo>
                  <a:lnTo>
                    <a:pt x="21424" y="959459"/>
                  </a:lnTo>
                  <a:lnTo>
                    <a:pt x="21424" y="960983"/>
                  </a:lnTo>
                  <a:lnTo>
                    <a:pt x="24472" y="960983"/>
                  </a:lnTo>
                  <a:lnTo>
                    <a:pt x="24472" y="959459"/>
                  </a:lnTo>
                  <a:lnTo>
                    <a:pt x="29044" y="954887"/>
                  </a:lnTo>
                  <a:lnTo>
                    <a:pt x="44297" y="939647"/>
                  </a:lnTo>
                  <a:lnTo>
                    <a:pt x="44297" y="936586"/>
                  </a:lnTo>
                  <a:close/>
                </a:path>
                <a:path w="44450" h="961389">
                  <a:moveTo>
                    <a:pt x="44297" y="1524"/>
                  </a:moveTo>
                  <a:lnTo>
                    <a:pt x="42760" y="0"/>
                  </a:lnTo>
                  <a:lnTo>
                    <a:pt x="41236" y="0"/>
                  </a:lnTo>
                  <a:lnTo>
                    <a:pt x="41236" y="1524"/>
                  </a:lnTo>
                  <a:lnTo>
                    <a:pt x="22948" y="19812"/>
                  </a:lnTo>
                  <a:lnTo>
                    <a:pt x="3048" y="0"/>
                  </a:lnTo>
                  <a:lnTo>
                    <a:pt x="1524" y="0"/>
                  </a:lnTo>
                  <a:lnTo>
                    <a:pt x="0" y="1524"/>
                  </a:lnTo>
                  <a:lnTo>
                    <a:pt x="0" y="4572"/>
                  </a:lnTo>
                  <a:lnTo>
                    <a:pt x="21424" y="24384"/>
                  </a:lnTo>
                  <a:lnTo>
                    <a:pt x="21424" y="25908"/>
                  </a:lnTo>
                  <a:lnTo>
                    <a:pt x="22948" y="25908"/>
                  </a:lnTo>
                  <a:lnTo>
                    <a:pt x="22948" y="24384"/>
                  </a:lnTo>
                  <a:lnTo>
                    <a:pt x="24472" y="24384"/>
                  </a:lnTo>
                  <a:lnTo>
                    <a:pt x="29044" y="19812"/>
                  </a:lnTo>
                  <a:lnTo>
                    <a:pt x="44297" y="4572"/>
                  </a:lnTo>
                  <a:lnTo>
                    <a:pt x="44297" y="1524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119" name="TextBox 118"/>
          <p:cNvSpPr txBox="1"/>
          <p:nvPr/>
        </p:nvSpPr>
        <p:spPr>
          <a:xfrm>
            <a:off x="2488942" y="2260395"/>
            <a:ext cx="1076353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단일 그룹핑</a:t>
            </a:r>
          </a:p>
        </p:txBody>
      </p:sp>
      <p:sp>
        <p:nvSpPr>
          <p:cNvPr id="120" name="TextBox 119"/>
          <p:cNvSpPr txBox="1"/>
          <p:nvPr/>
        </p:nvSpPr>
        <p:spPr>
          <a:xfrm>
            <a:off x="1333431" y="5604461"/>
            <a:ext cx="2091827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Realgrid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에서 기본 제공하는 버튼 사용</a:t>
            </a:r>
          </a:p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아이콘 색상만 변경가능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21" name="직선 연결선 120"/>
          <p:cNvCxnSpPr/>
          <p:nvPr/>
        </p:nvCxnSpPr>
        <p:spPr bwMode="auto">
          <a:xfrm>
            <a:off x="1698522" y="4653794"/>
            <a:ext cx="0" cy="9732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2" name="타원 121"/>
          <p:cNvSpPr/>
          <p:nvPr/>
        </p:nvSpPr>
        <p:spPr>
          <a:xfrm>
            <a:off x="1653169" y="461923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8" name="TextBox 217"/>
          <p:cNvSpPr txBox="1"/>
          <p:nvPr/>
        </p:nvSpPr>
        <p:spPr>
          <a:xfrm>
            <a:off x="6300050" y="2260395"/>
            <a:ext cx="1076353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중첩 그룹핑</a:t>
            </a:r>
          </a:p>
        </p:txBody>
      </p:sp>
      <p:sp>
        <p:nvSpPr>
          <p:cNvPr id="219" name="TextBox 218"/>
          <p:cNvSpPr txBox="1"/>
          <p:nvPr/>
        </p:nvSpPr>
        <p:spPr>
          <a:xfrm>
            <a:off x="5144539" y="5604461"/>
            <a:ext cx="3570959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Realgrid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에서는 셀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그룹핑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배경컬러에 투명도가 적용되어 있어 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멀티레벨 </a:t>
            </a:r>
            <a:r>
              <a:rPr lang="ko-KR" altLang="en-US" sz="8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그룹셀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일 경우 색이 겹쳐 표현 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0" name="직선 연결선 219"/>
          <p:cNvCxnSpPr/>
          <p:nvPr/>
        </p:nvCxnSpPr>
        <p:spPr bwMode="auto">
          <a:xfrm>
            <a:off x="5509630" y="4653794"/>
            <a:ext cx="0" cy="97320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21" name="타원 220"/>
          <p:cNvSpPr/>
          <p:nvPr/>
        </p:nvSpPr>
        <p:spPr>
          <a:xfrm>
            <a:off x="5464277" y="461923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390793D7-B3AD-3269-0B37-7341C9D6B22F}"/>
              </a:ext>
            </a:extLst>
          </p:cNvPr>
          <p:cNvSpPr/>
          <p:nvPr/>
        </p:nvSpPr>
        <p:spPr>
          <a:xfrm>
            <a:off x="422275" y="1635408"/>
            <a:ext cx="9192780" cy="283204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그룹핑은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데이터 행들을 하나 이상의 지정한 값을 기준으로 구분 시키고 계층적인 구조로 표시하기 위해 사용한다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</a:t>
            </a:r>
          </a:p>
        </p:txBody>
      </p:sp>
    </p:spTree>
    <p:extLst>
      <p:ext uri="{BB962C8B-B14F-4D97-AF65-F5344CB8AC3E}">
        <p14:creationId xmlns:p14="http://schemas.microsoft.com/office/powerpoint/2010/main" val="537291965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TextBox 118"/>
          <p:cNvSpPr txBox="1"/>
          <p:nvPr/>
        </p:nvSpPr>
        <p:spPr>
          <a:xfrm>
            <a:off x="594515" y="2206382"/>
            <a:ext cx="2803307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하단에 합계가 고정으로 있을 경우</a:t>
            </a:r>
          </a:p>
        </p:txBody>
      </p:sp>
      <p:sp>
        <p:nvSpPr>
          <p:cNvPr id="127" name="object 131"/>
          <p:cNvSpPr/>
          <p:nvPr/>
        </p:nvSpPr>
        <p:spPr>
          <a:xfrm>
            <a:off x="3444410" y="2580546"/>
            <a:ext cx="2546619" cy="2523793"/>
          </a:xfrm>
          <a:custGeom>
            <a:avLst/>
            <a:gdLst/>
            <a:ahLst/>
            <a:cxnLst/>
            <a:rect l="l" t="t" r="r" b="b"/>
            <a:pathLst>
              <a:path w="1286509" h="756285">
                <a:moveTo>
                  <a:pt x="1286255" y="755903"/>
                </a:moveTo>
                <a:lnTo>
                  <a:pt x="0" y="755903"/>
                </a:lnTo>
                <a:lnTo>
                  <a:pt x="0" y="0"/>
                </a:lnTo>
                <a:lnTo>
                  <a:pt x="1286255" y="0"/>
                </a:lnTo>
                <a:lnTo>
                  <a:pt x="1286255" y="755903"/>
                </a:lnTo>
                <a:close/>
              </a:path>
            </a:pathLst>
          </a:custGeom>
          <a:solidFill>
            <a:srgbClr val="F4FCFE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3547264" y="2206382"/>
            <a:ext cx="2803307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합계 하단 고정</a:t>
            </a:r>
            <a:r>
              <a:rPr lang="en-US" altLang="ko-KR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소계가 있을 경우</a:t>
            </a:r>
          </a:p>
        </p:txBody>
      </p:sp>
      <p:sp>
        <p:nvSpPr>
          <p:cNvPr id="135" name="object 131"/>
          <p:cNvSpPr/>
          <p:nvPr/>
        </p:nvSpPr>
        <p:spPr>
          <a:xfrm>
            <a:off x="6350572" y="2580546"/>
            <a:ext cx="2546619" cy="2523793"/>
          </a:xfrm>
          <a:custGeom>
            <a:avLst/>
            <a:gdLst/>
            <a:ahLst/>
            <a:cxnLst/>
            <a:rect l="l" t="t" r="r" b="b"/>
            <a:pathLst>
              <a:path w="1286509" h="756285">
                <a:moveTo>
                  <a:pt x="1286255" y="755903"/>
                </a:moveTo>
                <a:lnTo>
                  <a:pt x="0" y="755903"/>
                </a:lnTo>
                <a:lnTo>
                  <a:pt x="0" y="0"/>
                </a:lnTo>
                <a:lnTo>
                  <a:pt x="1286255" y="0"/>
                </a:lnTo>
                <a:lnTo>
                  <a:pt x="1286255" y="755903"/>
                </a:lnTo>
                <a:close/>
              </a:path>
            </a:pathLst>
          </a:custGeom>
          <a:solidFill>
            <a:srgbClr val="F4FCFE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6" name="TextBox 135"/>
          <p:cNvSpPr txBox="1"/>
          <p:nvPr/>
        </p:nvSpPr>
        <p:spPr>
          <a:xfrm>
            <a:off x="6480963" y="2206382"/>
            <a:ext cx="280330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합계 하단 고정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월계가 있을 경우</a:t>
            </a: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0DACBE0-DC97-FD2F-41A3-29D256828B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06159197"/>
              </p:ext>
            </p:extLst>
          </p:nvPr>
        </p:nvGraphicFramePr>
        <p:xfrm>
          <a:off x="594515" y="2597744"/>
          <a:ext cx="2803307" cy="2665955"/>
        </p:xfrm>
        <a:graphic>
          <a:graphicData uri="http://schemas.openxmlformats.org/drawingml/2006/table">
            <a:tbl>
              <a:tblPr/>
              <a:tblGrid>
                <a:gridCol w="395971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2980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77535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내부회계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248,334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인사관리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3345">
                <a:tc gridSpan="2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소계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08492413"/>
                  </a:ext>
                </a:extLst>
              </a:tr>
              <a:tr h="223345">
                <a:tc gridSpan="2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9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6277912"/>
                  </a:ext>
                </a:extLst>
              </a:tr>
            </a:tbl>
          </a:graphicData>
        </a:graphic>
      </p:graphicFrame>
      <p:sp>
        <p:nvSpPr>
          <p:cNvPr id="4" name="TextBox 3"/>
          <p:cNvSpPr txBox="1"/>
          <p:nvPr/>
        </p:nvSpPr>
        <p:spPr>
          <a:xfrm>
            <a:off x="608560" y="5802013"/>
            <a:ext cx="209182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마지막 합계일 경우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bold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처리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5" name="직선 연결선 4"/>
          <p:cNvCxnSpPr/>
          <p:nvPr/>
        </p:nvCxnSpPr>
        <p:spPr bwMode="auto">
          <a:xfrm>
            <a:off x="1249876" y="5332549"/>
            <a:ext cx="0" cy="469464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" name="타원 5"/>
          <p:cNvSpPr/>
          <p:nvPr/>
        </p:nvSpPr>
        <p:spPr>
          <a:xfrm>
            <a:off x="1204523" y="529798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90696E0-02F6-5A3E-DAD2-9F7F4D26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5699533"/>
              </p:ext>
            </p:extLst>
          </p:nvPr>
        </p:nvGraphicFramePr>
        <p:xfrm>
          <a:off x="3547265" y="2597744"/>
          <a:ext cx="2803307" cy="2665955"/>
        </p:xfrm>
        <a:graphic>
          <a:graphicData uri="http://schemas.openxmlformats.org/drawingml/2006/table">
            <a:tbl>
              <a:tblPr/>
              <a:tblGrid>
                <a:gridCol w="395971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2980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77535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174,000,000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내부회계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248,334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122242"/>
                  </a:ext>
                </a:extLst>
              </a:tr>
              <a:tr h="223345">
                <a:tc gridSpan="2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9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6277912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42D47C6-ED70-92FE-5CD3-6FAB20C1A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90316837"/>
              </p:ext>
            </p:extLst>
          </p:nvPr>
        </p:nvGraphicFramePr>
        <p:xfrm>
          <a:off x="6480965" y="2581620"/>
          <a:ext cx="2803307" cy="2665955"/>
        </p:xfrm>
        <a:graphic>
          <a:graphicData uri="http://schemas.openxmlformats.org/drawingml/2006/table">
            <a:tbl>
              <a:tblPr/>
              <a:tblGrid>
                <a:gridCol w="395971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2980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77535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누계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174,000,000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누계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122242"/>
                  </a:ext>
                </a:extLst>
              </a:tr>
              <a:tr h="223345">
                <a:tc gridSpan="2"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합계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9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9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46277912"/>
                  </a:ext>
                </a:extLst>
              </a:tr>
            </a:tbl>
          </a:graphicData>
        </a:graphic>
      </p:graphicFrame>
      <p:sp>
        <p:nvSpPr>
          <p:cNvPr id="21" name="텍스트 개체 틀 9">
            <a:extLst>
              <a:ext uri="{FF2B5EF4-FFF2-40B4-BE49-F238E27FC236}">
                <a16:creationId xmlns:a16="http://schemas.microsoft.com/office/drawing/2014/main" id="{B24D8702-3847-8A11-9D06-1E861615F77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2275" y="1184024"/>
            <a:ext cx="7218363" cy="398615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5.6.4 </a:t>
            </a:r>
            <a:r>
              <a:rPr lang="ko-KR" altLang="en-US" sz="1100" dirty="0"/>
              <a:t>합계 표시 </a:t>
            </a: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F6EA2D6E-CF91-231B-EBD7-6DDFDDEF7362}"/>
              </a:ext>
            </a:extLst>
          </p:cNvPr>
          <p:cNvSpPr/>
          <p:nvPr/>
        </p:nvSpPr>
        <p:spPr>
          <a:xfrm>
            <a:off x="422275" y="1635408"/>
            <a:ext cx="9192780" cy="283204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합계표시는 하단에 고정으로 배치하거나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그리드 내 행이나 열에 색상으로 표시하고 합계 계층별로 색을 이용해 구분을 줄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93008386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TextBox 118"/>
          <p:cNvSpPr txBox="1"/>
          <p:nvPr/>
        </p:nvSpPr>
        <p:spPr>
          <a:xfrm>
            <a:off x="594515" y="1590364"/>
            <a:ext cx="2803307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그리드 행 내 합계 표시</a:t>
            </a:r>
          </a:p>
        </p:txBody>
      </p:sp>
      <p:sp>
        <p:nvSpPr>
          <p:cNvPr id="127" name="object 131"/>
          <p:cNvSpPr/>
          <p:nvPr/>
        </p:nvSpPr>
        <p:spPr>
          <a:xfrm>
            <a:off x="3444410" y="1964528"/>
            <a:ext cx="2546619" cy="2523793"/>
          </a:xfrm>
          <a:custGeom>
            <a:avLst/>
            <a:gdLst/>
            <a:ahLst/>
            <a:cxnLst/>
            <a:rect l="l" t="t" r="r" b="b"/>
            <a:pathLst>
              <a:path w="1286509" h="756285">
                <a:moveTo>
                  <a:pt x="1286255" y="755903"/>
                </a:moveTo>
                <a:lnTo>
                  <a:pt x="0" y="755903"/>
                </a:lnTo>
                <a:lnTo>
                  <a:pt x="0" y="0"/>
                </a:lnTo>
                <a:lnTo>
                  <a:pt x="1286255" y="0"/>
                </a:lnTo>
                <a:lnTo>
                  <a:pt x="1286255" y="755903"/>
                </a:lnTo>
                <a:close/>
              </a:path>
            </a:pathLst>
          </a:custGeom>
          <a:solidFill>
            <a:srgbClr val="F4FCFE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135" name="object 131"/>
          <p:cNvSpPr/>
          <p:nvPr/>
        </p:nvSpPr>
        <p:spPr>
          <a:xfrm>
            <a:off x="6350572" y="1964528"/>
            <a:ext cx="2546619" cy="2523793"/>
          </a:xfrm>
          <a:custGeom>
            <a:avLst/>
            <a:gdLst/>
            <a:ahLst/>
            <a:cxnLst/>
            <a:rect l="l" t="t" r="r" b="b"/>
            <a:pathLst>
              <a:path w="1286509" h="756285">
                <a:moveTo>
                  <a:pt x="1286255" y="755903"/>
                </a:moveTo>
                <a:lnTo>
                  <a:pt x="0" y="755903"/>
                </a:lnTo>
                <a:lnTo>
                  <a:pt x="0" y="0"/>
                </a:lnTo>
                <a:lnTo>
                  <a:pt x="1286255" y="0"/>
                </a:lnTo>
                <a:lnTo>
                  <a:pt x="1286255" y="755903"/>
                </a:lnTo>
                <a:close/>
              </a:path>
            </a:pathLst>
          </a:custGeom>
          <a:solidFill>
            <a:srgbClr val="F4FCFE"/>
          </a:solidFill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graphicFrame>
        <p:nvGraphicFramePr>
          <p:cNvPr id="3" name="표 2">
            <a:extLst>
              <a:ext uri="{FF2B5EF4-FFF2-40B4-BE49-F238E27FC236}">
                <a16:creationId xmlns:a16="http://schemas.microsoft.com/office/drawing/2014/main" id="{00DACBE0-DC97-FD2F-41A3-29D256828B2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03262565"/>
              </p:ext>
            </p:extLst>
          </p:nvPr>
        </p:nvGraphicFramePr>
        <p:xfrm>
          <a:off x="594515" y="1981726"/>
          <a:ext cx="2803307" cy="2219265"/>
        </p:xfrm>
        <a:graphic>
          <a:graphicData uri="http://schemas.openxmlformats.org/drawingml/2006/table">
            <a:tbl>
              <a:tblPr/>
              <a:tblGrid>
                <a:gridCol w="395971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2980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77535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내부회계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248,334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인사관리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5770194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090696E0-02F6-5A3E-DAD2-9F7F4D268B3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8308372"/>
              </p:ext>
            </p:extLst>
          </p:nvPr>
        </p:nvGraphicFramePr>
        <p:xfrm>
          <a:off x="3547265" y="1981726"/>
          <a:ext cx="2803307" cy="2219265"/>
        </p:xfrm>
        <a:graphic>
          <a:graphicData uri="http://schemas.openxmlformats.org/drawingml/2006/table">
            <a:tbl>
              <a:tblPr/>
              <a:tblGrid>
                <a:gridCol w="395971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2980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77535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174,000,000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내부회계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248,334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9599065"/>
                  </a:ext>
                </a:extLst>
              </a:tr>
            </a:tbl>
          </a:graphicData>
        </a:graphic>
      </p:graphicFrame>
      <p:graphicFrame>
        <p:nvGraphicFramePr>
          <p:cNvPr id="9" name="표 8">
            <a:extLst>
              <a:ext uri="{FF2B5EF4-FFF2-40B4-BE49-F238E27FC236}">
                <a16:creationId xmlns:a16="http://schemas.microsoft.com/office/drawing/2014/main" id="{242D47C6-ED70-92FE-5CD3-6FAB20C1A6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49678428"/>
              </p:ext>
            </p:extLst>
          </p:nvPr>
        </p:nvGraphicFramePr>
        <p:xfrm>
          <a:off x="6480965" y="1975127"/>
          <a:ext cx="2803307" cy="1772575"/>
        </p:xfrm>
        <a:graphic>
          <a:graphicData uri="http://schemas.openxmlformats.org/drawingml/2006/table">
            <a:tbl>
              <a:tblPr/>
              <a:tblGrid>
                <a:gridCol w="395971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2980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77535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C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누계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200,000,000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합계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76,368,440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9786138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68178115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5" y="1175145"/>
            <a:ext cx="7218363" cy="365761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5.6.5 </a:t>
            </a:r>
            <a:r>
              <a:rPr lang="ko-KR" altLang="en-US" sz="1100" dirty="0"/>
              <a:t>그리드 블록 선택</a:t>
            </a: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CB13355E-1C51-D37C-D426-B88E82D0FD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08322360"/>
              </p:ext>
            </p:extLst>
          </p:nvPr>
        </p:nvGraphicFramePr>
        <p:xfrm>
          <a:off x="795338" y="2418281"/>
          <a:ext cx="3090024" cy="1549230"/>
        </p:xfrm>
        <a:graphic>
          <a:graphicData uri="http://schemas.openxmlformats.org/drawingml/2006/table">
            <a:tbl>
              <a:tblPr/>
              <a:tblGrid>
                <a:gridCol w="428115">
                  <a:extLst>
                    <a:ext uri="{9D8B030D-6E8A-4147-A177-3AD203B41FA5}">
                      <a16:colId xmlns:a16="http://schemas.microsoft.com/office/drawing/2014/main" val="1218931766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3792590325"/>
                    </a:ext>
                  </a:extLst>
                </a:gridCol>
                <a:gridCol w="956316">
                  <a:extLst>
                    <a:ext uri="{9D8B030D-6E8A-4147-A177-3AD203B41FA5}">
                      <a16:colId xmlns:a16="http://schemas.microsoft.com/office/drawing/2014/main" val="43525302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35100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62348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28379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26502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688751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93527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397176"/>
                  </a:ext>
                </a:extLst>
              </a:tr>
            </a:tbl>
          </a:graphicData>
        </a:graphic>
      </p:graphicFrame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1CE217FC-A6A0-BDDC-9B9F-B7679746BA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47662826"/>
              </p:ext>
            </p:extLst>
          </p:nvPr>
        </p:nvGraphicFramePr>
        <p:xfrm>
          <a:off x="4938713" y="2418281"/>
          <a:ext cx="3090024" cy="1549230"/>
        </p:xfrm>
        <a:graphic>
          <a:graphicData uri="http://schemas.openxmlformats.org/drawingml/2006/table">
            <a:tbl>
              <a:tblPr/>
              <a:tblGrid>
                <a:gridCol w="428115">
                  <a:extLst>
                    <a:ext uri="{9D8B030D-6E8A-4147-A177-3AD203B41FA5}">
                      <a16:colId xmlns:a16="http://schemas.microsoft.com/office/drawing/2014/main" val="1218931766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3792590325"/>
                    </a:ext>
                  </a:extLst>
                </a:gridCol>
                <a:gridCol w="956316">
                  <a:extLst>
                    <a:ext uri="{9D8B030D-6E8A-4147-A177-3AD203B41FA5}">
                      <a16:colId xmlns:a16="http://schemas.microsoft.com/office/drawing/2014/main" val="43525302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35100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62348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28379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0B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0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0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426502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688751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93527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397176"/>
                  </a:ext>
                </a:extLst>
              </a:tr>
            </a:tbl>
          </a:graphicData>
        </a:graphic>
      </p:graphicFrame>
      <p:sp>
        <p:nvSpPr>
          <p:cNvPr id="9" name="직사각형 8">
            <a:extLst>
              <a:ext uri="{FF2B5EF4-FFF2-40B4-BE49-F238E27FC236}">
                <a16:creationId xmlns:a16="http://schemas.microsoft.com/office/drawing/2014/main" id="{86F73663-B538-1C89-15ED-BF7DABFCA5B5}"/>
              </a:ext>
            </a:extLst>
          </p:cNvPr>
          <p:cNvSpPr/>
          <p:nvPr/>
        </p:nvSpPr>
        <p:spPr>
          <a:xfrm>
            <a:off x="1215631" y="3286869"/>
            <a:ext cx="1708544" cy="241044"/>
          </a:xfrm>
          <a:prstGeom prst="rect">
            <a:avLst/>
          </a:prstGeom>
          <a:solidFill>
            <a:srgbClr val="92C0BF"/>
          </a:solidFill>
          <a:ln w="19050">
            <a:solidFill>
              <a:srgbClr val="26878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ctr"/>
            <a:r>
              <a:rPr lang="ko-KR" altLang="en-US" sz="800" b="0" i="0" u="none" strike="noStrike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관리회계</a:t>
            </a:r>
          </a:p>
        </p:txBody>
      </p:sp>
      <p:sp>
        <p:nvSpPr>
          <p:cNvPr id="11" name="오른쪽 화살표 7">
            <a:extLst>
              <a:ext uri="{FF2B5EF4-FFF2-40B4-BE49-F238E27FC236}">
                <a16:creationId xmlns:a16="http://schemas.microsoft.com/office/drawing/2014/main" id="{659A0C20-A50D-1A87-FC89-979531897A56}"/>
              </a:ext>
            </a:extLst>
          </p:cNvPr>
          <p:cNvSpPr/>
          <p:nvPr/>
        </p:nvSpPr>
        <p:spPr>
          <a:xfrm>
            <a:off x="4256574" y="3090863"/>
            <a:ext cx="338443" cy="167640"/>
          </a:xfrm>
          <a:prstGeom prst="rightArrow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" name="직사각형 21">
            <a:extLst>
              <a:ext uri="{FF2B5EF4-FFF2-40B4-BE49-F238E27FC236}">
                <a16:creationId xmlns:a16="http://schemas.microsoft.com/office/drawing/2014/main" id="{C122C41B-95FB-2C01-15AB-C0B972128787}"/>
              </a:ext>
            </a:extLst>
          </p:cNvPr>
          <p:cNvSpPr/>
          <p:nvPr/>
        </p:nvSpPr>
        <p:spPr>
          <a:xfrm>
            <a:off x="5368531" y="3065488"/>
            <a:ext cx="1708544" cy="241044"/>
          </a:xfrm>
          <a:prstGeom prst="rect">
            <a:avLst/>
          </a:prstGeom>
          <a:solidFill>
            <a:srgbClr val="92C0BF"/>
          </a:solidFill>
          <a:ln w="19050">
            <a:solidFill>
              <a:srgbClr val="26878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ctr"/>
            <a:r>
              <a:rPr lang="ko-KR" altLang="en-US" sz="800" b="0" i="0" u="none" strike="noStrike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관리회계</a:t>
            </a:r>
          </a:p>
        </p:txBody>
      </p:sp>
      <p:cxnSp>
        <p:nvCxnSpPr>
          <p:cNvPr id="27" name="직선 연결선 26">
            <a:extLst>
              <a:ext uri="{FF2B5EF4-FFF2-40B4-BE49-F238E27FC236}">
                <a16:creationId xmlns:a16="http://schemas.microsoft.com/office/drawing/2014/main" id="{4AFB4E2C-3F81-A3FE-ACDB-2FFF501F19DA}"/>
              </a:ext>
            </a:extLst>
          </p:cNvPr>
          <p:cNvCxnSpPr/>
          <p:nvPr/>
        </p:nvCxnSpPr>
        <p:spPr bwMode="auto">
          <a:xfrm>
            <a:off x="8065445" y="3186352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4EDAA02B-D5C3-58B0-C149-B2573A32D671}"/>
              </a:ext>
            </a:extLst>
          </p:cNvPr>
          <p:cNvSpPr txBox="1"/>
          <p:nvPr/>
        </p:nvSpPr>
        <p:spPr>
          <a:xfrm>
            <a:off x="8372433" y="3073361"/>
            <a:ext cx="145736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Row Select</a:t>
            </a: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4C469218-518B-ADF7-ACD6-6FE066EDE51A}"/>
              </a:ext>
            </a:extLst>
          </p:cNvPr>
          <p:cNvSpPr/>
          <p:nvPr/>
        </p:nvSpPr>
        <p:spPr>
          <a:xfrm>
            <a:off x="8004855" y="3138202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0" name="직선 연결선 29">
            <a:extLst>
              <a:ext uri="{FF2B5EF4-FFF2-40B4-BE49-F238E27FC236}">
                <a16:creationId xmlns:a16="http://schemas.microsoft.com/office/drawing/2014/main" id="{31066F96-0958-0CC4-ABCE-B3718EBEF183}"/>
              </a:ext>
            </a:extLst>
          </p:cNvPr>
          <p:cNvCxnSpPr/>
          <p:nvPr/>
        </p:nvCxnSpPr>
        <p:spPr bwMode="auto">
          <a:xfrm>
            <a:off x="8065445" y="3590211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7582A9E1-4222-3968-7A93-770F87D151B5}"/>
              </a:ext>
            </a:extLst>
          </p:cNvPr>
          <p:cNvSpPr txBox="1"/>
          <p:nvPr/>
        </p:nvSpPr>
        <p:spPr>
          <a:xfrm>
            <a:off x="8372433" y="3477220"/>
            <a:ext cx="145736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Block Select</a:t>
            </a:r>
          </a:p>
        </p:txBody>
      </p:sp>
      <p:sp>
        <p:nvSpPr>
          <p:cNvPr id="32" name="타원 31">
            <a:extLst>
              <a:ext uri="{FF2B5EF4-FFF2-40B4-BE49-F238E27FC236}">
                <a16:creationId xmlns:a16="http://schemas.microsoft.com/office/drawing/2014/main" id="{9AC3DE1E-B4BD-C059-8FC7-CA418B87C6EC}"/>
              </a:ext>
            </a:extLst>
          </p:cNvPr>
          <p:cNvSpPr/>
          <p:nvPr/>
        </p:nvSpPr>
        <p:spPr>
          <a:xfrm>
            <a:off x="8004855" y="3542061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33" name="직선 연결선 32">
            <a:extLst>
              <a:ext uri="{FF2B5EF4-FFF2-40B4-BE49-F238E27FC236}">
                <a16:creationId xmlns:a16="http://schemas.microsoft.com/office/drawing/2014/main" id="{2F220F32-595B-CB4F-AD93-74CCB73C3F76}"/>
              </a:ext>
            </a:extLst>
          </p:cNvPr>
          <p:cNvCxnSpPr>
            <a:cxnSpLocks/>
          </p:cNvCxnSpPr>
          <p:nvPr/>
        </p:nvCxnSpPr>
        <p:spPr bwMode="auto">
          <a:xfrm>
            <a:off x="6808370" y="3315637"/>
            <a:ext cx="0" cy="83285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4" name="타원 33">
            <a:extLst>
              <a:ext uri="{FF2B5EF4-FFF2-40B4-BE49-F238E27FC236}">
                <a16:creationId xmlns:a16="http://schemas.microsoft.com/office/drawing/2014/main" id="{EE0B43E0-A5E3-5C25-9CD8-0F575B5A0E94}"/>
              </a:ext>
            </a:extLst>
          </p:cNvPr>
          <p:cNvSpPr/>
          <p:nvPr/>
        </p:nvSpPr>
        <p:spPr>
          <a:xfrm>
            <a:off x="6760245" y="327487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B3E6FA2A-F3EB-8006-40BE-E552108A066C}"/>
              </a:ext>
            </a:extLst>
          </p:cNvPr>
          <p:cNvSpPr txBox="1"/>
          <p:nvPr/>
        </p:nvSpPr>
        <p:spPr>
          <a:xfrm>
            <a:off x="6500558" y="4173914"/>
            <a:ext cx="3090025" cy="222718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Cell Select</a:t>
            </a:r>
          </a:p>
        </p:txBody>
      </p:sp>
      <p:sp>
        <p:nvSpPr>
          <p:cNvPr id="37" name="직사각형 36">
            <a:extLst>
              <a:ext uri="{FF2B5EF4-FFF2-40B4-BE49-F238E27FC236}">
                <a16:creationId xmlns:a16="http://schemas.microsoft.com/office/drawing/2014/main" id="{9A913D8C-1381-8558-B046-05A7DBB78A45}"/>
              </a:ext>
            </a:extLst>
          </p:cNvPr>
          <p:cNvSpPr/>
          <p:nvPr/>
        </p:nvSpPr>
        <p:spPr>
          <a:xfrm>
            <a:off x="422275" y="1635408"/>
            <a:ext cx="9192780" cy="283204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행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그룹핑은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데이터 행들을 하나 이상의 지정한 기준으로 구분 시키고 계층적인 구조로 표시하기 위해 사용한다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FD5BBCB-D69B-3286-CF68-C5D0D9BFBB0E}"/>
              </a:ext>
            </a:extLst>
          </p:cNvPr>
          <p:cNvSpPr txBox="1"/>
          <p:nvPr/>
        </p:nvSpPr>
        <p:spPr>
          <a:xfrm>
            <a:off x="594515" y="2081253"/>
            <a:ext cx="2803307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행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-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셀 선택 상태에서 블록 선택</a:t>
            </a:r>
          </a:p>
        </p:txBody>
      </p:sp>
      <p:graphicFrame>
        <p:nvGraphicFramePr>
          <p:cNvPr id="53" name="표 52">
            <a:extLst>
              <a:ext uri="{FF2B5EF4-FFF2-40B4-BE49-F238E27FC236}">
                <a16:creationId xmlns:a16="http://schemas.microsoft.com/office/drawing/2014/main" id="{B5753395-2A71-6AD4-F4A0-A772912E64A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92945894"/>
              </p:ext>
            </p:extLst>
          </p:nvPr>
        </p:nvGraphicFramePr>
        <p:xfrm>
          <a:off x="787416" y="4624150"/>
          <a:ext cx="3090024" cy="1549230"/>
        </p:xfrm>
        <a:graphic>
          <a:graphicData uri="http://schemas.openxmlformats.org/drawingml/2006/table">
            <a:tbl>
              <a:tblPr/>
              <a:tblGrid>
                <a:gridCol w="428115">
                  <a:extLst>
                    <a:ext uri="{9D8B030D-6E8A-4147-A177-3AD203B41FA5}">
                      <a16:colId xmlns:a16="http://schemas.microsoft.com/office/drawing/2014/main" val="1218931766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3792590325"/>
                    </a:ext>
                  </a:extLst>
                </a:gridCol>
                <a:gridCol w="956316">
                  <a:extLst>
                    <a:ext uri="{9D8B030D-6E8A-4147-A177-3AD203B41FA5}">
                      <a16:colId xmlns:a16="http://schemas.microsoft.com/office/drawing/2014/main" val="43525302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35100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62348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28379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8426502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688751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4893527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397176"/>
                  </a:ext>
                </a:extLst>
              </a:tr>
            </a:tbl>
          </a:graphicData>
        </a:graphic>
      </p:graphicFrame>
      <p:graphicFrame>
        <p:nvGraphicFramePr>
          <p:cNvPr id="54" name="표 53">
            <a:extLst>
              <a:ext uri="{FF2B5EF4-FFF2-40B4-BE49-F238E27FC236}">
                <a16:creationId xmlns:a16="http://schemas.microsoft.com/office/drawing/2014/main" id="{4CF9084B-058C-9A52-A0C0-0F3251B85A4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85895234"/>
              </p:ext>
            </p:extLst>
          </p:nvPr>
        </p:nvGraphicFramePr>
        <p:xfrm>
          <a:off x="4930791" y="4624150"/>
          <a:ext cx="3090024" cy="1549230"/>
        </p:xfrm>
        <a:graphic>
          <a:graphicData uri="http://schemas.openxmlformats.org/drawingml/2006/table">
            <a:tbl>
              <a:tblPr/>
              <a:tblGrid>
                <a:gridCol w="428115">
                  <a:extLst>
                    <a:ext uri="{9D8B030D-6E8A-4147-A177-3AD203B41FA5}">
                      <a16:colId xmlns:a16="http://schemas.microsoft.com/office/drawing/2014/main" val="1218931766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3792590325"/>
                    </a:ext>
                  </a:extLst>
                </a:gridCol>
                <a:gridCol w="956316">
                  <a:extLst>
                    <a:ext uri="{9D8B030D-6E8A-4147-A177-3AD203B41FA5}">
                      <a16:colId xmlns:a16="http://schemas.microsoft.com/office/drawing/2014/main" val="43525302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메뉴명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35100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4862348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1728379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C0B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4265027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2688751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예산관리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154,252,123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4893527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감사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200,540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2F2F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397176"/>
                  </a:ext>
                </a:extLst>
              </a:tr>
            </a:tbl>
          </a:graphicData>
        </a:graphic>
      </p:graphicFrame>
      <p:sp>
        <p:nvSpPr>
          <p:cNvPr id="55" name="직사각형 54">
            <a:extLst>
              <a:ext uri="{FF2B5EF4-FFF2-40B4-BE49-F238E27FC236}">
                <a16:creationId xmlns:a16="http://schemas.microsoft.com/office/drawing/2014/main" id="{E7C438BC-198F-BB29-D28F-9D8387D0A8BE}"/>
              </a:ext>
            </a:extLst>
          </p:cNvPr>
          <p:cNvSpPr/>
          <p:nvPr/>
        </p:nvSpPr>
        <p:spPr>
          <a:xfrm>
            <a:off x="1207709" y="5492738"/>
            <a:ext cx="1708544" cy="241044"/>
          </a:xfrm>
          <a:prstGeom prst="rect">
            <a:avLst/>
          </a:prstGeom>
          <a:solidFill>
            <a:srgbClr val="92C0BF"/>
          </a:solidFill>
          <a:ln w="19050">
            <a:solidFill>
              <a:srgbClr val="26878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ctr"/>
            <a:r>
              <a:rPr lang="ko-KR" altLang="en-US" sz="800" b="0" i="0" u="none" strike="noStrike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관리회계</a:t>
            </a:r>
          </a:p>
        </p:txBody>
      </p:sp>
      <p:sp>
        <p:nvSpPr>
          <p:cNvPr id="56" name="오른쪽 화살표 7">
            <a:extLst>
              <a:ext uri="{FF2B5EF4-FFF2-40B4-BE49-F238E27FC236}">
                <a16:creationId xmlns:a16="http://schemas.microsoft.com/office/drawing/2014/main" id="{88903C8D-2BD2-E44C-940F-2E67F69B53F2}"/>
              </a:ext>
            </a:extLst>
          </p:cNvPr>
          <p:cNvSpPr/>
          <p:nvPr/>
        </p:nvSpPr>
        <p:spPr>
          <a:xfrm>
            <a:off x="4248652" y="5296732"/>
            <a:ext cx="338443" cy="167640"/>
          </a:xfrm>
          <a:prstGeom prst="rightArrow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7" name="직사각형 56">
            <a:extLst>
              <a:ext uri="{FF2B5EF4-FFF2-40B4-BE49-F238E27FC236}">
                <a16:creationId xmlns:a16="http://schemas.microsoft.com/office/drawing/2014/main" id="{C46770C7-DBF6-1E03-7497-6B4BDDA9681B}"/>
              </a:ext>
            </a:extLst>
          </p:cNvPr>
          <p:cNvSpPr/>
          <p:nvPr/>
        </p:nvSpPr>
        <p:spPr>
          <a:xfrm>
            <a:off x="5360609" y="5271357"/>
            <a:ext cx="1708544" cy="241044"/>
          </a:xfrm>
          <a:prstGeom prst="rect">
            <a:avLst/>
          </a:prstGeom>
          <a:solidFill>
            <a:srgbClr val="92C0BF"/>
          </a:solidFill>
          <a:ln w="19050">
            <a:solidFill>
              <a:srgbClr val="26878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ctr"/>
            <a:r>
              <a:rPr lang="ko-KR" altLang="en-US" sz="800" b="0" i="0" u="none" strike="noStrike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관리회계</a:t>
            </a: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3639158-6366-094F-BA75-FC7CD0275864}"/>
              </a:ext>
            </a:extLst>
          </p:cNvPr>
          <p:cNvSpPr txBox="1"/>
          <p:nvPr/>
        </p:nvSpPr>
        <p:spPr>
          <a:xfrm>
            <a:off x="586593" y="4287122"/>
            <a:ext cx="2803307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셀 선택 상태에서 블록 선택</a:t>
            </a:r>
          </a:p>
        </p:txBody>
      </p:sp>
    </p:spTree>
    <p:extLst>
      <p:ext uri="{BB962C8B-B14F-4D97-AF65-F5344CB8AC3E}">
        <p14:creationId xmlns:p14="http://schemas.microsoft.com/office/powerpoint/2010/main" val="116958890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5" y="1166270"/>
            <a:ext cx="7218363" cy="3998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5.6.6 </a:t>
            </a:r>
            <a:r>
              <a:rPr lang="ko-KR" altLang="en-US" sz="1100" dirty="0"/>
              <a:t>기타 데이터 그리드 표시 방법</a:t>
            </a:r>
            <a:r>
              <a:rPr lang="en-US" altLang="ko-KR" sz="1100" dirty="0"/>
              <a:t> </a:t>
            </a:r>
            <a:endParaRPr lang="ko-KR" altLang="en-US" sz="1100" dirty="0"/>
          </a:p>
        </p:txBody>
      </p:sp>
      <p:cxnSp>
        <p:nvCxnSpPr>
          <p:cNvPr id="255" name="직선 연결선 254">
            <a:extLst>
              <a:ext uri="{FF2B5EF4-FFF2-40B4-BE49-F238E27FC236}">
                <a16:creationId xmlns:a16="http://schemas.microsoft.com/office/drawing/2014/main" id="{131F18B2-E5A0-4102-17D0-0E84FF297FF5}"/>
              </a:ext>
            </a:extLst>
          </p:cNvPr>
          <p:cNvCxnSpPr>
            <a:cxnSpLocks/>
          </p:cNvCxnSpPr>
          <p:nvPr/>
        </p:nvCxnSpPr>
        <p:spPr bwMode="auto">
          <a:xfrm>
            <a:off x="488950" y="3979244"/>
            <a:ext cx="8893175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7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359" name="직선 연결선 358">
            <a:extLst>
              <a:ext uri="{FF2B5EF4-FFF2-40B4-BE49-F238E27FC236}">
                <a16:creationId xmlns:a16="http://schemas.microsoft.com/office/drawing/2014/main" id="{19F212AE-D6E9-0358-9C70-52CC19F8C6A4}"/>
              </a:ext>
            </a:extLst>
          </p:cNvPr>
          <p:cNvCxnSpPr>
            <a:cxnSpLocks/>
          </p:cNvCxnSpPr>
          <p:nvPr/>
        </p:nvCxnSpPr>
        <p:spPr bwMode="auto">
          <a:xfrm>
            <a:off x="488950" y="5121843"/>
            <a:ext cx="8893175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7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cxnSp>
        <p:nvCxnSpPr>
          <p:cNvPr id="360" name="직선 연결선 359">
            <a:extLst>
              <a:ext uri="{FF2B5EF4-FFF2-40B4-BE49-F238E27FC236}">
                <a16:creationId xmlns:a16="http://schemas.microsoft.com/office/drawing/2014/main" id="{AD0DF877-A96A-2F6D-AA4D-9F19D6708910}"/>
              </a:ext>
            </a:extLst>
          </p:cNvPr>
          <p:cNvCxnSpPr>
            <a:cxnSpLocks/>
          </p:cNvCxnSpPr>
          <p:nvPr/>
        </p:nvCxnSpPr>
        <p:spPr bwMode="auto">
          <a:xfrm>
            <a:off x="488950" y="2836645"/>
            <a:ext cx="8893175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bg1">
                <a:lumMod val="75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</p:spPr>
      </p:cxnSp>
      <p:sp>
        <p:nvSpPr>
          <p:cNvPr id="361" name="TextBox 360">
            <a:extLst>
              <a:ext uri="{FF2B5EF4-FFF2-40B4-BE49-F238E27FC236}">
                <a16:creationId xmlns:a16="http://schemas.microsoft.com/office/drawing/2014/main" id="{1B5C3B39-F24C-6B8D-36F1-0C0D283A19BB}"/>
              </a:ext>
            </a:extLst>
          </p:cNvPr>
          <p:cNvSpPr txBox="1"/>
          <p:nvPr/>
        </p:nvSpPr>
        <p:spPr>
          <a:xfrm>
            <a:off x="604965" y="1759141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EMPTY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2" name="TextBox 361">
            <a:extLst>
              <a:ext uri="{FF2B5EF4-FFF2-40B4-BE49-F238E27FC236}">
                <a16:creationId xmlns:a16="http://schemas.microsoft.com/office/drawing/2014/main" id="{04BE586B-7064-1A9B-9D5F-FE3EB0ED0B1F}"/>
              </a:ext>
            </a:extLst>
          </p:cNvPr>
          <p:cNvSpPr txBox="1"/>
          <p:nvPr/>
        </p:nvSpPr>
        <p:spPr>
          <a:xfrm>
            <a:off x="5112221" y="1741169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비활성</a:t>
            </a:r>
          </a:p>
        </p:txBody>
      </p:sp>
      <p:grpSp>
        <p:nvGrpSpPr>
          <p:cNvPr id="363" name="그룹 362"/>
          <p:cNvGrpSpPr/>
          <p:nvPr/>
        </p:nvGrpSpPr>
        <p:grpSpPr>
          <a:xfrm>
            <a:off x="1374997" y="1789412"/>
            <a:ext cx="3351411" cy="951867"/>
            <a:chOff x="892501" y="2394983"/>
            <a:chExt cx="3351411" cy="951867"/>
          </a:xfrm>
        </p:grpSpPr>
        <p:sp>
          <p:nvSpPr>
            <p:cNvPr id="65" name="object 232"/>
            <p:cNvSpPr/>
            <p:nvPr/>
          </p:nvSpPr>
          <p:spPr>
            <a:xfrm>
              <a:off x="894438" y="2602267"/>
              <a:ext cx="3345760" cy="744220"/>
            </a:xfrm>
            <a:custGeom>
              <a:avLst/>
              <a:gdLst/>
              <a:ahLst/>
              <a:cxnLst/>
              <a:rect l="l" t="t" r="r" b="b"/>
              <a:pathLst>
                <a:path w="2632075" h="585470">
                  <a:moveTo>
                    <a:pt x="0" y="585216"/>
                  </a:moveTo>
                  <a:lnTo>
                    <a:pt x="2631948" y="585216"/>
                  </a:lnTo>
                  <a:lnTo>
                    <a:pt x="2631948" y="0"/>
                  </a:lnTo>
                  <a:lnTo>
                    <a:pt x="0" y="0"/>
                  </a:lnTo>
                  <a:lnTo>
                    <a:pt x="0" y="58521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6" name="object 233"/>
            <p:cNvSpPr/>
            <p:nvPr/>
          </p:nvSpPr>
          <p:spPr>
            <a:xfrm>
              <a:off x="893832" y="2404064"/>
              <a:ext cx="3346568" cy="942786"/>
            </a:xfrm>
            <a:custGeom>
              <a:avLst/>
              <a:gdLst/>
              <a:ahLst/>
              <a:cxnLst/>
              <a:rect l="l" t="t" r="r" b="b"/>
              <a:pathLst>
                <a:path w="2632710" h="741679">
                  <a:moveTo>
                    <a:pt x="0" y="0"/>
                  </a:moveTo>
                  <a:lnTo>
                    <a:pt x="2632329" y="0"/>
                  </a:lnTo>
                  <a:lnTo>
                    <a:pt x="2632329" y="741426"/>
                  </a:lnTo>
                  <a:lnTo>
                    <a:pt x="0" y="741426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7" name="object 234"/>
            <p:cNvSpPr/>
            <p:nvPr/>
          </p:nvSpPr>
          <p:spPr>
            <a:xfrm>
              <a:off x="894438" y="2402732"/>
              <a:ext cx="3345760" cy="200181"/>
            </a:xfrm>
            <a:custGeom>
              <a:avLst/>
              <a:gdLst/>
              <a:ahLst/>
              <a:cxnLst/>
              <a:rect l="l" t="t" r="r" b="b"/>
              <a:pathLst>
                <a:path w="2632075" h="157479">
                  <a:moveTo>
                    <a:pt x="2631948" y="156971"/>
                  </a:moveTo>
                  <a:lnTo>
                    <a:pt x="0" y="156971"/>
                  </a:lnTo>
                  <a:lnTo>
                    <a:pt x="0" y="0"/>
                  </a:lnTo>
                  <a:lnTo>
                    <a:pt x="2631948" y="0"/>
                  </a:lnTo>
                  <a:lnTo>
                    <a:pt x="2631948" y="156971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8" name="object 235"/>
            <p:cNvSpPr/>
            <p:nvPr/>
          </p:nvSpPr>
          <p:spPr>
            <a:xfrm>
              <a:off x="893832" y="2404064"/>
              <a:ext cx="3346568" cy="198566"/>
            </a:xfrm>
            <a:custGeom>
              <a:avLst/>
              <a:gdLst/>
              <a:ahLst/>
              <a:cxnLst/>
              <a:rect l="l" t="t" r="r" b="b"/>
              <a:pathLst>
                <a:path w="2632710" h="156210">
                  <a:moveTo>
                    <a:pt x="0" y="0"/>
                  </a:moveTo>
                  <a:lnTo>
                    <a:pt x="2632329" y="0"/>
                  </a:lnTo>
                  <a:lnTo>
                    <a:pt x="263232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9" name="object 236"/>
            <p:cNvSpPr/>
            <p:nvPr/>
          </p:nvSpPr>
          <p:spPr>
            <a:xfrm>
              <a:off x="963678" y="2471988"/>
              <a:ext cx="3081006" cy="68610"/>
            </a:xfrm>
            <a:custGeom>
              <a:avLst/>
              <a:gdLst/>
              <a:ahLst/>
              <a:cxnLst/>
              <a:rect l="l" t="t" r="r" b="b"/>
              <a:pathLst>
                <a:path w="2423795" h="53975">
                  <a:moveTo>
                    <a:pt x="32016" y="6096"/>
                  </a:moveTo>
                  <a:lnTo>
                    <a:pt x="22872" y="6096"/>
                  </a:lnTo>
                  <a:lnTo>
                    <a:pt x="22872" y="27432"/>
                  </a:lnTo>
                  <a:lnTo>
                    <a:pt x="24396" y="33528"/>
                  </a:lnTo>
                  <a:lnTo>
                    <a:pt x="24396" y="38100"/>
                  </a:lnTo>
                  <a:lnTo>
                    <a:pt x="19824" y="28956"/>
                  </a:lnTo>
                  <a:lnTo>
                    <a:pt x="13322" y="16764"/>
                  </a:lnTo>
                  <a:lnTo>
                    <a:pt x="7632" y="6096"/>
                  </a:lnTo>
                  <a:lnTo>
                    <a:pt x="0" y="6096"/>
                  </a:lnTo>
                  <a:lnTo>
                    <a:pt x="0" y="47256"/>
                  </a:lnTo>
                  <a:lnTo>
                    <a:pt x="7632" y="47256"/>
                  </a:lnTo>
                  <a:lnTo>
                    <a:pt x="7632" y="25908"/>
                  </a:lnTo>
                  <a:lnTo>
                    <a:pt x="6108" y="21336"/>
                  </a:lnTo>
                  <a:lnTo>
                    <a:pt x="6108" y="16764"/>
                  </a:lnTo>
                  <a:lnTo>
                    <a:pt x="10680" y="25908"/>
                  </a:lnTo>
                  <a:lnTo>
                    <a:pt x="22872" y="47256"/>
                  </a:lnTo>
                  <a:lnTo>
                    <a:pt x="32016" y="47256"/>
                  </a:lnTo>
                  <a:lnTo>
                    <a:pt x="32016" y="38100"/>
                  </a:lnTo>
                  <a:lnTo>
                    <a:pt x="32016" y="6096"/>
                  </a:lnTo>
                  <a:close/>
                </a:path>
                <a:path w="2423795" h="53975">
                  <a:moveTo>
                    <a:pt x="70205" y="21336"/>
                  </a:moveTo>
                  <a:lnTo>
                    <a:pt x="62496" y="15240"/>
                  </a:lnTo>
                  <a:lnTo>
                    <a:pt x="60972" y="15240"/>
                  </a:lnTo>
                  <a:lnTo>
                    <a:pt x="60972" y="25908"/>
                  </a:lnTo>
                  <a:lnTo>
                    <a:pt x="60972" y="38100"/>
                  </a:lnTo>
                  <a:lnTo>
                    <a:pt x="57924" y="42672"/>
                  </a:lnTo>
                  <a:lnTo>
                    <a:pt x="50292" y="42672"/>
                  </a:lnTo>
                  <a:lnTo>
                    <a:pt x="47244" y="38100"/>
                  </a:lnTo>
                  <a:lnTo>
                    <a:pt x="47244" y="25908"/>
                  </a:lnTo>
                  <a:lnTo>
                    <a:pt x="50292" y="22860"/>
                  </a:lnTo>
                  <a:lnTo>
                    <a:pt x="57924" y="22860"/>
                  </a:lnTo>
                  <a:lnTo>
                    <a:pt x="60972" y="25908"/>
                  </a:lnTo>
                  <a:lnTo>
                    <a:pt x="60972" y="15240"/>
                  </a:lnTo>
                  <a:lnTo>
                    <a:pt x="45720" y="15240"/>
                  </a:lnTo>
                  <a:lnTo>
                    <a:pt x="39624" y="21336"/>
                  </a:lnTo>
                  <a:lnTo>
                    <a:pt x="39624" y="42672"/>
                  </a:lnTo>
                  <a:lnTo>
                    <a:pt x="45720" y="48768"/>
                  </a:lnTo>
                  <a:lnTo>
                    <a:pt x="62496" y="48768"/>
                  </a:lnTo>
                  <a:lnTo>
                    <a:pt x="70205" y="42672"/>
                  </a:lnTo>
                  <a:lnTo>
                    <a:pt x="70205" y="22860"/>
                  </a:lnTo>
                  <a:lnTo>
                    <a:pt x="70205" y="21336"/>
                  </a:lnTo>
                  <a:close/>
                </a:path>
                <a:path w="2423795" h="53975">
                  <a:moveTo>
                    <a:pt x="320433" y="6108"/>
                  </a:moveTo>
                  <a:lnTo>
                    <a:pt x="309753" y="6108"/>
                  </a:lnTo>
                  <a:lnTo>
                    <a:pt x="309753" y="1524"/>
                  </a:lnTo>
                  <a:lnTo>
                    <a:pt x="302133" y="1524"/>
                  </a:lnTo>
                  <a:lnTo>
                    <a:pt x="302133" y="6108"/>
                  </a:lnTo>
                  <a:lnTo>
                    <a:pt x="289941" y="6108"/>
                  </a:lnTo>
                  <a:lnTo>
                    <a:pt x="289941" y="12204"/>
                  </a:lnTo>
                  <a:lnTo>
                    <a:pt x="320433" y="12204"/>
                  </a:lnTo>
                  <a:lnTo>
                    <a:pt x="320433" y="6108"/>
                  </a:lnTo>
                  <a:close/>
                </a:path>
                <a:path w="2423795" h="53975">
                  <a:moveTo>
                    <a:pt x="321957" y="36588"/>
                  </a:moveTo>
                  <a:lnTo>
                    <a:pt x="317373" y="36588"/>
                  </a:lnTo>
                  <a:lnTo>
                    <a:pt x="312801" y="38112"/>
                  </a:lnTo>
                  <a:lnTo>
                    <a:pt x="309753" y="38112"/>
                  </a:lnTo>
                  <a:lnTo>
                    <a:pt x="309753" y="33540"/>
                  </a:lnTo>
                  <a:lnTo>
                    <a:pt x="314325" y="32016"/>
                  </a:lnTo>
                  <a:lnTo>
                    <a:pt x="318897" y="28968"/>
                  </a:lnTo>
                  <a:lnTo>
                    <a:pt x="318897" y="19824"/>
                  </a:lnTo>
                  <a:lnTo>
                    <a:pt x="318897" y="18300"/>
                  </a:lnTo>
                  <a:lnTo>
                    <a:pt x="312801" y="13728"/>
                  </a:lnTo>
                  <a:lnTo>
                    <a:pt x="311277" y="13728"/>
                  </a:lnTo>
                  <a:lnTo>
                    <a:pt x="311277" y="21348"/>
                  </a:lnTo>
                  <a:lnTo>
                    <a:pt x="311277" y="27444"/>
                  </a:lnTo>
                  <a:lnTo>
                    <a:pt x="308229" y="28968"/>
                  </a:lnTo>
                  <a:lnTo>
                    <a:pt x="302133" y="28968"/>
                  </a:lnTo>
                  <a:lnTo>
                    <a:pt x="299085" y="27444"/>
                  </a:lnTo>
                  <a:lnTo>
                    <a:pt x="299085" y="21348"/>
                  </a:lnTo>
                  <a:lnTo>
                    <a:pt x="302133" y="19824"/>
                  </a:lnTo>
                  <a:lnTo>
                    <a:pt x="308229" y="19824"/>
                  </a:lnTo>
                  <a:lnTo>
                    <a:pt x="311277" y="21348"/>
                  </a:lnTo>
                  <a:lnTo>
                    <a:pt x="311277" y="13728"/>
                  </a:lnTo>
                  <a:lnTo>
                    <a:pt x="297561" y="13728"/>
                  </a:lnTo>
                  <a:lnTo>
                    <a:pt x="292989" y="18300"/>
                  </a:lnTo>
                  <a:lnTo>
                    <a:pt x="292989" y="28968"/>
                  </a:lnTo>
                  <a:lnTo>
                    <a:pt x="296037" y="32016"/>
                  </a:lnTo>
                  <a:lnTo>
                    <a:pt x="302133" y="33540"/>
                  </a:lnTo>
                  <a:lnTo>
                    <a:pt x="302133" y="38112"/>
                  </a:lnTo>
                  <a:lnTo>
                    <a:pt x="288417" y="38112"/>
                  </a:lnTo>
                  <a:lnTo>
                    <a:pt x="289941" y="44208"/>
                  </a:lnTo>
                  <a:lnTo>
                    <a:pt x="297307" y="44183"/>
                  </a:lnTo>
                  <a:lnTo>
                    <a:pt x="305371" y="44018"/>
                  </a:lnTo>
                  <a:lnTo>
                    <a:pt x="313740" y="43561"/>
                  </a:lnTo>
                  <a:lnTo>
                    <a:pt x="321957" y="42684"/>
                  </a:lnTo>
                  <a:lnTo>
                    <a:pt x="321957" y="36588"/>
                  </a:lnTo>
                  <a:close/>
                </a:path>
                <a:path w="2423795" h="53975">
                  <a:moveTo>
                    <a:pt x="331101" y="0"/>
                  </a:moveTo>
                  <a:lnTo>
                    <a:pt x="325005" y="0"/>
                  </a:lnTo>
                  <a:lnTo>
                    <a:pt x="325005" y="53352"/>
                  </a:lnTo>
                  <a:lnTo>
                    <a:pt x="331101" y="53352"/>
                  </a:lnTo>
                  <a:lnTo>
                    <a:pt x="331101" y="0"/>
                  </a:lnTo>
                  <a:close/>
                </a:path>
                <a:path w="2423795" h="53975">
                  <a:moveTo>
                    <a:pt x="372338" y="35064"/>
                  </a:moveTo>
                  <a:lnTo>
                    <a:pt x="366560" y="30848"/>
                  </a:lnTo>
                  <a:lnTo>
                    <a:pt x="364210" y="27444"/>
                  </a:lnTo>
                  <a:lnTo>
                    <a:pt x="362762" y="25349"/>
                  </a:lnTo>
                  <a:lnTo>
                    <a:pt x="360680" y="18986"/>
                  </a:lnTo>
                  <a:lnTo>
                    <a:pt x="360057" y="12204"/>
                  </a:lnTo>
                  <a:lnTo>
                    <a:pt x="360057" y="4572"/>
                  </a:lnTo>
                  <a:lnTo>
                    <a:pt x="352425" y="4572"/>
                  </a:lnTo>
                  <a:lnTo>
                    <a:pt x="352425" y="12204"/>
                  </a:lnTo>
                  <a:lnTo>
                    <a:pt x="351574" y="19227"/>
                  </a:lnTo>
                  <a:lnTo>
                    <a:pt x="348996" y="26111"/>
                  </a:lnTo>
                  <a:lnTo>
                    <a:pt x="344716" y="32131"/>
                  </a:lnTo>
                  <a:lnTo>
                    <a:pt x="338709" y="36588"/>
                  </a:lnTo>
                  <a:lnTo>
                    <a:pt x="343281" y="42684"/>
                  </a:lnTo>
                  <a:lnTo>
                    <a:pt x="349377" y="39636"/>
                  </a:lnTo>
                  <a:lnTo>
                    <a:pt x="353949" y="33540"/>
                  </a:lnTo>
                  <a:lnTo>
                    <a:pt x="355473" y="27444"/>
                  </a:lnTo>
                  <a:lnTo>
                    <a:pt x="358521" y="33540"/>
                  </a:lnTo>
                  <a:lnTo>
                    <a:pt x="361581" y="38112"/>
                  </a:lnTo>
                  <a:lnTo>
                    <a:pt x="367766" y="41160"/>
                  </a:lnTo>
                  <a:lnTo>
                    <a:pt x="372338" y="35064"/>
                  </a:lnTo>
                  <a:close/>
                </a:path>
                <a:path w="2423795" h="53975">
                  <a:moveTo>
                    <a:pt x="389102" y="21348"/>
                  </a:moveTo>
                  <a:lnTo>
                    <a:pt x="381482" y="21348"/>
                  </a:lnTo>
                  <a:lnTo>
                    <a:pt x="381482" y="0"/>
                  </a:lnTo>
                  <a:lnTo>
                    <a:pt x="373862" y="0"/>
                  </a:lnTo>
                  <a:lnTo>
                    <a:pt x="373862" y="53352"/>
                  </a:lnTo>
                  <a:lnTo>
                    <a:pt x="381482" y="53352"/>
                  </a:lnTo>
                  <a:lnTo>
                    <a:pt x="381482" y="27444"/>
                  </a:lnTo>
                  <a:lnTo>
                    <a:pt x="389102" y="27444"/>
                  </a:lnTo>
                  <a:lnTo>
                    <a:pt x="389102" y="21348"/>
                  </a:lnTo>
                  <a:close/>
                </a:path>
                <a:path w="2423795" h="53975">
                  <a:moveTo>
                    <a:pt x="434822" y="4572"/>
                  </a:moveTo>
                  <a:lnTo>
                    <a:pt x="398246" y="4572"/>
                  </a:lnTo>
                  <a:lnTo>
                    <a:pt x="398246" y="10668"/>
                  </a:lnTo>
                  <a:lnTo>
                    <a:pt x="427202" y="10668"/>
                  </a:lnTo>
                  <a:lnTo>
                    <a:pt x="427202" y="18300"/>
                  </a:lnTo>
                  <a:lnTo>
                    <a:pt x="396722" y="18300"/>
                  </a:lnTo>
                  <a:lnTo>
                    <a:pt x="396722" y="24396"/>
                  </a:lnTo>
                  <a:lnTo>
                    <a:pt x="427202" y="22872"/>
                  </a:lnTo>
                  <a:lnTo>
                    <a:pt x="427202" y="25920"/>
                  </a:lnTo>
                  <a:lnTo>
                    <a:pt x="425678" y="30492"/>
                  </a:lnTo>
                  <a:lnTo>
                    <a:pt x="425678" y="33540"/>
                  </a:lnTo>
                  <a:lnTo>
                    <a:pt x="433298" y="35064"/>
                  </a:lnTo>
                  <a:lnTo>
                    <a:pt x="434174" y="26720"/>
                  </a:lnTo>
                  <a:lnTo>
                    <a:pt x="434428" y="22872"/>
                  </a:lnTo>
                  <a:lnTo>
                    <a:pt x="434632" y="19824"/>
                  </a:lnTo>
                  <a:lnTo>
                    <a:pt x="434797" y="14058"/>
                  </a:lnTo>
                  <a:lnTo>
                    <a:pt x="434822" y="4572"/>
                  </a:lnTo>
                  <a:close/>
                </a:path>
                <a:path w="2423795" h="53975">
                  <a:moveTo>
                    <a:pt x="439496" y="41160"/>
                  </a:moveTo>
                  <a:lnTo>
                    <a:pt x="416534" y="41160"/>
                  </a:lnTo>
                  <a:lnTo>
                    <a:pt x="416534" y="28968"/>
                  </a:lnTo>
                  <a:lnTo>
                    <a:pt x="408914" y="28968"/>
                  </a:lnTo>
                  <a:lnTo>
                    <a:pt x="408914" y="41160"/>
                  </a:lnTo>
                  <a:lnTo>
                    <a:pt x="392150" y="41160"/>
                  </a:lnTo>
                  <a:lnTo>
                    <a:pt x="392150" y="47256"/>
                  </a:lnTo>
                  <a:lnTo>
                    <a:pt x="439496" y="47256"/>
                  </a:lnTo>
                  <a:lnTo>
                    <a:pt x="439496" y="41160"/>
                  </a:lnTo>
                  <a:close/>
                </a:path>
                <a:path w="2423795" h="53975">
                  <a:moveTo>
                    <a:pt x="486740" y="4572"/>
                  </a:moveTo>
                  <a:lnTo>
                    <a:pt x="450151" y="4572"/>
                  </a:lnTo>
                  <a:lnTo>
                    <a:pt x="450151" y="30492"/>
                  </a:lnTo>
                  <a:lnTo>
                    <a:pt x="486740" y="30492"/>
                  </a:lnTo>
                  <a:lnTo>
                    <a:pt x="486740" y="24384"/>
                  </a:lnTo>
                  <a:lnTo>
                    <a:pt x="457771" y="24384"/>
                  </a:lnTo>
                  <a:lnTo>
                    <a:pt x="457771" y="10668"/>
                  </a:lnTo>
                  <a:lnTo>
                    <a:pt x="486740" y="10668"/>
                  </a:lnTo>
                  <a:lnTo>
                    <a:pt x="486740" y="4572"/>
                  </a:lnTo>
                  <a:close/>
                </a:path>
                <a:path w="2423795" h="53975">
                  <a:moveTo>
                    <a:pt x="491312" y="41160"/>
                  </a:moveTo>
                  <a:lnTo>
                    <a:pt x="444055" y="41160"/>
                  </a:lnTo>
                  <a:lnTo>
                    <a:pt x="444055" y="47256"/>
                  </a:lnTo>
                  <a:lnTo>
                    <a:pt x="491312" y="47256"/>
                  </a:lnTo>
                  <a:lnTo>
                    <a:pt x="491312" y="41160"/>
                  </a:lnTo>
                  <a:close/>
                </a:path>
                <a:path w="2423795" h="53975">
                  <a:moveTo>
                    <a:pt x="1307693" y="0"/>
                  </a:moveTo>
                  <a:lnTo>
                    <a:pt x="1300073" y="0"/>
                  </a:lnTo>
                  <a:lnTo>
                    <a:pt x="1300073" y="7620"/>
                  </a:lnTo>
                  <a:lnTo>
                    <a:pt x="1300073" y="13716"/>
                  </a:lnTo>
                  <a:lnTo>
                    <a:pt x="1300073" y="19824"/>
                  </a:lnTo>
                  <a:lnTo>
                    <a:pt x="1292453" y="19824"/>
                  </a:lnTo>
                  <a:lnTo>
                    <a:pt x="1292453" y="13716"/>
                  </a:lnTo>
                  <a:lnTo>
                    <a:pt x="1300073" y="13716"/>
                  </a:lnTo>
                  <a:lnTo>
                    <a:pt x="1300073" y="7620"/>
                  </a:lnTo>
                  <a:lnTo>
                    <a:pt x="1289405" y="7620"/>
                  </a:lnTo>
                  <a:lnTo>
                    <a:pt x="1286357" y="4572"/>
                  </a:lnTo>
                  <a:lnTo>
                    <a:pt x="1284833" y="3810"/>
                  </a:lnTo>
                  <a:lnTo>
                    <a:pt x="1284833" y="12192"/>
                  </a:lnTo>
                  <a:lnTo>
                    <a:pt x="1284833" y="19824"/>
                  </a:lnTo>
                  <a:lnTo>
                    <a:pt x="1281785" y="22872"/>
                  </a:lnTo>
                  <a:lnTo>
                    <a:pt x="1274165" y="22872"/>
                  </a:lnTo>
                  <a:lnTo>
                    <a:pt x="1272641" y="19824"/>
                  </a:lnTo>
                  <a:lnTo>
                    <a:pt x="1272641" y="12192"/>
                  </a:lnTo>
                  <a:lnTo>
                    <a:pt x="1274165" y="9144"/>
                  </a:lnTo>
                  <a:lnTo>
                    <a:pt x="1281785" y="9144"/>
                  </a:lnTo>
                  <a:lnTo>
                    <a:pt x="1284833" y="12192"/>
                  </a:lnTo>
                  <a:lnTo>
                    <a:pt x="1284833" y="3810"/>
                  </a:lnTo>
                  <a:lnTo>
                    <a:pt x="1283309" y="3048"/>
                  </a:lnTo>
                  <a:lnTo>
                    <a:pt x="1271117" y="3048"/>
                  </a:lnTo>
                  <a:lnTo>
                    <a:pt x="1265021" y="9144"/>
                  </a:lnTo>
                  <a:lnTo>
                    <a:pt x="1265021" y="24396"/>
                  </a:lnTo>
                  <a:lnTo>
                    <a:pt x="1271117" y="28968"/>
                  </a:lnTo>
                  <a:lnTo>
                    <a:pt x="1283309" y="28968"/>
                  </a:lnTo>
                  <a:lnTo>
                    <a:pt x="1286357" y="27444"/>
                  </a:lnTo>
                  <a:lnTo>
                    <a:pt x="1289405" y="24396"/>
                  </a:lnTo>
                  <a:lnTo>
                    <a:pt x="1300073" y="24396"/>
                  </a:lnTo>
                  <a:lnTo>
                    <a:pt x="1300073" y="32016"/>
                  </a:lnTo>
                  <a:lnTo>
                    <a:pt x="1300073" y="39636"/>
                  </a:lnTo>
                  <a:lnTo>
                    <a:pt x="1300073" y="45732"/>
                  </a:lnTo>
                  <a:lnTo>
                    <a:pt x="1297025" y="47256"/>
                  </a:lnTo>
                  <a:lnTo>
                    <a:pt x="1283309" y="47256"/>
                  </a:lnTo>
                  <a:lnTo>
                    <a:pt x="1280261" y="45732"/>
                  </a:lnTo>
                  <a:lnTo>
                    <a:pt x="1280261" y="39636"/>
                  </a:lnTo>
                  <a:lnTo>
                    <a:pt x="1283309" y="38112"/>
                  </a:lnTo>
                  <a:lnTo>
                    <a:pt x="1297025" y="38112"/>
                  </a:lnTo>
                  <a:lnTo>
                    <a:pt x="1300073" y="39636"/>
                  </a:lnTo>
                  <a:lnTo>
                    <a:pt x="1300073" y="32016"/>
                  </a:lnTo>
                  <a:lnTo>
                    <a:pt x="1278737" y="32016"/>
                  </a:lnTo>
                  <a:lnTo>
                    <a:pt x="1272641" y="36588"/>
                  </a:lnTo>
                  <a:lnTo>
                    <a:pt x="1272641" y="48780"/>
                  </a:lnTo>
                  <a:lnTo>
                    <a:pt x="1278737" y="53352"/>
                  </a:lnTo>
                  <a:lnTo>
                    <a:pt x="1301597" y="53352"/>
                  </a:lnTo>
                  <a:lnTo>
                    <a:pt x="1307693" y="48780"/>
                  </a:lnTo>
                  <a:lnTo>
                    <a:pt x="1307693" y="47256"/>
                  </a:lnTo>
                  <a:lnTo>
                    <a:pt x="1307693" y="38112"/>
                  </a:lnTo>
                  <a:lnTo>
                    <a:pt x="1307693" y="36588"/>
                  </a:lnTo>
                  <a:lnTo>
                    <a:pt x="1301597" y="32016"/>
                  </a:lnTo>
                  <a:lnTo>
                    <a:pt x="1307693" y="32016"/>
                  </a:lnTo>
                  <a:lnTo>
                    <a:pt x="1307693" y="7620"/>
                  </a:lnTo>
                  <a:lnTo>
                    <a:pt x="1307693" y="0"/>
                  </a:lnTo>
                  <a:close/>
                </a:path>
                <a:path w="2423795" h="53975">
                  <a:moveTo>
                    <a:pt x="1358087" y="45732"/>
                  </a:moveTo>
                  <a:lnTo>
                    <a:pt x="1329118" y="45732"/>
                  </a:lnTo>
                  <a:lnTo>
                    <a:pt x="1329118" y="36588"/>
                  </a:lnTo>
                  <a:lnTo>
                    <a:pt x="1321498" y="36588"/>
                  </a:lnTo>
                  <a:lnTo>
                    <a:pt x="1321498" y="51828"/>
                  </a:lnTo>
                  <a:lnTo>
                    <a:pt x="1358087" y="51828"/>
                  </a:lnTo>
                  <a:lnTo>
                    <a:pt x="1358087" y="45732"/>
                  </a:lnTo>
                  <a:close/>
                </a:path>
                <a:path w="2423795" h="53975">
                  <a:moveTo>
                    <a:pt x="1358087" y="3048"/>
                  </a:moveTo>
                  <a:lnTo>
                    <a:pt x="1350467" y="3048"/>
                  </a:lnTo>
                  <a:lnTo>
                    <a:pt x="1350467" y="9144"/>
                  </a:lnTo>
                  <a:lnTo>
                    <a:pt x="1350467" y="16764"/>
                  </a:lnTo>
                  <a:lnTo>
                    <a:pt x="1329118" y="16764"/>
                  </a:lnTo>
                  <a:lnTo>
                    <a:pt x="1329118" y="9144"/>
                  </a:lnTo>
                  <a:lnTo>
                    <a:pt x="1350467" y="9144"/>
                  </a:lnTo>
                  <a:lnTo>
                    <a:pt x="1350467" y="3048"/>
                  </a:lnTo>
                  <a:lnTo>
                    <a:pt x="1321498" y="3048"/>
                  </a:lnTo>
                  <a:lnTo>
                    <a:pt x="1321498" y="22872"/>
                  </a:lnTo>
                  <a:lnTo>
                    <a:pt x="1358087" y="22872"/>
                  </a:lnTo>
                  <a:lnTo>
                    <a:pt x="1358087" y="16764"/>
                  </a:lnTo>
                  <a:lnTo>
                    <a:pt x="1358087" y="9144"/>
                  </a:lnTo>
                  <a:lnTo>
                    <a:pt x="1358087" y="3048"/>
                  </a:lnTo>
                  <a:close/>
                </a:path>
                <a:path w="2423795" h="53975">
                  <a:moveTo>
                    <a:pt x="1364272" y="25920"/>
                  </a:moveTo>
                  <a:lnTo>
                    <a:pt x="1316926" y="25920"/>
                  </a:lnTo>
                  <a:lnTo>
                    <a:pt x="1316926" y="32016"/>
                  </a:lnTo>
                  <a:lnTo>
                    <a:pt x="1336738" y="32016"/>
                  </a:lnTo>
                  <a:lnTo>
                    <a:pt x="1336738" y="41160"/>
                  </a:lnTo>
                  <a:lnTo>
                    <a:pt x="1344358" y="41160"/>
                  </a:lnTo>
                  <a:lnTo>
                    <a:pt x="1344358" y="32016"/>
                  </a:lnTo>
                  <a:lnTo>
                    <a:pt x="1364272" y="32016"/>
                  </a:lnTo>
                  <a:lnTo>
                    <a:pt x="1364272" y="25920"/>
                  </a:lnTo>
                  <a:close/>
                </a:path>
                <a:path w="2423795" h="53975">
                  <a:moveTo>
                    <a:pt x="1411516" y="0"/>
                  </a:moveTo>
                  <a:lnTo>
                    <a:pt x="1405420" y="0"/>
                  </a:lnTo>
                  <a:lnTo>
                    <a:pt x="1405420" y="7620"/>
                  </a:lnTo>
                  <a:lnTo>
                    <a:pt x="1405420" y="13716"/>
                  </a:lnTo>
                  <a:lnTo>
                    <a:pt x="1405420" y="18288"/>
                  </a:lnTo>
                  <a:lnTo>
                    <a:pt x="1394752" y="18288"/>
                  </a:lnTo>
                  <a:lnTo>
                    <a:pt x="1394752" y="13716"/>
                  </a:lnTo>
                  <a:lnTo>
                    <a:pt x="1405420" y="13716"/>
                  </a:lnTo>
                  <a:lnTo>
                    <a:pt x="1405420" y="7620"/>
                  </a:lnTo>
                  <a:lnTo>
                    <a:pt x="1394752" y="7620"/>
                  </a:lnTo>
                  <a:lnTo>
                    <a:pt x="1394752" y="4572"/>
                  </a:lnTo>
                  <a:lnTo>
                    <a:pt x="1388567" y="4572"/>
                  </a:lnTo>
                  <a:lnTo>
                    <a:pt x="1388567" y="10668"/>
                  </a:lnTo>
                  <a:lnTo>
                    <a:pt x="1388567" y="22872"/>
                  </a:lnTo>
                  <a:lnTo>
                    <a:pt x="1377886" y="22872"/>
                  </a:lnTo>
                  <a:lnTo>
                    <a:pt x="1377886" y="10668"/>
                  </a:lnTo>
                  <a:lnTo>
                    <a:pt x="1388567" y="10668"/>
                  </a:lnTo>
                  <a:lnTo>
                    <a:pt x="1388567" y="4572"/>
                  </a:lnTo>
                  <a:lnTo>
                    <a:pt x="1370266" y="4572"/>
                  </a:lnTo>
                  <a:lnTo>
                    <a:pt x="1370266" y="28968"/>
                  </a:lnTo>
                  <a:lnTo>
                    <a:pt x="1394752" y="28968"/>
                  </a:lnTo>
                  <a:lnTo>
                    <a:pt x="1394752" y="24396"/>
                  </a:lnTo>
                  <a:lnTo>
                    <a:pt x="1405420" y="24396"/>
                  </a:lnTo>
                  <a:lnTo>
                    <a:pt x="1405420" y="32016"/>
                  </a:lnTo>
                  <a:lnTo>
                    <a:pt x="1411516" y="32016"/>
                  </a:lnTo>
                  <a:lnTo>
                    <a:pt x="1411516" y="24396"/>
                  </a:lnTo>
                  <a:lnTo>
                    <a:pt x="1411516" y="22872"/>
                  </a:lnTo>
                  <a:lnTo>
                    <a:pt x="1411516" y="18288"/>
                  </a:lnTo>
                  <a:lnTo>
                    <a:pt x="1411516" y="13716"/>
                  </a:lnTo>
                  <a:lnTo>
                    <a:pt x="1411516" y="10668"/>
                  </a:lnTo>
                  <a:lnTo>
                    <a:pt x="1411516" y="7620"/>
                  </a:lnTo>
                  <a:lnTo>
                    <a:pt x="1411516" y="0"/>
                  </a:lnTo>
                  <a:close/>
                </a:path>
                <a:path w="2423795" h="53975">
                  <a:moveTo>
                    <a:pt x="1413040" y="36588"/>
                  </a:moveTo>
                  <a:lnTo>
                    <a:pt x="1405420" y="32016"/>
                  </a:lnTo>
                  <a:lnTo>
                    <a:pt x="1405420" y="39636"/>
                  </a:lnTo>
                  <a:lnTo>
                    <a:pt x="1405420" y="45732"/>
                  </a:lnTo>
                  <a:lnTo>
                    <a:pt x="1400848" y="47256"/>
                  </a:lnTo>
                  <a:lnTo>
                    <a:pt x="1387030" y="47256"/>
                  </a:lnTo>
                  <a:lnTo>
                    <a:pt x="1383982" y="45732"/>
                  </a:lnTo>
                  <a:lnTo>
                    <a:pt x="1383982" y="39636"/>
                  </a:lnTo>
                  <a:lnTo>
                    <a:pt x="1387030" y="38112"/>
                  </a:lnTo>
                  <a:lnTo>
                    <a:pt x="1400848" y="38112"/>
                  </a:lnTo>
                  <a:lnTo>
                    <a:pt x="1405420" y="39636"/>
                  </a:lnTo>
                  <a:lnTo>
                    <a:pt x="1405420" y="32016"/>
                  </a:lnTo>
                  <a:lnTo>
                    <a:pt x="1383982" y="32016"/>
                  </a:lnTo>
                  <a:lnTo>
                    <a:pt x="1376362" y="36588"/>
                  </a:lnTo>
                  <a:lnTo>
                    <a:pt x="1376362" y="48780"/>
                  </a:lnTo>
                  <a:lnTo>
                    <a:pt x="1383982" y="53352"/>
                  </a:lnTo>
                  <a:lnTo>
                    <a:pt x="1405420" y="53352"/>
                  </a:lnTo>
                  <a:lnTo>
                    <a:pt x="1413040" y="48780"/>
                  </a:lnTo>
                  <a:lnTo>
                    <a:pt x="1413040" y="47256"/>
                  </a:lnTo>
                  <a:lnTo>
                    <a:pt x="1413040" y="38112"/>
                  </a:lnTo>
                  <a:lnTo>
                    <a:pt x="1413040" y="36588"/>
                  </a:lnTo>
                  <a:close/>
                </a:path>
                <a:path w="2423795" h="53975">
                  <a:moveTo>
                    <a:pt x="2266010" y="30480"/>
                  </a:moveTo>
                  <a:lnTo>
                    <a:pt x="2259914" y="30480"/>
                  </a:lnTo>
                  <a:lnTo>
                    <a:pt x="2259914" y="36576"/>
                  </a:lnTo>
                  <a:lnTo>
                    <a:pt x="2259914" y="41148"/>
                  </a:lnTo>
                  <a:lnTo>
                    <a:pt x="2259914" y="45732"/>
                  </a:lnTo>
                  <a:lnTo>
                    <a:pt x="2240089" y="45732"/>
                  </a:lnTo>
                  <a:lnTo>
                    <a:pt x="2240089" y="41148"/>
                  </a:lnTo>
                  <a:lnTo>
                    <a:pt x="2259914" y="41148"/>
                  </a:lnTo>
                  <a:lnTo>
                    <a:pt x="2259914" y="36576"/>
                  </a:lnTo>
                  <a:lnTo>
                    <a:pt x="2240089" y="36576"/>
                  </a:lnTo>
                  <a:lnTo>
                    <a:pt x="2240089" y="30480"/>
                  </a:lnTo>
                  <a:lnTo>
                    <a:pt x="2232469" y="30480"/>
                  </a:lnTo>
                  <a:lnTo>
                    <a:pt x="2232469" y="51828"/>
                  </a:lnTo>
                  <a:lnTo>
                    <a:pt x="2266010" y="51828"/>
                  </a:lnTo>
                  <a:lnTo>
                    <a:pt x="2266010" y="45732"/>
                  </a:lnTo>
                  <a:lnTo>
                    <a:pt x="2266010" y="41148"/>
                  </a:lnTo>
                  <a:lnTo>
                    <a:pt x="2266010" y="36576"/>
                  </a:lnTo>
                  <a:lnTo>
                    <a:pt x="2266010" y="30480"/>
                  </a:lnTo>
                  <a:close/>
                </a:path>
                <a:path w="2423795" h="53975">
                  <a:moveTo>
                    <a:pt x="2266010" y="0"/>
                  </a:moveTo>
                  <a:lnTo>
                    <a:pt x="2259914" y="0"/>
                  </a:lnTo>
                  <a:lnTo>
                    <a:pt x="2259914" y="12192"/>
                  </a:lnTo>
                  <a:lnTo>
                    <a:pt x="2250757" y="12192"/>
                  </a:lnTo>
                  <a:lnTo>
                    <a:pt x="2249995" y="9144"/>
                  </a:lnTo>
                  <a:lnTo>
                    <a:pt x="2249233" y="6096"/>
                  </a:lnTo>
                  <a:lnTo>
                    <a:pt x="2244661" y="3048"/>
                  </a:lnTo>
                  <a:lnTo>
                    <a:pt x="2244661" y="10668"/>
                  </a:lnTo>
                  <a:lnTo>
                    <a:pt x="2244661" y="19812"/>
                  </a:lnTo>
                  <a:lnTo>
                    <a:pt x="2241613" y="21336"/>
                  </a:lnTo>
                  <a:lnTo>
                    <a:pt x="2233993" y="21336"/>
                  </a:lnTo>
                  <a:lnTo>
                    <a:pt x="2230945" y="19812"/>
                  </a:lnTo>
                  <a:lnTo>
                    <a:pt x="2230945" y="10668"/>
                  </a:lnTo>
                  <a:lnTo>
                    <a:pt x="2233993" y="9144"/>
                  </a:lnTo>
                  <a:lnTo>
                    <a:pt x="2241613" y="9144"/>
                  </a:lnTo>
                  <a:lnTo>
                    <a:pt x="2244661" y="10668"/>
                  </a:lnTo>
                  <a:lnTo>
                    <a:pt x="2244661" y="3048"/>
                  </a:lnTo>
                  <a:lnTo>
                    <a:pt x="2229421" y="3048"/>
                  </a:lnTo>
                  <a:lnTo>
                    <a:pt x="2223325" y="7620"/>
                  </a:lnTo>
                  <a:lnTo>
                    <a:pt x="2223325" y="22860"/>
                  </a:lnTo>
                  <a:lnTo>
                    <a:pt x="2229421" y="27432"/>
                  </a:lnTo>
                  <a:lnTo>
                    <a:pt x="2244661" y="27432"/>
                  </a:lnTo>
                  <a:lnTo>
                    <a:pt x="2249233" y="24384"/>
                  </a:lnTo>
                  <a:lnTo>
                    <a:pt x="2249995" y="21336"/>
                  </a:lnTo>
                  <a:lnTo>
                    <a:pt x="2250757" y="18288"/>
                  </a:lnTo>
                  <a:lnTo>
                    <a:pt x="2259914" y="18288"/>
                  </a:lnTo>
                  <a:lnTo>
                    <a:pt x="2259914" y="28956"/>
                  </a:lnTo>
                  <a:lnTo>
                    <a:pt x="2266010" y="28956"/>
                  </a:lnTo>
                  <a:lnTo>
                    <a:pt x="2266010" y="18288"/>
                  </a:lnTo>
                  <a:lnTo>
                    <a:pt x="2266010" y="12192"/>
                  </a:lnTo>
                  <a:lnTo>
                    <a:pt x="2266010" y="0"/>
                  </a:lnTo>
                  <a:close/>
                </a:path>
                <a:path w="2423795" h="53975">
                  <a:moveTo>
                    <a:pt x="2316391" y="38112"/>
                  </a:moveTo>
                  <a:lnTo>
                    <a:pt x="2310295" y="35064"/>
                  </a:lnTo>
                  <a:lnTo>
                    <a:pt x="2308771" y="35064"/>
                  </a:lnTo>
                  <a:lnTo>
                    <a:pt x="2308771" y="41160"/>
                  </a:lnTo>
                  <a:lnTo>
                    <a:pt x="2308771" y="45732"/>
                  </a:lnTo>
                  <a:lnTo>
                    <a:pt x="2305723" y="47256"/>
                  </a:lnTo>
                  <a:lnTo>
                    <a:pt x="2292007" y="47256"/>
                  </a:lnTo>
                  <a:lnTo>
                    <a:pt x="2288959" y="45732"/>
                  </a:lnTo>
                  <a:lnTo>
                    <a:pt x="2288959" y="41160"/>
                  </a:lnTo>
                  <a:lnTo>
                    <a:pt x="2292007" y="39636"/>
                  </a:lnTo>
                  <a:lnTo>
                    <a:pt x="2305723" y="39636"/>
                  </a:lnTo>
                  <a:lnTo>
                    <a:pt x="2308771" y="41160"/>
                  </a:lnTo>
                  <a:lnTo>
                    <a:pt x="2308771" y="35064"/>
                  </a:lnTo>
                  <a:lnTo>
                    <a:pt x="2287435" y="35064"/>
                  </a:lnTo>
                  <a:lnTo>
                    <a:pt x="2281339" y="38112"/>
                  </a:lnTo>
                  <a:lnTo>
                    <a:pt x="2281339" y="50304"/>
                  </a:lnTo>
                  <a:lnTo>
                    <a:pt x="2287435" y="53352"/>
                  </a:lnTo>
                  <a:lnTo>
                    <a:pt x="2310295" y="53352"/>
                  </a:lnTo>
                  <a:lnTo>
                    <a:pt x="2316391" y="50304"/>
                  </a:lnTo>
                  <a:lnTo>
                    <a:pt x="2316391" y="47256"/>
                  </a:lnTo>
                  <a:lnTo>
                    <a:pt x="2316391" y="39636"/>
                  </a:lnTo>
                  <a:lnTo>
                    <a:pt x="2316391" y="38112"/>
                  </a:lnTo>
                  <a:close/>
                </a:path>
                <a:path w="2423795" h="53975">
                  <a:moveTo>
                    <a:pt x="2320963" y="16764"/>
                  </a:moveTo>
                  <a:lnTo>
                    <a:pt x="2310295" y="15240"/>
                  </a:lnTo>
                  <a:lnTo>
                    <a:pt x="2305723" y="12192"/>
                  </a:lnTo>
                  <a:lnTo>
                    <a:pt x="2304199" y="9144"/>
                  </a:lnTo>
                  <a:lnTo>
                    <a:pt x="2317915" y="9144"/>
                  </a:lnTo>
                  <a:lnTo>
                    <a:pt x="2317915" y="3048"/>
                  </a:lnTo>
                  <a:lnTo>
                    <a:pt x="2279815" y="3048"/>
                  </a:lnTo>
                  <a:lnTo>
                    <a:pt x="2279815" y="9144"/>
                  </a:lnTo>
                  <a:lnTo>
                    <a:pt x="2293531" y="9144"/>
                  </a:lnTo>
                  <a:lnTo>
                    <a:pt x="2292007" y="12192"/>
                  </a:lnTo>
                  <a:lnTo>
                    <a:pt x="2287435" y="15240"/>
                  </a:lnTo>
                  <a:lnTo>
                    <a:pt x="2276665" y="16764"/>
                  </a:lnTo>
                  <a:lnTo>
                    <a:pt x="2279815" y="22872"/>
                  </a:lnTo>
                  <a:lnTo>
                    <a:pt x="2288959" y="21336"/>
                  </a:lnTo>
                  <a:lnTo>
                    <a:pt x="2296579" y="18288"/>
                  </a:lnTo>
                  <a:lnTo>
                    <a:pt x="2298103" y="12192"/>
                  </a:lnTo>
                  <a:lnTo>
                    <a:pt x="2301151" y="18288"/>
                  </a:lnTo>
                  <a:lnTo>
                    <a:pt x="2308771" y="21336"/>
                  </a:lnTo>
                  <a:lnTo>
                    <a:pt x="2317915" y="22872"/>
                  </a:lnTo>
                  <a:lnTo>
                    <a:pt x="2320963" y="16764"/>
                  </a:lnTo>
                  <a:close/>
                </a:path>
                <a:path w="2423795" h="53975">
                  <a:moveTo>
                    <a:pt x="2322487" y="25920"/>
                  </a:moveTo>
                  <a:lnTo>
                    <a:pt x="2302675" y="25920"/>
                  </a:lnTo>
                  <a:lnTo>
                    <a:pt x="2302675" y="19812"/>
                  </a:lnTo>
                  <a:lnTo>
                    <a:pt x="2295055" y="19812"/>
                  </a:lnTo>
                  <a:lnTo>
                    <a:pt x="2295055" y="25920"/>
                  </a:lnTo>
                  <a:lnTo>
                    <a:pt x="2275141" y="25920"/>
                  </a:lnTo>
                  <a:lnTo>
                    <a:pt x="2275141" y="32016"/>
                  </a:lnTo>
                  <a:lnTo>
                    <a:pt x="2322487" y="32016"/>
                  </a:lnTo>
                  <a:lnTo>
                    <a:pt x="2322487" y="25920"/>
                  </a:lnTo>
                  <a:close/>
                </a:path>
                <a:path w="2423795" h="53975">
                  <a:moveTo>
                    <a:pt x="2369832" y="7620"/>
                  </a:moveTo>
                  <a:lnTo>
                    <a:pt x="2362212" y="3048"/>
                  </a:lnTo>
                  <a:lnTo>
                    <a:pt x="2362212" y="10680"/>
                  </a:lnTo>
                  <a:lnTo>
                    <a:pt x="2362212" y="18300"/>
                  </a:lnTo>
                  <a:lnTo>
                    <a:pt x="2357640" y="19824"/>
                  </a:lnTo>
                  <a:lnTo>
                    <a:pt x="2343823" y="19824"/>
                  </a:lnTo>
                  <a:lnTo>
                    <a:pt x="2339251" y="18300"/>
                  </a:lnTo>
                  <a:lnTo>
                    <a:pt x="2339251" y="10680"/>
                  </a:lnTo>
                  <a:lnTo>
                    <a:pt x="2343823" y="9156"/>
                  </a:lnTo>
                  <a:lnTo>
                    <a:pt x="2357640" y="9156"/>
                  </a:lnTo>
                  <a:lnTo>
                    <a:pt x="2362212" y="10680"/>
                  </a:lnTo>
                  <a:lnTo>
                    <a:pt x="2362212" y="3048"/>
                  </a:lnTo>
                  <a:lnTo>
                    <a:pt x="2339251" y="3048"/>
                  </a:lnTo>
                  <a:lnTo>
                    <a:pt x="2331631" y="7620"/>
                  </a:lnTo>
                  <a:lnTo>
                    <a:pt x="2331631" y="21348"/>
                  </a:lnTo>
                  <a:lnTo>
                    <a:pt x="2339251" y="25920"/>
                  </a:lnTo>
                  <a:lnTo>
                    <a:pt x="2362212" y="25920"/>
                  </a:lnTo>
                  <a:lnTo>
                    <a:pt x="2369832" y="21348"/>
                  </a:lnTo>
                  <a:lnTo>
                    <a:pt x="2369832" y="19824"/>
                  </a:lnTo>
                  <a:lnTo>
                    <a:pt x="2369832" y="9156"/>
                  </a:lnTo>
                  <a:lnTo>
                    <a:pt x="2369832" y="7620"/>
                  </a:lnTo>
                  <a:close/>
                </a:path>
                <a:path w="2423795" h="53975">
                  <a:moveTo>
                    <a:pt x="2374404" y="28968"/>
                  </a:moveTo>
                  <a:lnTo>
                    <a:pt x="2327059" y="28968"/>
                  </a:lnTo>
                  <a:lnTo>
                    <a:pt x="2327059" y="35064"/>
                  </a:lnTo>
                  <a:lnTo>
                    <a:pt x="2337727" y="35064"/>
                  </a:lnTo>
                  <a:lnTo>
                    <a:pt x="2337727" y="53352"/>
                  </a:lnTo>
                  <a:lnTo>
                    <a:pt x="2345347" y="53352"/>
                  </a:lnTo>
                  <a:lnTo>
                    <a:pt x="2345347" y="35064"/>
                  </a:lnTo>
                  <a:lnTo>
                    <a:pt x="2356116" y="35064"/>
                  </a:lnTo>
                  <a:lnTo>
                    <a:pt x="2356116" y="53352"/>
                  </a:lnTo>
                  <a:lnTo>
                    <a:pt x="2363736" y="53352"/>
                  </a:lnTo>
                  <a:lnTo>
                    <a:pt x="2363736" y="35064"/>
                  </a:lnTo>
                  <a:lnTo>
                    <a:pt x="2374404" y="35064"/>
                  </a:lnTo>
                  <a:lnTo>
                    <a:pt x="2374404" y="28968"/>
                  </a:lnTo>
                  <a:close/>
                </a:path>
                <a:path w="2423795" h="53975">
                  <a:moveTo>
                    <a:pt x="2406396" y="16764"/>
                  </a:moveTo>
                  <a:lnTo>
                    <a:pt x="2401824" y="13716"/>
                  </a:lnTo>
                  <a:lnTo>
                    <a:pt x="2400300" y="13716"/>
                  </a:lnTo>
                  <a:lnTo>
                    <a:pt x="2400300" y="19812"/>
                  </a:lnTo>
                  <a:lnTo>
                    <a:pt x="2400300" y="25908"/>
                  </a:lnTo>
                  <a:lnTo>
                    <a:pt x="2397252" y="27432"/>
                  </a:lnTo>
                  <a:lnTo>
                    <a:pt x="2391156" y="27432"/>
                  </a:lnTo>
                  <a:lnTo>
                    <a:pt x="2389632" y="25908"/>
                  </a:lnTo>
                  <a:lnTo>
                    <a:pt x="2389632" y="19812"/>
                  </a:lnTo>
                  <a:lnTo>
                    <a:pt x="2391156" y="18288"/>
                  </a:lnTo>
                  <a:lnTo>
                    <a:pt x="2397252" y="18288"/>
                  </a:lnTo>
                  <a:lnTo>
                    <a:pt x="2400300" y="19812"/>
                  </a:lnTo>
                  <a:lnTo>
                    <a:pt x="2400300" y="13716"/>
                  </a:lnTo>
                  <a:lnTo>
                    <a:pt x="2386584" y="13716"/>
                  </a:lnTo>
                  <a:lnTo>
                    <a:pt x="2382012" y="16764"/>
                  </a:lnTo>
                  <a:lnTo>
                    <a:pt x="2382012" y="28956"/>
                  </a:lnTo>
                  <a:lnTo>
                    <a:pt x="2386584" y="32004"/>
                  </a:lnTo>
                  <a:lnTo>
                    <a:pt x="2401824" y="32004"/>
                  </a:lnTo>
                  <a:lnTo>
                    <a:pt x="2406396" y="28956"/>
                  </a:lnTo>
                  <a:lnTo>
                    <a:pt x="2406396" y="27432"/>
                  </a:lnTo>
                  <a:lnTo>
                    <a:pt x="2406396" y="18288"/>
                  </a:lnTo>
                  <a:lnTo>
                    <a:pt x="2406396" y="16764"/>
                  </a:lnTo>
                  <a:close/>
                </a:path>
                <a:path w="2423795" h="53975">
                  <a:moveTo>
                    <a:pt x="2407920" y="6096"/>
                  </a:moveTo>
                  <a:lnTo>
                    <a:pt x="2398776" y="6096"/>
                  </a:lnTo>
                  <a:lnTo>
                    <a:pt x="2398776" y="0"/>
                  </a:lnTo>
                  <a:lnTo>
                    <a:pt x="2391156" y="0"/>
                  </a:lnTo>
                  <a:lnTo>
                    <a:pt x="2391156" y="6096"/>
                  </a:lnTo>
                  <a:lnTo>
                    <a:pt x="2380488" y="6096"/>
                  </a:lnTo>
                  <a:lnTo>
                    <a:pt x="2380488" y="10668"/>
                  </a:lnTo>
                  <a:lnTo>
                    <a:pt x="2407920" y="10668"/>
                  </a:lnTo>
                  <a:lnTo>
                    <a:pt x="2407920" y="6096"/>
                  </a:lnTo>
                  <a:close/>
                </a:path>
                <a:path w="2423795" h="53975">
                  <a:moveTo>
                    <a:pt x="2423172" y="38112"/>
                  </a:moveTo>
                  <a:lnTo>
                    <a:pt x="2417076" y="35064"/>
                  </a:lnTo>
                  <a:lnTo>
                    <a:pt x="2415552" y="35064"/>
                  </a:lnTo>
                  <a:lnTo>
                    <a:pt x="2415552" y="41160"/>
                  </a:lnTo>
                  <a:lnTo>
                    <a:pt x="2415552" y="45732"/>
                  </a:lnTo>
                  <a:lnTo>
                    <a:pt x="2412492" y="47256"/>
                  </a:lnTo>
                  <a:lnTo>
                    <a:pt x="2398776" y="47256"/>
                  </a:lnTo>
                  <a:lnTo>
                    <a:pt x="2395728" y="45732"/>
                  </a:lnTo>
                  <a:lnTo>
                    <a:pt x="2395728" y="41160"/>
                  </a:lnTo>
                  <a:lnTo>
                    <a:pt x="2398776" y="39636"/>
                  </a:lnTo>
                  <a:lnTo>
                    <a:pt x="2412492" y="39636"/>
                  </a:lnTo>
                  <a:lnTo>
                    <a:pt x="2415552" y="41160"/>
                  </a:lnTo>
                  <a:lnTo>
                    <a:pt x="2415552" y="35064"/>
                  </a:lnTo>
                  <a:lnTo>
                    <a:pt x="2394204" y="35064"/>
                  </a:lnTo>
                  <a:lnTo>
                    <a:pt x="2388108" y="38112"/>
                  </a:lnTo>
                  <a:lnTo>
                    <a:pt x="2388108" y="48780"/>
                  </a:lnTo>
                  <a:lnTo>
                    <a:pt x="2394204" y="53352"/>
                  </a:lnTo>
                  <a:lnTo>
                    <a:pt x="2417076" y="53352"/>
                  </a:lnTo>
                  <a:lnTo>
                    <a:pt x="2423172" y="48780"/>
                  </a:lnTo>
                  <a:lnTo>
                    <a:pt x="2423172" y="47256"/>
                  </a:lnTo>
                  <a:lnTo>
                    <a:pt x="2423172" y="39636"/>
                  </a:lnTo>
                  <a:lnTo>
                    <a:pt x="2423172" y="38112"/>
                  </a:lnTo>
                  <a:close/>
                </a:path>
                <a:path w="2423795" h="53975">
                  <a:moveTo>
                    <a:pt x="2423172" y="0"/>
                  </a:moveTo>
                  <a:lnTo>
                    <a:pt x="2415552" y="0"/>
                  </a:lnTo>
                  <a:lnTo>
                    <a:pt x="2415552" y="12192"/>
                  </a:lnTo>
                  <a:lnTo>
                    <a:pt x="2409444" y="12192"/>
                  </a:lnTo>
                  <a:lnTo>
                    <a:pt x="2409444" y="18288"/>
                  </a:lnTo>
                  <a:lnTo>
                    <a:pt x="2415552" y="18288"/>
                  </a:lnTo>
                  <a:lnTo>
                    <a:pt x="2415552" y="22860"/>
                  </a:lnTo>
                  <a:lnTo>
                    <a:pt x="2409444" y="22860"/>
                  </a:lnTo>
                  <a:lnTo>
                    <a:pt x="2409444" y="28956"/>
                  </a:lnTo>
                  <a:lnTo>
                    <a:pt x="2415552" y="28956"/>
                  </a:lnTo>
                  <a:lnTo>
                    <a:pt x="2415552" y="33540"/>
                  </a:lnTo>
                  <a:lnTo>
                    <a:pt x="2423172" y="33540"/>
                  </a:lnTo>
                  <a:lnTo>
                    <a:pt x="24231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0" name="object 237"/>
            <p:cNvSpPr/>
            <p:nvPr/>
          </p:nvSpPr>
          <p:spPr>
            <a:xfrm>
              <a:off x="1111044" y="2400190"/>
              <a:ext cx="2395710" cy="205831"/>
            </a:xfrm>
            <a:custGeom>
              <a:avLst/>
              <a:gdLst/>
              <a:ahLst/>
              <a:cxnLst/>
              <a:rect l="l" t="t" r="r" b="b"/>
              <a:pathLst>
                <a:path w="1884680" h="161925">
                  <a:moveTo>
                    <a:pt x="0" y="3048"/>
                  </a:moveTo>
                  <a:lnTo>
                    <a:pt x="0" y="161734"/>
                  </a:lnTo>
                </a:path>
                <a:path w="1884680" h="161925">
                  <a:moveTo>
                    <a:pt x="561593" y="0"/>
                  </a:moveTo>
                  <a:lnTo>
                    <a:pt x="561593" y="158686"/>
                  </a:lnTo>
                </a:path>
                <a:path w="1884680" h="161925">
                  <a:moveTo>
                    <a:pt x="1884616" y="0"/>
                  </a:moveTo>
                  <a:lnTo>
                    <a:pt x="1884616" y="158686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1" name="object 238"/>
            <p:cNvSpPr/>
            <p:nvPr/>
          </p:nvSpPr>
          <p:spPr>
            <a:xfrm>
              <a:off x="892501" y="2394983"/>
              <a:ext cx="3351411" cy="13722"/>
            </a:xfrm>
            <a:custGeom>
              <a:avLst/>
              <a:gdLst/>
              <a:ahLst/>
              <a:cxnLst/>
              <a:rect l="l" t="t" r="r" b="b"/>
              <a:pathLst>
                <a:path w="2636520" h="10795">
                  <a:moveTo>
                    <a:pt x="2636520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2636520" y="0"/>
                  </a:lnTo>
                  <a:lnTo>
                    <a:pt x="2636520" y="10667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2" name="object 239"/>
            <p:cNvSpPr/>
            <p:nvPr/>
          </p:nvSpPr>
          <p:spPr>
            <a:xfrm>
              <a:off x="2298187" y="3109951"/>
              <a:ext cx="540003" cy="66187"/>
            </a:xfrm>
            <a:custGeom>
              <a:avLst/>
              <a:gdLst/>
              <a:ahLst/>
              <a:cxnLst/>
              <a:rect l="l" t="t" r="r" b="b"/>
              <a:pathLst>
                <a:path w="424814" h="52070">
                  <a:moveTo>
                    <a:pt x="22872" y="36576"/>
                  </a:moveTo>
                  <a:lnTo>
                    <a:pt x="22110" y="35052"/>
                  </a:lnTo>
                  <a:lnTo>
                    <a:pt x="21348" y="33528"/>
                  </a:lnTo>
                  <a:lnTo>
                    <a:pt x="16776" y="35052"/>
                  </a:lnTo>
                  <a:lnTo>
                    <a:pt x="4584" y="35052"/>
                  </a:lnTo>
                  <a:lnTo>
                    <a:pt x="4584" y="10668"/>
                  </a:lnTo>
                  <a:lnTo>
                    <a:pt x="19824" y="10668"/>
                  </a:lnTo>
                  <a:lnTo>
                    <a:pt x="19824" y="6096"/>
                  </a:lnTo>
                  <a:lnTo>
                    <a:pt x="0" y="6096"/>
                  </a:lnTo>
                  <a:lnTo>
                    <a:pt x="0" y="38100"/>
                  </a:lnTo>
                  <a:lnTo>
                    <a:pt x="16776" y="38100"/>
                  </a:lnTo>
                  <a:lnTo>
                    <a:pt x="22872" y="36576"/>
                  </a:lnTo>
                  <a:close/>
                </a:path>
                <a:path w="424814" h="52070">
                  <a:moveTo>
                    <a:pt x="30492" y="1524"/>
                  </a:moveTo>
                  <a:lnTo>
                    <a:pt x="27444" y="1524"/>
                  </a:lnTo>
                  <a:lnTo>
                    <a:pt x="27444" y="19812"/>
                  </a:lnTo>
                  <a:lnTo>
                    <a:pt x="15252" y="19812"/>
                  </a:lnTo>
                  <a:lnTo>
                    <a:pt x="15252" y="22860"/>
                  </a:lnTo>
                  <a:lnTo>
                    <a:pt x="27444" y="22860"/>
                  </a:lnTo>
                  <a:lnTo>
                    <a:pt x="27444" y="48768"/>
                  </a:lnTo>
                  <a:lnTo>
                    <a:pt x="30492" y="48768"/>
                  </a:lnTo>
                  <a:lnTo>
                    <a:pt x="30492" y="1524"/>
                  </a:lnTo>
                  <a:close/>
                </a:path>
                <a:path w="424814" h="52070">
                  <a:moveTo>
                    <a:pt x="41160" y="0"/>
                  </a:moveTo>
                  <a:lnTo>
                    <a:pt x="36588" y="0"/>
                  </a:lnTo>
                  <a:lnTo>
                    <a:pt x="36588" y="50292"/>
                  </a:lnTo>
                  <a:lnTo>
                    <a:pt x="41160" y="50292"/>
                  </a:lnTo>
                  <a:lnTo>
                    <a:pt x="41160" y="0"/>
                  </a:lnTo>
                  <a:close/>
                </a:path>
                <a:path w="424814" h="52070">
                  <a:moveTo>
                    <a:pt x="76301" y="10668"/>
                  </a:moveTo>
                  <a:lnTo>
                    <a:pt x="74015" y="7620"/>
                  </a:lnTo>
                  <a:lnTo>
                    <a:pt x="71729" y="4572"/>
                  </a:lnTo>
                  <a:lnTo>
                    <a:pt x="71729" y="13716"/>
                  </a:lnTo>
                  <a:lnTo>
                    <a:pt x="71729" y="30581"/>
                  </a:lnTo>
                  <a:lnTo>
                    <a:pt x="68681" y="35153"/>
                  </a:lnTo>
                  <a:lnTo>
                    <a:pt x="59537" y="35153"/>
                  </a:lnTo>
                  <a:lnTo>
                    <a:pt x="54965" y="30581"/>
                  </a:lnTo>
                  <a:lnTo>
                    <a:pt x="54965" y="13716"/>
                  </a:lnTo>
                  <a:lnTo>
                    <a:pt x="59537" y="7620"/>
                  </a:lnTo>
                  <a:lnTo>
                    <a:pt x="68681" y="7620"/>
                  </a:lnTo>
                  <a:lnTo>
                    <a:pt x="71729" y="13716"/>
                  </a:lnTo>
                  <a:lnTo>
                    <a:pt x="71729" y="4572"/>
                  </a:lnTo>
                  <a:lnTo>
                    <a:pt x="56489" y="4572"/>
                  </a:lnTo>
                  <a:lnTo>
                    <a:pt x="50393" y="10668"/>
                  </a:lnTo>
                  <a:lnTo>
                    <a:pt x="50393" y="32105"/>
                  </a:lnTo>
                  <a:lnTo>
                    <a:pt x="56489" y="39725"/>
                  </a:lnTo>
                  <a:lnTo>
                    <a:pt x="71729" y="39725"/>
                  </a:lnTo>
                  <a:lnTo>
                    <a:pt x="74472" y="35153"/>
                  </a:lnTo>
                  <a:lnTo>
                    <a:pt x="76301" y="32105"/>
                  </a:lnTo>
                  <a:lnTo>
                    <a:pt x="76301" y="10668"/>
                  </a:lnTo>
                  <a:close/>
                </a:path>
                <a:path w="424814" h="52070">
                  <a:moveTo>
                    <a:pt x="90017" y="0"/>
                  </a:moveTo>
                  <a:lnTo>
                    <a:pt x="85445" y="0"/>
                  </a:lnTo>
                  <a:lnTo>
                    <a:pt x="85445" y="51917"/>
                  </a:lnTo>
                  <a:lnTo>
                    <a:pt x="90017" y="51917"/>
                  </a:lnTo>
                  <a:lnTo>
                    <a:pt x="90017" y="0"/>
                  </a:lnTo>
                  <a:close/>
                </a:path>
                <a:path w="424814" h="52070">
                  <a:moveTo>
                    <a:pt x="129743" y="36576"/>
                  </a:moveTo>
                  <a:lnTo>
                    <a:pt x="128981" y="35052"/>
                  </a:lnTo>
                  <a:lnTo>
                    <a:pt x="128219" y="33528"/>
                  </a:lnTo>
                  <a:lnTo>
                    <a:pt x="122021" y="35052"/>
                  </a:lnTo>
                  <a:lnTo>
                    <a:pt x="106781" y="35052"/>
                  </a:lnTo>
                  <a:lnTo>
                    <a:pt x="106781" y="22860"/>
                  </a:lnTo>
                  <a:lnTo>
                    <a:pt x="123647" y="22860"/>
                  </a:lnTo>
                  <a:lnTo>
                    <a:pt x="123647" y="19812"/>
                  </a:lnTo>
                  <a:lnTo>
                    <a:pt x="106781" y="19812"/>
                  </a:lnTo>
                  <a:lnTo>
                    <a:pt x="106781" y="9144"/>
                  </a:lnTo>
                  <a:lnTo>
                    <a:pt x="125171" y="9144"/>
                  </a:lnTo>
                  <a:lnTo>
                    <a:pt x="125171" y="4572"/>
                  </a:lnTo>
                  <a:lnTo>
                    <a:pt x="102209" y="4572"/>
                  </a:lnTo>
                  <a:lnTo>
                    <a:pt x="102209" y="39624"/>
                  </a:lnTo>
                  <a:lnTo>
                    <a:pt x="115925" y="39624"/>
                  </a:lnTo>
                  <a:lnTo>
                    <a:pt x="122021" y="38100"/>
                  </a:lnTo>
                  <a:lnTo>
                    <a:pt x="129743" y="36576"/>
                  </a:lnTo>
                  <a:close/>
                </a:path>
                <a:path w="424814" h="52070">
                  <a:moveTo>
                    <a:pt x="141935" y="0"/>
                  </a:moveTo>
                  <a:lnTo>
                    <a:pt x="137363" y="0"/>
                  </a:lnTo>
                  <a:lnTo>
                    <a:pt x="137363" y="19812"/>
                  </a:lnTo>
                  <a:lnTo>
                    <a:pt x="126695" y="19812"/>
                  </a:lnTo>
                  <a:lnTo>
                    <a:pt x="126695" y="22860"/>
                  </a:lnTo>
                  <a:lnTo>
                    <a:pt x="137363" y="22860"/>
                  </a:lnTo>
                  <a:lnTo>
                    <a:pt x="137363" y="51816"/>
                  </a:lnTo>
                  <a:lnTo>
                    <a:pt x="141935" y="51816"/>
                  </a:lnTo>
                  <a:lnTo>
                    <a:pt x="141935" y="0"/>
                  </a:lnTo>
                  <a:close/>
                </a:path>
                <a:path w="424814" h="52070">
                  <a:moveTo>
                    <a:pt x="176987" y="6096"/>
                  </a:moveTo>
                  <a:lnTo>
                    <a:pt x="152603" y="6096"/>
                  </a:lnTo>
                  <a:lnTo>
                    <a:pt x="152603" y="9144"/>
                  </a:lnTo>
                  <a:lnTo>
                    <a:pt x="172415" y="9144"/>
                  </a:lnTo>
                  <a:lnTo>
                    <a:pt x="170141" y="17957"/>
                  </a:lnTo>
                  <a:lnTo>
                    <a:pt x="165747" y="25908"/>
                  </a:lnTo>
                  <a:lnTo>
                    <a:pt x="159334" y="32715"/>
                  </a:lnTo>
                  <a:lnTo>
                    <a:pt x="151066" y="38100"/>
                  </a:lnTo>
                  <a:lnTo>
                    <a:pt x="154127" y="41148"/>
                  </a:lnTo>
                  <a:lnTo>
                    <a:pt x="164122" y="34391"/>
                  </a:lnTo>
                  <a:lnTo>
                    <a:pt x="171272" y="25908"/>
                  </a:lnTo>
                  <a:lnTo>
                    <a:pt x="175552" y="16294"/>
                  </a:lnTo>
                  <a:lnTo>
                    <a:pt x="176987" y="6096"/>
                  </a:lnTo>
                  <a:close/>
                </a:path>
                <a:path w="424814" h="52070">
                  <a:moveTo>
                    <a:pt x="198412" y="21336"/>
                  </a:moveTo>
                  <a:lnTo>
                    <a:pt x="189179" y="21336"/>
                  </a:lnTo>
                  <a:lnTo>
                    <a:pt x="189179" y="0"/>
                  </a:lnTo>
                  <a:lnTo>
                    <a:pt x="184607" y="0"/>
                  </a:lnTo>
                  <a:lnTo>
                    <a:pt x="184607" y="50292"/>
                  </a:lnTo>
                  <a:lnTo>
                    <a:pt x="189179" y="50292"/>
                  </a:lnTo>
                  <a:lnTo>
                    <a:pt x="189179" y="24384"/>
                  </a:lnTo>
                  <a:lnTo>
                    <a:pt x="198412" y="24384"/>
                  </a:lnTo>
                  <a:lnTo>
                    <a:pt x="198412" y="21336"/>
                  </a:lnTo>
                  <a:close/>
                </a:path>
                <a:path w="424814" h="52070">
                  <a:moveTo>
                    <a:pt x="236512" y="30480"/>
                  </a:moveTo>
                  <a:lnTo>
                    <a:pt x="231940" y="30480"/>
                  </a:lnTo>
                  <a:lnTo>
                    <a:pt x="231940" y="36576"/>
                  </a:lnTo>
                  <a:lnTo>
                    <a:pt x="231940" y="39624"/>
                  </a:lnTo>
                  <a:lnTo>
                    <a:pt x="231940" y="47244"/>
                  </a:lnTo>
                  <a:lnTo>
                    <a:pt x="222796" y="47244"/>
                  </a:lnTo>
                  <a:lnTo>
                    <a:pt x="222796" y="39624"/>
                  </a:lnTo>
                  <a:lnTo>
                    <a:pt x="231940" y="39624"/>
                  </a:lnTo>
                  <a:lnTo>
                    <a:pt x="231940" y="36576"/>
                  </a:lnTo>
                  <a:lnTo>
                    <a:pt x="222796" y="36576"/>
                  </a:lnTo>
                  <a:lnTo>
                    <a:pt x="222796" y="30480"/>
                  </a:lnTo>
                  <a:lnTo>
                    <a:pt x="218224" y="30480"/>
                  </a:lnTo>
                  <a:lnTo>
                    <a:pt x="218224" y="50292"/>
                  </a:lnTo>
                  <a:lnTo>
                    <a:pt x="236512" y="50292"/>
                  </a:lnTo>
                  <a:lnTo>
                    <a:pt x="236512" y="47244"/>
                  </a:lnTo>
                  <a:lnTo>
                    <a:pt x="236512" y="39624"/>
                  </a:lnTo>
                  <a:lnTo>
                    <a:pt x="236512" y="36576"/>
                  </a:lnTo>
                  <a:lnTo>
                    <a:pt x="236512" y="30480"/>
                  </a:lnTo>
                  <a:close/>
                </a:path>
                <a:path w="424814" h="52070">
                  <a:moveTo>
                    <a:pt x="254800" y="0"/>
                  </a:moveTo>
                  <a:lnTo>
                    <a:pt x="250228" y="0"/>
                  </a:lnTo>
                  <a:lnTo>
                    <a:pt x="250228" y="12192"/>
                  </a:lnTo>
                  <a:lnTo>
                    <a:pt x="239560" y="12192"/>
                  </a:lnTo>
                  <a:lnTo>
                    <a:pt x="238036" y="6096"/>
                  </a:lnTo>
                  <a:lnTo>
                    <a:pt x="234988" y="4064"/>
                  </a:lnTo>
                  <a:lnTo>
                    <a:pt x="234988" y="9144"/>
                  </a:lnTo>
                  <a:lnTo>
                    <a:pt x="234988" y="18288"/>
                  </a:lnTo>
                  <a:lnTo>
                    <a:pt x="231940" y="21336"/>
                  </a:lnTo>
                  <a:lnTo>
                    <a:pt x="221272" y="21336"/>
                  </a:lnTo>
                  <a:lnTo>
                    <a:pt x="218224" y="18288"/>
                  </a:lnTo>
                  <a:lnTo>
                    <a:pt x="218224" y="9144"/>
                  </a:lnTo>
                  <a:lnTo>
                    <a:pt x="221272" y="6096"/>
                  </a:lnTo>
                  <a:lnTo>
                    <a:pt x="231940" y="6096"/>
                  </a:lnTo>
                  <a:lnTo>
                    <a:pt x="234988" y="9144"/>
                  </a:lnTo>
                  <a:lnTo>
                    <a:pt x="234988" y="4064"/>
                  </a:lnTo>
                  <a:lnTo>
                    <a:pt x="233464" y="3048"/>
                  </a:lnTo>
                  <a:lnTo>
                    <a:pt x="218224" y="3048"/>
                  </a:lnTo>
                  <a:lnTo>
                    <a:pt x="213652" y="7620"/>
                  </a:lnTo>
                  <a:lnTo>
                    <a:pt x="213652" y="21336"/>
                  </a:lnTo>
                  <a:lnTo>
                    <a:pt x="218224" y="25908"/>
                  </a:lnTo>
                  <a:lnTo>
                    <a:pt x="233464" y="25908"/>
                  </a:lnTo>
                  <a:lnTo>
                    <a:pt x="238036" y="21336"/>
                  </a:lnTo>
                  <a:lnTo>
                    <a:pt x="239560" y="15240"/>
                  </a:lnTo>
                  <a:lnTo>
                    <a:pt x="250228" y="15240"/>
                  </a:lnTo>
                  <a:lnTo>
                    <a:pt x="250228" y="27432"/>
                  </a:lnTo>
                  <a:lnTo>
                    <a:pt x="254800" y="27432"/>
                  </a:lnTo>
                  <a:lnTo>
                    <a:pt x="254800" y="15240"/>
                  </a:lnTo>
                  <a:lnTo>
                    <a:pt x="254800" y="12192"/>
                  </a:lnTo>
                  <a:lnTo>
                    <a:pt x="254800" y="0"/>
                  </a:lnTo>
                  <a:close/>
                </a:path>
                <a:path w="424814" h="52070">
                  <a:moveTo>
                    <a:pt x="259372" y="47244"/>
                  </a:moveTo>
                  <a:lnTo>
                    <a:pt x="253276" y="44196"/>
                  </a:lnTo>
                  <a:lnTo>
                    <a:pt x="251244" y="41148"/>
                  </a:lnTo>
                  <a:lnTo>
                    <a:pt x="250228" y="39624"/>
                  </a:lnTo>
                  <a:lnTo>
                    <a:pt x="250228" y="28956"/>
                  </a:lnTo>
                  <a:lnTo>
                    <a:pt x="245656" y="28956"/>
                  </a:lnTo>
                  <a:lnTo>
                    <a:pt x="245656" y="39624"/>
                  </a:lnTo>
                  <a:lnTo>
                    <a:pt x="242608" y="44196"/>
                  </a:lnTo>
                  <a:lnTo>
                    <a:pt x="236512" y="47244"/>
                  </a:lnTo>
                  <a:lnTo>
                    <a:pt x="239560" y="50292"/>
                  </a:lnTo>
                  <a:lnTo>
                    <a:pt x="244132" y="48768"/>
                  </a:lnTo>
                  <a:lnTo>
                    <a:pt x="247180" y="45720"/>
                  </a:lnTo>
                  <a:lnTo>
                    <a:pt x="248704" y="41148"/>
                  </a:lnTo>
                  <a:lnTo>
                    <a:pt x="250228" y="45720"/>
                  </a:lnTo>
                  <a:lnTo>
                    <a:pt x="253276" y="48768"/>
                  </a:lnTo>
                  <a:lnTo>
                    <a:pt x="257848" y="50292"/>
                  </a:lnTo>
                  <a:lnTo>
                    <a:pt x="259372" y="47244"/>
                  </a:lnTo>
                  <a:close/>
                </a:path>
                <a:path w="424814" h="52070">
                  <a:moveTo>
                    <a:pt x="303657" y="30480"/>
                  </a:moveTo>
                  <a:lnTo>
                    <a:pt x="299085" y="30480"/>
                  </a:lnTo>
                  <a:lnTo>
                    <a:pt x="299085" y="36576"/>
                  </a:lnTo>
                  <a:lnTo>
                    <a:pt x="299085" y="39624"/>
                  </a:lnTo>
                  <a:lnTo>
                    <a:pt x="299085" y="47244"/>
                  </a:lnTo>
                  <a:lnTo>
                    <a:pt x="273177" y="47244"/>
                  </a:lnTo>
                  <a:lnTo>
                    <a:pt x="273177" y="39624"/>
                  </a:lnTo>
                  <a:lnTo>
                    <a:pt x="299085" y="39624"/>
                  </a:lnTo>
                  <a:lnTo>
                    <a:pt x="299085" y="36576"/>
                  </a:lnTo>
                  <a:lnTo>
                    <a:pt x="273177" y="36576"/>
                  </a:lnTo>
                  <a:lnTo>
                    <a:pt x="273177" y="30480"/>
                  </a:lnTo>
                  <a:lnTo>
                    <a:pt x="268516" y="30480"/>
                  </a:lnTo>
                  <a:lnTo>
                    <a:pt x="268516" y="50292"/>
                  </a:lnTo>
                  <a:lnTo>
                    <a:pt x="303657" y="50292"/>
                  </a:lnTo>
                  <a:lnTo>
                    <a:pt x="303657" y="47244"/>
                  </a:lnTo>
                  <a:lnTo>
                    <a:pt x="303657" y="39624"/>
                  </a:lnTo>
                  <a:lnTo>
                    <a:pt x="303657" y="36576"/>
                  </a:lnTo>
                  <a:lnTo>
                    <a:pt x="303657" y="30480"/>
                  </a:lnTo>
                  <a:close/>
                </a:path>
                <a:path w="424814" h="52070">
                  <a:moveTo>
                    <a:pt x="306717" y="16764"/>
                  </a:moveTo>
                  <a:lnTo>
                    <a:pt x="297561" y="15240"/>
                  </a:lnTo>
                  <a:lnTo>
                    <a:pt x="288417" y="9144"/>
                  </a:lnTo>
                  <a:lnTo>
                    <a:pt x="288417" y="1524"/>
                  </a:lnTo>
                  <a:lnTo>
                    <a:pt x="283845" y="1524"/>
                  </a:lnTo>
                  <a:lnTo>
                    <a:pt x="283845" y="9144"/>
                  </a:lnTo>
                  <a:lnTo>
                    <a:pt x="274701" y="15240"/>
                  </a:lnTo>
                  <a:lnTo>
                    <a:pt x="265468" y="16764"/>
                  </a:lnTo>
                  <a:lnTo>
                    <a:pt x="266992" y="19812"/>
                  </a:lnTo>
                  <a:lnTo>
                    <a:pt x="276225" y="18288"/>
                  </a:lnTo>
                  <a:lnTo>
                    <a:pt x="283845" y="15240"/>
                  </a:lnTo>
                  <a:lnTo>
                    <a:pt x="286893" y="9144"/>
                  </a:lnTo>
                  <a:lnTo>
                    <a:pt x="289941" y="15240"/>
                  </a:lnTo>
                  <a:lnTo>
                    <a:pt x="297561" y="18288"/>
                  </a:lnTo>
                  <a:lnTo>
                    <a:pt x="305181" y="19812"/>
                  </a:lnTo>
                  <a:lnTo>
                    <a:pt x="306717" y="16764"/>
                  </a:lnTo>
                  <a:close/>
                </a:path>
                <a:path w="424814" h="52070">
                  <a:moveTo>
                    <a:pt x="309765" y="22860"/>
                  </a:moveTo>
                  <a:lnTo>
                    <a:pt x="263944" y="22860"/>
                  </a:lnTo>
                  <a:lnTo>
                    <a:pt x="263944" y="27432"/>
                  </a:lnTo>
                  <a:lnTo>
                    <a:pt x="309765" y="27432"/>
                  </a:lnTo>
                  <a:lnTo>
                    <a:pt x="309765" y="22860"/>
                  </a:lnTo>
                  <a:close/>
                </a:path>
                <a:path w="424814" h="52070">
                  <a:moveTo>
                    <a:pt x="346430" y="32004"/>
                  </a:moveTo>
                  <a:lnTo>
                    <a:pt x="337286" y="33528"/>
                  </a:lnTo>
                  <a:lnTo>
                    <a:pt x="321957" y="33528"/>
                  </a:lnTo>
                  <a:lnTo>
                    <a:pt x="321957" y="4572"/>
                  </a:lnTo>
                  <a:lnTo>
                    <a:pt x="317373" y="4572"/>
                  </a:lnTo>
                  <a:lnTo>
                    <a:pt x="317373" y="38100"/>
                  </a:lnTo>
                  <a:lnTo>
                    <a:pt x="329666" y="38100"/>
                  </a:lnTo>
                  <a:lnTo>
                    <a:pt x="337286" y="36576"/>
                  </a:lnTo>
                  <a:lnTo>
                    <a:pt x="346430" y="35052"/>
                  </a:lnTo>
                  <a:lnTo>
                    <a:pt x="346430" y="33528"/>
                  </a:lnTo>
                  <a:lnTo>
                    <a:pt x="346430" y="32004"/>
                  </a:lnTo>
                  <a:close/>
                </a:path>
                <a:path w="424814" h="52070">
                  <a:moveTo>
                    <a:pt x="355574" y="0"/>
                  </a:moveTo>
                  <a:lnTo>
                    <a:pt x="351002" y="0"/>
                  </a:lnTo>
                  <a:lnTo>
                    <a:pt x="351002" y="50292"/>
                  </a:lnTo>
                  <a:lnTo>
                    <a:pt x="355574" y="50292"/>
                  </a:lnTo>
                  <a:lnTo>
                    <a:pt x="355574" y="0"/>
                  </a:lnTo>
                  <a:close/>
                </a:path>
                <a:path w="424814" h="52070">
                  <a:moveTo>
                    <a:pt x="395198" y="33528"/>
                  </a:moveTo>
                  <a:lnTo>
                    <a:pt x="387578" y="33528"/>
                  </a:lnTo>
                  <a:lnTo>
                    <a:pt x="381482" y="35052"/>
                  </a:lnTo>
                  <a:lnTo>
                    <a:pt x="372338" y="35052"/>
                  </a:lnTo>
                  <a:lnTo>
                    <a:pt x="372338" y="9144"/>
                  </a:lnTo>
                  <a:lnTo>
                    <a:pt x="390626" y="9144"/>
                  </a:lnTo>
                  <a:lnTo>
                    <a:pt x="390626" y="4572"/>
                  </a:lnTo>
                  <a:lnTo>
                    <a:pt x="367766" y="4572"/>
                  </a:lnTo>
                  <a:lnTo>
                    <a:pt x="367766" y="38100"/>
                  </a:lnTo>
                  <a:lnTo>
                    <a:pt x="387578" y="38100"/>
                  </a:lnTo>
                  <a:lnTo>
                    <a:pt x="395198" y="36576"/>
                  </a:lnTo>
                  <a:lnTo>
                    <a:pt x="395198" y="35052"/>
                  </a:lnTo>
                  <a:lnTo>
                    <a:pt x="395198" y="33528"/>
                  </a:lnTo>
                  <a:close/>
                </a:path>
                <a:path w="424814" h="52070">
                  <a:moveTo>
                    <a:pt x="411962" y="19812"/>
                  </a:moveTo>
                  <a:lnTo>
                    <a:pt x="404342" y="19812"/>
                  </a:lnTo>
                  <a:lnTo>
                    <a:pt x="404342" y="0"/>
                  </a:lnTo>
                  <a:lnTo>
                    <a:pt x="399770" y="0"/>
                  </a:lnTo>
                  <a:lnTo>
                    <a:pt x="399770" y="51816"/>
                  </a:lnTo>
                  <a:lnTo>
                    <a:pt x="404342" y="51816"/>
                  </a:lnTo>
                  <a:lnTo>
                    <a:pt x="404342" y="24384"/>
                  </a:lnTo>
                  <a:lnTo>
                    <a:pt x="411962" y="24384"/>
                  </a:lnTo>
                  <a:lnTo>
                    <a:pt x="411962" y="19812"/>
                  </a:lnTo>
                  <a:close/>
                </a:path>
                <a:path w="424814" h="52070">
                  <a:moveTo>
                    <a:pt x="424256" y="41148"/>
                  </a:moveTo>
                  <a:lnTo>
                    <a:pt x="422732" y="39624"/>
                  </a:lnTo>
                  <a:lnTo>
                    <a:pt x="418160" y="39624"/>
                  </a:lnTo>
                  <a:lnTo>
                    <a:pt x="416636" y="41148"/>
                  </a:lnTo>
                  <a:lnTo>
                    <a:pt x="416636" y="45720"/>
                  </a:lnTo>
                  <a:lnTo>
                    <a:pt x="418160" y="47244"/>
                  </a:lnTo>
                  <a:lnTo>
                    <a:pt x="421208" y="47244"/>
                  </a:lnTo>
                  <a:lnTo>
                    <a:pt x="422732" y="47244"/>
                  </a:lnTo>
                  <a:lnTo>
                    <a:pt x="424256" y="45720"/>
                  </a:lnTo>
                  <a:lnTo>
                    <a:pt x="424256" y="41148"/>
                  </a:lnTo>
                  <a:close/>
                </a:path>
              </a:pathLst>
            </a:custGeom>
            <a:solidFill>
              <a:srgbClr val="8C8C8C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73" name="object 2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65049" y="2766690"/>
              <a:ext cx="223023" cy="240458"/>
            </a:xfrm>
            <a:prstGeom prst="rect">
              <a:avLst/>
            </a:prstGeom>
          </p:spPr>
        </p:pic>
      </p:grpSp>
      <p:grpSp>
        <p:nvGrpSpPr>
          <p:cNvPr id="122" name="그룹 121"/>
          <p:cNvGrpSpPr/>
          <p:nvPr/>
        </p:nvGrpSpPr>
        <p:grpSpPr>
          <a:xfrm>
            <a:off x="5897938" y="1785887"/>
            <a:ext cx="3291679" cy="955027"/>
            <a:chOff x="2403786" y="4712670"/>
            <a:chExt cx="3291679" cy="904687"/>
          </a:xfrm>
        </p:grpSpPr>
        <p:sp>
          <p:nvSpPr>
            <p:cNvPr id="123" name="object 245"/>
            <p:cNvSpPr/>
            <p:nvPr/>
          </p:nvSpPr>
          <p:spPr>
            <a:xfrm>
              <a:off x="2407660" y="4919954"/>
              <a:ext cx="3286029" cy="697403"/>
            </a:xfrm>
            <a:custGeom>
              <a:avLst/>
              <a:gdLst/>
              <a:ahLst/>
              <a:cxnLst/>
              <a:rect l="l" t="t" r="r" b="b"/>
              <a:pathLst>
                <a:path w="2585084" h="548640">
                  <a:moveTo>
                    <a:pt x="0" y="548640"/>
                  </a:moveTo>
                  <a:lnTo>
                    <a:pt x="2584704" y="548640"/>
                  </a:lnTo>
                  <a:lnTo>
                    <a:pt x="2584704" y="0"/>
                  </a:lnTo>
                  <a:lnTo>
                    <a:pt x="0" y="0"/>
                  </a:lnTo>
                  <a:lnTo>
                    <a:pt x="0" y="548640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4" name="object 246"/>
            <p:cNvSpPr/>
            <p:nvPr/>
          </p:nvSpPr>
          <p:spPr>
            <a:xfrm>
              <a:off x="2406812" y="4721751"/>
              <a:ext cx="3286029" cy="894355"/>
            </a:xfrm>
            <a:custGeom>
              <a:avLst/>
              <a:gdLst/>
              <a:ahLst/>
              <a:cxnLst/>
              <a:rect l="l" t="t" r="r" b="b"/>
              <a:pathLst>
                <a:path w="2585084" h="703579">
                  <a:moveTo>
                    <a:pt x="0" y="0"/>
                  </a:moveTo>
                  <a:lnTo>
                    <a:pt x="2584989" y="0"/>
                  </a:lnTo>
                  <a:lnTo>
                    <a:pt x="2584989" y="703230"/>
                  </a:lnTo>
                  <a:lnTo>
                    <a:pt x="0" y="703230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5" name="object 247"/>
            <p:cNvSpPr/>
            <p:nvPr/>
          </p:nvSpPr>
          <p:spPr>
            <a:xfrm>
              <a:off x="2407660" y="4720419"/>
              <a:ext cx="3286029" cy="200181"/>
            </a:xfrm>
            <a:custGeom>
              <a:avLst/>
              <a:gdLst/>
              <a:ahLst/>
              <a:cxnLst/>
              <a:rect l="l" t="t" r="r" b="b"/>
              <a:pathLst>
                <a:path w="2585084" h="157479">
                  <a:moveTo>
                    <a:pt x="2584704" y="156971"/>
                  </a:moveTo>
                  <a:lnTo>
                    <a:pt x="0" y="156971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156971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6" name="object 248"/>
            <p:cNvSpPr/>
            <p:nvPr/>
          </p:nvSpPr>
          <p:spPr>
            <a:xfrm>
              <a:off x="2406812" y="4721751"/>
              <a:ext cx="3286029" cy="198566"/>
            </a:xfrm>
            <a:custGeom>
              <a:avLst/>
              <a:gdLst/>
              <a:ahLst/>
              <a:cxnLst/>
              <a:rect l="l" t="t" r="r" b="b"/>
              <a:pathLst>
                <a:path w="2585084" h="156210">
                  <a:moveTo>
                    <a:pt x="0" y="0"/>
                  </a:moveTo>
                  <a:lnTo>
                    <a:pt x="2584989" y="0"/>
                  </a:lnTo>
                  <a:lnTo>
                    <a:pt x="258498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7" name="object 249"/>
            <p:cNvSpPr/>
            <p:nvPr/>
          </p:nvSpPr>
          <p:spPr>
            <a:xfrm>
              <a:off x="2474608" y="4789675"/>
              <a:ext cx="3020467" cy="68610"/>
            </a:xfrm>
            <a:custGeom>
              <a:avLst/>
              <a:gdLst/>
              <a:ahLst/>
              <a:cxnLst/>
              <a:rect l="l" t="t" r="r" b="b"/>
              <a:pathLst>
                <a:path w="2376170" h="53975">
                  <a:moveTo>
                    <a:pt x="32004" y="6007"/>
                  </a:moveTo>
                  <a:lnTo>
                    <a:pt x="24384" y="6007"/>
                  </a:lnTo>
                  <a:lnTo>
                    <a:pt x="24384" y="27343"/>
                  </a:lnTo>
                  <a:lnTo>
                    <a:pt x="25908" y="33439"/>
                  </a:lnTo>
                  <a:lnTo>
                    <a:pt x="25908" y="38100"/>
                  </a:lnTo>
                  <a:lnTo>
                    <a:pt x="21336" y="28867"/>
                  </a:lnTo>
                  <a:lnTo>
                    <a:pt x="14833" y="16675"/>
                  </a:lnTo>
                  <a:lnTo>
                    <a:pt x="9144" y="6007"/>
                  </a:lnTo>
                  <a:lnTo>
                    <a:pt x="0" y="6007"/>
                  </a:lnTo>
                  <a:lnTo>
                    <a:pt x="0" y="47256"/>
                  </a:lnTo>
                  <a:lnTo>
                    <a:pt x="9144" y="47256"/>
                  </a:lnTo>
                  <a:lnTo>
                    <a:pt x="9144" y="25819"/>
                  </a:lnTo>
                  <a:lnTo>
                    <a:pt x="7620" y="21247"/>
                  </a:lnTo>
                  <a:lnTo>
                    <a:pt x="7620" y="16675"/>
                  </a:lnTo>
                  <a:lnTo>
                    <a:pt x="12192" y="25819"/>
                  </a:lnTo>
                  <a:lnTo>
                    <a:pt x="24384" y="47256"/>
                  </a:lnTo>
                  <a:lnTo>
                    <a:pt x="32004" y="47256"/>
                  </a:lnTo>
                  <a:lnTo>
                    <a:pt x="32004" y="38100"/>
                  </a:lnTo>
                  <a:lnTo>
                    <a:pt x="32004" y="6007"/>
                  </a:lnTo>
                  <a:close/>
                </a:path>
                <a:path w="2376170" h="53975">
                  <a:moveTo>
                    <a:pt x="70205" y="21336"/>
                  </a:moveTo>
                  <a:lnTo>
                    <a:pt x="62585" y="15240"/>
                  </a:lnTo>
                  <a:lnTo>
                    <a:pt x="61061" y="15240"/>
                  </a:lnTo>
                  <a:lnTo>
                    <a:pt x="61061" y="25908"/>
                  </a:lnTo>
                  <a:lnTo>
                    <a:pt x="61061" y="38100"/>
                  </a:lnTo>
                  <a:lnTo>
                    <a:pt x="59537" y="42672"/>
                  </a:lnTo>
                  <a:lnTo>
                    <a:pt x="50380" y="42672"/>
                  </a:lnTo>
                  <a:lnTo>
                    <a:pt x="47332" y="38100"/>
                  </a:lnTo>
                  <a:lnTo>
                    <a:pt x="47332" y="25908"/>
                  </a:lnTo>
                  <a:lnTo>
                    <a:pt x="50380" y="22860"/>
                  </a:lnTo>
                  <a:lnTo>
                    <a:pt x="59537" y="22860"/>
                  </a:lnTo>
                  <a:lnTo>
                    <a:pt x="61061" y="25908"/>
                  </a:lnTo>
                  <a:lnTo>
                    <a:pt x="61061" y="15240"/>
                  </a:lnTo>
                  <a:lnTo>
                    <a:pt x="47332" y="15240"/>
                  </a:lnTo>
                  <a:lnTo>
                    <a:pt x="39712" y="21336"/>
                  </a:lnTo>
                  <a:lnTo>
                    <a:pt x="39712" y="42672"/>
                  </a:lnTo>
                  <a:lnTo>
                    <a:pt x="47332" y="48768"/>
                  </a:lnTo>
                  <a:lnTo>
                    <a:pt x="62585" y="48768"/>
                  </a:lnTo>
                  <a:lnTo>
                    <a:pt x="70205" y="42672"/>
                  </a:lnTo>
                  <a:lnTo>
                    <a:pt x="70205" y="22860"/>
                  </a:lnTo>
                  <a:lnTo>
                    <a:pt x="70205" y="21336"/>
                  </a:lnTo>
                  <a:close/>
                </a:path>
                <a:path w="2376170" h="53975">
                  <a:moveTo>
                    <a:pt x="315950" y="36588"/>
                  </a:moveTo>
                  <a:lnTo>
                    <a:pt x="311365" y="36588"/>
                  </a:lnTo>
                  <a:lnTo>
                    <a:pt x="308317" y="38112"/>
                  </a:lnTo>
                  <a:lnTo>
                    <a:pt x="303745" y="38112"/>
                  </a:lnTo>
                  <a:lnTo>
                    <a:pt x="303745" y="33540"/>
                  </a:lnTo>
                  <a:lnTo>
                    <a:pt x="308317" y="32016"/>
                  </a:lnTo>
                  <a:lnTo>
                    <a:pt x="312889" y="28968"/>
                  </a:lnTo>
                  <a:lnTo>
                    <a:pt x="312889" y="19824"/>
                  </a:lnTo>
                  <a:lnTo>
                    <a:pt x="312889" y="18300"/>
                  </a:lnTo>
                  <a:lnTo>
                    <a:pt x="306793" y="13728"/>
                  </a:lnTo>
                  <a:lnTo>
                    <a:pt x="305269" y="13728"/>
                  </a:lnTo>
                  <a:lnTo>
                    <a:pt x="305269" y="21348"/>
                  </a:lnTo>
                  <a:lnTo>
                    <a:pt x="305269" y="27444"/>
                  </a:lnTo>
                  <a:lnTo>
                    <a:pt x="303745" y="28968"/>
                  </a:lnTo>
                  <a:lnTo>
                    <a:pt x="296125" y="28968"/>
                  </a:lnTo>
                  <a:lnTo>
                    <a:pt x="292989" y="27444"/>
                  </a:lnTo>
                  <a:lnTo>
                    <a:pt x="292989" y="21348"/>
                  </a:lnTo>
                  <a:lnTo>
                    <a:pt x="296125" y="19824"/>
                  </a:lnTo>
                  <a:lnTo>
                    <a:pt x="303745" y="19824"/>
                  </a:lnTo>
                  <a:lnTo>
                    <a:pt x="305269" y="21348"/>
                  </a:lnTo>
                  <a:lnTo>
                    <a:pt x="305269" y="13728"/>
                  </a:lnTo>
                  <a:lnTo>
                    <a:pt x="291465" y="13728"/>
                  </a:lnTo>
                  <a:lnTo>
                    <a:pt x="286893" y="18300"/>
                  </a:lnTo>
                  <a:lnTo>
                    <a:pt x="286893" y="28968"/>
                  </a:lnTo>
                  <a:lnTo>
                    <a:pt x="289941" y="32016"/>
                  </a:lnTo>
                  <a:lnTo>
                    <a:pt x="296125" y="33540"/>
                  </a:lnTo>
                  <a:lnTo>
                    <a:pt x="296125" y="38112"/>
                  </a:lnTo>
                  <a:lnTo>
                    <a:pt x="282321" y="38112"/>
                  </a:lnTo>
                  <a:lnTo>
                    <a:pt x="283845" y="44208"/>
                  </a:lnTo>
                  <a:lnTo>
                    <a:pt x="291223" y="44183"/>
                  </a:lnTo>
                  <a:lnTo>
                    <a:pt x="299326" y="44018"/>
                  </a:lnTo>
                  <a:lnTo>
                    <a:pt x="307708" y="43561"/>
                  </a:lnTo>
                  <a:lnTo>
                    <a:pt x="315950" y="42684"/>
                  </a:lnTo>
                  <a:lnTo>
                    <a:pt x="315950" y="36588"/>
                  </a:lnTo>
                  <a:close/>
                </a:path>
                <a:path w="2376170" h="53975">
                  <a:moveTo>
                    <a:pt x="315950" y="6108"/>
                  </a:moveTo>
                  <a:lnTo>
                    <a:pt x="303745" y="6108"/>
                  </a:lnTo>
                  <a:lnTo>
                    <a:pt x="303745" y="1524"/>
                  </a:lnTo>
                  <a:lnTo>
                    <a:pt x="296125" y="1524"/>
                  </a:lnTo>
                  <a:lnTo>
                    <a:pt x="296125" y="6108"/>
                  </a:lnTo>
                  <a:lnTo>
                    <a:pt x="283845" y="6108"/>
                  </a:lnTo>
                  <a:lnTo>
                    <a:pt x="283845" y="12204"/>
                  </a:lnTo>
                  <a:lnTo>
                    <a:pt x="315950" y="12204"/>
                  </a:lnTo>
                  <a:lnTo>
                    <a:pt x="315950" y="6108"/>
                  </a:lnTo>
                  <a:close/>
                </a:path>
                <a:path w="2376170" h="53975">
                  <a:moveTo>
                    <a:pt x="326618" y="0"/>
                  </a:moveTo>
                  <a:lnTo>
                    <a:pt x="318998" y="0"/>
                  </a:lnTo>
                  <a:lnTo>
                    <a:pt x="318998" y="53352"/>
                  </a:lnTo>
                  <a:lnTo>
                    <a:pt x="326618" y="53352"/>
                  </a:lnTo>
                  <a:lnTo>
                    <a:pt x="326618" y="0"/>
                  </a:lnTo>
                  <a:close/>
                </a:path>
                <a:path w="2376170" h="53975">
                  <a:moveTo>
                    <a:pt x="366242" y="35064"/>
                  </a:moveTo>
                  <a:lnTo>
                    <a:pt x="354050" y="12204"/>
                  </a:lnTo>
                  <a:lnTo>
                    <a:pt x="354050" y="4572"/>
                  </a:lnTo>
                  <a:lnTo>
                    <a:pt x="346417" y="4572"/>
                  </a:lnTo>
                  <a:lnTo>
                    <a:pt x="346417" y="12204"/>
                  </a:lnTo>
                  <a:lnTo>
                    <a:pt x="345592" y="19227"/>
                  </a:lnTo>
                  <a:lnTo>
                    <a:pt x="343179" y="26111"/>
                  </a:lnTo>
                  <a:lnTo>
                    <a:pt x="339356" y="32131"/>
                  </a:lnTo>
                  <a:lnTo>
                    <a:pt x="334225" y="36588"/>
                  </a:lnTo>
                  <a:lnTo>
                    <a:pt x="338797" y="42684"/>
                  </a:lnTo>
                  <a:lnTo>
                    <a:pt x="343369" y="39636"/>
                  </a:lnTo>
                  <a:lnTo>
                    <a:pt x="347941" y="33540"/>
                  </a:lnTo>
                  <a:lnTo>
                    <a:pt x="349465" y="27444"/>
                  </a:lnTo>
                  <a:lnTo>
                    <a:pt x="352513" y="33540"/>
                  </a:lnTo>
                  <a:lnTo>
                    <a:pt x="355574" y="38112"/>
                  </a:lnTo>
                  <a:lnTo>
                    <a:pt x="361670" y="41160"/>
                  </a:lnTo>
                  <a:lnTo>
                    <a:pt x="366242" y="35064"/>
                  </a:lnTo>
                  <a:close/>
                </a:path>
                <a:path w="2376170" h="53975">
                  <a:moveTo>
                    <a:pt x="383095" y="21348"/>
                  </a:moveTo>
                  <a:lnTo>
                    <a:pt x="375475" y="21348"/>
                  </a:lnTo>
                  <a:lnTo>
                    <a:pt x="375475" y="0"/>
                  </a:lnTo>
                  <a:lnTo>
                    <a:pt x="367766" y="0"/>
                  </a:lnTo>
                  <a:lnTo>
                    <a:pt x="367766" y="53352"/>
                  </a:lnTo>
                  <a:lnTo>
                    <a:pt x="375475" y="53352"/>
                  </a:lnTo>
                  <a:lnTo>
                    <a:pt x="375475" y="27444"/>
                  </a:lnTo>
                  <a:lnTo>
                    <a:pt x="383095" y="27444"/>
                  </a:lnTo>
                  <a:lnTo>
                    <a:pt x="383095" y="21348"/>
                  </a:lnTo>
                  <a:close/>
                </a:path>
                <a:path w="2376170" h="53975">
                  <a:moveTo>
                    <a:pt x="428815" y="4572"/>
                  </a:moveTo>
                  <a:lnTo>
                    <a:pt x="392239" y="4572"/>
                  </a:lnTo>
                  <a:lnTo>
                    <a:pt x="392239" y="10668"/>
                  </a:lnTo>
                  <a:lnTo>
                    <a:pt x="422719" y="10668"/>
                  </a:lnTo>
                  <a:lnTo>
                    <a:pt x="422719" y="18300"/>
                  </a:lnTo>
                  <a:lnTo>
                    <a:pt x="390715" y="18300"/>
                  </a:lnTo>
                  <a:lnTo>
                    <a:pt x="392239" y="24396"/>
                  </a:lnTo>
                  <a:lnTo>
                    <a:pt x="421195" y="22872"/>
                  </a:lnTo>
                  <a:lnTo>
                    <a:pt x="421195" y="30492"/>
                  </a:lnTo>
                  <a:lnTo>
                    <a:pt x="419671" y="33540"/>
                  </a:lnTo>
                  <a:lnTo>
                    <a:pt x="427291" y="35064"/>
                  </a:lnTo>
                  <a:lnTo>
                    <a:pt x="428167" y="26720"/>
                  </a:lnTo>
                  <a:lnTo>
                    <a:pt x="428421" y="22872"/>
                  </a:lnTo>
                  <a:lnTo>
                    <a:pt x="428625" y="19824"/>
                  </a:lnTo>
                  <a:lnTo>
                    <a:pt x="428790" y="14058"/>
                  </a:lnTo>
                  <a:lnTo>
                    <a:pt x="428815" y="4572"/>
                  </a:lnTo>
                  <a:close/>
                </a:path>
                <a:path w="2376170" h="53975">
                  <a:moveTo>
                    <a:pt x="433387" y="41160"/>
                  </a:moveTo>
                  <a:lnTo>
                    <a:pt x="410527" y="41160"/>
                  </a:lnTo>
                  <a:lnTo>
                    <a:pt x="410527" y="28968"/>
                  </a:lnTo>
                  <a:lnTo>
                    <a:pt x="402907" y="28968"/>
                  </a:lnTo>
                  <a:lnTo>
                    <a:pt x="402907" y="41160"/>
                  </a:lnTo>
                  <a:lnTo>
                    <a:pt x="387667" y="41160"/>
                  </a:lnTo>
                  <a:lnTo>
                    <a:pt x="387667" y="47256"/>
                  </a:lnTo>
                  <a:lnTo>
                    <a:pt x="433387" y="47256"/>
                  </a:lnTo>
                  <a:lnTo>
                    <a:pt x="433387" y="41160"/>
                  </a:lnTo>
                  <a:close/>
                </a:path>
                <a:path w="2376170" h="53975">
                  <a:moveTo>
                    <a:pt x="480733" y="4572"/>
                  </a:moveTo>
                  <a:lnTo>
                    <a:pt x="444144" y="4572"/>
                  </a:lnTo>
                  <a:lnTo>
                    <a:pt x="444144" y="30492"/>
                  </a:lnTo>
                  <a:lnTo>
                    <a:pt x="480733" y="30492"/>
                  </a:lnTo>
                  <a:lnTo>
                    <a:pt x="480733" y="24384"/>
                  </a:lnTo>
                  <a:lnTo>
                    <a:pt x="451764" y="24384"/>
                  </a:lnTo>
                  <a:lnTo>
                    <a:pt x="451764" y="10668"/>
                  </a:lnTo>
                  <a:lnTo>
                    <a:pt x="480733" y="10668"/>
                  </a:lnTo>
                  <a:lnTo>
                    <a:pt x="480733" y="4572"/>
                  </a:lnTo>
                  <a:close/>
                </a:path>
                <a:path w="2376170" h="53975">
                  <a:moveTo>
                    <a:pt x="486829" y="41160"/>
                  </a:moveTo>
                  <a:lnTo>
                    <a:pt x="439572" y="41160"/>
                  </a:lnTo>
                  <a:lnTo>
                    <a:pt x="439572" y="47256"/>
                  </a:lnTo>
                  <a:lnTo>
                    <a:pt x="486829" y="47256"/>
                  </a:lnTo>
                  <a:lnTo>
                    <a:pt x="486829" y="41160"/>
                  </a:lnTo>
                  <a:close/>
                </a:path>
                <a:path w="2376170" h="53975">
                  <a:moveTo>
                    <a:pt x="1281874" y="0"/>
                  </a:moveTo>
                  <a:lnTo>
                    <a:pt x="1274254" y="0"/>
                  </a:lnTo>
                  <a:lnTo>
                    <a:pt x="1274254" y="7620"/>
                  </a:lnTo>
                  <a:lnTo>
                    <a:pt x="1274254" y="13716"/>
                  </a:lnTo>
                  <a:lnTo>
                    <a:pt x="1274254" y="19824"/>
                  </a:lnTo>
                  <a:lnTo>
                    <a:pt x="1266634" y="19824"/>
                  </a:lnTo>
                  <a:lnTo>
                    <a:pt x="1266634" y="13716"/>
                  </a:lnTo>
                  <a:lnTo>
                    <a:pt x="1274254" y="13716"/>
                  </a:lnTo>
                  <a:lnTo>
                    <a:pt x="1274254" y="7620"/>
                  </a:lnTo>
                  <a:lnTo>
                    <a:pt x="1263586" y="7620"/>
                  </a:lnTo>
                  <a:lnTo>
                    <a:pt x="1260538" y="4572"/>
                  </a:lnTo>
                  <a:lnTo>
                    <a:pt x="1259014" y="3810"/>
                  </a:lnTo>
                  <a:lnTo>
                    <a:pt x="1259014" y="12192"/>
                  </a:lnTo>
                  <a:lnTo>
                    <a:pt x="1259014" y="19824"/>
                  </a:lnTo>
                  <a:lnTo>
                    <a:pt x="1255966" y="22872"/>
                  </a:lnTo>
                  <a:lnTo>
                    <a:pt x="1248257" y="22872"/>
                  </a:lnTo>
                  <a:lnTo>
                    <a:pt x="1246733" y="19824"/>
                  </a:lnTo>
                  <a:lnTo>
                    <a:pt x="1246733" y="12192"/>
                  </a:lnTo>
                  <a:lnTo>
                    <a:pt x="1248257" y="9144"/>
                  </a:lnTo>
                  <a:lnTo>
                    <a:pt x="1255966" y="9144"/>
                  </a:lnTo>
                  <a:lnTo>
                    <a:pt x="1259014" y="12192"/>
                  </a:lnTo>
                  <a:lnTo>
                    <a:pt x="1259014" y="3810"/>
                  </a:lnTo>
                  <a:lnTo>
                    <a:pt x="1257490" y="3048"/>
                  </a:lnTo>
                  <a:lnTo>
                    <a:pt x="1245196" y="3048"/>
                  </a:lnTo>
                  <a:lnTo>
                    <a:pt x="1239100" y="9144"/>
                  </a:lnTo>
                  <a:lnTo>
                    <a:pt x="1239100" y="24396"/>
                  </a:lnTo>
                  <a:lnTo>
                    <a:pt x="1245196" y="28968"/>
                  </a:lnTo>
                  <a:lnTo>
                    <a:pt x="1257490" y="28968"/>
                  </a:lnTo>
                  <a:lnTo>
                    <a:pt x="1260538" y="27444"/>
                  </a:lnTo>
                  <a:lnTo>
                    <a:pt x="1263586" y="24396"/>
                  </a:lnTo>
                  <a:lnTo>
                    <a:pt x="1274254" y="24396"/>
                  </a:lnTo>
                  <a:lnTo>
                    <a:pt x="1274254" y="32016"/>
                  </a:lnTo>
                  <a:lnTo>
                    <a:pt x="1274254" y="39636"/>
                  </a:lnTo>
                  <a:lnTo>
                    <a:pt x="1274254" y="45732"/>
                  </a:lnTo>
                  <a:lnTo>
                    <a:pt x="1271206" y="47256"/>
                  </a:lnTo>
                  <a:lnTo>
                    <a:pt x="1257490" y="47256"/>
                  </a:lnTo>
                  <a:lnTo>
                    <a:pt x="1254442" y="45732"/>
                  </a:lnTo>
                  <a:lnTo>
                    <a:pt x="1254442" y="39636"/>
                  </a:lnTo>
                  <a:lnTo>
                    <a:pt x="1257490" y="38112"/>
                  </a:lnTo>
                  <a:lnTo>
                    <a:pt x="1271206" y="38112"/>
                  </a:lnTo>
                  <a:lnTo>
                    <a:pt x="1274254" y="39636"/>
                  </a:lnTo>
                  <a:lnTo>
                    <a:pt x="1274254" y="32016"/>
                  </a:lnTo>
                  <a:lnTo>
                    <a:pt x="1252829" y="32016"/>
                  </a:lnTo>
                  <a:lnTo>
                    <a:pt x="1246733" y="36588"/>
                  </a:lnTo>
                  <a:lnTo>
                    <a:pt x="1246733" y="48780"/>
                  </a:lnTo>
                  <a:lnTo>
                    <a:pt x="1252829" y="53352"/>
                  </a:lnTo>
                  <a:lnTo>
                    <a:pt x="1275778" y="53352"/>
                  </a:lnTo>
                  <a:lnTo>
                    <a:pt x="1281874" y="48780"/>
                  </a:lnTo>
                  <a:lnTo>
                    <a:pt x="1281874" y="47256"/>
                  </a:lnTo>
                  <a:lnTo>
                    <a:pt x="1281874" y="38112"/>
                  </a:lnTo>
                  <a:lnTo>
                    <a:pt x="1281874" y="36588"/>
                  </a:lnTo>
                  <a:lnTo>
                    <a:pt x="1275778" y="32016"/>
                  </a:lnTo>
                  <a:lnTo>
                    <a:pt x="1281874" y="32016"/>
                  </a:lnTo>
                  <a:lnTo>
                    <a:pt x="1281874" y="7620"/>
                  </a:lnTo>
                  <a:lnTo>
                    <a:pt x="1281874" y="0"/>
                  </a:lnTo>
                  <a:close/>
                </a:path>
                <a:path w="2376170" h="53975">
                  <a:moveTo>
                    <a:pt x="1332166" y="45732"/>
                  </a:moveTo>
                  <a:lnTo>
                    <a:pt x="1303210" y="45732"/>
                  </a:lnTo>
                  <a:lnTo>
                    <a:pt x="1303210" y="36588"/>
                  </a:lnTo>
                  <a:lnTo>
                    <a:pt x="1295590" y="36588"/>
                  </a:lnTo>
                  <a:lnTo>
                    <a:pt x="1295590" y="51828"/>
                  </a:lnTo>
                  <a:lnTo>
                    <a:pt x="1332166" y="51828"/>
                  </a:lnTo>
                  <a:lnTo>
                    <a:pt x="1332166" y="45732"/>
                  </a:lnTo>
                  <a:close/>
                </a:path>
                <a:path w="2376170" h="53975">
                  <a:moveTo>
                    <a:pt x="1332166" y="3048"/>
                  </a:moveTo>
                  <a:lnTo>
                    <a:pt x="1324546" y="3048"/>
                  </a:lnTo>
                  <a:lnTo>
                    <a:pt x="1324546" y="9144"/>
                  </a:lnTo>
                  <a:lnTo>
                    <a:pt x="1324546" y="16764"/>
                  </a:lnTo>
                  <a:lnTo>
                    <a:pt x="1303210" y="16764"/>
                  </a:lnTo>
                  <a:lnTo>
                    <a:pt x="1303210" y="9144"/>
                  </a:lnTo>
                  <a:lnTo>
                    <a:pt x="1324546" y="9144"/>
                  </a:lnTo>
                  <a:lnTo>
                    <a:pt x="1324546" y="3048"/>
                  </a:lnTo>
                  <a:lnTo>
                    <a:pt x="1295590" y="3048"/>
                  </a:lnTo>
                  <a:lnTo>
                    <a:pt x="1295590" y="22872"/>
                  </a:lnTo>
                  <a:lnTo>
                    <a:pt x="1332166" y="22872"/>
                  </a:lnTo>
                  <a:lnTo>
                    <a:pt x="1332166" y="16764"/>
                  </a:lnTo>
                  <a:lnTo>
                    <a:pt x="1332166" y="9144"/>
                  </a:lnTo>
                  <a:lnTo>
                    <a:pt x="1332166" y="3048"/>
                  </a:lnTo>
                  <a:close/>
                </a:path>
                <a:path w="2376170" h="53975">
                  <a:moveTo>
                    <a:pt x="1338364" y="25920"/>
                  </a:moveTo>
                  <a:lnTo>
                    <a:pt x="1291018" y="25920"/>
                  </a:lnTo>
                  <a:lnTo>
                    <a:pt x="1291018" y="32016"/>
                  </a:lnTo>
                  <a:lnTo>
                    <a:pt x="1310830" y="32016"/>
                  </a:lnTo>
                  <a:lnTo>
                    <a:pt x="1310830" y="41160"/>
                  </a:lnTo>
                  <a:lnTo>
                    <a:pt x="1318450" y="41160"/>
                  </a:lnTo>
                  <a:lnTo>
                    <a:pt x="1318450" y="32016"/>
                  </a:lnTo>
                  <a:lnTo>
                    <a:pt x="1338364" y="32016"/>
                  </a:lnTo>
                  <a:lnTo>
                    <a:pt x="1338364" y="25920"/>
                  </a:lnTo>
                  <a:close/>
                </a:path>
                <a:path w="2376170" h="53975">
                  <a:moveTo>
                    <a:pt x="1385697" y="0"/>
                  </a:moveTo>
                  <a:lnTo>
                    <a:pt x="1379601" y="0"/>
                  </a:lnTo>
                  <a:lnTo>
                    <a:pt x="1379601" y="7620"/>
                  </a:lnTo>
                  <a:lnTo>
                    <a:pt x="1379601" y="13716"/>
                  </a:lnTo>
                  <a:lnTo>
                    <a:pt x="1379601" y="18288"/>
                  </a:lnTo>
                  <a:lnTo>
                    <a:pt x="1368933" y="18288"/>
                  </a:lnTo>
                  <a:lnTo>
                    <a:pt x="1368933" y="13716"/>
                  </a:lnTo>
                  <a:lnTo>
                    <a:pt x="1379601" y="13716"/>
                  </a:lnTo>
                  <a:lnTo>
                    <a:pt x="1379601" y="7620"/>
                  </a:lnTo>
                  <a:lnTo>
                    <a:pt x="1368933" y="7620"/>
                  </a:lnTo>
                  <a:lnTo>
                    <a:pt x="1368933" y="4572"/>
                  </a:lnTo>
                  <a:lnTo>
                    <a:pt x="1362748" y="4572"/>
                  </a:lnTo>
                  <a:lnTo>
                    <a:pt x="1362748" y="10668"/>
                  </a:lnTo>
                  <a:lnTo>
                    <a:pt x="1362748" y="22872"/>
                  </a:lnTo>
                  <a:lnTo>
                    <a:pt x="1352067" y="22872"/>
                  </a:lnTo>
                  <a:lnTo>
                    <a:pt x="1352067" y="10668"/>
                  </a:lnTo>
                  <a:lnTo>
                    <a:pt x="1362748" y="10668"/>
                  </a:lnTo>
                  <a:lnTo>
                    <a:pt x="1362748" y="4572"/>
                  </a:lnTo>
                  <a:lnTo>
                    <a:pt x="1344447" y="4572"/>
                  </a:lnTo>
                  <a:lnTo>
                    <a:pt x="1344447" y="28968"/>
                  </a:lnTo>
                  <a:lnTo>
                    <a:pt x="1368933" y="28968"/>
                  </a:lnTo>
                  <a:lnTo>
                    <a:pt x="1368933" y="24396"/>
                  </a:lnTo>
                  <a:lnTo>
                    <a:pt x="1379601" y="24396"/>
                  </a:lnTo>
                  <a:lnTo>
                    <a:pt x="1379601" y="32016"/>
                  </a:lnTo>
                  <a:lnTo>
                    <a:pt x="1385697" y="32016"/>
                  </a:lnTo>
                  <a:lnTo>
                    <a:pt x="1385697" y="24396"/>
                  </a:lnTo>
                  <a:lnTo>
                    <a:pt x="1385697" y="22872"/>
                  </a:lnTo>
                  <a:lnTo>
                    <a:pt x="1385697" y="18288"/>
                  </a:lnTo>
                  <a:lnTo>
                    <a:pt x="1385697" y="13716"/>
                  </a:lnTo>
                  <a:lnTo>
                    <a:pt x="1385697" y="10668"/>
                  </a:lnTo>
                  <a:lnTo>
                    <a:pt x="1385697" y="7620"/>
                  </a:lnTo>
                  <a:lnTo>
                    <a:pt x="1385697" y="0"/>
                  </a:lnTo>
                  <a:close/>
                </a:path>
                <a:path w="2376170" h="53975">
                  <a:moveTo>
                    <a:pt x="1387221" y="36588"/>
                  </a:moveTo>
                  <a:lnTo>
                    <a:pt x="1379601" y="32016"/>
                  </a:lnTo>
                  <a:lnTo>
                    <a:pt x="1379601" y="39636"/>
                  </a:lnTo>
                  <a:lnTo>
                    <a:pt x="1379601" y="45732"/>
                  </a:lnTo>
                  <a:lnTo>
                    <a:pt x="1375029" y="47256"/>
                  </a:lnTo>
                  <a:lnTo>
                    <a:pt x="1361211" y="47256"/>
                  </a:lnTo>
                  <a:lnTo>
                    <a:pt x="1358163" y="45732"/>
                  </a:lnTo>
                  <a:lnTo>
                    <a:pt x="1358163" y="39636"/>
                  </a:lnTo>
                  <a:lnTo>
                    <a:pt x="1361211" y="38112"/>
                  </a:lnTo>
                  <a:lnTo>
                    <a:pt x="1375029" y="38112"/>
                  </a:lnTo>
                  <a:lnTo>
                    <a:pt x="1379601" y="39636"/>
                  </a:lnTo>
                  <a:lnTo>
                    <a:pt x="1379601" y="32016"/>
                  </a:lnTo>
                  <a:lnTo>
                    <a:pt x="1358163" y="32016"/>
                  </a:lnTo>
                  <a:lnTo>
                    <a:pt x="1350543" y="36588"/>
                  </a:lnTo>
                  <a:lnTo>
                    <a:pt x="1350543" y="48780"/>
                  </a:lnTo>
                  <a:lnTo>
                    <a:pt x="1358163" y="53352"/>
                  </a:lnTo>
                  <a:lnTo>
                    <a:pt x="1379601" y="53352"/>
                  </a:lnTo>
                  <a:lnTo>
                    <a:pt x="1387221" y="48780"/>
                  </a:lnTo>
                  <a:lnTo>
                    <a:pt x="1387221" y="47256"/>
                  </a:lnTo>
                  <a:lnTo>
                    <a:pt x="1387221" y="38112"/>
                  </a:lnTo>
                  <a:lnTo>
                    <a:pt x="1387221" y="36588"/>
                  </a:lnTo>
                  <a:close/>
                </a:path>
                <a:path w="2376170" h="53975">
                  <a:moveTo>
                    <a:pt x="2220379" y="30480"/>
                  </a:moveTo>
                  <a:lnTo>
                    <a:pt x="2212759" y="30480"/>
                  </a:lnTo>
                  <a:lnTo>
                    <a:pt x="2212759" y="36576"/>
                  </a:lnTo>
                  <a:lnTo>
                    <a:pt x="2212759" y="41148"/>
                  </a:lnTo>
                  <a:lnTo>
                    <a:pt x="2212759" y="45732"/>
                  </a:lnTo>
                  <a:lnTo>
                    <a:pt x="2192845" y="45732"/>
                  </a:lnTo>
                  <a:lnTo>
                    <a:pt x="2192845" y="41148"/>
                  </a:lnTo>
                  <a:lnTo>
                    <a:pt x="2212759" y="41148"/>
                  </a:lnTo>
                  <a:lnTo>
                    <a:pt x="2212759" y="36576"/>
                  </a:lnTo>
                  <a:lnTo>
                    <a:pt x="2192845" y="36576"/>
                  </a:lnTo>
                  <a:lnTo>
                    <a:pt x="2192845" y="30480"/>
                  </a:lnTo>
                  <a:lnTo>
                    <a:pt x="2185225" y="30480"/>
                  </a:lnTo>
                  <a:lnTo>
                    <a:pt x="2185225" y="51828"/>
                  </a:lnTo>
                  <a:lnTo>
                    <a:pt x="2220379" y="51828"/>
                  </a:lnTo>
                  <a:lnTo>
                    <a:pt x="2220379" y="45732"/>
                  </a:lnTo>
                  <a:lnTo>
                    <a:pt x="2220379" y="41148"/>
                  </a:lnTo>
                  <a:lnTo>
                    <a:pt x="2220379" y="36576"/>
                  </a:lnTo>
                  <a:lnTo>
                    <a:pt x="2220379" y="30480"/>
                  </a:lnTo>
                  <a:close/>
                </a:path>
                <a:path w="2376170" h="53975">
                  <a:moveTo>
                    <a:pt x="2220379" y="0"/>
                  </a:moveTo>
                  <a:lnTo>
                    <a:pt x="2212759" y="0"/>
                  </a:lnTo>
                  <a:lnTo>
                    <a:pt x="2212759" y="12192"/>
                  </a:lnTo>
                  <a:lnTo>
                    <a:pt x="2203513" y="12192"/>
                  </a:lnTo>
                  <a:lnTo>
                    <a:pt x="2202751" y="9144"/>
                  </a:lnTo>
                  <a:lnTo>
                    <a:pt x="2201989" y="6096"/>
                  </a:lnTo>
                  <a:lnTo>
                    <a:pt x="2197417" y="3048"/>
                  </a:lnTo>
                  <a:lnTo>
                    <a:pt x="2197417" y="10668"/>
                  </a:lnTo>
                  <a:lnTo>
                    <a:pt x="2197417" y="19812"/>
                  </a:lnTo>
                  <a:lnTo>
                    <a:pt x="2194369" y="21336"/>
                  </a:lnTo>
                  <a:lnTo>
                    <a:pt x="2186749" y="21336"/>
                  </a:lnTo>
                  <a:lnTo>
                    <a:pt x="2183701" y="19812"/>
                  </a:lnTo>
                  <a:lnTo>
                    <a:pt x="2183701" y="10668"/>
                  </a:lnTo>
                  <a:lnTo>
                    <a:pt x="2186749" y="9144"/>
                  </a:lnTo>
                  <a:lnTo>
                    <a:pt x="2194369" y="9144"/>
                  </a:lnTo>
                  <a:lnTo>
                    <a:pt x="2197417" y="10668"/>
                  </a:lnTo>
                  <a:lnTo>
                    <a:pt x="2197417" y="3048"/>
                  </a:lnTo>
                  <a:lnTo>
                    <a:pt x="2182177" y="3048"/>
                  </a:lnTo>
                  <a:lnTo>
                    <a:pt x="2177605" y="7620"/>
                  </a:lnTo>
                  <a:lnTo>
                    <a:pt x="2177605" y="22860"/>
                  </a:lnTo>
                  <a:lnTo>
                    <a:pt x="2182177" y="27432"/>
                  </a:lnTo>
                  <a:lnTo>
                    <a:pt x="2197417" y="27432"/>
                  </a:lnTo>
                  <a:lnTo>
                    <a:pt x="2201989" y="24384"/>
                  </a:lnTo>
                  <a:lnTo>
                    <a:pt x="2202751" y="21336"/>
                  </a:lnTo>
                  <a:lnTo>
                    <a:pt x="2203513" y="18288"/>
                  </a:lnTo>
                  <a:lnTo>
                    <a:pt x="2212759" y="18288"/>
                  </a:lnTo>
                  <a:lnTo>
                    <a:pt x="2212759" y="28956"/>
                  </a:lnTo>
                  <a:lnTo>
                    <a:pt x="2220379" y="28956"/>
                  </a:lnTo>
                  <a:lnTo>
                    <a:pt x="2220379" y="18288"/>
                  </a:lnTo>
                  <a:lnTo>
                    <a:pt x="2220379" y="12192"/>
                  </a:lnTo>
                  <a:lnTo>
                    <a:pt x="2220379" y="0"/>
                  </a:lnTo>
                  <a:close/>
                </a:path>
                <a:path w="2376170" h="53975">
                  <a:moveTo>
                    <a:pt x="2270671" y="38112"/>
                  </a:moveTo>
                  <a:lnTo>
                    <a:pt x="2263051" y="35064"/>
                  </a:lnTo>
                  <a:lnTo>
                    <a:pt x="2263051" y="41160"/>
                  </a:lnTo>
                  <a:lnTo>
                    <a:pt x="2263051" y="45732"/>
                  </a:lnTo>
                  <a:lnTo>
                    <a:pt x="2258479" y="47256"/>
                  </a:lnTo>
                  <a:lnTo>
                    <a:pt x="2244763" y="47256"/>
                  </a:lnTo>
                  <a:lnTo>
                    <a:pt x="2241715" y="45732"/>
                  </a:lnTo>
                  <a:lnTo>
                    <a:pt x="2241715" y="41160"/>
                  </a:lnTo>
                  <a:lnTo>
                    <a:pt x="2244763" y="39636"/>
                  </a:lnTo>
                  <a:lnTo>
                    <a:pt x="2258479" y="39636"/>
                  </a:lnTo>
                  <a:lnTo>
                    <a:pt x="2263051" y="41160"/>
                  </a:lnTo>
                  <a:lnTo>
                    <a:pt x="2263051" y="35064"/>
                  </a:lnTo>
                  <a:lnTo>
                    <a:pt x="2240191" y="35064"/>
                  </a:lnTo>
                  <a:lnTo>
                    <a:pt x="2234095" y="38112"/>
                  </a:lnTo>
                  <a:lnTo>
                    <a:pt x="2234095" y="50304"/>
                  </a:lnTo>
                  <a:lnTo>
                    <a:pt x="2240191" y="53352"/>
                  </a:lnTo>
                  <a:lnTo>
                    <a:pt x="2263051" y="53352"/>
                  </a:lnTo>
                  <a:lnTo>
                    <a:pt x="2270671" y="50304"/>
                  </a:lnTo>
                  <a:lnTo>
                    <a:pt x="2270671" y="47256"/>
                  </a:lnTo>
                  <a:lnTo>
                    <a:pt x="2270671" y="39636"/>
                  </a:lnTo>
                  <a:lnTo>
                    <a:pt x="2270671" y="38112"/>
                  </a:lnTo>
                  <a:close/>
                </a:path>
                <a:path w="2376170" h="53975">
                  <a:moveTo>
                    <a:pt x="2273719" y="16764"/>
                  </a:moveTo>
                  <a:lnTo>
                    <a:pt x="2264575" y="15240"/>
                  </a:lnTo>
                  <a:lnTo>
                    <a:pt x="2258479" y="12192"/>
                  </a:lnTo>
                  <a:lnTo>
                    <a:pt x="2256955" y="9144"/>
                  </a:lnTo>
                  <a:lnTo>
                    <a:pt x="2270671" y="9144"/>
                  </a:lnTo>
                  <a:lnTo>
                    <a:pt x="2270671" y="3048"/>
                  </a:lnTo>
                  <a:lnTo>
                    <a:pt x="2232571" y="3048"/>
                  </a:lnTo>
                  <a:lnTo>
                    <a:pt x="2232571" y="9144"/>
                  </a:lnTo>
                  <a:lnTo>
                    <a:pt x="2246287" y="9144"/>
                  </a:lnTo>
                  <a:lnTo>
                    <a:pt x="2244763" y="12192"/>
                  </a:lnTo>
                  <a:lnTo>
                    <a:pt x="2240191" y="15240"/>
                  </a:lnTo>
                  <a:lnTo>
                    <a:pt x="2231034" y="16764"/>
                  </a:lnTo>
                  <a:lnTo>
                    <a:pt x="2232571" y="22872"/>
                  </a:lnTo>
                  <a:lnTo>
                    <a:pt x="2243239" y="21336"/>
                  </a:lnTo>
                  <a:lnTo>
                    <a:pt x="2249335" y="18288"/>
                  </a:lnTo>
                  <a:lnTo>
                    <a:pt x="2252383" y="12192"/>
                  </a:lnTo>
                  <a:lnTo>
                    <a:pt x="2255431" y="18288"/>
                  </a:lnTo>
                  <a:lnTo>
                    <a:pt x="2261527" y="21336"/>
                  </a:lnTo>
                  <a:lnTo>
                    <a:pt x="2270671" y="22872"/>
                  </a:lnTo>
                  <a:lnTo>
                    <a:pt x="2273719" y="16764"/>
                  </a:lnTo>
                  <a:close/>
                </a:path>
                <a:path w="2376170" h="53975">
                  <a:moveTo>
                    <a:pt x="2275243" y="25920"/>
                  </a:moveTo>
                  <a:lnTo>
                    <a:pt x="2255431" y="25920"/>
                  </a:lnTo>
                  <a:lnTo>
                    <a:pt x="2255431" y="19812"/>
                  </a:lnTo>
                  <a:lnTo>
                    <a:pt x="2247811" y="19812"/>
                  </a:lnTo>
                  <a:lnTo>
                    <a:pt x="2247811" y="25920"/>
                  </a:lnTo>
                  <a:lnTo>
                    <a:pt x="2227986" y="25920"/>
                  </a:lnTo>
                  <a:lnTo>
                    <a:pt x="2227986" y="32016"/>
                  </a:lnTo>
                  <a:lnTo>
                    <a:pt x="2275243" y="32016"/>
                  </a:lnTo>
                  <a:lnTo>
                    <a:pt x="2275243" y="25920"/>
                  </a:lnTo>
                  <a:close/>
                </a:path>
                <a:path w="2376170" h="53975">
                  <a:moveTo>
                    <a:pt x="2322576" y="7620"/>
                  </a:moveTo>
                  <a:lnTo>
                    <a:pt x="2314956" y="3048"/>
                  </a:lnTo>
                  <a:lnTo>
                    <a:pt x="2314956" y="10680"/>
                  </a:lnTo>
                  <a:lnTo>
                    <a:pt x="2314956" y="18300"/>
                  </a:lnTo>
                  <a:lnTo>
                    <a:pt x="2310384" y="19824"/>
                  </a:lnTo>
                  <a:lnTo>
                    <a:pt x="2296668" y="19824"/>
                  </a:lnTo>
                  <a:lnTo>
                    <a:pt x="2293620" y="18300"/>
                  </a:lnTo>
                  <a:lnTo>
                    <a:pt x="2293620" y="10680"/>
                  </a:lnTo>
                  <a:lnTo>
                    <a:pt x="2296668" y="9156"/>
                  </a:lnTo>
                  <a:lnTo>
                    <a:pt x="2310384" y="9156"/>
                  </a:lnTo>
                  <a:lnTo>
                    <a:pt x="2314956" y="10680"/>
                  </a:lnTo>
                  <a:lnTo>
                    <a:pt x="2314956" y="3048"/>
                  </a:lnTo>
                  <a:lnTo>
                    <a:pt x="2293620" y="3048"/>
                  </a:lnTo>
                  <a:lnTo>
                    <a:pt x="2285898" y="7620"/>
                  </a:lnTo>
                  <a:lnTo>
                    <a:pt x="2285898" y="21348"/>
                  </a:lnTo>
                  <a:lnTo>
                    <a:pt x="2293620" y="25920"/>
                  </a:lnTo>
                  <a:lnTo>
                    <a:pt x="2314956" y="25920"/>
                  </a:lnTo>
                  <a:lnTo>
                    <a:pt x="2322576" y="21348"/>
                  </a:lnTo>
                  <a:lnTo>
                    <a:pt x="2322576" y="19824"/>
                  </a:lnTo>
                  <a:lnTo>
                    <a:pt x="2322576" y="9156"/>
                  </a:lnTo>
                  <a:lnTo>
                    <a:pt x="2322576" y="7620"/>
                  </a:lnTo>
                  <a:close/>
                </a:path>
                <a:path w="2376170" h="53975">
                  <a:moveTo>
                    <a:pt x="2327148" y="28968"/>
                  </a:moveTo>
                  <a:lnTo>
                    <a:pt x="2279802" y="28968"/>
                  </a:lnTo>
                  <a:lnTo>
                    <a:pt x="2279802" y="35064"/>
                  </a:lnTo>
                  <a:lnTo>
                    <a:pt x="2292096" y="35064"/>
                  </a:lnTo>
                  <a:lnTo>
                    <a:pt x="2292096" y="53352"/>
                  </a:lnTo>
                  <a:lnTo>
                    <a:pt x="2298192" y="53352"/>
                  </a:lnTo>
                  <a:lnTo>
                    <a:pt x="2298192" y="35064"/>
                  </a:lnTo>
                  <a:lnTo>
                    <a:pt x="2308860" y="35064"/>
                  </a:lnTo>
                  <a:lnTo>
                    <a:pt x="2308860" y="53352"/>
                  </a:lnTo>
                  <a:lnTo>
                    <a:pt x="2316480" y="53352"/>
                  </a:lnTo>
                  <a:lnTo>
                    <a:pt x="2316480" y="35064"/>
                  </a:lnTo>
                  <a:lnTo>
                    <a:pt x="2327148" y="35064"/>
                  </a:lnTo>
                  <a:lnTo>
                    <a:pt x="2327148" y="28968"/>
                  </a:lnTo>
                  <a:close/>
                </a:path>
                <a:path w="2376170" h="53975">
                  <a:moveTo>
                    <a:pt x="2359152" y="16764"/>
                  </a:moveTo>
                  <a:lnTo>
                    <a:pt x="2354580" y="13716"/>
                  </a:lnTo>
                  <a:lnTo>
                    <a:pt x="2353056" y="13716"/>
                  </a:lnTo>
                  <a:lnTo>
                    <a:pt x="2353056" y="19812"/>
                  </a:lnTo>
                  <a:lnTo>
                    <a:pt x="2353056" y="25908"/>
                  </a:lnTo>
                  <a:lnTo>
                    <a:pt x="2350008" y="27432"/>
                  </a:lnTo>
                  <a:lnTo>
                    <a:pt x="2343912" y="27432"/>
                  </a:lnTo>
                  <a:lnTo>
                    <a:pt x="2342388" y="25908"/>
                  </a:lnTo>
                  <a:lnTo>
                    <a:pt x="2342388" y="19812"/>
                  </a:lnTo>
                  <a:lnTo>
                    <a:pt x="2343912" y="18288"/>
                  </a:lnTo>
                  <a:lnTo>
                    <a:pt x="2350008" y="18288"/>
                  </a:lnTo>
                  <a:lnTo>
                    <a:pt x="2353056" y="19812"/>
                  </a:lnTo>
                  <a:lnTo>
                    <a:pt x="2353056" y="13716"/>
                  </a:lnTo>
                  <a:lnTo>
                    <a:pt x="2340864" y="13716"/>
                  </a:lnTo>
                  <a:lnTo>
                    <a:pt x="2334768" y="16764"/>
                  </a:lnTo>
                  <a:lnTo>
                    <a:pt x="2334768" y="28956"/>
                  </a:lnTo>
                  <a:lnTo>
                    <a:pt x="2340864" y="32004"/>
                  </a:lnTo>
                  <a:lnTo>
                    <a:pt x="2354580" y="32004"/>
                  </a:lnTo>
                  <a:lnTo>
                    <a:pt x="2359152" y="28956"/>
                  </a:lnTo>
                  <a:lnTo>
                    <a:pt x="2359152" y="27432"/>
                  </a:lnTo>
                  <a:lnTo>
                    <a:pt x="2359152" y="18288"/>
                  </a:lnTo>
                  <a:lnTo>
                    <a:pt x="2359152" y="16764"/>
                  </a:lnTo>
                  <a:close/>
                </a:path>
                <a:path w="2376170" h="53975">
                  <a:moveTo>
                    <a:pt x="2362289" y="6096"/>
                  </a:moveTo>
                  <a:lnTo>
                    <a:pt x="2351532" y="6096"/>
                  </a:lnTo>
                  <a:lnTo>
                    <a:pt x="2351532" y="0"/>
                  </a:lnTo>
                  <a:lnTo>
                    <a:pt x="2343912" y="0"/>
                  </a:lnTo>
                  <a:lnTo>
                    <a:pt x="2343912" y="6096"/>
                  </a:lnTo>
                  <a:lnTo>
                    <a:pt x="2333244" y="6096"/>
                  </a:lnTo>
                  <a:lnTo>
                    <a:pt x="2333244" y="10668"/>
                  </a:lnTo>
                  <a:lnTo>
                    <a:pt x="2362289" y="10668"/>
                  </a:lnTo>
                  <a:lnTo>
                    <a:pt x="2362289" y="6096"/>
                  </a:lnTo>
                  <a:close/>
                </a:path>
                <a:path w="2376170" h="53975">
                  <a:moveTo>
                    <a:pt x="2376017" y="38112"/>
                  </a:moveTo>
                  <a:lnTo>
                    <a:pt x="2369921" y="35064"/>
                  </a:lnTo>
                  <a:lnTo>
                    <a:pt x="2368397" y="35064"/>
                  </a:lnTo>
                  <a:lnTo>
                    <a:pt x="2368397" y="41160"/>
                  </a:lnTo>
                  <a:lnTo>
                    <a:pt x="2368397" y="45732"/>
                  </a:lnTo>
                  <a:lnTo>
                    <a:pt x="2365337" y="47256"/>
                  </a:lnTo>
                  <a:lnTo>
                    <a:pt x="2353056" y="47256"/>
                  </a:lnTo>
                  <a:lnTo>
                    <a:pt x="2348484" y="45732"/>
                  </a:lnTo>
                  <a:lnTo>
                    <a:pt x="2348484" y="41160"/>
                  </a:lnTo>
                  <a:lnTo>
                    <a:pt x="2353056" y="39636"/>
                  </a:lnTo>
                  <a:lnTo>
                    <a:pt x="2365337" y="39636"/>
                  </a:lnTo>
                  <a:lnTo>
                    <a:pt x="2368397" y="41160"/>
                  </a:lnTo>
                  <a:lnTo>
                    <a:pt x="2368397" y="35064"/>
                  </a:lnTo>
                  <a:lnTo>
                    <a:pt x="2348484" y="35064"/>
                  </a:lnTo>
                  <a:lnTo>
                    <a:pt x="2340864" y="38112"/>
                  </a:lnTo>
                  <a:lnTo>
                    <a:pt x="2340864" y="48780"/>
                  </a:lnTo>
                  <a:lnTo>
                    <a:pt x="2348484" y="53352"/>
                  </a:lnTo>
                  <a:lnTo>
                    <a:pt x="2369921" y="53352"/>
                  </a:lnTo>
                  <a:lnTo>
                    <a:pt x="2376017" y="48780"/>
                  </a:lnTo>
                  <a:lnTo>
                    <a:pt x="2376017" y="47256"/>
                  </a:lnTo>
                  <a:lnTo>
                    <a:pt x="2376017" y="39636"/>
                  </a:lnTo>
                  <a:lnTo>
                    <a:pt x="2376017" y="38112"/>
                  </a:lnTo>
                  <a:close/>
                </a:path>
                <a:path w="2376170" h="53975">
                  <a:moveTo>
                    <a:pt x="2376017" y="0"/>
                  </a:moveTo>
                  <a:lnTo>
                    <a:pt x="2368397" y="0"/>
                  </a:lnTo>
                  <a:lnTo>
                    <a:pt x="2368397" y="12192"/>
                  </a:lnTo>
                  <a:lnTo>
                    <a:pt x="2362289" y="12192"/>
                  </a:lnTo>
                  <a:lnTo>
                    <a:pt x="2362289" y="18288"/>
                  </a:lnTo>
                  <a:lnTo>
                    <a:pt x="2368397" y="18288"/>
                  </a:lnTo>
                  <a:lnTo>
                    <a:pt x="2368397" y="22860"/>
                  </a:lnTo>
                  <a:lnTo>
                    <a:pt x="2362289" y="22860"/>
                  </a:lnTo>
                  <a:lnTo>
                    <a:pt x="2362289" y="28956"/>
                  </a:lnTo>
                  <a:lnTo>
                    <a:pt x="2368397" y="28956"/>
                  </a:lnTo>
                  <a:lnTo>
                    <a:pt x="2368397" y="33540"/>
                  </a:lnTo>
                  <a:lnTo>
                    <a:pt x="2376017" y="33540"/>
                  </a:lnTo>
                  <a:lnTo>
                    <a:pt x="2376017" y="0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8" name="object 250"/>
            <p:cNvSpPr/>
            <p:nvPr/>
          </p:nvSpPr>
          <p:spPr>
            <a:xfrm>
              <a:off x="2622087" y="4717877"/>
              <a:ext cx="2398131" cy="205831"/>
            </a:xfrm>
            <a:custGeom>
              <a:avLst/>
              <a:gdLst/>
              <a:ahLst/>
              <a:cxnLst/>
              <a:rect l="l" t="t" r="r" b="b"/>
              <a:pathLst>
                <a:path w="1886585" h="161925">
                  <a:moveTo>
                    <a:pt x="0" y="3048"/>
                  </a:moveTo>
                  <a:lnTo>
                    <a:pt x="0" y="161734"/>
                  </a:lnTo>
                </a:path>
                <a:path w="1886585" h="161925">
                  <a:moveTo>
                    <a:pt x="563118" y="0"/>
                  </a:moveTo>
                  <a:lnTo>
                    <a:pt x="563118" y="158686"/>
                  </a:lnTo>
                </a:path>
                <a:path w="1886585" h="161925">
                  <a:moveTo>
                    <a:pt x="1886140" y="0"/>
                  </a:moveTo>
                  <a:lnTo>
                    <a:pt x="1886140" y="158686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9" name="object 251"/>
            <p:cNvSpPr/>
            <p:nvPr/>
          </p:nvSpPr>
          <p:spPr>
            <a:xfrm>
              <a:off x="2403786" y="4712670"/>
              <a:ext cx="3291679" cy="13722"/>
            </a:xfrm>
            <a:custGeom>
              <a:avLst/>
              <a:gdLst/>
              <a:ahLst/>
              <a:cxnLst/>
              <a:rect l="l" t="t" r="r" b="b"/>
              <a:pathLst>
                <a:path w="2589529" h="10795">
                  <a:moveTo>
                    <a:pt x="2589275" y="10667"/>
                  </a:moveTo>
                  <a:lnTo>
                    <a:pt x="0" y="10667"/>
                  </a:lnTo>
                  <a:lnTo>
                    <a:pt x="0" y="0"/>
                  </a:lnTo>
                  <a:lnTo>
                    <a:pt x="2589275" y="0"/>
                  </a:lnTo>
                  <a:lnTo>
                    <a:pt x="2589275" y="10667"/>
                  </a:lnTo>
                  <a:close/>
                </a:path>
              </a:pathLst>
            </a:custGeom>
            <a:solidFill>
              <a:srgbClr val="CCCCCC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cxnSp>
        <p:nvCxnSpPr>
          <p:cNvPr id="270" name="직선 연결선 269"/>
          <p:cNvCxnSpPr>
            <a:cxnSpLocks/>
          </p:cNvCxnSpPr>
          <p:nvPr/>
        </p:nvCxnSpPr>
        <p:spPr bwMode="auto">
          <a:xfrm flipH="1" flipV="1">
            <a:off x="9040340" y="1566160"/>
            <a:ext cx="60590" cy="20938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1" name="TextBox 270"/>
          <p:cNvSpPr txBox="1"/>
          <p:nvPr/>
        </p:nvSpPr>
        <p:spPr>
          <a:xfrm>
            <a:off x="8243862" y="1391397"/>
            <a:ext cx="94313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Top line 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비활성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2" name="타원 271"/>
          <p:cNvSpPr/>
          <p:nvPr/>
        </p:nvSpPr>
        <p:spPr>
          <a:xfrm>
            <a:off x="9040340" y="172739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3" name="TextBox 272"/>
          <p:cNvSpPr txBox="1"/>
          <p:nvPr/>
        </p:nvSpPr>
        <p:spPr>
          <a:xfrm>
            <a:off x="7041463" y="2371676"/>
            <a:ext cx="95957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 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비활성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4" name="직선 연결선 273"/>
          <p:cNvCxnSpPr>
            <a:cxnSpLocks/>
          </p:cNvCxnSpPr>
          <p:nvPr/>
        </p:nvCxnSpPr>
        <p:spPr bwMode="auto">
          <a:xfrm>
            <a:off x="7458429" y="1914622"/>
            <a:ext cx="0" cy="47895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5" name="타원 274"/>
          <p:cNvSpPr/>
          <p:nvPr/>
        </p:nvSpPr>
        <p:spPr>
          <a:xfrm>
            <a:off x="7413076" y="187043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6" name="TextBox 275"/>
          <p:cNvSpPr txBox="1"/>
          <p:nvPr/>
        </p:nvSpPr>
        <p:spPr>
          <a:xfrm>
            <a:off x="5911230" y="2480015"/>
            <a:ext cx="806195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BG </a:t>
            </a:r>
            <a:r>
              <a:rPr lang="ko-KR" altLang="en-US" sz="8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비활성 </a:t>
            </a:r>
            <a:endParaRPr lang="en-US" altLang="ko-KR" sz="8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77" name="직선 연결선 276"/>
          <p:cNvCxnSpPr>
            <a:cxnSpLocks/>
          </p:cNvCxnSpPr>
          <p:nvPr/>
        </p:nvCxnSpPr>
        <p:spPr bwMode="auto">
          <a:xfrm>
            <a:off x="6284095" y="2140790"/>
            <a:ext cx="0" cy="29106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8" name="타원 277"/>
          <p:cNvSpPr/>
          <p:nvPr/>
        </p:nvSpPr>
        <p:spPr>
          <a:xfrm>
            <a:off x="6248981" y="207716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66" name="TextBox 365">
            <a:extLst>
              <a:ext uri="{FF2B5EF4-FFF2-40B4-BE49-F238E27FC236}">
                <a16:creationId xmlns:a16="http://schemas.microsoft.com/office/drawing/2014/main" id="{F7D658B2-9FFC-F267-EEC8-3C1717708B30}"/>
              </a:ext>
            </a:extLst>
          </p:cNvPr>
          <p:cNvSpPr txBox="1"/>
          <p:nvPr/>
        </p:nvSpPr>
        <p:spPr>
          <a:xfrm>
            <a:off x="604965" y="3009436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외부링크</a:t>
            </a:r>
          </a:p>
        </p:txBody>
      </p:sp>
      <p:sp>
        <p:nvSpPr>
          <p:cNvPr id="367" name="TextBox 366">
            <a:extLst>
              <a:ext uri="{FF2B5EF4-FFF2-40B4-BE49-F238E27FC236}">
                <a16:creationId xmlns:a16="http://schemas.microsoft.com/office/drawing/2014/main" id="{CA048E5C-E55B-A500-3059-7F9E61915CA4}"/>
              </a:ext>
            </a:extLst>
          </p:cNvPr>
          <p:cNvSpPr txBox="1"/>
          <p:nvPr/>
        </p:nvSpPr>
        <p:spPr>
          <a:xfrm>
            <a:off x="5112221" y="2991464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진행 바</a:t>
            </a:r>
          </a:p>
        </p:txBody>
      </p:sp>
      <p:grpSp>
        <p:nvGrpSpPr>
          <p:cNvPr id="181" name="그룹 180"/>
          <p:cNvGrpSpPr/>
          <p:nvPr/>
        </p:nvGrpSpPr>
        <p:grpSpPr>
          <a:xfrm>
            <a:off x="1371283" y="3043591"/>
            <a:ext cx="3345759" cy="608613"/>
            <a:chOff x="5550615" y="4851592"/>
            <a:chExt cx="3293616" cy="608613"/>
          </a:xfrm>
        </p:grpSpPr>
        <p:sp>
          <p:nvSpPr>
            <p:cNvPr id="182" name="object 77"/>
            <p:cNvSpPr/>
            <p:nvPr/>
          </p:nvSpPr>
          <p:spPr>
            <a:xfrm>
              <a:off x="5554489" y="5060813"/>
              <a:ext cx="3286028" cy="395518"/>
            </a:xfrm>
            <a:custGeom>
              <a:avLst/>
              <a:gdLst/>
              <a:ahLst/>
              <a:cxnLst/>
              <a:rect l="l" t="t" r="r" b="b"/>
              <a:pathLst>
                <a:path w="2585085" h="311150">
                  <a:moveTo>
                    <a:pt x="0" y="310896"/>
                  </a:moveTo>
                  <a:lnTo>
                    <a:pt x="2584704" y="310896"/>
                  </a:lnTo>
                  <a:lnTo>
                    <a:pt x="2584704" y="0"/>
                  </a:lnTo>
                  <a:lnTo>
                    <a:pt x="0" y="0"/>
                  </a:lnTo>
                  <a:lnTo>
                    <a:pt x="0" y="310896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3" name="object 78"/>
            <p:cNvSpPr/>
            <p:nvPr/>
          </p:nvSpPr>
          <p:spPr>
            <a:xfrm>
              <a:off x="5553883" y="4860431"/>
              <a:ext cx="3286028" cy="595699"/>
            </a:xfrm>
            <a:custGeom>
              <a:avLst/>
              <a:gdLst/>
              <a:ahLst/>
              <a:cxnLst/>
              <a:rect l="l" t="t" r="r" b="b"/>
              <a:pathLst>
                <a:path w="2585085" h="468629">
                  <a:moveTo>
                    <a:pt x="0" y="0"/>
                  </a:moveTo>
                  <a:lnTo>
                    <a:pt x="2585085" y="0"/>
                  </a:lnTo>
                  <a:lnTo>
                    <a:pt x="2585085" y="468248"/>
                  </a:lnTo>
                  <a:lnTo>
                    <a:pt x="0" y="46824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4" name="object 79"/>
            <p:cNvSpPr/>
            <p:nvPr/>
          </p:nvSpPr>
          <p:spPr>
            <a:xfrm>
              <a:off x="5558364" y="5062750"/>
              <a:ext cx="3280378" cy="193723"/>
            </a:xfrm>
            <a:custGeom>
              <a:avLst/>
              <a:gdLst/>
              <a:ahLst/>
              <a:cxnLst/>
              <a:rect l="l" t="t" r="r" b="b"/>
              <a:pathLst>
                <a:path w="2580640" h="152400">
                  <a:moveTo>
                    <a:pt x="2580132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580132" y="0"/>
                  </a:lnTo>
                  <a:lnTo>
                    <a:pt x="2580132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5" name="object 80"/>
            <p:cNvSpPr/>
            <p:nvPr/>
          </p:nvSpPr>
          <p:spPr>
            <a:xfrm>
              <a:off x="5554489" y="5254536"/>
              <a:ext cx="3283607" cy="6457"/>
            </a:xfrm>
            <a:custGeom>
              <a:avLst/>
              <a:gdLst/>
              <a:ahLst/>
              <a:cxnLst/>
              <a:rect l="l" t="t" r="r" b="b"/>
              <a:pathLst>
                <a:path w="2583179" h="5079">
                  <a:moveTo>
                    <a:pt x="0" y="4572"/>
                  </a:moveTo>
                  <a:lnTo>
                    <a:pt x="2583180" y="4572"/>
                  </a:lnTo>
                  <a:lnTo>
                    <a:pt x="2583180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6" name="object 81"/>
            <p:cNvSpPr/>
            <p:nvPr/>
          </p:nvSpPr>
          <p:spPr>
            <a:xfrm>
              <a:off x="5959370" y="5135767"/>
              <a:ext cx="364845" cy="54888"/>
            </a:xfrm>
            <a:custGeom>
              <a:avLst/>
              <a:gdLst/>
              <a:ahLst/>
              <a:cxnLst/>
              <a:rect l="l" t="t" r="r" b="b"/>
              <a:pathLst>
                <a:path w="287019" h="43179">
                  <a:moveTo>
                    <a:pt x="25996" y="36576"/>
                  </a:moveTo>
                  <a:lnTo>
                    <a:pt x="9144" y="36576"/>
                  </a:lnTo>
                  <a:lnTo>
                    <a:pt x="7620" y="38100"/>
                  </a:lnTo>
                  <a:lnTo>
                    <a:pt x="14097" y="30619"/>
                  </a:lnTo>
                  <a:lnTo>
                    <a:pt x="19431" y="24003"/>
                  </a:lnTo>
                  <a:lnTo>
                    <a:pt x="23050" y="17957"/>
                  </a:lnTo>
                  <a:lnTo>
                    <a:pt x="24384" y="12192"/>
                  </a:lnTo>
                  <a:lnTo>
                    <a:pt x="24384" y="4572"/>
                  </a:lnTo>
                  <a:lnTo>
                    <a:pt x="19812" y="0"/>
                  </a:lnTo>
                  <a:lnTo>
                    <a:pt x="6096" y="0"/>
                  </a:lnTo>
                  <a:lnTo>
                    <a:pt x="0" y="6096"/>
                  </a:lnTo>
                  <a:lnTo>
                    <a:pt x="3048" y="9144"/>
                  </a:lnTo>
                  <a:lnTo>
                    <a:pt x="4572" y="6096"/>
                  </a:lnTo>
                  <a:lnTo>
                    <a:pt x="7620" y="4572"/>
                  </a:lnTo>
                  <a:lnTo>
                    <a:pt x="16764" y="4572"/>
                  </a:lnTo>
                  <a:lnTo>
                    <a:pt x="18288" y="7620"/>
                  </a:lnTo>
                  <a:lnTo>
                    <a:pt x="18288" y="12192"/>
                  </a:lnTo>
                  <a:lnTo>
                    <a:pt x="17145" y="17741"/>
                  </a:lnTo>
                  <a:lnTo>
                    <a:pt x="13716" y="23431"/>
                  </a:lnTo>
                  <a:lnTo>
                    <a:pt x="8001" y="29984"/>
                  </a:lnTo>
                  <a:lnTo>
                    <a:pt x="0" y="38100"/>
                  </a:lnTo>
                  <a:lnTo>
                    <a:pt x="0" y="41148"/>
                  </a:lnTo>
                  <a:lnTo>
                    <a:pt x="25996" y="41148"/>
                  </a:lnTo>
                  <a:lnTo>
                    <a:pt x="25996" y="36576"/>
                  </a:lnTo>
                  <a:close/>
                </a:path>
                <a:path w="287019" h="43179">
                  <a:moveTo>
                    <a:pt x="58000" y="7518"/>
                  </a:moveTo>
                  <a:lnTo>
                    <a:pt x="55714" y="4470"/>
                  </a:lnTo>
                  <a:lnTo>
                    <a:pt x="53428" y="1422"/>
                  </a:lnTo>
                  <a:lnTo>
                    <a:pt x="51904" y="1422"/>
                  </a:lnTo>
                  <a:lnTo>
                    <a:pt x="51904" y="9042"/>
                  </a:lnTo>
                  <a:lnTo>
                    <a:pt x="51904" y="33528"/>
                  </a:lnTo>
                  <a:lnTo>
                    <a:pt x="48856" y="38100"/>
                  </a:lnTo>
                  <a:lnTo>
                    <a:pt x="39611" y="38100"/>
                  </a:lnTo>
                  <a:lnTo>
                    <a:pt x="36563" y="33528"/>
                  </a:lnTo>
                  <a:lnTo>
                    <a:pt x="36563" y="9042"/>
                  </a:lnTo>
                  <a:lnTo>
                    <a:pt x="39611" y="4470"/>
                  </a:lnTo>
                  <a:lnTo>
                    <a:pt x="48856" y="4470"/>
                  </a:lnTo>
                  <a:lnTo>
                    <a:pt x="51904" y="9042"/>
                  </a:lnTo>
                  <a:lnTo>
                    <a:pt x="51904" y="1422"/>
                  </a:lnTo>
                  <a:lnTo>
                    <a:pt x="36563" y="1422"/>
                  </a:lnTo>
                  <a:lnTo>
                    <a:pt x="31991" y="7518"/>
                  </a:lnTo>
                  <a:lnTo>
                    <a:pt x="31991" y="35052"/>
                  </a:lnTo>
                  <a:lnTo>
                    <a:pt x="36563" y="42672"/>
                  </a:lnTo>
                  <a:lnTo>
                    <a:pt x="44196" y="42672"/>
                  </a:lnTo>
                  <a:lnTo>
                    <a:pt x="50241" y="41262"/>
                  </a:lnTo>
                  <a:lnTo>
                    <a:pt x="53555" y="38100"/>
                  </a:lnTo>
                  <a:lnTo>
                    <a:pt x="54559" y="37134"/>
                  </a:lnTo>
                  <a:lnTo>
                    <a:pt x="57137" y="30416"/>
                  </a:lnTo>
                  <a:lnTo>
                    <a:pt x="58000" y="21234"/>
                  </a:lnTo>
                  <a:lnTo>
                    <a:pt x="58000" y="7518"/>
                  </a:lnTo>
                  <a:close/>
                </a:path>
                <a:path w="287019" h="43179">
                  <a:moveTo>
                    <a:pt x="88480" y="36576"/>
                  </a:moveTo>
                  <a:lnTo>
                    <a:pt x="79336" y="36576"/>
                  </a:lnTo>
                  <a:lnTo>
                    <a:pt x="79336" y="1524"/>
                  </a:lnTo>
                  <a:lnTo>
                    <a:pt x="76288" y="1524"/>
                  </a:lnTo>
                  <a:lnTo>
                    <a:pt x="73240" y="3048"/>
                  </a:lnTo>
                  <a:lnTo>
                    <a:pt x="70192" y="3048"/>
                  </a:lnTo>
                  <a:lnTo>
                    <a:pt x="67144" y="4572"/>
                  </a:lnTo>
                  <a:lnTo>
                    <a:pt x="67144" y="7620"/>
                  </a:lnTo>
                  <a:lnTo>
                    <a:pt x="74764" y="7620"/>
                  </a:lnTo>
                  <a:lnTo>
                    <a:pt x="74764" y="36576"/>
                  </a:lnTo>
                  <a:lnTo>
                    <a:pt x="65620" y="36576"/>
                  </a:lnTo>
                  <a:lnTo>
                    <a:pt x="65620" y="41148"/>
                  </a:lnTo>
                  <a:lnTo>
                    <a:pt x="88480" y="41148"/>
                  </a:lnTo>
                  <a:lnTo>
                    <a:pt x="88480" y="36576"/>
                  </a:lnTo>
                  <a:close/>
                </a:path>
                <a:path w="287019" h="43179">
                  <a:moveTo>
                    <a:pt x="120484" y="25908"/>
                  </a:moveTo>
                  <a:lnTo>
                    <a:pt x="117436" y="22860"/>
                  </a:lnTo>
                  <a:lnTo>
                    <a:pt x="115912" y="22352"/>
                  </a:lnTo>
                  <a:lnTo>
                    <a:pt x="115912" y="25908"/>
                  </a:lnTo>
                  <a:lnTo>
                    <a:pt x="115912" y="35052"/>
                  </a:lnTo>
                  <a:lnTo>
                    <a:pt x="112864" y="38100"/>
                  </a:lnTo>
                  <a:lnTo>
                    <a:pt x="102196" y="38100"/>
                  </a:lnTo>
                  <a:lnTo>
                    <a:pt x="99148" y="35052"/>
                  </a:lnTo>
                  <a:lnTo>
                    <a:pt x="99148" y="27432"/>
                  </a:lnTo>
                  <a:lnTo>
                    <a:pt x="100672" y="24384"/>
                  </a:lnTo>
                  <a:lnTo>
                    <a:pt x="105244" y="21336"/>
                  </a:lnTo>
                  <a:lnTo>
                    <a:pt x="111340" y="24384"/>
                  </a:lnTo>
                  <a:lnTo>
                    <a:pt x="115912" y="25908"/>
                  </a:lnTo>
                  <a:lnTo>
                    <a:pt x="115912" y="22352"/>
                  </a:lnTo>
                  <a:lnTo>
                    <a:pt x="112864" y="21336"/>
                  </a:lnTo>
                  <a:lnTo>
                    <a:pt x="114388" y="19812"/>
                  </a:lnTo>
                  <a:lnTo>
                    <a:pt x="118960" y="15240"/>
                  </a:lnTo>
                  <a:lnTo>
                    <a:pt x="118960" y="4572"/>
                  </a:lnTo>
                  <a:lnTo>
                    <a:pt x="114388" y="0"/>
                  </a:lnTo>
                  <a:lnTo>
                    <a:pt x="114388" y="7620"/>
                  </a:lnTo>
                  <a:lnTo>
                    <a:pt x="114388" y="13716"/>
                  </a:lnTo>
                  <a:lnTo>
                    <a:pt x="112864" y="16764"/>
                  </a:lnTo>
                  <a:lnTo>
                    <a:pt x="109816" y="19812"/>
                  </a:lnTo>
                  <a:lnTo>
                    <a:pt x="105244" y="18288"/>
                  </a:lnTo>
                  <a:lnTo>
                    <a:pt x="100672" y="15240"/>
                  </a:lnTo>
                  <a:lnTo>
                    <a:pt x="100672" y="6096"/>
                  </a:lnTo>
                  <a:lnTo>
                    <a:pt x="103720" y="4572"/>
                  </a:lnTo>
                  <a:lnTo>
                    <a:pt x="112864" y="4572"/>
                  </a:lnTo>
                  <a:lnTo>
                    <a:pt x="114388" y="7620"/>
                  </a:lnTo>
                  <a:lnTo>
                    <a:pt x="114388" y="0"/>
                  </a:lnTo>
                  <a:lnTo>
                    <a:pt x="100672" y="0"/>
                  </a:lnTo>
                  <a:lnTo>
                    <a:pt x="96100" y="4572"/>
                  </a:lnTo>
                  <a:lnTo>
                    <a:pt x="96100" y="15240"/>
                  </a:lnTo>
                  <a:lnTo>
                    <a:pt x="99148" y="18288"/>
                  </a:lnTo>
                  <a:lnTo>
                    <a:pt x="102196" y="19812"/>
                  </a:lnTo>
                  <a:lnTo>
                    <a:pt x="97624" y="22860"/>
                  </a:lnTo>
                  <a:lnTo>
                    <a:pt x="94576" y="25908"/>
                  </a:lnTo>
                  <a:lnTo>
                    <a:pt x="94576" y="38100"/>
                  </a:lnTo>
                  <a:lnTo>
                    <a:pt x="100672" y="42672"/>
                  </a:lnTo>
                  <a:lnTo>
                    <a:pt x="115912" y="42672"/>
                  </a:lnTo>
                  <a:lnTo>
                    <a:pt x="120484" y="38100"/>
                  </a:lnTo>
                  <a:lnTo>
                    <a:pt x="120484" y="25908"/>
                  </a:lnTo>
                  <a:close/>
                </a:path>
                <a:path w="287019" h="43179">
                  <a:moveTo>
                    <a:pt x="140385" y="24384"/>
                  </a:moveTo>
                  <a:lnTo>
                    <a:pt x="126669" y="24384"/>
                  </a:lnTo>
                  <a:lnTo>
                    <a:pt x="126669" y="27432"/>
                  </a:lnTo>
                  <a:lnTo>
                    <a:pt x="140385" y="27432"/>
                  </a:lnTo>
                  <a:lnTo>
                    <a:pt x="140385" y="24384"/>
                  </a:lnTo>
                  <a:close/>
                </a:path>
                <a:path w="287019" h="43179">
                  <a:moveTo>
                    <a:pt x="170878" y="7620"/>
                  </a:moveTo>
                  <a:lnTo>
                    <a:pt x="169049" y="4572"/>
                  </a:lnTo>
                  <a:lnTo>
                    <a:pt x="166306" y="0"/>
                  </a:lnTo>
                  <a:lnTo>
                    <a:pt x="166306" y="9144"/>
                  </a:lnTo>
                  <a:lnTo>
                    <a:pt x="166306" y="33528"/>
                  </a:lnTo>
                  <a:lnTo>
                    <a:pt x="163258" y="38100"/>
                  </a:lnTo>
                  <a:lnTo>
                    <a:pt x="154101" y="38100"/>
                  </a:lnTo>
                  <a:lnTo>
                    <a:pt x="151053" y="33528"/>
                  </a:lnTo>
                  <a:lnTo>
                    <a:pt x="151053" y="9144"/>
                  </a:lnTo>
                  <a:lnTo>
                    <a:pt x="154101" y="4572"/>
                  </a:lnTo>
                  <a:lnTo>
                    <a:pt x="163258" y="4572"/>
                  </a:lnTo>
                  <a:lnTo>
                    <a:pt x="166306" y="9144"/>
                  </a:lnTo>
                  <a:lnTo>
                    <a:pt x="166306" y="0"/>
                  </a:lnTo>
                  <a:lnTo>
                    <a:pt x="151053" y="0"/>
                  </a:lnTo>
                  <a:lnTo>
                    <a:pt x="146481" y="7620"/>
                  </a:lnTo>
                  <a:lnTo>
                    <a:pt x="146481" y="35052"/>
                  </a:lnTo>
                  <a:lnTo>
                    <a:pt x="151053" y="42672"/>
                  </a:lnTo>
                  <a:lnTo>
                    <a:pt x="166306" y="42672"/>
                  </a:lnTo>
                  <a:lnTo>
                    <a:pt x="169049" y="38100"/>
                  </a:lnTo>
                  <a:lnTo>
                    <a:pt x="170878" y="35052"/>
                  </a:lnTo>
                  <a:lnTo>
                    <a:pt x="170878" y="7620"/>
                  </a:lnTo>
                  <a:close/>
                </a:path>
                <a:path w="287019" h="43179">
                  <a:moveTo>
                    <a:pt x="202882" y="36576"/>
                  </a:moveTo>
                  <a:lnTo>
                    <a:pt x="193738" y="36576"/>
                  </a:lnTo>
                  <a:lnTo>
                    <a:pt x="193738" y="1524"/>
                  </a:lnTo>
                  <a:lnTo>
                    <a:pt x="189166" y="1524"/>
                  </a:lnTo>
                  <a:lnTo>
                    <a:pt x="187642" y="3048"/>
                  </a:lnTo>
                  <a:lnTo>
                    <a:pt x="184594" y="3048"/>
                  </a:lnTo>
                  <a:lnTo>
                    <a:pt x="181546" y="4572"/>
                  </a:lnTo>
                  <a:lnTo>
                    <a:pt x="181546" y="7620"/>
                  </a:lnTo>
                  <a:lnTo>
                    <a:pt x="189166" y="7620"/>
                  </a:lnTo>
                  <a:lnTo>
                    <a:pt x="189166" y="36576"/>
                  </a:lnTo>
                  <a:lnTo>
                    <a:pt x="180022" y="36576"/>
                  </a:lnTo>
                  <a:lnTo>
                    <a:pt x="180022" y="41148"/>
                  </a:lnTo>
                  <a:lnTo>
                    <a:pt x="202882" y="41148"/>
                  </a:lnTo>
                  <a:lnTo>
                    <a:pt x="202882" y="36576"/>
                  </a:lnTo>
                  <a:close/>
                </a:path>
                <a:path w="287019" h="43179">
                  <a:moveTo>
                    <a:pt x="222783" y="24384"/>
                  </a:moveTo>
                  <a:lnTo>
                    <a:pt x="209067" y="24384"/>
                  </a:lnTo>
                  <a:lnTo>
                    <a:pt x="209067" y="27432"/>
                  </a:lnTo>
                  <a:lnTo>
                    <a:pt x="222783" y="27432"/>
                  </a:lnTo>
                  <a:lnTo>
                    <a:pt x="222783" y="24384"/>
                  </a:lnTo>
                  <a:close/>
                </a:path>
                <a:path w="287019" h="43179">
                  <a:moveTo>
                    <a:pt x="254787" y="7620"/>
                  </a:moveTo>
                  <a:lnTo>
                    <a:pt x="252349" y="4572"/>
                  </a:lnTo>
                  <a:lnTo>
                    <a:pt x="248691" y="0"/>
                  </a:lnTo>
                  <a:lnTo>
                    <a:pt x="248691" y="9144"/>
                  </a:lnTo>
                  <a:lnTo>
                    <a:pt x="248691" y="33528"/>
                  </a:lnTo>
                  <a:lnTo>
                    <a:pt x="245643" y="38100"/>
                  </a:lnTo>
                  <a:lnTo>
                    <a:pt x="236499" y="38100"/>
                  </a:lnTo>
                  <a:lnTo>
                    <a:pt x="233451" y="33528"/>
                  </a:lnTo>
                  <a:lnTo>
                    <a:pt x="233451" y="9144"/>
                  </a:lnTo>
                  <a:lnTo>
                    <a:pt x="236499" y="4572"/>
                  </a:lnTo>
                  <a:lnTo>
                    <a:pt x="245643" y="4572"/>
                  </a:lnTo>
                  <a:lnTo>
                    <a:pt x="248691" y="9144"/>
                  </a:lnTo>
                  <a:lnTo>
                    <a:pt x="248691" y="0"/>
                  </a:lnTo>
                  <a:lnTo>
                    <a:pt x="233451" y="0"/>
                  </a:lnTo>
                  <a:lnTo>
                    <a:pt x="228879" y="7620"/>
                  </a:lnTo>
                  <a:lnTo>
                    <a:pt x="228879" y="35052"/>
                  </a:lnTo>
                  <a:lnTo>
                    <a:pt x="233451" y="42672"/>
                  </a:lnTo>
                  <a:lnTo>
                    <a:pt x="248691" y="42672"/>
                  </a:lnTo>
                  <a:lnTo>
                    <a:pt x="252349" y="38100"/>
                  </a:lnTo>
                  <a:lnTo>
                    <a:pt x="254787" y="35052"/>
                  </a:lnTo>
                  <a:lnTo>
                    <a:pt x="254787" y="7620"/>
                  </a:lnTo>
                  <a:close/>
                </a:path>
                <a:path w="287019" h="43179">
                  <a:moveTo>
                    <a:pt x="286893" y="25908"/>
                  </a:moveTo>
                  <a:lnTo>
                    <a:pt x="280797" y="25908"/>
                  </a:lnTo>
                  <a:lnTo>
                    <a:pt x="280797" y="6096"/>
                  </a:lnTo>
                  <a:lnTo>
                    <a:pt x="280797" y="1524"/>
                  </a:lnTo>
                  <a:lnTo>
                    <a:pt x="276225" y="1524"/>
                  </a:lnTo>
                  <a:lnTo>
                    <a:pt x="276225" y="6096"/>
                  </a:lnTo>
                  <a:lnTo>
                    <a:pt x="276225" y="25908"/>
                  </a:lnTo>
                  <a:lnTo>
                    <a:pt x="263931" y="25908"/>
                  </a:lnTo>
                  <a:lnTo>
                    <a:pt x="273177" y="12192"/>
                  </a:lnTo>
                  <a:lnTo>
                    <a:pt x="274701" y="10668"/>
                  </a:lnTo>
                  <a:lnTo>
                    <a:pt x="274701" y="9144"/>
                  </a:lnTo>
                  <a:lnTo>
                    <a:pt x="276225" y="6096"/>
                  </a:lnTo>
                  <a:lnTo>
                    <a:pt x="276225" y="1524"/>
                  </a:lnTo>
                  <a:lnTo>
                    <a:pt x="257835" y="27432"/>
                  </a:lnTo>
                  <a:lnTo>
                    <a:pt x="257835" y="30480"/>
                  </a:lnTo>
                  <a:lnTo>
                    <a:pt x="276225" y="30480"/>
                  </a:lnTo>
                  <a:lnTo>
                    <a:pt x="276225" y="41148"/>
                  </a:lnTo>
                  <a:lnTo>
                    <a:pt x="280797" y="41148"/>
                  </a:lnTo>
                  <a:lnTo>
                    <a:pt x="280797" y="30480"/>
                  </a:lnTo>
                  <a:lnTo>
                    <a:pt x="286893" y="30480"/>
                  </a:lnTo>
                  <a:lnTo>
                    <a:pt x="286893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87" name="object 8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42757" y="5135639"/>
              <a:ext cx="708058" cy="54363"/>
            </a:xfrm>
            <a:prstGeom prst="rect">
              <a:avLst/>
            </a:prstGeom>
          </p:spPr>
        </p:pic>
        <p:sp>
          <p:nvSpPr>
            <p:cNvPr id="188" name="object 83"/>
            <p:cNvSpPr/>
            <p:nvPr/>
          </p:nvSpPr>
          <p:spPr>
            <a:xfrm>
              <a:off x="5643117" y="5135767"/>
              <a:ext cx="3156072" cy="66996"/>
            </a:xfrm>
            <a:custGeom>
              <a:avLst/>
              <a:gdLst/>
              <a:ahLst/>
              <a:cxnLst/>
              <a:rect l="l" t="t" r="r" b="b"/>
              <a:pathLst>
                <a:path w="2482850" h="52704">
                  <a:moveTo>
                    <a:pt x="22860" y="36576"/>
                  </a:moveTo>
                  <a:lnTo>
                    <a:pt x="15240" y="36576"/>
                  </a:lnTo>
                  <a:lnTo>
                    <a:pt x="15240" y="1524"/>
                  </a:lnTo>
                  <a:lnTo>
                    <a:pt x="10668" y="1524"/>
                  </a:lnTo>
                  <a:lnTo>
                    <a:pt x="9144" y="3048"/>
                  </a:lnTo>
                  <a:lnTo>
                    <a:pt x="6096" y="3048"/>
                  </a:lnTo>
                  <a:lnTo>
                    <a:pt x="1524" y="4572"/>
                  </a:lnTo>
                  <a:lnTo>
                    <a:pt x="1524" y="7620"/>
                  </a:lnTo>
                  <a:lnTo>
                    <a:pt x="9144" y="7620"/>
                  </a:lnTo>
                  <a:lnTo>
                    <a:pt x="9144" y="36576"/>
                  </a:lnTo>
                  <a:lnTo>
                    <a:pt x="0" y="36576"/>
                  </a:lnTo>
                  <a:lnTo>
                    <a:pt x="0" y="41148"/>
                  </a:lnTo>
                  <a:lnTo>
                    <a:pt x="22860" y="41148"/>
                  </a:lnTo>
                  <a:lnTo>
                    <a:pt x="22860" y="36576"/>
                  </a:lnTo>
                  <a:close/>
                </a:path>
                <a:path w="2482850" h="52704">
                  <a:moveTo>
                    <a:pt x="1582280" y="46189"/>
                  </a:moveTo>
                  <a:lnTo>
                    <a:pt x="1015365" y="46189"/>
                  </a:lnTo>
                  <a:lnTo>
                    <a:pt x="1015365" y="52285"/>
                  </a:lnTo>
                  <a:lnTo>
                    <a:pt x="1582280" y="52285"/>
                  </a:lnTo>
                  <a:lnTo>
                    <a:pt x="1582280" y="46189"/>
                  </a:lnTo>
                  <a:close/>
                </a:path>
                <a:path w="2482850" h="52704">
                  <a:moveTo>
                    <a:pt x="2340864" y="36576"/>
                  </a:moveTo>
                  <a:lnTo>
                    <a:pt x="2324100" y="36576"/>
                  </a:lnTo>
                  <a:lnTo>
                    <a:pt x="2321052" y="38100"/>
                  </a:lnTo>
                  <a:lnTo>
                    <a:pt x="2328164" y="30619"/>
                  </a:lnTo>
                  <a:lnTo>
                    <a:pt x="2333434" y="24003"/>
                  </a:lnTo>
                  <a:lnTo>
                    <a:pt x="2336685" y="17957"/>
                  </a:lnTo>
                  <a:lnTo>
                    <a:pt x="2337816" y="12192"/>
                  </a:lnTo>
                  <a:lnTo>
                    <a:pt x="2337816" y="4572"/>
                  </a:lnTo>
                  <a:lnTo>
                    <a:pt x="2333244" y="0"/>
                  </a:lnTo>
                  <a:lnTo>
                    <a:pt x="2321052" y="0"/>
                  </a:lnTo>
                  <a:lnTo>
                    <a:pt x="2318004" y="3048"/>
                  </a:lnTo>
                  <a:lnTo>
                    <a:pt x="2313432" y="6096"/>
                  </a:lnTo>
                  <a:lnTo>
                    <a:pt x="2316480" y="9144"/>
                  </a:lnTo>
                  <a:lnTo>
                    <a:pt x="2319528" y="6096"/>
                  </a:lnTo>
                  <a:lnTo>
                    <a:pt x="2322576" y="4572"/>
                  </a:lnTo>
                  <a:lnTo>
                    <a:pt x="2330196" y="4572"/>
                  </a:lnTo>
                  <a:lnTo>
                    <a:pt x="2333244" y="7620"/>
                  </a:lnTo>
                  <a:lnTo>
                    <a:pt x="2333244" y="12192"/>
                  </a:lnTo>
                  <a:lnTo>
                    <a:pt x="2331859" y="17741"/>
                  </a:lnTo>
                  <a:lnTo>
                    <a:pt x="2327910" y="23431"/>
                  </a:lnTo>
                  <a:lnTo>
                    <a:pt x="2321661" y="29984"/>
                  </a:lnTo>
                  <a:lnTo>
                    <a:pt x="2313432" y="38100"/>
                  </a:lnTo>
                  <a:lnTo>
                    <a:pt x="2313432" y="41148"/>
                  </a:lnTo>
                  <a:lnTo>
                    <a:pt x="2340864" y="41148"/>
                  </a:lnTo>
                  <a:lnTo>
                    <a:pt x="2340864" y="36576"/>
                  </a:lnTo>
                  <a:close/>
                </a:path>
                <a:path w="2482850" h="52704">
                  <a:moveTo>
                    <a:pt x="2371433" y="7620"/>
                  </a:moveTo>
                  <a:lnTo>
                    <a:pt x="2368994" y="4572"/>
                  </a:lnTo>
                  <a:lnTo>
                    <a:pt x="2366861" y="1905"/>
                  </a:lnTo>
                  <a:lnTo>
                    <a:pt x="2366861" y="16764"/>
                  </a:lnTo>
                  <a:lnTo>
                    <a:pt x="2363813" y="19812"/>
                  </a:lnTo>
                  <a:lnTo>
                    <a:pt x="2360765" y="21336"/>
                  </a:lnTo>
                  <a:lnTo>
                    <a:pt x="2353056" y="21336"/>
                  </a:lnTo>
                  <a:lnTo>
                    <a:pt x="2350008" y="18288"/>
                  </a:lnTo>
                  <a:lnTo>
                    <a:pt x="2350008" y="7620"/>
                  </a:lnTo>
                  <a:lnTo>
                    <a:pt x="2353056" y="4572"/>
                  </a:lnTo>
                  <a:lnTo>
                    <a:pt x="2362289" y="4572"/>
                  </a:lnTo>
                  <a:lnTo>
                    <a:pt x="2365337" y="9144"/>
                  </a:lnTo>
                  <a:lnTo>
                    <a:pt x="2366861" y="16764"/>
                  </a:lnTo>
                  <a:lnTo>
                    <a:pt x="2366861" y="1905"/>
                  </a:lnTo>
                  <a:lnTo>
                    <a:pt x="2365337" y="0"/>
                  </a:lnTo>
                  <a:lnTo>
                    <a:pt x="2351532" y="0"/>
                  </a:lnTo>
                  <a:lnTo>
                    <a:pt x="2345423" y="6096"/>
                  </a:lnTo>
                  <a:lnTo>
                    <a:pt x="2345423" y="21336"/>
                  </a:lnTo>
                  <a:lnTo>
                    <a:pt x="2350008" y="25908"/>
                  </a:lnTo>
                  <a:lnTo>
                    <a:pt x="2360765" y="25908"/>
                  </a:lnTo>
                  <a:lnTo>
                    <a:pt x="2363813" y="24384"/>
                  </a:lnTo>
                  <a:lnTo>
                    <a:pt x="2366861" y="21336"/>
                  </a:lnTo>
                  <a:lnTo>
                    <a:pt x="2366861" y="33528"/>
                  </a:lnTo>
                  <a:lnTo>
                    <a:pt x="2362289" y="38100"/>
                  </a:lnTo>
                  <a:lnTo>
                    <a:pt x="2353056" y="38100"/>
                  </a:lnTo>
                  <a:lnTo>
                    <a:pt x="2350008" y="35052"/>
                  </a:lnTo>
                  <a:lnTo>
                    <a:pt x="2346947" y="38100"/>
                  </a:lnTo>
                  <a:lnTo>
                    <a:pt x="2348471" y="41148"/>
                  </a:lnTo>
                  <a:lnTo>
                    <a:pt x="2351532" y="42672"/>
                  </a:lnTo>
                  <a:lnTo>
                    <a:pt x="2356193" y="42672"/>
                  </a:lnTo>
                  <a:lnTo>
                    <a:pt x="2361793" y="41452"/>
                  </a:lnTo>
                  <a:lnTo>
                    <a:pt x="2365959" y="38100"/>
                  </a:lnTo>
                  <a:lnTo>
                    <a:pt x="2366670" y="37528"/>
                  </a:lnTo>
                  <a:lnTo>
                    <a:pt x="2370124" y="30454"/>
                  </a:lnTo>
                  <a:lnTo>
                    <a:pt x="2371433" y="19812"/>
                  </a:lnTo>
                  <a:lnTo>
                    <a:pt x="2371433" y="7620"/>
                  </a:lnTo>
                  <a:close/>
                </a:path>
                <a:path w="2482850" h="52704">
                  <a:moveTo>
                    <a:pt x="2386673" y="36576"/>
                  </a:moveTo>
                  <a:lnTo>
                    <a:pt x="2385149" y="35052"/>
                  </a:lnTo>
                  <a:lnTo>
                    <a:pt x="2379053" y="35052"/>
                  </a:lnTo>
                  <a:lnTo>
                    <a:pt x="2379053" y="39624"/>
                  </a:lnTo>
                  <a:lnTo>
                    <a:pt x="2380577" y="41148"/>
                  </a:lnTo>
                  <a:lnTo>
                    <a:pt x="2383625" y="41148"/>
                  </a:lnTo>
                  <a:lnTo>
                    <a:pt x="2383625" y="44196"/>
                  </a:lnTo>
                  <a:lnTo>
                    <a:pt x="2380577" y="47244"/>
                  </a:lnTo>
                  <a:lnTo>
                    <a:pt x="2377529" y="48768"/>
                  </a:lnTo>
                  <a:lnTo>
                    <a:pt x="2379053" y="51816"/>
                  </a:lnTo>
                  <a:lnTo>
                    <a:pt x="2383625" y="50292"/>
                  </a:lnTo>
                  <a:lnTo>
                    <a:pt x="2386673" y="45720"/>
                  </a:lnTo>
                  <a:lnTo>
                    <a:pt x="2386673" y="36576"/>
                  </a:lnTo>
                  <a:close/>
                </a:path>
                <a:path w="2482850" h="52704">
                  <a:moveTo>
                    <a:pt x="2418677" y="36576"/>
                  </a:moveTo>
                  <a:lnTo>
                    <a:pt x="2409533" y="36576"/>
                  </a:lnTo>
                  <a:lnTo>
                    <a:pt x="2409533" y="1524"/>
                  </a:lnTo>
                  <a:lnTo>
                    <a:pt x="2406485" y="1524"/>
                  </a:lnTo>
                  <a:lnTo>
                    <a:pt x="2403437" y="3048"/>
                  </a:lnTo>
                  <a:lnTo>
                    <a:pt x="2400389" y="3048"/>
                  </a:lnTo>
                  <a:lnTo>
                    <a:pt x="2397341" y="4572"/>
                  </a:lnTo>
                  <a:lnTo>
                    <a:pt x="2397341" y="7620"/>
                  </a:lnTo>
                  <a:lnTo>
                    <a:pt x="2404961" y="7620"/>
                  </a:lnTo>
                  <a:lnTo>
                    <a:pt x="2404961" y="36576"/>
                  </a:lnTo>
                  <a:lnTo>
                    <a:pt x="2395817" y="36576"/>
                  </a:lnTo>
                  <a:lnTo>
                    <a:pt x="2395817" y="41148"/>
                  </a:lnTo>
                  <a:lnTo>
                    <a:pt x="2418677" y="41148"/>
                  </a:lnTo>
                  <a:lnTo>
                    <a:pt x="2418677" y="36576"/>
                  </a:lnTo>
                  <a:close/>
                </a:path>
                <a:path w="2482850" h="52704">
                  <a:moveTo>
                    <a:pt x="2450681" y="36576"/>
                  </a:moveTo>
                  <a:lnTo>
                    <a:pt x="2433917" y="36576"/>
                  </a:lnTo>
                  <a:lnTo>
                    <a:pt x="2432393" y="38100"/>
                  </a:lnTo>
                  <a:lnTo>
                    <a:pt x="2438628" y="30619"/>
                  </a:lnTo>
                  <a:lnTo>
                    <a:pt x="2443442" y="24003"/>
                  </a:lnTo>
                  <a:lnTo>
                    <a:pt x="2446540" y="17957"/>
                  </a:lnTo>
                  <a:lnTo>
                    <a:pt x="2447633" y="12192"/>
                  </a:lnTo>
                  <a:lnTo>
                    <a:pt x="2447633" y="4572"/>
                  </a:lnTo>
                  <a:lnTo>
                    <a:pt x="2443061" y="0"/>
                  </a:lnTo>
                  <a:lnTo>
                    <a:pt x="2430869" y="0"/>
                  </a:lnTo>
                  <a:lnTo>
                    <a:pt x="2424773" y="6096"/>
                  </a:lnTo>
                  <a:lnTo>
                    <a:pt x="2426297" y="9144"/>
                  </a:lnTo>
                  <a:lnTo>
                    <a:pt x="2429345" y="6096"/>
                  </a:lnTo>
                  <a:lnTo>
                    <a:pt x="2432393" y="4572"/>
                  </a:lnTo>
                  <a:lnTo>
                    <a:pt x="2441537" y="4572"/>
                  </a:lnTo>
                  <a:lnTo>
                    <a:pt x="2443061" y="7620"/>
                  </a:lnTo>
                  <a:lnTo>
                    <a:pt x="2443061" y="12192"/>
                  </a:lnTo>
                  <a:lnTo>
                    <a:pt x="2441918" y="17741"/>
                  </a:lnTo>
                  <a:lnTo>
                    <a:pt x="2438489" y="23431"/>
                  </a:lnTo>
                  <a:lnTo>
                    <a:pt x="2432774" y="29984"/>
                  </a:lnTo>
                  <a:lnTo>
                    <a:pt x="2424773" y="38100"/>
                  </a:lnTo>
                  <a:lnTo>
                    <a:pt x="2424773" y="41148"/>
                  </a:lnTo>
                  <a:lnTo>
                    <a:pt x="2450681" y="41148"/>
                  </a:lnTo>
                  <a:lnTo>
                    <a:pt x="2450681" y="36576"/>
                  </a:lnTo>
                  <a:close/>
                </a:path>
                <a:path w="2482850" h="52704">
                  <a:moveTo>
                    <a:pt x="2482786" y="21336"/>
                  </a:moveTo>
                  <a:lnTo>
                    <a:pt x="2478214" y="16764"/>
                  </a:lnTo>
                  <a:lnTo>
                    <a:pt x="2476690" y="16764"/>
                  </a:lnTo>
                  <a:lnTo>
                    <a:pt x="2476690" y="24384"/>
                  </a:lnTo>
                  <a:lnTo>
                    <a:pt x="2476690" y="35052"/>
                  </a:lnTo>
                  <a:lnTo>
                    <a:pt x="2473642" y="38100"/>
                  </a:lnTo>
                  <a:lnTo>
                    <a:pt x="2464485" y="38100"/>
                  </a:lnTo>
                  <a:lnTo>
                    <a:pt x="2461437" y="33528"/>
                  </a:lnTo>
                  <a:lnTo>
                    <a:pt x="2461437" y="25908"/>
                  </a:lnTo>
                  <a:lnTo>
                    <a:pt x="2464485" y="22860"/>
                  </a:lnTo>
                  <a:lnTo>
                    <a:pt x="2467533" y="21336"/>
                  </a:lnTo>
                  <a:lnTo>
                    <a:pt x="2475166" y="21336"/>
                  </a:lnTo>
                  <a:lnTo>
                    <a:pt x="2476690" y="24384"/>
                  </a:lnTo>
                  <a:lnTo>
                    <a:pt x="2476690" y="16764"/>
                  </a:lnTo>
                  <a:lnTo>
                    <a:pt x="2467533" y="16764"/>
                  </a:lnTo>
                  <a:lnTo>
                    <a:pt x="2464485" y="18288"/>
                  </a:lnTo>
                  <a:lnTo>
                    <a:pt x="2461437" y="21336"/>
                  </a:lnTo>
                  <a:lnTo>
                    <a:pt x="2461437" y="9144"/>
                  </a:lnTo>
                  <a:lnTo>
                    <a:pt x="2466009" y="4572"/>
                  </a:lnTo>
                  <a:lnTo>
                    <a:pt x="2475166" y="4572"/>
                  </a:lnTo>
                  <a:lnTo>
                    <a:pt x="2478214" y="7620"/>
                  </a:lnTo>
                  <a:lnTo>
                    <a:pt x="2481262" y="4572"/>
                  </a:lnTo>
                  <a:lnTo>
                    <a:pt x="2479738" y="1524"/>
                  </a:lnTo>
                  <a:lnTo>
                    <a:pt x="2476690" y="0"/>
                  </a:lnTo>
                  <a:lnTo>
                    <a:pt x="2472118" y="0"/>
                  </a:lnTo>
                  <a:lnTo>
                    <a:pt x="2465870" y="1219"/>
                  </a:lnTo>
                  <a:lnTo>
                    <a:pt x="2461056" y="5143"/>
                  </a:lnTo>
                  <a:lnTo>
                    <a:pt x="2457970" y="12217"/>
                  </a:lnTo>
                  <a:lnTo>
                    <a:pt x="2456865" y="22860"/>
                  </a:lnTo>
                  <a:lnTo>
                    <a:pt x="2456865" y="36576"/>
                  </a:lnTo>
                  <a:lnTo>
                    <a:pt x="2462961" y="42672"/>
                  </a:lnTo>
                  <a:lnTo>
                    <a:pt x="2476690" y="42672"/>
                  </a:lnTo>
                  <a:lnTo>
                    <a:pt x="2481262" y="38100"/>
                  </a:lnTo>
                  <a:lnTo>
                    <a:pt x="2482786" y="36576"/>
                  </a:lnTo>
                  <a:lnTo>
                    <a:pt x="2482786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9" name="object 84"/>
            <p:cNvSpPr/>
            <p:nvPr/>
          </p:nvSpPr>
          <p:spPr>
            <a:xfrm>
              <a:off x="5554489" y="4861278"/>
              <a:ext cx="3286028" cy="200181"/>
            </a:xfrm>
            <a:custGeom>
              <a:avLst/>
              <a:gdLst/>
              <a:ahLst/>
              <a:cxnLst/>
              <a:rect l="l" t="t" r="r" b="b"/>
              <a:pathLst>
                <a:path w="2585085" h="157479">
                  <a:moveTo>
                    <a:pt x="2584704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156972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0" name="object 85"/>
            <p:cNvSpPr/>
            <p:nvPr/>
          </p:nvSpPr>
          <p:spPr>
            <a:xfrm>
              <a:off x="5553883" y="4860431"/>
              <a:ext cx="3286028" cy="200181"/>
            </a:xfrm>
            <a:custGeom>
              <a:avLst/>
              <a:gdLst/>
              <a:ahLst/>
              <a:cxnLst/>
              <a:rect l="l" t="t" r="r" b="b"/>
              <a:pathLst>
                <a:path w="2585085" h="157479">
                  <a:moveTo>
                    <a:pt x="0" y="0"/>
                  </a:moveTo>
                  <a:lnTo>
                    <a:pt x="2585085" y="0"/>
                  </a:lnTo>
                  <a:lnTo>
                    <a:pt x="2585085" y="157067"/>
                  </a:lnTo>
                  <a:lnTo>
                    <a:pt x="0" y="157067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1" name="object 86"/>
            <p:cNvSpPr/>
            <p:nvPr/>
          </p:nvSpPr>
          <p:spPr>
            <a:xfrm>
              <a:off x="5623745" y="4930179"/>
              <a:ext cx="2888896" cy="66187"/>
            </a:xfrm>
            <a:custGeom>
              <a:avLst/>
              <a:gdLst/>
              <a:ahLst/>
              <a:cxnLst/>
              <a:rect l="l" t="t" r="r" b="b"/>
              <a:pathLst>
                <a:path w="2272665" h="52070">
                  <a:moveTo>
                    <a:pt x="32092" y="6096"/>
                  </a:moveTo>
                  <a:lnTo>
                    <a:pt x="22948" y="6096"/>
                  </a:lnTo>
                  <a:lnTo>
                    <a:pt x="22948" y="27432"/>
                  </a:lnTo>
                  <a:lnTo>
                    <a:pt x="24472" y="32004"/>
                  </a:lnTo>
                  <a:lnTo>
                    <a:pt x="24472" y="36576"/>
                  </a:lnTo>
                  <a:lnTo>
                    <a:pt x="19900" y="27432"/>
                  </a:lnTo>
                  <a:lnTo>
                    <a:pt x="12877" y="15240"/>
                  </a:lnTo>
                  <a:lnTo>
                    <a:pt x="7620" y="6096"/>
                  </a:lnTo>
                  <a:lnTo>
                    <a:pt x="0" y="6096"/>
                  </a:lnTo>
                  <a:lnTo>
                    <a:pt x="0" y="47345"/>
                  </a:lnTo>
                  <a:lnTo>
                    <a:pt x="7620" y="47345"/>
                  </a:lnTo>
                  <a:lnTo>
                    <a:pt x="7620" y="25908"/>
                  </a:lnTo>
                  <a:lnTo>
                    <a:pt x="6096" y="19812"/>
                  </a:lnTo>
                  <a:lnTo>
                    <a:pt x="6096" y="15240"/>
                  </a:lnTo>
                  <a:lnTo>
                    <a:pt x="10668" y="24384"/>
                  </a:lnTo>
                  <a:lnTo>
                    <a:pt x="22948" y="47345"/>
                  </a:lnTo>
                  <a:lnTo>
                    <a:pt x="32092" y="47345"/>
                  </a:lnTo>
                  <a:lnTo>
                    <a:pt x="32092" y="36576"/>
                  </a:lnTo>
                  <a:lnTo>
                    <a:pt x="32092" y="6096"/>
                  </a:lnTo>
                  <a:close/>
                </a:path>
                <a:path w="2272665" h="52070">
                  <a:moveTo>
                    <a:pt x="70192" y="21336"/>
                  </a:moveTo>
                  <a:lnTo>
                    <a:pt x="62572" y="15240"/>
                  </a:lnTo>
                  <a:lnTo>
                    <a:pt x="61048" y="15240"/>
                  </a:lnTo>
                  <a:lnTo>
                    <a:pt x="61048" y="25908"/>
                  </a:lnTo>
                  <a:lnTo>
                    <a:pt x="61048" y="38100"/>
                  </a:lnTo>
                  <a:lnTo>
                    <a:pt x="58000" y="41148"/>
                  </a:lnTo>
                  <a:lnTo>
                    <a:pt x="50380" y="41148"/>
                  </a:lnTo>
                  <a:lnTo>
                    <a:pt x="47332" y="38100"/>
                  </a:lnTo>
                  <a:lnTo>
                    <a:pt x="47332" y="25908"/>
                  </a:lnTo>
                  <a:lnTo>
                    <a:pt x="50380" y="21336"/>
                  </a:lnTo>
                  <a:lnTo>
                    <a:pt x="58000" y="21336"/>
                  </a:lnTo>
                  <a:lnTo>
                    <a:pt x="61048" y="25908"/>
                  </a:lnTo>
                  <a:lnTo>
                    <a:pt x="61048" y="15240"/>
                  </a:lnTo>
                  <a:lnTo>
                    <a:pt x="45808" y="15240"/>
                  </a:lnTo>
                  <a:lnTo>
                    <a:pt x="39712" y="21336"/>
                  </a:lnTo>
                  <a:lnTo>
                    <a:pt x="39712" y="42672"/>
                  </a:lnTo>
                  <a:lnTo>
                    <a:pt x="45808" y="48869"/>
                  </a:lnTo>
                  <a:lnTo>
                    <a:pt x="62572" y="48869"/>
                  </a:lnTo>
                  <a:lnTo>
                    <a:pt x="70192" y="42672"/>
                  </a:lnTo>
                  <a:lnTo>
                    <a:pt x="70192" y="41148"/>
                  </a:lnTo>
                  <a:lnTo>
                    <a:pt x="70192" y="21336"/>
                  </a:lnTo>
                  <a:close/>
                </a:path>
                <a:path w="2272665" h="52070">
                  <a:moveTo>
                    <a:pt x="340321" y="6096"/>
                  </a:moveTo>
                  <a:lnTo>
                    <a:pt x="329653" y="6096"/>
                  </a:lnTo>
                  <a:lnTo>
                    <a:pt x="329653" y="0"/>
                  </a:lnTo>
                  <a:lnTo>
                    <a:pt x="322033" y="0"/>
                  </a:lnTo>
                  <a:lnTo>
                    <a:pt x="322033" y="6096"/>
                  </a:lnTo>
                  <a:lnTo>
                    <a:pt x="309740" y="6096"/>
                  </a:lnTo>
                  <a:lnTo>
                    <a:pt x="309740" y="12192"/>
                  </a:lnTo>
                  <a:lnTo>
                    <a:pt x="340321" y="12192"/>
                  </a:lnTo>
                  <a:lnTo>
                    <a:pt x="340321" y="6096"/>
                  </a:lnTo>
                  <a:close/>
                </a:path>
                <a:path w="2272665" h="52070">
                  <a:moveTo>
                    <a:pt x="341845" y="36576"/>
                  </a:moveTo>
                  <a:lnTo>
                    <a:pt x="329653" y="36576"/>
                  </a:lnTo>
                  <a:lnTo>
                    <a:pt x="329653" y="33528"/>
                  </a:lnTo>
                  <a:lnTo>
                    <a:pt x="334225" y="32004"/>
                  </a:lnTo>
                  <a:lnTo>
                    <a:pt x="338797" y="28956"/>
                  </a:lnTo>
                  <a:lnTo>
                    <a:pt x="338797" y="27432"/>
                  </a:lnTo>
                  <a:lnTo>
                    <a:pt x="338797" y="19812"/>
                  </a:lnTo>
                  <a:lnTo>
                    <a:pt x="338797" y="18288"/>
                  </a:lnTo>
                  <a:lnTo>
                    <a:pt x="332701" y="13716"/>
                  </a:lnTo>
                  <a:lnTo>
                    <a:pt x="331177" y="13716"/>
                  </a:lnTo>
                  <a:lnTo>
                    <a:pt x="331177" y="21336"/>
                  </a:lnTo>
                  <a:lnTo>
                    <a:pt x="331177" y="25908"/>
                  </a:lnTo>
                  <a:lnTo>
                    <a:pt x="328129" y="27432"/>
                  </a:lnTo>
                  <a:lnTo>
                    <a:pt x="322033" y="27432"/>
                  </a:lnTo>
                  <a:lnTo>
                    <a:pt x="318985" y="25908"/>
                  </a:lnTo>
                  <a:lnTo>
                    <a:pt x="318985" y="21336"/>
                  </a:lnTo>
                  <a:lnTo>
                    <a:pt x="322033" y="19812"/>
                  </a:lnTo>
                  <a:lnTo>
                    <a:pt x="328129" y="19812"/>
                  </a:lnTo>
                  <a:lnTo>
                    <a:pt x="331177" y="21336"/>
                  </a:lnTo>
                  <a:lnTo>
                    <a:pt x="331177" y="13716"/>
                  </a:lnTo>
                  <a:lnTo>
                    <a:pt x="317461" y="13716"/>
                  </a:lnTo>
                  <a:lnTo>
                    <a:pt x="312788" y="18288"/>
                  </a:lnTo>
                  <a:lnTo>
                    <a:pt x="312788" y="28956"/>
                  </a:lnTo>
                  <a:lnTo>
                    <a:pt x="315937" y="32004"/>
                  </a:lnTo>
                  <a:lnTo>
                    <a:pt x="322033" y="33528"/>
                  </a:lnTo>
                  <a:lnTo>
                    <a:pt x="322033" y="38100"/>
                  </a:lnTo>
                  <a:lnTo>
                    <a:pt x="308216" y="38100"/>
                  </a:lnTo>
                  <a:lnTo>
                    <a:pt x="309740" y="44196"/>
                  </a:lnTo>
                  <a:lnTo>
                    <a:pt x="317157" y="44145"/>
                  </a:lnTo>
                  <a:lnTo>
                    <a:pt x="325259" y="43815"/>
                  </a:lnTo>
                  <a:lnTo>
                    <a:pt x="333629" y="42913"/>
                  </a:lnTo>
                  <a:lnTo>
                    <a:pt x="341845" y="41148"/>
                  </a:lnTo>
                  <a:lnTo>
                    <a:pt x="341845" y="36576"/>
                  </a:lnTo>
                  <a:close/>
                </a:path>
                <a:path w="2272665" h="52070">
                  <a:moveTo>
                    <a:pt x="350989" y="0"/>
                  </a:moveTo>
                  <a:lnTo>
                    <a:pt x="344893" y="0"/>
                  </a:lnTo>
                  <a:lnTo>
                    <a:pt x="344893" y="51917"/>
                  </a:lnTo>
                  <a:lnTo>
                    <a:pt x="350989" y="51917"/>
                  </a:lnTo>
                  <a:lnTo>
                    <a:pt x="350989" y="0"/>
                  </a:lnTo>
                  <a:close/>
                </a:path>
                <a:path w="2272665" h="52070">
                  <a:moveTo>
                    <a:pt x="393763" y="1524"/>
                  </a:moveTo>
                  <a:lnTo>
                    <a:pt x="387565" y="1524"/>
                  </a:lnTo>
                  <a:lnTo>
                    <a:pt x="387565" y="13716"/>
                  </a:lnTo>
                  <a:lnTo>
                    <a:pt x="382993" y="13716"/>
                  </a:lnTo>
                  <a:lnTo>
                    <a:pt x="382993" y="6096"/>
                  </a:lnTo>
                  <a:lnTo>
                    <a:pt x="363181" y="6096"/>
                  </a:lnTo>
                  <a:lnTo>
                    <a:pt x="363181" y="12192"/>
                  </a:lnTo>
                  <a:lnTo>
                    <a:pt x="375373" y="12192"/>
                  </a:lnTo>
                  <a:lnTo>
                    <a:pt x="373634" y="19646"/>
                  </a:lnTo>
                  <a:lnTo>
                    <a:pt x="370611" y="26098"/>
                  </a:lnTo>
                  <a:lnTo>
                    <a:pt x="366153" y="31699"/>
                  </a:lnTo>
                  <a:lnTo>
                    <a:pt x="360133" y="36576"/>
                  </a:lnTo>
                  <a:lnTo>
                    <a:pt x="363181" y="41148"/>
                  </a:lnTo>
                  <a:lnTo>
                    <a:pt x="370116" y="36525"/>
                  </a:lnTo>
                  <a:lnTo>
                    <a:pt x="375183" y="31623"/>
                  </a:lnTo>
                  <a:lnTo>
                    <a:pt x="378828" y="26149"/>
                  </a:lnTo>
                  <a:lnTo>
                    <a:pt x="381469" y="19812"/>
                  </a:lnTo>
                  <a:lnTo>
                    <a:pt x="387565" y="19812"/>
                  </a:lnTo>
                  <a:lnTo>
                    <a:pt x="387565" y="27432"/>
                  </a:lnTo>
                  <a:lnTo>
                    <a:pt x="379945" y="27432"/>
                  </a:lnTo>
                  <a:lnTo>
                    <a:pt x="379945" y="33528"/>
                  </a:lnTo>
                  <a:lnTo>
                    <a:pt x="387565" y="33528"/>
                  </a:lnTo>
                  <a:lnTo>
                    <a:pt x="387565" y="50393"/>
                  </a:lnTo>
                  <a:lnTo>
                    <a:pt x="393763" y="50393"/>
                  </a:lnTo>
                  <a:lnTo>
                    <a:pt x="393763" y="19812"/>
                  </a:lnTo>
                  <a:lnTo>
                    <a:pt x="393763" y="13716"/>
                  </a:lnTo>
                  <a:lnTo>
                    <a:pt x="393763" y="1524"/>
                  </a:lnTo>
                  <a:close/>
                </a:path>
                <a:path w="2272665" h="52070">
                  <a:moveTo>
                    <a:pt x="405955" y="0"/>
                  </a:moveTo>
                  <a:lnTo>
                    <a:pt x="398335" y="0"/>
                  </a:lnTo>
                  <a:lnTo>
                    <a:pt x="398335" y="51917"/>
                  </a:lnTo>
                  <a:lnTo>
                    <a:pt x="405955" y="51917"/>
                  </a:lnTo>
                  <a:lnTo>
                    <a:pt x="405955" y="0"/>
                  </a:lnTo>
                  <a:close/>
                </a:path>
                <a:path w="2272665" h="52070">
                  <a:moveTo>
                    <a:pt x="440994" y="6096"/>
                  </a:moveTo>
                  <a:lnTo>
                    <a:pt x="434898" y="1524"/>
                  </a:lnTo>
                  <a:lnTo>
                    <a:pt x="433374" y="1524"/>
                  </a:lnTo>
                  <a:lnTo>
                    <a:pt x="433374" y="9144"/>
                  </a:lnTo>
                  <a:lnTo>
                    <a:pt x="433374" y="16764"/>
                  </a:lnTo>
                  <a:lnTo>
                    <a:pt x="431850" y="19812"/>
                  </a:lnTo>
                  <a:lnTo>
                    <a:pt x="422706" y="19812"/>
                  </a:lnTo>
                  <a:lnTo>
                    <a:pt x="421182" y="16764"/>
                  </a:lnTo>
                  <a:lnTo>
                    <a:pt x="421182" y="9144"/>
                  </a:lnTo>
                  <a:lnTo>
                    <a:pt x="422706" y="7620"/>
                  </a:lnTo>
                  <a:lnTo>
                    <a:pt x="431850" y="7620"/>
                  </a:lnTo>
                  <a:lnTo>
                    <a:pt x="433374" y="9144"/>
                  </a:lnTo>
                  <a:lnTo>
                    <a:pt x="433374" y="1524"/>
                  </a:lnTo>
                  <a:lnTo>
                    <a:pt x="419658" y="1524"/>
                  </a:lnTo>
                  <a:lnTo>
                    <a:pt x="413562" y="6096"/>
                  </a:lnTo>
                  <a:lnTo>
                    <a:pt x="413562" y="19812"/>
                  </a:lnTo>
                  <a:lnTo>
                    <a:pt x="419658" y="25908"/>
                  </a:lnTo>
                  <a:lnTo>
                    <a:pt x="434898" y="25908"/>
                  </a:lnTo>
                  <a:lnTo>
                    <a:pt x="440994" y="19812"/>
                  </a:lnTo>
                  <a:lnTo>
                    <a:pt x="440994" y="7620"/>
                  </a:lnTo>
                  <a:lnTo>
                    <a:pt x="440994" y="6096"/>
                  </a:lnTo>
                  <a:close/>
                </a:path>
                <a:path w="2272665" h="52070">
                  <a:moveTo>
                    <a:pt x="456247" y="0"/>
                  </a:moveTo>
                  <a:lnTo>
                    <a:pt x="448614" y="0"/>
                  </a:lnTo>
                  <a:lnTo>
                    <a:pt x="448614" y="25908"/>
                  </a:lnTo>
                  <a:lnTo>
                    <a:pt x="456247" y="25908"/>
                  </a:lnTo>
                  <a:lnTo>
                    <a:pt x="456247" y="0"/>
                  </a:lnTo>
                  <a:close/>
                </a:path>
                <a:path w="2272665" h="52070">
                  <a:moveTo>
                    <a:pt x="457771" y="45821"/>
                  </a:moveTo>
                  <a:lnTo>
                    <a:pt x="428802" y="45821"/>
                  </a:lnTo>
                  <a:lnTo>
                    <a:pt x="428802" y="42672"/>
                  </a:lnTo>
                  <a:lnTo>
                    <a:pt x="456247" y="42672"/>
                  </a:lnTo>
                  <a:lnTo>
                    <a:pt x="456247" y="28956"/>
                  </a:lnTo>
                  <a:lnTo>
                    <a:pt x="421182" y="28956"/>
                  </a:lnTo>
                  <a:lnTo>
                    <a:pt x="421182" y="33528"/>
                  </a:lnTo>
                  <a:lnTo>
                    <a:pt x="448614" y="33528"/>
                  </a:lnTo>
                  <a:lnTo>
                    <a:pt x="448614" y="36576"/>
                  </a:lnTo>
                  <a:lnTo>
                    <a:pt x="421182" y="36576"/>
                  </a:lnTo>
                  <a:lnTo>
                    <a:pt x="421182" y="51917"/>
                  </a:lnTo>
                  <a:lnTo>
                    <a:pt x="457771" y="51917"/>
                  </a:lnTo>
                  <a:lnTo>
                    <a:pt x="457771" y="45821"/>
                  </a:lnTo>
                  <a:close/>
                </a:path>
                <a:path w="2272665" h="52070">
                  <a:moveTo>
                    <a:pt x="1223860" y="25908"/>
                  </a:moveTo>
                  <a:lnTo>
                    <a:pt x="1216240" y="22860"/>
                  </a:lnTo>
                  <a:lnTo>
                    <a:pt x="1215478" y="21336"/>
                  </a:lnTo>
                  <a:lnTo>
                    <a:pt x="1213192" y="16764"/>
                  </a:lnTo>
                  <a:lnTo>
                    <a:pt x="1213192" y="9144"/>
                  </a:lnTo>
                  <a:lnTo>
                    <a:pt x="1222336" y="9144"/>
                  </a:lnTo>
                  <a:lnTo>
                    <a:pt x="1222336" y="3048"/>
                  </a:lnTo>
                  <a:lnTo>
                    <a:pt x="1194803" y="3048"/>
                  </a:lnTo>
                  <a:lnTo>
                    <a:pt x="1194803" y="9144"/>
                  </a:lnTo>
                  <a:lnTo>
                    <a:pt x="1205572" y="9144"/>
                  </a:lnTo>
                  <a:lnTo>
                    <a:pt x="1205572" y="16764"/>
                  </a:lnTo>
                  <a:lnTo>
                    <a:pt x="1201000" y="24384"/>
                  </a:lnTo>
                  <a:lnTo>
                    <a:pt x="1193279" y="25908"/>
                  </a:lnTo>
                  <a:lnTo>
                    <a:pt x="1196327" y="32004"/>
                  </a:lnTo>
                  <a:lnTo>
                    <a:pt x="1202524" y="30480"/>
                  </a:lnTo>
                  <a:lnTo>
                    <a:pt x="1207096" y="25908"/>
                  </a:lnTo>
                  <a:lnTo>
                    <a:pt x="1208620" y="21336"/>
                  </a:lnTo>
                  <a:lnTo>
                    <a:pt x="1211668" y="25908"/>
                  </a:lnTo>
                  <a:lnTo>
                    <a:pt x="1214716" y="28956"/>
                  </a:lnTo>
                  <a:lnTo>
                    <a:pt x="1220812" y="32004"/>
                  </a:lnTo>
                  <a:lnTo>
                    <a:pt x="1223860" y="25908"/>
                  </a:lnTo>
                  <a:close/>
                </a:path>
                <a:path w="2272665" h="52070">
                  <a:moveTo>
                    <a:pt x="1236052" y="0"/>
                  </a:moveTo>
                  <a:lnTo>
                    <a:pt x="1228432" y="0"/>
                  </a:lnTo>
                  <a:lnTo>
                    <a:pt x="1228432" y="13716"/>
                  </a:lnTo>
                  <a:lnTo>
                    <a:pt x="1220812" y="13716"/>
                  </a:lnTo>
                  <a:lnTo>
                    <a:pt x="1220812" y="19812"/>
                  </a:lnTo>
                  <a:lnTo>
                    <a:pt x="1228432" y="19812"/>
                  </a:lnTo>
                  <a:lnTo>
                    <a:pt x="1228432" y="38100"/>
                  </a:lnTo>
                  <a:lnTo>
                    <a:pt x="1236052" y="38100"/>
                  </a:lnTo>
                  <a:lnTo>
                    <a:pt x="1236052" y="0"/>
                  </a:lnTo>
                  <a:close/>
                </a:path>
                <a:path w="2272665" h="52070">
                  <a:moveTo>
                    <a:pt x="1237576" y="45821"/>
                  </a:moveTo>
                  <a:lnTo>
                    <a:pt x="1210144" y="45821"/>
                  </a:lnTo>
                  <a:lnTo>
                    <a:pt x="1210144" y="35052"/>
                  </a:lnTo>
                  <a:lnTo>
                    <a:pt x="1202524" y="35052"/>
                  </a:lnTo>
                  <a:lnTo>
                    <a:pt x="1202524" y="51917"/>
                  </a:lnTo>
                  <a:lnTo>
                    <a:pt x="1237576" y="51917"/>
                  </a:lnTo>
                  <a:lnTo>
                    <a:pt x="1237576" y="45821"/>
                  </a:lnTo>
                  <a:close/>
                </a:path>
                <a:path w="2272665" h="52070">
                  <a:moveTo>
                    <a:pt x="1292542" y="41148"/>
                  </a:moveTo>
                  <a:lnTo>
                    <a:pt x="1280350" y="41148"/>
                  </a:lnTo>
                  <a:lnTo>
                    <a:pt x="1280350" y="30480"/>
                  </a:lnTo>
                  <a:lnTo>
                    <a:pt x="1287970" y="30480"/>
                  </a:lnTo>
                  <a:lnTo>
                    <a:pt x="1287970" y="24384"/>
                  </a:lnTo>
                  <a:lnTo>
                    <a:pt x="1281874" y="24384"/>
                  </a:lnTo>
                  <a:lnTo>
                    <a:pt x="1281874" y="10668"/>
                  </a:lnTo>
                  <a:lnTo>
                    <a:pt x="1287970" y="10668"/>
                  </a:lnTo>
                  <a:lnTo>
                    <a:pt x="1287970" y="4572"/>
                  </a:lnTo>
                  <a:lnTo>
                    <a:pt x="1274254" y="4572"/>
                  </a:lnTo>
                  <a:lnTo>
                    <a:pt x="1274254" y="10668"/>
                  </a:lnTo>
                  <a:lnTo>
                    <a:pt x="1274254" y="24384"/>
                  </a:lnTo>
                  <a:lnTo>
                    <a:pt x="1272628" y="24384"/>
                  </a:lnTo>
                  <a:lnTo>
                    <a:pt x="1272628" y="30480"/>
                  </a:lnTo>
                  <a:lnTo>
                    <a:pt x="1272628" y="41148"/>
                  </a:lnTo>
                  <a:lnTo>
                    <a:pt x="1263484" y="41148"/>
                  </a:lnTo>
                  <a:lnTo>
                    <a:pt x="1263484" y="30480"/>
                  </a:lnTo>
                  <a:lnTo>
                    <a:pt x="1272628" y="30480"/>
                  </a:lnTo>
                  <a:lnTo>
                    <a:pt x="1272628" y="24384"/>
                  </a:lnTo>
                  <a:lnTo>
                    <a:pt x="1263484" y="24384"/>
                  </a:lnTo>
                  <a:lnTo>
                    <a:pt x="1263484" y="10668"/>
                  </a:lnTo>
                  <a:lnTo>
                    <a:pt x="1274254" y="10668"/>
                  </a:lnTo>
                  <a:lnTo>
                    <a:pt x="1274254" y="4572"/>
                  </a:lnTo>
                  <a:lnTo>
                    <a:pt x="1248244" y="4572"/>
                  </a:lnTo>
                  <a:lnTo>
                    <a:pt x="1248244" y="10668"/>
                  </a:lnTo>
                  <a:lnTo>
                    <a:pt x="1255864" y="10668"/>
                  </a:lnTo>
                  <a:lnTo>
                    <a:pt x="1255864" y="24384"/>
                  </a:lnTo>
                  <a:lnTo>
                    <a:pt x="1249768" y="24384"/>
                  </a:lnTo>
                  <a:lnTo>
                    <a:pt x="1249768" y="30480"/>
                  </a:lnTo>
                  <a:lnTo>
                    <a:pt x="1257388" y="30480"/>
                  </a:lnTo>
                  <a:lnTo>
                    <a:pt x="1257388" y="41148"/>
                  </a:lnTo>
                  <a:lnTo>
                    <a:pt x="1245196" y="41148"/>
                  </a:lnTo>
                  <a:lnTo>
                    <a:pt x="1245196" y="47345"/>
                  </a:lnTo>
                  <a:lnTo>
                    <a:pt x="1292542" y="47345"/>
                  </a:lnTo>
                  <a:lnTo>
                    <a:pt x="1292542" y="41148"/>
                  </a:lnTo>
                  <a:close/>
                </a:path>
                <a:path w="2272665" h="52070">
                  <a:moveTo>
                    <a:pt x="1341310" y="45821"/>
                  </a:moveTo>
                  <a:lnTo>
                    <a:pt x="1313865" y="45821"/>
                  </a:lnTo>
                  <a:lnTo>
                    <a:pt x="1313865" y="35052"/>
                  </a:lnTo>
                  <a:lnTo>
                    <a:pt x="1306245" y="35052"/>
                  </a:lnTo>
                  <a:lnTo>
                    <a:pt x="1306245" y="51917"/>
                  </a:lnTo>
                  <a:lnTo>
                    <a:pt x="1341310" y="51917"/>
                  </a:lnTo>
                  <a:lnTo>
                    <a:pt x="1341310" y="45821"/>
                  </a:lnTo>
                  <a:close/>
                </a:path>
                <a:path w="2272665" h="52070">
                  <a:moveTo>
                    <a:pt x="1341310" y="0"/>
                  </a:moveTo>
                  <a:lnTo>
                    <a:pt x="1333690" y="0"/>
                  </a:lnTo>
                  <a:lnTo>
                    <a:pt x="1333690" y="13716"/>
                  </a:lnTo>
                  <a:lnTo>
                    <a:pt x="1324546" y="13716"/>
                  </a:lnTo>
                  <a:lnTo>
                    <a:pt x="1324546" y="12192"/>
                  </a:lnTo>
                  <a:lnTo>
                    <a:pt x="1324546" y="3048"/>
                  </a:lnTo>
                  <a:lnTo>
                    <a:pt x="1316913" y="3048"/>
                  </a:lnTo>
                  <a:lnTo>
                    <a:pt x="1316913" y="12192"/>
                  </a:lnTo>
                  <a:lnTo>
                    <a:pt x="1316913" y="16764"/>
                  </a:lnTo>
                  <a:lnTo>
                    <a:pt x="1316913" y="24384"/>
                  </a:lnTo>
                  <a:lnTo>
                    <a:pt x="1306245" y="24384"/>
                  </a:lnTo>
                  <a:lnTo>
                    <a:pt x="1306245" y="16764"/>
                  </a:lnTo>
                  <a:lnTo>
                    <a:pt x="1316913" y="16764"/>
                  </a:lnTo>
                  <a:lnTo>
                    <a:pt x="1316913" y="12192"/>
                  </a:lnTo>
                  <a:lnTo>
                    <a:pt x="1306245" y="12192"/>
                  </a:lnTo>
                  <a:lnTo>
                    <a:pt x="1306245" y="3048"/>
                  </a:lnTo>
                  <a:lnTo>
                    <a:pt x="1300149" y="3048"/>
                  </a:lnTo>
                  <a:lnTo>
                    <a:pt x="1300149" y="30480"/>
                  </a:lnTo>
                  <a:lnTo>
                    <a:pt x="1324546" y="30480"/>
                  </a:lnTo>
                  <a:lnTo>
                    <a:pt x="1324546" y="24384"/>
                  </a:lnTo>
                  <a:lnTo>
                    <a:pt x="1324546" y="19812"/>
                  </a:lnTo>
                  <a:lnTo>
                    <a:pt x="1333690" y="19812"/>
                  </a:lnTo>
                  <a:lnTo>
                    <a:pt x="1333690" y="38100"/>
                  </a:lnTo>
                  <a:lnTo>
                    <a:pt x="1341310" y="38100"/>
                  </a:lnTo>
                  <a:lnTo>
                    <a:pt x="1341310" y="19812"/>
                  </a:lnTo>
                  <a:lnTo>
                    <a:pt x="1341310" y="16764"/>
                  </a:lnTo>
                  <a:lnTo>
                    <a:pt x="1341310" y="13716"/>
                  </a:lnTo>
                  <a:lnTo>
                    <a:pt x="1341310" y="0"/>
                  </a:lnTo>
                  <a:close/>
                </a:path>
                <a:path w="2272665" h="52070">
                  <a:moveTo>
                    <a:pt x="1394739" y="6096"/>
                  </a:moveTo>
                  <a:lnTo>
                    <a:pt x="1376451" y="6096"/>
                  </a:lnTo>
                  <a:lnTo>
                    <a:pt x="1376451" y="0"/>
                  </a:lnTo>
                  <a:lnTo>
                    <a:pt x="1368831" y="0"/>
                  </a:lnTo>
                  <a:lnTo>
                    <a:pt x="1368831" y="6096"/>
                  </a:lnTo>
                  <a:lnTo>
                    <a:pt x="1352067" y="6096"/>
                  </a:lnTo>
                  <a:lnTo>
                    <a:pt x="1352067" y="12192"/>
                  </a:lnTo>
                  <a:lnTo>
                    <a:pt x="1394739" y="12192"/>
                  </a:lnTo>
                  <a:lnTo>
                    <a:pt x="1394739" y="6096"/>
                  </a:lnTo>
                  <a:close/>
                </a:path>
                <a:path w="2272665" h="52070">
                  <a:moveTo>
                    <a:pt x="1396263" y="41148"/>
                  </a:moveTo>
                  <a:lnTo>
                    <a:pt x="1376451" y="41148"/>
                  </a:lnTo>
                  <a:lnTo>
                    <a:pt x="1376451" y="35052"/>
                  </a:lnTo>
                  <a:lnTo>
                    <a:pt x="1385595" y="33528"/>
                  </a:lnTo>
                  <a:lnTo>
                    <a:pt x="1390167" y="30480"/>
                  </a:lnTo>
                  <a:lnTo>
                    <a:pt x="1390167" y="28956"/>
                  </a:lnTo>
                  <a:lnTo>
                    <a:pt x="1390167" y="19812"/>
                  </a:lnTo>
                  <a:lnTo>
                    <a:pt x="1390167" y="18288"/>
                  </a:lnTo>
                  <a:lnTo>
                    <a:pt x="1384071" y="15240"/>
                  </a:lnTo>
                  <a:lnTo>
                    <a:pt x="1382547" y="15240"/>
                  </a:lnTo>
                  <a:lnTo>
                    <a:pt x="1382547" y="21336"/>
                  </a:lnTo>
                  <a:lnTo>
                    <a:pt x="1382547" y="27432"/>
                  </a:lnTo>
                  <a:lnTo>
                    <a:pt x="1379499" y="28956"/>
                  </a:lnTo>
                  <a:lnTo>
                    <a:pt x="1365783" y="28956"/>
                  </a:lnTo>
                  <a:lnTo>
                    <a:pt x="1362735" y="27432"/>
                  </a:lnTo>
                  <a:lnTo>
                    <a:pt x="1362735" y="21336"/>
                  </a:lnTo>
                  <a:lnTo>
                    <a:pt x="1365783" y="19812"/>
                  </a:lnTo>
                  <a:lnTo>
                    <a:pt x="1379499" y="19812"/>
                  </a:lnTo>
                  <a:lnTo>
                    <a:pt x="1382547" y="21336"/>
                  </a:lnTo>
                  <a:lnTo>
                    <a:pt x="1382547" y="15240"/>
                  </a:lnTo>
                  <a:lnTo>
                    <a:pt x="1362735" y="15240"/>
                  </a:lnTo>
                  <a:lnTo>
                    <a:pt x="1355115" y="18288"/>
                  </a:lnTo>
                  <a:lnTo>
                    <a:pt x="1355115" y="30480"/>
                  </a:lnTo>
                  <a:lnTo>
                    <a:pt x="1361211" y="33528"/>
                  </a:lnTo>
                  <a:lnTo>
                    <a:pt x="1368831" y="35052"/>
                  </a:lnTo>
                  <a:lnTo>
                    <a:pt x="1368831" y="41148"/>
                  </a:lnTo>
                  <a:lnTo>
                    <a:pt x="1349019" y="41148"/>
                  </a:lnTo>
                  <a:lnTo>
                    <a:pt x="1349019" y="47345"/>
                  </a:lnTo>
                  <a:lnTo>
                    <a:pt x="1396263" y="47345"/>
                  </a:lnTo>
                  <a:lnTo>
                    <a:pt x="1396263" y="41148"/>
                  </a:lnTo>
                  <a:close/>
                </a:path>
                <a:path w="2272665" h="52070">
                  <a:moveTo>
                    <a:pt x="2217229" y="32004"/>
                  </a:moveTo>
                  <a:lnTo>
                    <a:pt x="2209609" y="32004"/>
                  </a:lnTo>
                  <a:lnTo>
                    <a:pt x="2209609" y="38100"/>
                  </a:lnTo>
                  <a:lnTo>
                    <a:pt x="2209609" y="45821"/>
                  </a:lnTo>
                  <a:lnTo>
                    <a:pt x="2188273" y="45821"/>
                  </a:lnTo>
                  <a:lnTo>
                    <a:pt x="2188273" y="38100"/>
                  </a:lnTo>
                  <a:lnTo>
                    <a:pt x="2209609" y="38100"/>
                  </a:lnTo>
                  <a:lnTo>
                    <a:pt x="2209609" y="32004"/>
                  </a:lnTo>
                  <a:lnTo>
                    <a:pt x="2182164" y="32004"/>
                  </a:lnTo>
                  <a:lnTo>
                    <a:pt x="2182164" y="51917"/>
                  </a:lnTo>
                  <a:lnTo>
                    <a:pt x="2217229" y="51917"/>
                  </a:lnTo>
                  <a:lnTo>
                    <a:pt x="2217229" y="45821"/>
                  </a:lnTo>
                  <a:lnTo>
                    <a:pt x="2217229" y="38100"/>
                  </a:lnTo>
                  <a:lnTo>
                    <a:pt x="2217229" y="32004"/>
                  </a:lnTo>
                  <a:close/>
                </a:path>
                <a:path w="2272665" h="52070">
                  <a:moveTo>
                    <a:pt x="2223325" y="21336"/>
                  </a:moveTo>
                  <a:lnTo>
                    <a:pt x="2217229" y="21336"/>
                  </a:lnTo>
                  <a:lnTo>
                    <a:pt x="2217229" y="3048"/>
                  </a:lnTo>
                  <a:lnTo>
                    <a:pt x="2182164" y="3048"/>
                  </a:lnTo>
                  <a:lnTo>
                    <a:pt x="2182164" y="7620"/>
                  </a:lnTo>
                  <a:lnTo>
                    <a:pt x="2209609" y="7620"/>
                  </a:lnTo>
                  <a:lnTo>
                    <a:pt x="2209609" y="21336"/>
                  </a:lnTo>
                  <a:lnTo>
                    <a:pt x="2176068" y="21336"/>
                  </a:lnTo>
                  <a:lnTo>
                    <a:pt x="2176068" y="27432"/>
                  </a:lnTo>
                  <a:lnTo>
                    <a:pt x="2223325" y="27432"/>
                  </a:lnTo>
                  <a:lnTo>
                    <a:pt x="2223325" y="21336"/>
                  </a:lnTo>
                  <a:close/>
                </a:path>
                <a:path w="2272665" h="52070">
                  <a:moveTo>
                    <a:pt x="2252370" y="9144"/>
                  </a:moveTo>
                  <a:lnTo>
                    <a:pt x="2247798" y="3048"/>
                  </a:lnTo>
                  <a:lnTo>
                    <a:pt x="2246274" y="3048"/>
                  </a:lnTo>
                  <a:lnTo>
                    <a:pt x="2246274" y="12192"/>
                  </a:lnTo>
                  <a:lnTo>
                    <a:pt x="2246274" y="19812"/>
                  </a:lnTo>
                  <a:lnTo>
                    <a:pt x="2243226" y="22860"/>
                  </a:lnTo>
                  <a:lnTo>
                    <a:pt x="2237130" y="22860"/>
                  </a:lnTo>
                  <a:lnTo>
                    <a:pt x="2235606" y="19812"/>
                  </a:lnTo>
                  <a:lnTo>
                    <a:pt x="2235606" y="12192"/>
                  </a:lnTo>
                  <a:lnTo>
                    <a:pt x="2237130" y="9144"/>
                  </a:lnTo>
                  <a:lnTo>
                    <a:pt x="2243226" y="9144"/>
                  </a:lnTo>
                  <a:lnTo>
                    <a:pt x="2246274" y="12192"/>
                  </a:lnTo>
                  <a:lnTo>
                    <a:pt x="2246274" y="3048"/>
                  </a:lnTo>
                  <a:lnTo>
                    <a:pt x="2234082" y="3048"/>
                  </a:lnTo>
                  <a:lnTo>
                    <a:pt x="2227884" y="9144"/>
                  </a:lnTo>
                  <a:lnTo>
                    <a:pt x="2227884" y="22860"/>
                  </a:lnTo>
                  <a:lnTo>
                    <a:pt x="2234082" y="28956"/>
                  </a:lnTo>
                  <a:lnTo>
                    <a:pt x="2247798" y="28956"/>
                  </a:lnTo>
                  <a:lnTo>
                    <a:pt x="2252370" y="22860"/>
                  </a:lnTo>
                  <a:lnTo>
                    <a:pt x="2252370" y="9144"/>
                  </a:lnTo>
                  <a:close/>
                </a:path>
                <a:path w="2272665" h="52070">
                  <a:moveTo>
                    <a:pt x="2272182" y="33528"/>
                  </a:moveTo>
                  <a:lnTo>
                    <a:pt x="2237130" y="33528"/>
                  </a:lnTo>
                  <a:lnTo>
                    <a:pt x="2237130" y="39624"/>
                  </a:lnTo>
                  <a:lnTo>
                    <a:pt x="2264562" y="39624"/>
                  </a:lnTo>
                  <a:lnTo>
                    <a:pt x="2264562" y="51917"/>
                  </a:lnTo>
                  <a:lnTo>
                    <a:pt x="2272182" y="51917"/>
                  </a:lnTo>
                  <a:lnTo>
                    <a:pt x="2272182" y="33528"/>
                  </a:lnTo>
                  <a:close/>
                </a:path>
                <a:path w="2272665" h="52070">
                  <a:moveTo>
                    <a:pt x="2272182" y="0"/>
                  </a:moveTo>
                  <a:lnTo>
                    <a:pt x="2266086" y="0"/>
                  </a:lnTo>
                  <a:lnTo>
                    <a:pt x="2266086" y="12192"/>
                  </a:lnTo>
                  <a:lnTo>
                    <a:pt x="2261514" y="12192"/>
                  </a:lnTo>
                  <a:lnTo>
                    <a:pt x="2261514" y="1524"/>
                  </a:lnTo>
                  <a:lnTo>
                    <a:pt x="2255418" y="1524"/>
                  </a:lnTo>
                  <a:lnTo>
                    <a:pt x="2255418" y="30480"/>
                  </a:lnTo>
                  <a:lnTo>
                    <a:pt x="2261514" y="30480"/>
                  </a:lnTo>
                  <a:lnTo>
                    <a:pt x="2261514" y="18288"/>
                  </a:lnTo>
                  <a:lnTo>
                    <a:pt x="2266086" y="18288"/>
                  </a:lnTo>
                  <a:lnTo>
                    <a:pt x="2266086" y="30480"/>
                  </a:lnTo>
                  <a:lnTo>
                    <a:pt x="2272182" y="30480"/>
                  </a:lnTo>
                  <a:lnTo>
                    <a:pt x="2272182" y="18288"/>
                  </a:lnTo>
                  <a:lnTo>
                    <a:pt x="2272182" y="12192"/>
                  </a:lnTo>
                  <a:lnTo>
                    <a:pt x="22721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2" name="object 87"/>
            <p:cNvSpPr/>
            <p:nvPr/>
          </p:nvSpPr>
          <p:spPr>
            <a:xfrm>
              <a:off x="5558364" y="5260347"/>
              <a:ext cx="3280378" cy="193723"/>
            </a:xfrm>
            <a:custGeom>
              <a:avLst/>
              <a:gdLst/>
              <a:ahLst/>
              <a:cxnLst/>
              <a:rect l="l" t="t" r="r" b="b"/>
              <a:pathLst>
                <a:path w="2580640" h="152400">
                  <a:moveTo>
                    <a:pt x="2580132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580132" y="0"/>
                  </a:lnTo>
                  <a:lnTo>
                    <a:pt x="2580132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3" name="object 88"/>
            <p:cNvSpPr/>
            <p:nvPr/>
          </p:nvSpPr>
          <p:spPr>
            <a:xfrm>
              <a:off x="5550615" y="5452133"/>
              <a:ext cx="3287643" cy="8072"/>
            </a:xfrm>
            <a:custGeom>
              <a:avLst/>
              <a:gdLst/>
              <a:ahLst/>
              <a:cxnLst/>
              <a:rect l="l" t="t" r="r" b="b"/>
              <a:pathLst>
                <a:path w="2586354" h="6350">
                  <a:moveTo>
                    <a:pt x="2586228" y="6096"/>
                  </a:moveTo>
                  <a:lnTo>
                    <a:pt x="0" y="6096"/>
                  </a:lnTo>
                  <a:lnTo>
                    <a:pt x="0" y="0"/>
                  </a:lnTo>
                  <a:lnTo>
                    <a:pt x="2586228" y="0"/>
                  </a:lnTo>
                  <a:lnTo>
                    <a:pt x="2586228" y="6096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68" name="object 89"/>
            <p:cNvSpPr/>
            <p:nvPr/>
          </p:nvSpPr>
          <p:spPr>
            <a:xfrm>
              <a:off x="5957417" y="5333478"/>
              <a:ext cx="363231" cy="54888"/>
            </a:xfrm>
            <a:custGeom>
              <a:avLst/>
              <a:gdLst/>
              <a:ahLst/>
              <a:cxnLst/>
              <a:rect l="l" t="t" r="r" b="b"/>
              <a:pathLst>
                <a:path w="285750" h="43179">
                  <a:moveTo>
                    <a:pt x="25908" y="38201"/>
                  </a:moveTo>
                  <a:lnTo>
                    <a:pt x="7620" y="38201"/>
                  </a:lnTo>
                  <a:lnTo>
                    <a:pt x="14097" y="30670"/>
                  </a:lnTo>
                  <a:lnTo>
                    <a:pt x="19431" y="24015"/>
                  </a:lnTo>
                  <a:lnTo>
                    <a:pt x="23050" y="17957"/>
                  </a:lnTo>
                  <a:lnTo>
                    <a:pt x="24384" y="12204"/>
                  </a:lnTo>
                  <a:lnTo>
                    <a:pt x="24384" y="6108"/>
                  </a:lnTo>
                  <a:lnTo>
                    <a:pt x="19812" y="12"/>
                  </a:lnTo>
                  <a:lnTo>
                    <a:pt x="6096" y="12"/>
                  </a:lnTo>
                  <a:lnTo>
                    <a:pt x="0" y="6108"/>
                  </a:lnTo>
                  <a:lnTo>
                    <a:pt x="3048" y="9156"/>
                  </a:lnTo>
                  <a:lnTo>
                    <a:pt x="7620" y="4584"/>
                  </a:lnTo>
                  <a:lnTo>
                    <a:pt x="16764" y="4584"/>
                  </a:lnTo>
                  <a:lnTo>
                    <a:pt x="19812" y="7632"/>
                  </a:lnTo>
                  <a:lnTo>
                    <a:pt x="19812" y="12204"/>
                  </a:lnTo>
                  <a:lnTo>
                    <a:pt x="18440" y="17741"/>
                  </a:lnTo>
                  <a:lnTo>
                    <a:pt x="14478" y="23444"/>
                  </a:lnTo>
                  <a:lnTo>
                    <a:pt x="8242" y="30022"/>
                  </a:lnTo>
                  <a:lnTo>
                    <a:pt x="0" y="38201"/>
                  </a:lnTo>
                  <a:lnTo>
                    <a:pt x="0" y="41249"/>
                  </a:lnTo>
                  <a:lnTo>
                    <a:pt x="25908" y="41249"/>
                  </a:lnTo>
                  <a:lnTo>
                    <a:pt x="25908" y="38201"/>
                  </a:lnTo>
                  <a:close/>
                </a:path>
                <a:path w="285750" h="43179">
                  <a:moveTo>
                    <a:pt x="57924" y="21437"/>
                  </a:moveTo>
                  <a:lnTo>
                    <a:pt x="57061" y="12268"/>
                  </a:lnTo>
                  <a:lnTo>
                    <a:pt x="54495" y="5537"/>
                  </a:lnTo>
                  <a:lnTo>
                    <a:pt x="53492" y="4572"/>
                  </a:lnTo>
                  <a:lnTo>
                    <a:pt x="53352" y="4445"/>
                  </a:lnTo>
                  <a:lnTo>
                    <a:pt x="53352" y="9144"/>
                  </a:lnTo>
                  <a:lnTo>
                    <a:pt x="53352" y="33629"/>
                  </a:lnTo>
                  <a:lnTo>
                    <a:pt x="48780" y="38201"/>
                  </a:lnTo>
                  <a:lnTo>
                    <a:pt x="39624" y="38201"/>
                  </a:lnTo>
                  <a:lnTo>
                    <a:pt x="36576" y="33629"/>
                  </a:lnTo>
                  <a:lnTo>
                    <a:pt x="36576" y="9144"/>
                  </a:lnTo>
                  <a:lnTo>
                    <a:pt x="39624" y="4572"/>
                  </a:lnTo>
                  <a:lnTo>
                    <a:pt x="48780" y="4572"/>
                  </a:lnTo>
                  <a:lnTo>
                    <a:pt x="53352" y="9144"/>
                  </a:lnTo>
                  <a:lnTo>
                    <a:pt x="53352" y="4445"/>
                  </a:lnTo>
                  <a:lnTo>
                    <a:pt x="50203" y="1409"/>
                  </a:lnTo>
                  <a:lnTo>
                    <a:pt x="44208" y="0"/>
                  </a:lnTo>
                  <a:lnTo>
                    <a:pt x="36576" y="0"/>
                  </a:lnTo>
                  <a:lnTo>
                    <a:pt x="32004" y="7620"/>
                  </a:lnTo>
                  <a:lnTo>
                    <a:pt x="32004" y="35153"/>
                  </a:lnTo>
                  <a:lnTo>
                    <a:pt x="36576" y="42773"/>
                  </a:lnTo>
                  <a:lnTo>
                    <a:pt x="53352" y="42773"/>
                  </a:lnTo>
                  <a:lnTo>
                    <a:pt x="56095" y="38201"/>
                  </a:lnTo>
                  <a:lnTo>
                    <a:pt x="57924" y="35153"/>
                  </a:lnTo>
                  <a:lnTo>
                    <a:pt x="57924" y="21437"/>
                  </a:lnTo>
                  <a:close/>
                </a:path>
                <a:path w="285750" h="43179">
                  <a:moveTo>
                    <a:pt x="88493" y="38201"/>
                  </a:moveTo>
                  <a:lnTo>
                    <a:pt x="79349" y="38201"/>
                  </a:lnTo>
                  <a:lnTo>
                    <a:pt x="79349" y="1536"/>
                  </a:lnTo>
                  <a:lnTo>
                    <a:pt x="76301" y="1536"/>
                  </a:lnTo>
                  <a:lnTo>
                    <a:pt x="73253" y="3060"/>
                  </a:lnTo>
                  <a:lnTo>
                    <a:pt x="71729" y="3060"/>
                  </a:lnTo>
                  <a:lnTo>
                    <a:pt x="67157" y="4584"/>
                  </a:lnTo>
                  <a:lnTo>
                    <a:pt x="67157" y="7632"/>
                  </a:lnTo>
                  <a:lnTo>
                    <a:pt x="74777" y="7632"/>
                  </a:lnTo>
                  <a:lnTo>
                    <a:pt x="74777" y="38201"/>
                  </a:lnTo>
                  <a:lnTo>
                    <a:pt x="65633" y="38201"/>
                  </a:lnTo>
                  <a:lnTo>
                    <a:pt x="65633" y="41249"/>
                  </a:lnTo>
                  <a:lnTo>
                    <a:pt x="88493" y="41249"/>
                  </a:lnTo>
                  <a:lnTo>
                    <a:pt x="88493" y="38201"/>
                  </a:lnTo>
                  <a:close/>
                </a:path>
                <a:path w="285750" h="43179">
                  <a:moveTo>
                    <a:pt x="120497" y="25908"/>
                  </a:moveTo>
                  <a:lnTo>
                    <a:pt x="117449" y="22860"/>
                  </a:lnTo>
                  <a:lnTo>
                    <a:pt x="115925" y="22098"/>
                  </a:lnTo>
                  <a:lnTo>
                    <a:pt x="115925" y="25908"/>
                  </a:lnTo>
                  <a:lnTo>
                    <a:pt x="115925" y="36677"/>
                  </a:lnTo>
                  <a:lnTo>
                    <a:pt x="112877" y="38201"/>
                  </a:lnTo>
                  <a:lnTo>
                    <a:pt x="102209" y="38201"/>
                  </a:lnTo>
                  <a:lnTo>
                    <a:pt x="99161" y="35153"/>
                  </a:lnTo>
                  <a:lnTo>
                    <a:pt x="99161" y="27432"/>
                  </a:lnTo>
                  <a:lnTo>
                    <a:pt x="102209" y="24384"/>
                  </a:lnTo>
                  <a:lnTo>
                    <a:pt x="105257" y="22860"/>
                  </a:lnTo>
                  <a:lnTo>
                    <a:pt x="111353" y="24384"/>
                  </a:lnTo>
                  <a:lnTo>
                    <a:pt x="115925" y="25908"/>
                  </a:lnTo>
                  <a:lnTo>
                    <a:pt x="115925" y="22098"/>
                  </a:lnTo>
                  <a:lnTo>
                    <a:pt x="114401" y="21336"/>
                  </a:lnTo>
                  <a:lnTo>
                    <a:pt x="115925" y="19812"/>
                  </a:lnTo>
                  <a:lnTo>
                    <a:pt x="118973" y="15240"/>
                  </a:lnTo>
                  <a:lnTo>
                    <a:pt x="118973" y="4572"/>
                  </a:lnTo>
                  <a:lnTo>
                    <a:pt x="114401" y="0"/>
                  </a:lnTo>
                  <a:lnTo>
                    <a:pt x="114401" y="7620"/>
                  </a:lnTo>
                  <a:lnTo>
                    <a:pt x="114401" y="15240"/>
                  </a:lnTo>
                  <a:lnTo>
                    <a:pt x="112877" y="16764"/>
                  </a:lnTo>
                  <a:lnTo>
                    <a:pt x="111353" y="19812"/>
                  </a:lnTo>
                  <a:lnTo>
                    <a:pt x="105257" y="18288"/>
                  </a:lnTo>
                  <a:lnTo>
                    <a:pt x="100685" y="15240"/>
                  </a:lnTo>
                  <a:lnTo>
                    <a:pt x="100685" y="7620"/>
                  </a:lnTo>
                  <a:lnTo>
                    <a:pt x="103733" y="4572"/>
                  </a:lnTo>
                  <a:lnTo>
                    <a:pt x="112877" y="4572"/>
                  </a:lnTo>
                  <a:lnTo>
                    <a:pt x="114401" y="7620"/>
                  </a:lnTo>
                  <a:lnTo>
                    <a:pt x="114401" y="0"/>
                  </a:lnTo>
                  <a:lnTo>
                    <a:pt x="102209" y="0"/>
                  </a:lnTo>
                  <a:lnTo>
                    <a:pt x="96113" y="4572"/>
                  </a:lnTo>
                  <a:lnTo>
                    <a:pt x="96113" y="15240"/>
                  </a:lnTo>
                  <a:lnTo>
                    <a:pt x="99161" y="18288"/>
                  </a:lnTo>
                  <a:lnTo>
                    <a:pt x="102209" y="19812"/>
                  </a:lnTo>
                  <a:lnTo>
                    <a:pt x="102209" y="21336"/>
                  </a:lnTo>
                  <a:lnTo>
                    <a:pt x="97637" y="22860"/>
                  </a:lnTo>
                  <a:lnTo>
                    <a:pt x="94589" y="25908"/>
                  </a:lnTo>
                  <a:lnTo>
                    <a:pt x="94589" y="38201"/>
                  </a:lnTo>
                  <a:lnTo>
                    <a:pt x="100685" y="42773"/>
                  </a:lnTo>
                  <a:lnTo>
                    <a:pt x="115925" y="42773"/>
                  </a:lnTo>
                  <a:lnTo>
                    <a:pt x="120497" y="38201"/>
                  </a:lnTo>
                  <a:lnTo>
                    <a:pt x="120497" y="25908"/>
                  </a:lnTo>
                  <a:close/>
                </a:path>
                <a:path w="285750" h="43179">
                  <a:moveTo>
                    <a:pt x="140398" y="24384"/>
                  </a:moveTo>
                  <a:lnTo>
                    <a:pt x="126695" y="24384"/>
                  </a:lnTo>
                  <a:lnTo>
                    <a:pt x="126695" y="27432"/>
                  </a:lnTo>
                  <a:lnTo>
                    <a:pt x="140398" y="27432"/>
                  </a:lnTo>
                  <a:lnTo>
                    <a:pt x="140398" y="24384"/>
                  </a:lnTo>
                  <a:close/>
                </a:path>
                <a:path w="285750" h="43179">
                  <a:moveTo>
                    <a:pt x="172415" y="7721"/>
                  </a:moveTo>
                  <a:lnTo>
                    <a:pt x="169976" y="4673"/>
                  </a:lnTo>
                  <a:lnTo>
                    <a:pt x="166319" y="101"/>
                  </a:lnTo>
                  <a:lnTo>
                    <a:pt x="166319" y="9245"/>
                  </a:lnTo>
                  <a:lnTo>
                    <a:pt x="166319" y="33629"/>
                  </a:lnTo>
                  <a:lnTo>
                    <a:pt x="163271" y="38201"/>
                  </a:lnTo>
                  <a:lnTo>
                    <a:pt x="154114" y="38201"/>
                  </a:lnTo>
                  <a:lnTo>
                    <a:pt x="151066" y="33629"/>
                  </a:lnTo>
                  <a:lnTo>
                    <a:pt x="151066" y="9245"/>
                  </a:lnTo>
                  <a:lnTo>
                    <a:pt x="154114" y="4673"/>
                  </a:lnTo>
                  <a:lnTo>
                    <a:pt x="163271" y="4673"/>
                  </a:lnTo>
                  <a:lnTo>
                    <a:pt x="166319" y="9245"/>
                  </a:lnTo>
                  <a:lnTo>
                    <a:pt x="166319" y="101"/>
                  </a:lnTo>
                  <a:lnTo>
                    <a:pt x="151066" y="101"/>
                  </a:lnTo>
                  <a:lnTo>
                    <a:pt x="146494" y="7721"/>
                  </a:lnTo>
                  <a:lnTo>
                    <a:pt x="146494" y="35153"/>
                  </a:lnTo>
                  <a:lnTo>
                    <a:pt x="151066" y="42773"/>
                  </a:lnTo>
                  <a:lnTo>
                    <a:pt x="166319" y="42773"/>
                  </a:lnTo>
                  <a:lnTo>
                    <a:pt x="169976" y="38201"/>
                  </a:lnTo>
                  <a:lnTo>
                    <a:pt x="172415" y="35153"/>
                  </a:lnTo>
                  <a:lnTo>
                    <a:pt x="172415" y="7721"/>
                  </a:lnTo>
                  <a:close/>
                </a:path>
                <a:path w="285750" h="43179">
                  <a:moveTo>
                    <a:pt x="202882" y="38201"/>
                  </a:moveTo>
                  <a:lnTo>
                    <a:pt x="193738" y="38201"/>
                  </a:lnTo>
                  <a:lnTo>
                    <a:pt x="193738" y="1536"/>
                  </a:lnTo>
                  <a:lnTo>
                    <a:pt x="190690" y="1536"/>
                  </a:lnTo>
                  <a:lnTo>
                    <a:pt x="187642" y="3060"/>
                  </a:lnTo>
                  <a:lnTo>
                    <a:pt x="184594" y="3060"/>
                  </a:lnTo>
                  <a:lnTo>
                    <a:pt x="181546" y="4584"/>
                  </a:lnTo>
                  <a:lnTo>
                    <a:pt x="181546" y="7632"/>
                  </a:lnTo>
                  <a:lnTo>
                    <a:pt x="189166" y="7632"/>
                  </a:lnTo>
                  <a:lnTo>
                    <a:pt x="189166" y="38201"/>
                  </a:lnTo>
                  <a:lnTo>
                    <a:pt x="180022" y="38201"/>
                  </a:lnTo>
                  <a:lnTo>
                    <a:pt x="180022" y="41249"/>
                  </a:lnTo>
                  <a:lnTo>
                    <a:pt x="202882" y="41249"/>
                  </a:lnTo>
                  <a:lnTo>
                    <a:pt x="202882" y="38201"/>
                  </a:lnTo>
                  <a:close/>
                </a:path>
                <a:path w="285750" h="43179">
                  <a:moveTo>
                    <a:pt x="222796" y="24384"/>
                  </a:moveTo>
                  <a:lnTo>
                    <a:pt x="209080" y="24384"/>
                  </a:lnTo>
                  <a:lnTo>
                    <a:pt x="209080" y="27432"/>
                  </a:lnTo>
                  <a:lnTo>
                    <a:pt x="222796" y="27432"/>
                  </a:lnTo>
                  <a:lnTo>
                    <a:pt x="222796" y="24384"/>
                  </a:lnTo>
                  <a:close/>
                </a:path>
                <a:path w="285750" h="43179">
                  <a:moveTo>
                    <a:pt x="254800" y="21437"/>
                  </a:moveTo>
                  <a:lnTo>
                    <a:pt x="253949" y="12268"/>
                  </a:lnTo>
                  <a:lnTo>
                    <a:pt x="251371" y="5537"/>
                  </a:lnTo>
                  <a:lnTo>
                    <a:pt x="250367" y="4572"/>
                  </a:lnTo>
                  <a:lnTo>
                    <a:pt x="248704" y="2971"/>
                  </a:lnTo>
                  <a:lnTo>
                    <a:pt x="248704" y="9144"/>
                  </a:lnTo>
                  <a:lnTo>
                    <a:pt x="248704" y="33629"/>
                  </a:lnTo>
                  <a:lnTo>
                    <a:pt x="245656" y="38201"/>
                  </a:lnTo>
                  <a:lnTo>
                    <a:pt x="236512" y="38201"/>
                  </a:lnTo>
                  <a:lnTo>
                    <a:pt x="233464" y="33629"/>
                  </a:lnTo>
                  <a:lnTo>
                    <a:pt x="233464" y="9144"/>
                  </a:lnTo>
                  <a:lnTo>
                    <a:pt x="236512" y="4572"/>
                  </a:lnTo>
                  <a:lnTo>
                    <a:pt x="245656" y="4572"/>
                  </a:lnTo>
                  <a:lnTo>
                    <a:pt x="248704" y="9144"/>
                  </a:lnTo>
                  <a:lnTo>
                    <a:pt x="248704" y="2971"/>
                  </a:lnTo>
                  <a:lnTo>
                    <a:pt x="247091" y="1409"/>
                  </a:lnTo>
                  <a:lnTo>
                    <a:pt x="241084" y="0"/>
                  </a:lnTo>
                  <a:lnTo>
                    <a:pt x="233464" y="0"/>
                  </a:lnTo>
                  <a:lnTo>
                    <a:pt x="228790" y="7620"/>
                  </a:lnTo>
                  <a:lnTo>
                    <a:pt x="228790" y="35153"/>
                  </a:lnTo>
                  <a:lnTo>
                    <a:pt x="233464" y="42773"/>
                  </a:lnTo>
                  <a:lnTo>
                    <a:pt x="250228" y="42773"/>
                  </a:lnTo>
                  <a:lnTo>
                    <a:pt x="252971" y="38201"/>
                  </a:lnTo>
                  <a:lnTo>
                    <a:pt x="254800" y="35153"/>
                  </a:lnTo>
                  <a:lnTo>
                    <a:pt x="254800" y="21437"/>
                  </a:lnTo>
                  <a:close/>
                </a:path>
                <a:path w="285750" h="43179">
                  <a:moveTo>
                    <a:pt x="285381" y="19812"/>
                  </a:moveTo>
                  <a:lnTo>
                    <a:pt x="280809" y="16764"/>
                  </a:lnTo>
                  <a:lnTo>
                    <a:pt x="268516" y="16764"/>
                  </a:lnTo>
                  <a:lnTo>
                    <a:pt x="266992" y="18288"/>
                  </a:lnTo>
                  <a:lnTo>
                    <a:pt x="268516" y="6096"/>
                  </a:lnTo>
                  <a:lnTo>
                    <a:pt x="283857" y="6096"/>
                  </a:lnTo>
                  <a:lnTo>
                    <a:pt x="283857" y="1524"/>
                  </a:lnTo>
                  <a:lnTo>
                    <a:pt x="263944" y="1524"/>
                  </a:lnTo>
                  <a:lnTo>
                    <a:pt x="262420" y="21336"/>
                  </a:lnTo>
                  <a:lnTo>
                    <a:pt x="265468" y="22860"/>
                  </a:lnTo>
                  <a:lnTo>
                    <a:pt x="268516" y="19812"/>
                  </a:lnTo>
                  <a:lnTo>
                    <a:pt x="277761" y="19812"/>
                  </a:lnTo>
                  <a:lnTo>
                    <a:pt x="280809" y="22860"/>
                  </a:lnTo>
                  <a:lnTo>
                    <a:pt x="280809" y="35153"/>
                  </a:lnTo>
                  <a:lnTo>
                    <a:pt x="276237" y="38201"/>
                  </a:lnTo>
                  <a:lnTo>
                    <a:pt x="266992" y="38201"/>
                  </a:lnTo>
                  <a:lnTo>
                    <a:pt x="263944" y="36677"/>
                  </a:lnTo>
                  <a:lnTo>
                    <a:pt x="260896" y="33629"/>
                  </a:lnTo>
                  <a:lnTo>
                    <a:pt x="259372" y="36677"/>
                  </a:lnTo>
                  <a:lnTo>
                    <a:pt x="260896" y="39725"/>
                  </a:lnTo>
                  <a:lnTo>
                    <a:pt x="265468" y="42773"/>
                  </a:lnTo>
                  <a:lnTo>
                    <a:pt x="271564" y="42773"/>
                  </a:lnTo>
                  <a:lnTo>
                    <a:pt x="279285" y="42773"/>
                  </a:lnTo>
                  <a:lnTo>
                    <a:pt x="285381" y="38201"/>
                  </a:lnTo>
                  <a:lnTo>
                    <a:pt x="285381" y="198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95" name="object 9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40820" y="5333478"/>
              <a:ext cx="709995" cy="54363"/>
            </a:xfrm>
            <a:prstGeom prst="rect">
              <a:avLst/>
            </a:prstGeom>
          </p:spPr>
        </p:pic>
        <p:sp>
          <p:nvSpPr>
            <p:cNvPr id="196" name="object 91"/>
            <p:cNvSpPr/>
            <p:nvPr/>
          </p:nvSpPr>
          <p:spPr>
            <a:xfrm>
              <a:off x="5637306" y="5333478"/>
              <a:ext cx="3162530" cy="68610"/>
            </a:xfrm>
            <a:custGeom>
              <a:avLst/>
              <a:gdLst/>
              <a:ahLst/>
              <a:cxnLst/>
              <a:rect l="l" t="t" r="r" b="b"/>
              <a:pathLst>
                <a:path w="2487929" h="53975">
                  <a:moveTo>
                    <a:pt x="27520" y="38201"/>
                  </a:moveTo>
                  <a:lnTo>
                    <a:pt x="9232" y="38201"/>
                  </a:lnTo>
                  <a:lnTo>
                    <a:pt x="15468" y="30670"/>
                  </a:lnTo>
                  <a:lnTo>
                    <a:pt x="20281" y="24015"/>
                  </a:lnTo>
                  <a:lnTo>
                    <a:pt x="23380" y="17957"/>
                  </a:lnTo>
                  <a:lnTo>
                    <a:pt x="24472" y="12204"/>
                  </a:lnTo>
                  <a:lnTo>
                    <a:pt x="24472" y="6108"/>
                  </a:lnTo>
                  <a:lnTo>
                    <a:pt x="19900" y="12"/>
                  </a:lnTo>
                  <a:lnTo>
                    <a:pt x="7620" y="12"/>
                  </a:lnTo>
                  <a:lnTo>
                    <a:pt x="4572" y="3060"/>
                  </a:lnTo>
                  <a:lnTo>
                    <a:pt x="0" y="6108"/>
                  </a:lnTo>
                  <a:lnTo>
                    <a:pt x="3048" y="9156"/>
                  </a:lnTo>
                  <a:lnTo>
                    <a:pt x="6096" y="7632"/>
                  </a:lnTo>
                  <a:lnTo>
                    <a:pt x="9232" y="4584"/>
                  </a:lnTo>
                  <a:lnTo>
                    <a:pt x="16852" y="4584"/>
                  </a:lnTo>
                  <a:lnTo>
                    <a:pt x="19900" y="7632"/>
                  </a:lnTo>
                  <a:lnTo>
                    <a:pt x="19900" y="12204"/>
                  </a:lnTo>
                  <a:lnTo>
                    <a:pt x="18757" y="17741"/>
                  </a:lnTo>
                  <a:lnTo>
                    <a:pt x="15316" y="23444"/>
                  </a:lnTo>
                  <a:lnTo>
                    <a:pt x="9575" y="30022"/>
                  </a:lnTo>
                  <a:lnTo>
                    <a:pt x="1524" y="38201"/>
                  </a:lnTo>
                  <a:lnTo>
                    <a:pt x="1524" y="41249"/>
                  </a:lnTo>
                  <a:lnTo>
                    <a:pt x="27520" y="41249"/>
                  </a:lnTo>
                  <a:lnTo>
                    <a:pt x="27520" y="38201"/>
                  </a:lnTo>
                  <a:close/>
                </a:path>
                <a:path w="2487929" h="53975">
                  <a:moveTo>
                    <a:pt x="1586852" y="46101"/>
                  </a:moveTo>
                  <a:lnTo>
                    <a:pt x="1019937" y="46101"/>
                  </a:lnTo>
                  <a:lnTo>
                    <a:pt x="1019937" y="52197"/>
                  </a:lnTo>
                  <a:lnTo>
                    <a:pt x="1586852" y="52197"/>
                  </a:lnTo>
                  <a:lnTo>
                    <a:pt x="1586852" y="46101"/>
                  </a:lnTo>
                  <a:close/>
                </a:path>
                <a:path w="2487929" h="53975">
                  <a:moveTo>
                    <a:pt x="2345436" y="38201"/>
                  </a:moveTo>
                  <a:lnTo>
                    <a:pt x="2325624" y="38201"/>
                  </a:lnTo>
                  <a:lnTo>
                    <a:pt x="2332736" y="30670"/>
                  </a:lnTo>
                  <a:lnTo>
                    <a:pt x="2338006" y="24015"/>
                  </a:lnTo>
                  <a:lnTo>
                    <a:pt x="2341257" y="17957"/>
                  </a:lnTo>
                  <a:lnTo>
                    <a:pt x="2342388" y="12204"/>
                  </a:lnTo>
                  <a:lnTo>
                    <a:pt x="2342388" y="6108"/>
                  </a:lnTo>
                  <a:lnTo>
                    <a:pt x="2337816" y="12"/>
                  </a:lnTo>
                  <a:lnTo>
                    <a:pt x="2325624" y="12"/>
                  </a:lnTo>
                  <a:lnTo>
                    <a:pt x="2322576" y="3060"/>
                  </a:lnTo>
                  <a:lnTo>
                    <a:pt x="2318004" y="6108"/>
                  </a:lnTo>
                  <a:lnTo>
                    <a:pt x="2321052" y="9156"/>
                  </a:lnTo>
                  <a:lnTo>
                    <a:pt x="2324100" y="7632"/>
                  </a:lnTo>
                  <a:lnTo>
                    <a:pt x="2327148" y="4584"/>
                  </a:lnTo>
                  <a:lnTo>
                    <a:pt x="2334768" y="4584"/>
                  </a:lnTo>
                  <a:lnTo>
                    <a:pt x="2337816" y="7632"/>
                  </a:lnTo>
                  <a:lnTo>
                    <a:pt x="2337816" y="12204"/>
                  </a:lnTo>
                  <a:lnTo>
                    <a:pt x="2336431" y="17741"/>
                  </a:lnTo>
                  <a:lnTo>
                    <a:pt x="2332482" y="23444"/>
                  </a:lnTo>
                  <a:lnTo>
                    <a:pt x="2326233" y="30022"/>
                  </a:lnTo>
                  <a:lnTo>
                    <a:pt x="2318004" y="38201"/>
                  </a:lnTo>
                  <a:lnTo>
                    <a:pt x="2318004" y="41249"/>
                  </a:lnTo>
                  <a:lnTo>
                    <a:pt x="2345436" y="41249"/>
                  </a:lnTo>
                  <a:lnTo>
                    <a:pt x="2345436" y="38201"/>
                  </a:lnTo>
                  <a:close/>
                </a:path>
                <a:path w="2487929" h="53975">
                  <a:moveTo>
                    <a:pt x="2376005" y="7620"/>
                  </a:moveTo>
                  <a:lnTo>
                    <a:pt x="2373566" y="4572"/>
                  </a:lnTo>
                  <a:lnTo>
                    <a:pt x="2371433" y="1905"/>
                  </a:lnTo>
                  <a:lnTo>
                    <a:pt x="2371433" y="16776"/>
                  </a:lnTo>
                  <a:lnTo>
                    <a:pt x="2368385" y="21348"/>
                  </a:lnTo>
                  <a:lnTo>
                    <a:pt x="2365248" y="22872"/>
                  </a:lnTo>
                  <a:lnTo>
                    <a:pt x="2357628" y="22872"/>
                  </a:lnTo>
                  <a:lnTo>
                    <a:pt x="2354580" y="18300"/>
                  </a:lnTo>
                  <a:lnTo>
                    <a:pt x="2354580" y="7620"/>
                  </a:lnTo>
                  <a:lnTo>
                    <a:pt x="2357628" y="4572"/>
                  </a:lnTo>
                  <a:lnTo>
                    <a:pt x="2366772" y="4572"/>
                  </a:lnTo>
                  <a:lnTo>
                    <a:pt x="2369909" y="9144"/>
                  </a:lnTo>
                  <a:lnTo>
                    <a:pt x="2371433" y="16776"/>
                  </a:lnTo>
                  <a:lnTo>
                    <a:pt x="2371433" y="1905"/>
                  </a:lnTo>
                  <a:lnTo>
                    <a:pt x="2369909" y="0"/>
                  </a:lnTo>
                  <a:lnTo>
                    <a:pt x="2356104" y="0"/>
                  </a:lnTo>
                  <a:lnTo>
                    <a:pt x="2349995" y="6096"/>
                  </a:lnTo>
                  <a:lnTo>
                    <a:pt x="2349995" y="21348"/>
                  </a:lnTo>
                  <a:lnTo>
                    <a:pt x="2354580" y="25920"/>
                  </a:lnTo>
                  <a:lnTo>
                    <a:pt x="2365248" y="25920"/>
                  </a:lnTo>
                  <a:lnTo>
                    <a:pt x="2368385" y="24396"/>
                  </a:lnTo>
                  <a:lnTo>
                    <a:pt x="2369909" y="22872"/>
                  </a:lnTo>
                  <a:lnTo>
                    <a:pt x="2371433" y="21348"/>
                  </a:lnTo>
                  <a:lnTo>
                    <a:pt x="2371433" y="33629"/>
                  </a:lnTo>
                  <a:lnTo>
                    <a:pt x="2366772" y="38201"/>
                  </a:lnTo>
                  <a:lnTo>
                    <a:pt x="2357628" y="38201"/>
                  </a:lnTo>
                  <a:lnTo>
                    <a:pt x="2356104" y="36677"/>
                  </a:lnTo>
                  <a:lnTo>
                    <a:pt x="2353043" y="35153"/>
                  </a:lnTo>
                  <a:lnTo>
                    <a:pt x="2351519" y="38201"/>
                  </a:lnTo>
                  <a:lnTo>
                    <a:pt x="2353043" y="41249"/>
                  </a:lnTo>
                  <a:lnTo>
                    <a:pt x="2356104" y="42773"/>
                  </a:lnTo>
                  <a:lnTo>
                    <a:pt x="2360676" y="42773"/>
                  </a:lnTo>
                  <a:lnTo>
                    <a:pt x="2366314" y="41554"/>
                  </a:lnTo>
                  <a:lnTo>
                    <a:pt x="2370505" y="38201"/>
                  </a:lnTo>
                  <a:lnTo>
                    <a:pt x="2371229" y="37617"/>
                  </a:lnTo>
                  <a:lnTo>
                    <a:pt x="2374696" y="30518"/>
                  </a:lnTo>
                  <a:lnTo>
                    <a:pt x="2375814" y="21348"/>
                  </a:lnTo>
                  <a:lnTo>
                    <a:pt x="2376005" y="19824"/>
                  </a:lnTo>
                  <a:lnTo>
                    <a:pt x="2376005" y="7620"/>
                  </a:lnTo>
                  <a:close/>
                </a:path>
                <a:path w="2487929" h="53975">
                  <a:moveTo>
                    <a:pt x="2391245" y="36677"/>
                  </a:moveTo>
                  <a:lnTo>
                    <a:pt x="2389721" y="35153"/>
                  </a:lnTo>
                  <a:lnTo>
                    <a:pt x="2385149" y="35153"/>
                  </a:lnTo>
                  <a:lnTo>
                    <a:pt x="2383625" y="36677"/>
                  </a:lnTo>
                  <a:lnTo>
                    <a:pt x="2383625" y="41249"/>
                  </a:lnTo>
                  <a:lnTo>
                    <a:pt x="2388197" y="41249"/>
                  </a:lnTo>
                  <a:lnTo>
                    <a:pt x="2388197" y="45821"/>
                  </a:lnTo>
                  <a:lnTo>
                    <a:pt x="2385149" y="47345"/>
                  </a:lnTo>
                  <a:lnTo>
                    <a:pt x="2382101" y="50393"/>
                  </a:lnTo>
                  <a:lnTo>
                    <a:pt x="2383625" y="53441"/>
                  </a:lnTo>
                  <a:lnTo>
                    <a:pt x="2388197" y="50393"/>
                  </a:lnTo>
                  <a:lnTo>
                    <a:pt x="2391245" y="45821"/>
                  </a:lnTo>
                  <a:lnTo>
                    <a:pt x="2391245" y="36677"/>
                  </a:lnTo>
                  <a:close/>
                </a:path>
                <a:path w="2487929" h="53975">
                  <a:moveTo>
                    <a:pt x="2423249" y="38201"/>
                  </a:moveTo>
                  <a:lnTo>
                    <a:pt x="2414105" y="38201"/>
                  </a:lnTo>
                  <a:lnTo>
                    <a:pt x="2414105" y="1536"/>
                  </a:lnTo>
                  <a:lnTo>
                    <a:pt x="2411057" y="1536"/>
                  </a:lnTo>
                  <a:lnTo>
                    <a:pt x="2408009" y="3060"/>
                  </a:lnTo>
                  <a:lnTo>
                    <a:pt x="2404961" y="3060"/>
                  </a:lnTo>
                  <a:lnTo>
                    <a:pt x="2401913" y="4584"/>
                  </a:lnTo>
                  <a:lnTo>
                    <a:pt x="2401913" y="7632"/>
                  </a:lnTo>
                  <a:lnTo>
                    <a:pt x="2409533" y="7632"/>
                  </a:lnTo>
                  <a:lnTo>
                    <a:pt x="2409533" y="38201"/>
                  </a:lnTo>
                  <a:lnTo>
                    <a:pt x="2400389" y="38201"/>
                  </a:lnTo>
                  <a:lnTo>
                    <a:pt x="2400389" y="41249"/>
                  </a:lnTo>
                  <a:lnTo>
                    <a:pt x="2423249" y="41249"/>
                  </a:lnTo>
                  <a:lnTo>
                    <a:pt x="2423249" y="38201"/>
                  </a:lnTo>
                  <a:close/>
                </a:path>
                <a:path w="2487929" h="53975">
                  <a:moveTo>
                    <a:pt x="2455253" y="38201"/>
                  </a:moveTo>
                  <a:lnTo>
                    <a:pt x="2436965" y="38201"/>
                  </a:lnTo>
                  <a:lnTo>
                    <a:pt x="2443200" y="30721"/>
                  </a:lnTo>
                  <a:lnTo>
                    <a:pt x="2448014" y="24104"/>
                  </a:lnTo>
                  <a:lnTo>
                    <a:pt x="2451112" y="18059"/>
                  </a:lnTo>
                  <a:lnTo>
                    <a:pt x="2452205" y="12293"/>
                  </a:lnTo>
                  <a:lnTo>
                    <a:pt x="2452205" y="6197"/>
                  </a:lnTo>
                  <a:lnTo>
                    <a:pt x="2447633" y="101"/>
                  </a:lnTo>
                  <a:lnTo>
                    <a:pt x="2435441" y="101"/>
                  </a:lnTo>
                  <a:lnTo>
                    <a:pt x="2429345" y="6197"/>
                  </a:lnTo>
                  <a:lnTo>
                    <a:pt x="2430869" y="9245"/>
                  </a:lnTo>
                  <a:lnTo>
                    <a:pt x="2433917" y="7721"/>
                  </a:lnTo>
                  <a:lnTo>
                    <a:pt x="2436965" y="4673"/>
                  </a:lnTo>
                  <a:lnTo>
                    <a:pt x="2446109" y="4673"/>
                  </a:lnTo>
                  <a:lnTo>
                    <a:pt x="2447633" y="7721"/>
                  </a:lnTo>
                  <a:lnTo>
                    <a:pt x="2447633" y="12293"/>
                  </a:lnTo>
                  <a:lnTo>
                    <a:pt x="2446490" y="17843"/>
                  </a:lnTo>
                  <a:lnTo>
                    <a:pt x="2443061" y="23533"/>
                  </a:lnTo>
                  <a:lnTo>
                    <a:pt x="2437346" y="30086"/>
                  </a:lnTo>
                  <a:lnTo>
                    <a:pt x="2429345" y="38201"/>
                  </a:lnTo>
                  <a:lnTo>
                    <a:pt x="2429345" y="41249"/>
                  </a:lnTo>
                  <a:lnTo>
                    <a:pt x="2455253" y="41249"/>
                  </a:lnTo>
                  <a:lnTo>
                    <a:pt x="2455253" y="38201"/>
                  </a:lnTo>
                  <a:close/>
                </a:path>
                <a:path w="2487929" h="53975">
                  <a:moveTo>
                    <a:pt x="2487358" y="21336"/>
                  </a:moveTo>
                  <a:lnTo>
                    <a:pt x="2482786" y="16764"/>
                  </a:lnTo>
                  <a:lnTo>
                    <a:pt x="2481262" y="16764"/>
                  </a:lnTo>
                  <a:lnTo>
                    <a:pt x="2481262" y="24396"/>
                  </a:lnTo>
                  <a:lnTo>
                    <a:pt x="2481262" y="35153"/>
                  </a:lnTo>
                  <a:lnTo>
                    <a:pt x="2478214" y="38201"/>
                  </a:lnTo>
                  <a:lnTo>
                    <a:pt x="2469057" y="38201"/>
                  </a:lnTo>
                  <a:lnTo>
                    <a:pt x="2466009" y="35153"/>
                  </a:lnTo>
                  <a:lnTo>
                    <a:pt x="2466009" y="25920"/>
                  </a:lnTo>
                  <a:lnTo>
                    <a:pt x="2469057" y="22872"/>
                  </a:lnTo>
                  <a:lnTo>
                    <a:pt x="2472105" y="21336"/>
                  </a:lnTo>
                  <a:lnTo>
                    <a:pt x="2479738" y="21336"/>
                  </a:lnTo>
                  <a:lnTo>
                    <a:pt x="2481262" y="24396"/>
                  </a:lnTo>
                  <a:lnTo>
                    <a:pt x="2481262" y="16764"/>
                  </a:lnTo>
                  <a:lnTo>
                    <a:pt x="2472105" y="16764"/>
                  </a:lnTo>
                  <a:lnTo>
                    <a:pt x="2466009" y="22872"/>
                  </a:lnTo>
                  <a:lnTo>
                    <a:pt x="2466009" y="9144"/>
                  </a:lnTo>
                  <a:lnTo>
                    <a:pt x="2470581" y="4572"/>
                  </a:lnTo>
                  <a:lnTo>
                    <a:pt x="2479738" y="4572"/>
                  </a:lnTo>
                  <a:lnTo>
                    <a:pt x="2482786" y="7620"/>
                  </a:lnTo>
                  <a:lnTo>
                    <a:pt x="2485834" y="4572"/>
                  </a:lnTo>
                  <a:lnTo>
                    <a:pt x="2481262" y="0"/>
                  </a:lnTo>
                  <a:lnTo>
                    <a:pt x="2476690" y="0"/>
                  </a:lnTo>
                  <a:lnTo>
                    <a:pt x="2470442" y="1435"/>
                  </a:lnTo>
                  <a:lnTo>
                    <a:pt x="2465628" y="5715"/>
                  </a:lnTo>
                  <a:lnTo>
                    <a:pt x="2462542" y="12865"/>
                  </a:lnTo>
                  <a:lnTo>
                    <a:pt x="2461437" y="22872"/>
                  </a:lnTo>
                  <a:lnTo>
                    <a:pt x="2461437" y="36677"/>
                  </a:lnTo>
                  <a:lnTo>
                    <a:pt x="2467533" y="42773"/>
                  </a:lnTo>
                  <a:lnTo>
                    <a:pt x="2481262" y="42773"/>
                  </a:lnTo>
                  <a:lnTo>
                    <a:pt x="2487358" y="38201"/>
                  </a:lnTo>
                  <a:lnTo>
                    <a:pt x="2487358" y="213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7" name="object 92"/>
            <p:cNvSpPr/>
            <p:nvPr/>
          </p:nvSpPr>
          <p:spPr>
            <a:xfrm>
              <a:off x="5771216" y="4858372"/>
              <a:ext cx="2297233" cy="601349"/>
            </a:xfrm>
            <a:custGeom>
              <a:avLst/>
              <a:gdLst/>
              <a:ahLst/>
              <a:cxnLst/>
              <a:rect l="l" t="t" r="r" b="b"/>
              <a:pathLst>
                <a:path w="1807210" h="473075">
                  <a:moveTo>
                    <a:pt x="0" y="1619"/>
                  </a:moveTo>
                  <a:lnTo>
                    <a:pt x="0" y="472916"/>
                  </a:lnTo>
                </a:path>
                <a:path w="1807210" h="473075">
                  <a:moveTo>
                    <a:pt x="559974" y="0"/>
                  </a:moveTo>
                  <a:lnTo>
                    <a:pt x="559974" y="469868"/>
                  </a:lnTo>
                </a:path>
                <a:path w="1807210" h="473075">
                  <a:moveTo>
                    <a:pt x="1806702" y="0"/>
                  </a:moveTo>
                  <a:lnTo>
                    <a:pt x="1806702" y="469868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8" name="object 93"/>
            <p:cNvSpPr/>
            <p:nvPr/>
          </p:nvSpPr>
          <p:spPr>
            <a:xfrm>
              <a:off x="5552552" y="4851592"/>
              <a:ext cx="3291679" cy="13722"/>
            </a:xfrm>
            <a:custGeom>
              <a:avLst/>
              <a:gdLst/>
              <a:ahLst/>
              <a:cxnLst/>
              <a:rect l="l" t="t" r="r" b="b"/>
              <a:pathLst>
                <a:path w="2589529" h="10795">
                  <a:moveTo>
                    <a:pt x="2589276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2589276" y="0"/>
                  </a:lnTo>
                  <a:lnTo>
                    <a:pt x="2589276" y="10668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369" name="그룹 368">
            <a:extLst>
              <a:ext uri="{FF2B5EF4-FFF2-40B4-BE49-F238E27FC236}">
                <a16:creationId xmlns:a16="http://schemas.microsoft.com/office/drawing/2014/main" id="{266B62C9-15C6-99AC-D0DE-9A4ED667F73F}"/>
              </a:ext>
            </a:extLst>
          </p:cNvPr>
          <p:cNvGrpSpPr/>
          <p:nvPr/>
        </p:nvGrpSpPr>
        <p:grpSpPr>
          <a:xfrm>
            <a:off x="5861665" y="3092892"/>
            <a:ext cx="3325328" cy="601833"/>
            <a:chOff x="5837377" y="3128893"/>
            <a:chExt cx="3378692" cy="601833"/>
          </a:xfrm>
        </p:grpSpPr>
        <p:grpSp>
          <p:nvGrpSpPr>
            <p:cNvPr id="370" name="그룹 369"/>
            <p:cNvGrpSpPr/>
            <p:nvPr/>
          </p:nvGrpSpPr>
          <p:grpSpPr>
            <a:xfrm>
              <a:off x="5837377" y="3128893"/>
              <a:ext cx="3378692" cy="601833"/>
              <a:chOff x="6273034" y="1326685"/>
              <a:chExt cx="3378692" cy="601833"/>
            </a:xfrm>
          </p:grpSpPr>
          <p:sp>
            <p:nvSpPr>
              <p:cNvPr id="372" name="object 165"/>
              <p:cNvSpPr/>
              <p:nvPr/>
            </p:nvSpPr>
            <p:spPr>
              <a:xfrm>
                <a:off x="6276908" y="1329591"/>
                <a:ext cx="3286029" cy="594891"/>
              </a:xfrm>
              <a:custGeom>
                <a:avLst/>
                <a:gdLst/>
                <a:ahLst/>
                <a:cxnLst/>
                <a:rect l="l" t="t" r="r" b="b"/>
                <a:pathLst>
                  <a:path w="2585084" h="467995">
                    <a:moveTo>
                      <a:pt x="2584704" y="467867"/>
                    </a:moveTo>
                    <a:lnTo>
                      <a:pt x="0" y="467867"/>
                    </a:lnTo>
                    <a:lnTo>
                      <a:pt x="0" y="0"/>
                    </a:lnTo>
                    <a:lnTo>
                      <a:pt x="2584704" y="0"/>
                    </a:lnTo>
                    <a:lnTo>
                      <a:pt x="2584704" y="467867"/>
                    </a:lnTo>
                    <a:close/>
                  </a:path>
                </a:pathLst>
              </a:custGeom>
              <a:solidFill>
                <a:srgbClr val="F9F9F9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73" name="object 166"/>
              <p:cNvSpPr/>
              <p:nvPr/>
            </p:nvSpPr>
            <p:spPr>
              <a:xfrm>
                <a:off x="6275939" y="1328622"/>
                <a:ext cx="3286029" cy="595699"/>
              </a:xfrm>
              <a:custGeom>
                <a:avLst/>
                <a:gdLst/>
                <a:ahLst/>
                <a:cxnLst/>
                <a:rect l="l" t="t" r="r" b="b"/>
                <a:pathLst>
                  <a:path w="2585084" h="468629">
                    <a:moveTo>
                      <a:pt x="0" y="0"/>
                    </a:moveTo>
                    <a:lnTo>
                      <a:pt x="2584989" y="0"/>
                    </a:lnTo>
                    <a:lnTo>
                      <a:pt x="2584989" y="468344"/>
                    </a:lnTo>
                    <a:lnTo>
                      <a:pt x="0" y="468344"/>
                    </a:lnTo>
                    <a:lnTo>
                      <a:pt x="0" y="0"/>
                    </a:lnTo>
                    <a:close/>
                  </a:path>
                </a:pathLst>
              </a:custGeom>
              <a:ln w="6105">
                <a:solidFill>
                  <a:srgbClr val="DFDFDF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74" name="object 167"/>
              <p:cNvSpPr/>
              <p:nvPr/>
            </p:nvSpPr>
            <p:spPr>
              <a:xfrm>
                <a:off x="6278845" y="1331528"/>
                <a:ext cx="3280378" cy="193723"/>
              </a:xfrm>
              <a:custGeom>
                <a:avLst/>
                <a:gdLst/>
                <a:ahLst/>
                <a:cxnLst/>
                <a:rect l="l" t="t" r="r" b="b"/>
                <a:pathLst>
                  <a:path w="2580640" h="152400">
                    <a:moveTo>
                      <a:pt x="2580132" y="152400"/>
                    </a:moveTo>
                    <a:lnTo>
                      <a:pt x="0" y="152400"/>
                    </a:lnTo>
                    <a:lnTo>
                      <a:pt x="0" y="0"/>
                    </a:lnTo>
                    <a:lnTo>
                      <a:pt x="2580132" y="0"/>
                    </a:lnTo>
                    <a:lnTo>
                      <a:pt x="2580132" y="152400"/>
                    </a:lnTo>
                    <a:close/>
                  </a:path>
                </a:pathLst>
              </a:custGeom>
              <a:solidFill>
                <a:srgbClr val="FFFFF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75" name="object 168"/>
              <p:cNvSpPr/>
              <p:nvPr/>
            </p:nvSpPr>
            <p:spPr>
              <a:xfrm>
                <a:off x="6274971" y="1523314"/>
                <a:ext cx="3283607" cy="6457"/>
              </a:xfrm>
              <a:custGeom>
                <a:avLst/>
                <a:gdLst/>
                <a:ahLst/>
                <a:cxnLst/>
                <a:rect l="l" t="t" r="r" b="b"/>
                <a:pathLst>
                  <a:path w="2583179" h="5079">
                    <a:moveTo>
                      <a:pt x="0" y="4572"/>
                    </a:moveTo>
                    <a:lnTo>
                      <a:pt x="2583180" y="4572"/>
                    </a:lnTo>
                    <a:lnTo>
                      <a:pt x="2583180" y="0"/>
                    </a:lnTo>
                    <a:lnTo>
                      <a:pt x="0" y="0"/>
                    </a:lnTo>
                    <a:lnTo>
                      <a:pt x="0" y="4572"/>
                    </a:lnTo>
                    <a:close/>
                  </a:path>
                </a:pathLst>
              </a:custGeom>
              <a:solidFill>
                <a:srgbClr val="DFDFD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76" name="object 169"/>
              <p:cNvSpPr/>
              <p:nvPr/>
            </p:nvSpPr>
            <p:spPr>
              <a:xfrm>
                <a:off x="6326421" y="1398492"/>
                <a:ext cx="2892932" cy="64574"/>
              </a:xfrm>
              <a:custGeom>
                <a:avLst/>
                <a:gdLst/>
                <a:ahLst/>
                <a:cxnLst/>
                <a:rect l="l" t="t" r="r" b="b"/>
                <a:pathLst>
                  <a:path w="2275840" h="50800">
                    <a:moveTo>
                      <a:pt x="27432" y="42672"/>
                    </a:moveTo>
                    <a:lnTo>
                      <a:pt x="7620" y="42672"/>
                    </a:lnTo>
                    <a:lnTo>
                      <a:pt x="14744" y="35191"/>
                    </a:lnTo>
                    <a:lnTo>
                      <a:pt x="20002" y="28575"/>
                    </a:lnTo>
                    <a:lnTo>
                      <a:pt x="23266" y="22529"/>
                    </a:lnTo>
                    <a:lnTo>
                      <a:pt x="24384" y="16764"/>
                    </a:lnTo>
                    <a:lnTo>
                      <a:pt x="24384" y="10668"/>
                    </a:lnTo>
                    <a:lnTo>
                      <a:pt x="19812" y="6096"/>
                    </a:lnTo>
                    <a:lnTo>
                      <a:pt x="7620" y="6096"/>
                    </a:lnTo>
                    <a:lnTo>
                      <a:pt x="3048" y="7620"/>
                    </a:lnTo>
                    <a:lnTo>
                      <a:pt x="0" y="12192"/>
                    </a:lnTo>
                    <a:lnTo>
                      <a:pt x="3048" y="15240"/>
                    </a:lnTo>
                    <a:lnTo>
                      <a:pt x="9144" y="9144"/>
                    </a:lnTo>
                    <a:lnTo>
                      <a:pt x="16764" y="9144"/>
                    </a:lnTo>
                    <a:lnTo>
                      <a:pt x="19812" y="13716"/>
                    </a:lnTo>
                    <a:lnTo>
                      <a:pt x="19812" y="18288"/>
                    </a:lnTo>
                    <a:lnTo>
                      <a:pt x="18427" y="23190"/>
                    </a:lnTo>
                    <a:lnTo>
                      <a:pt x="14478" y="28956"/>
                    </a:lnTo>
                    <a:lnTo>
                      <a:pt x="8242" y="35864"/>
                    </a:lnTo>
                    <a:lnTo>
                      <a:pt x="0" y="44196"/>
                    </a:lnTo>
                    <a:lnTo>
                      <a:pt x="0" y="47244"/>
                    </a:lnTo>
                    <a:lnTo>
                      <a:pt x="27432" y="47244"/>
                    </a:lnTo>
                    <a:lnTo>
                      <a:pt x="27432" y="42672"/>
                    </a:lnTo>
                    <a:close/>
                  </a:path>
                  <a:path w="2275840" h="50800">
                    <a:moveTo>
                      <a:pt x="59436" y="32004"/>
                    </a:moveTo>
                    <a:lnTo>
                      <a:pt x="53340" y="32004"/>
                    </a:lnTo>
                    <a:lnTo>
                      <a:pt x="53340" y="12192"/>
                    </a:lnTo>
                    <a:lnTo>
                      <a:pt x="53340" y="6096"/>
                    </a:lnTo>
                    <a:lnTo>
                      <a:pt x="48768" y="6096"/>
                    </a:lnTo>
                    <a:lnTo>
                      <a:pt x="48768" y="12192"/>
                    </a:lnTo>
                    <a:lnTo>
                      <a:pt x="48768" y="32004"/>
                    </a:lnTo>
                    <a:lnTo>
                      <a:pt x="36576" y="32004"/>
                    </a:lnTo>
                    <a:lnTo>
                      <a:pt x="45720" y="18288"/>
                    </a:lnTo>
                    <a:lnTo>
                      <a:pt x="47244" y="15240"/>
                    </a:lnTo>
                    <a:lnTo>
                      <a:pt x="47244" y="13716"/>
                    </a:lnTo>
                    <a:lnTo>
                      <a:pt x="48768" y="12192"/>
                    </a:lnTo>
                    <a:lnTo>
                      <a:pt x="48768" y="6096"/>
                    </a:lnTo>
                    <a:lnTo>
                      <a:pt x="47244" y="6096"/>
                    </a:lnTo>
                    <a:lnTo>
                      <a:pt x="30480" y="32004"/>
                    </a:lnTo>
                    <a:lnTo>
                      <a:pt x="30480" y="35052"/>
                    </a:lnTo>
                    <a:lnTo>
                      <a:pt x="48768" y="35052"/>
                    </a:lnTo>
                    <a:lnTo>
                      <a:pt x="48768" y="47244"/>
                    </a:lnTo>
                    <a:lnTo>
                      <a:pt x="53340" y="47244"/>
                    </a:lnTo>
                    <a:lnTo>
                      <a:pt x="53340" y="35052"/>
                    </a:lnTo>
                    <a:lnTo>
                      <a:pt x="59436" y="35052"/>
                    </a:lnTo>
                    <a:lnTo>
                      <a:pt x="59436" y="32004"/>
                    </a:lnTo>
                    <a:close/>
                  </a:path>
                  <a:path w="2275840" h="50800">
                    <a:moveTo>
                      <a:pt x="90017" y="24384"/>
                    </a:moveTo>
                    <a:lnTo>
                      <a:pt x="83921" y="21336"/>
                    </a:lnTo>
                    <a:lnTo>
                      <a:pt x="73253" y="21336"/>
                    </a:lnTo>
                    <a:lnTo>
                      <a:pt x="70205" y="22860"/>
                    </a:lnTo>
                    <a:lnTo>
                      <a:pt x="71729" y="10668"/>
                    </a:lnTo>
                    <a:lnTo>
                      <a:pt x="86969" y="10668"/>
                    </a:lnTo>
                    <a:lnTo>
                      <a:pt x="86969" y="6096"/>
                    </a:lnTo>
                    <a:lnTo>
                      <a:pt x="67157" y="6096"/>
                    </a:lnTo>
                    <a:lnTo>
                      <a:pt x="65633" y="25908"/>
                    </a:lnTo>
                    <a:lnTo>
                      <a:pt x="68681" y="27432"/>
                    </a:lnTo>
                    <a:lnTo>
                      <a:pt x="71729" y="25908"/>
                    </a:lnTo>
                    <a:lnTo>
                      <a:pt x="73253" y="24384"/>
                    </a:lnTo>
                    <a:lnTo>
                      <a:pt x="80873" y="24384"/>
                    </a:lnTo>
                    <a:lnTo>
                      <a:pt x="83921" y="28956"/>
                    </a:lnTo>
                    <a:lnTo>
                      <a:pt x="83921" y="39624"/>
                    </a:lnTo>
                    <a:lnTo>
                      <a:pt x="80873" y="42672"/>
                    </a:lnTo>
                    <a:lnTo>
                      <a:pt x="70205" y="42672"/>
                    </a:lnTo>
                    <a:lnTo>
                      <a:pt x="67157" y="41148"/>
                    </a:lnTo>
                    <a:lnTo>
                      <a:pt x="65633" y="38100"/>
                    </a:lnTo>
                    <a:lnTo>
                      <a:pt x="62585" y="42672"/>
                    </a:lnTo>
                    <a:lnTo>
                      <a:pt x="65633" y="44196"/>
                    </a:lnTo>
                    <a:lnTo>
                      <a:pt x="68681" y="47244"/>
                    </a:lnTo>
                    <a:lnTo>
                      <a:pt x="76301" y="47244"/>
                    </a:lnTo>
                    <a:lnTo>
                      <a:pt x="82397" y="47244"/>
                    </a:lnTo>
                    <a:lnTo>
                      <a:pt x="90017" y="42672"/>
                    </a:lnTo>
                    <a:lnTo>
                      <a:pt x="90017" y="24384"/>
                    </a:lnTo>
                    <a:close/>
                  </a:path>
                  <a:path w="2275840" h="50800">
                    <a:moveTo>
                      <a:pt x="305092" y="42672"/>
                    </a:moveTo>
                    <a:lnTo>
                      <a:pt x="285280" y="42672"/>
                    </a:lnTo>
                    <a:lnTo>
                      <a:pt x="292392" y="35191"/>
                    </a:lnTo>
                    <a:lnTo>
                      <a:pt x="297662" y="28575"/>
                    </a:lnTo>
                    <a:lnTo>
                      <a:pt x="300913" y="22529"/>
                    </a:lnTo>
                    <a:lnTo>
                      <a:pt x="302044" y="16764"/>
                    </a:lnTo>
                    <a:lnTo>
                      <a:pt x="302044" y="10668"/>
                    </a:lnTo>
                    <a:lnTo>
                      <a:pt x="297472" y="6096"/>
                    </a:lnTo>
                    <a:lnTo>
                      <a:pt x="285280" y="6096"/>
                    </a:lnTo>
                    <a:lnTo>
                      <a:pt x="280708" y="7620"/>
                    </a:lnTo>
                    <a:lnTo>
                      <a:pt x="277660" y="12192"/>
                    </a:lnTo>
                    <a:lnTo>
                      <a:pt x="280708" y="15240"/>
                    </a:lnTo>
                    <a:lnTo>
                      <a:pt x="286804" y="9144"/>
                    </a:lnTo>
                    <a:lnTo>
                      <a:pt x="294424" y="9144"/>
                    </a:lnTo>
                    <a:lnTo>
                      <a:pt x="297472" y="13716"/>
                    </a:lnTo>
                    <a:lnTo>
                      <a:pt x="297472" y="18288"/>
                    </a:lnTo>
                    <a:lnTo>
                      <a:pt x="296087" y="23190"/>
                    </a:lnTo>
                    <a:lnTo>
                      <a:pt x="292138" y="28956"/>
                    </a:lnTo>
                    <a:lnTo>
                      <a:pt x="285889" y="35864"/>
                    </a:lnTo>
                    <a:lnTo>
                      <a:pt x="277660" y="44196"/>
                    </a:lnTo>
                    <a:lnTo>
                      <a:pt x="277660" y="47244"/>
                    </a:lnTo>
                    <a:lnTo>
                      <a:pt x="305092" y="47244"/>
                    </a:lnTo>
                    <a:lnTo>
                      <a:pt x="305092" y="42672"/>
                    </a:lnTo>
                    <a:close/>
                  </a:path>
                  <a:path w="2275840" h="50800">
                    <a:moveTo>
                      <a:pt x="335661" y="12192"/>
                    </a:moveTo>
                    <a:lnTo>
                      <a:pt x="333375" y="9144"/>
                    </a:lnTo>
                    <a:lnTo>
                      <a:pt x="331089" y="6096"/>
                    </a:lnTo>
                    <a:lnTo>
                      <a:pt x="331089" y="15240"/>
                    </a:lnTo>
                    <a:lnTo>
                      <a:pt x="331089" y="38100"/>
                    </a:lnTo>
                    <a:lnTo>
                      <a:pt x="328041" y="42672"/>
                    </a:lnTo>
                    <a:lnTo>
                      <a:pt x="317271" y="42672"/>
                    </a:lnTo>
                    <a:lnTo>
                      <a:pt x="314223" y="38100"/>
                    </a:lnTo>
                    <a:lnTo>
                      <a:pt x="314223" y="15240"/>
                    </a:lnTo>
                    <a:lnTo>
                      <a:pt x="317271" y="9144"/>
                    </a:lnTo>
                    <a:lnTo>
                      <a:pt x="328041" y="9144"/>
                    </a:lnTo>
                    <a:lnTo>
                      <a:pt x="331089" y="15240"/>
                    </a:lnTo>
                    <a:lnTo>
                      <a:pt x="331089" y="6096"/>
                    </a:lnTo>
                    <a:lnTo>
                      <a:pt x="314223" y="6096"/>
                    </a:lnTo>
                    <a:lnTo>
                      <a:pt x="309651" y="12192"/>
                    </a:lnTo>
                    <a:lnTo>
                      <a:pt x="309651" y="25908"/>
                    </a:lnTo>
                    <a:lnTo>
                      <a:pt x="310515" y="35026"/>
                    </a:lnTo>
                    <a:lnTo>
                      <a:pt x="313093" y="41719"/>
                    </a:lnTo>
                    <a:lnTo>
                      <a:pt x="317411" y="45834"/>
                    </a:lnTo>
                    <a:lnTo>
                      <a:pt x="323469" y="47244"/>
                    </a:lnTo>
                    <a:lnTo>
                      <a:pt x="331089" y="47244"/>
                    </a:lnTo>
                    <a:lnTo>
                      <a:pt x="333832" y="42672"/>
                    </a:lnTo>
                    <a:lnTo>
                      <a:pt x="335661" y="39624"/>
                    </a:lnTo>
                    <a:lnTo>
                      <a:pt x="335661" y="12192"/>
                    </a:lnTo>
                    <a:close/>
                  </a:path>
                  <a:path w="2275840" h="50800">
                    <a:moveTo>
                      <a:pt x="366242" y="42672"/>
                    </a:moveTo>
                    <a:lnTo>
                      <a:pt x="358622" y="42672"/>
                    </a:lnTo>
                    <a:lnTo>
                      <a:pt x="358622" y="6007"/>
                    </a:lnTo>
                    <a:lnTo>
                      <a:pt x="354050" y="6007"/>
                    </a:lnTo>
                    <a:lnTo>
                      <a:pt x="352526" y="7531"/>
                    </a:lnTo>
                    <a:lnTo>
                      <a:pt x="349478" y="9055"/>
                    </a:lnTo>
                    <a:lnTo>
                      <a:pt x="344805" y="9055"/>
                    </a:lnTo>
                    <a:lnTo>
                      <a:pt x="344805" y="12103"/>
                    </a:lnTo>
                    <a:lnTo>
                      <a:pt x="352526" y="12103"/>
                    </a:lnTo>
                    <a:lnTo>
                      <a:pt x="352526" y="42672"/>
                    </a:lnTo>
                    <a:lnTo>
                      <a:pt x="343281" y="42672"/>
                    </a:lnTo>
                    <a:lnTo>
                      <a:pt x="343281" y="47244"/>
                    </a:lnTo>
                    <a:lnTo>
                      <a:pt x="366242" y="47244"/>
                    </a:lnTo>
                    <a:lnTo>
                      <a:pt x="366242" y="42672"/>
                    </a:lnTo>
                    <a:close/>
                  </a:path>
                  <a:path w="2275840" h="50800">
                    <a:moveTo>
                      <a:pt x="398246" y="31902"/>
                    </a:moveTo>
                    <a:lnTo>
                      <a:pt x="393674" y="27330"/>
                    </a:lnTo>
                    <a:lnTo>
                      <a:pt x="393674" y="31902"/>
                    </a:lnTo>
                    <a:lnTo>
                      <a:pt x="393674" y="41148"/>
                    </a:lnTo>
                    <a:lnTo>
                      <a:pt x="390626" y="44196"/>
                    </a:lnTo>
                    <a:lnTo>
                      <a:pt x="381469" y="44196"/>
                    </a:lnTo>
                    <a:lnTo>
                      <a:pt x="376897" y="41148"/>
                    </a:lnTo>
                    <a:lnTo>
                      <a:pt x="376897" y="31902"/>
                    </a:lnTo>
                    <a:lnTo>
                      <a:pt x="379945" y="28854"/>
                    </a:lnTo>
                    <a:lnTo>
                      <a:pt x="382993" y="27330"/>
                    </a:lnTo>
                    <a:lnTo>
                      <a:pt x="389102" y="28854"/>
                    </a:lnTo>
                    <a:lnTo>
                      <a:pt x="393674" y="31902"/>
                    </a:lnTo>
                    <a:lnTo>
                      <a:pt x="393674" y="27330"/>
                    </a:lnTo>
                    <a:lnTo>
                      <a:pt x="392150" y="25806"/>
                    </a:lnTo>
                    <a:lnTo>
                      <a:pt x="393674" y="24282"/>
                    </a:lnTo>
                    <a:lnTo>
                      <a:pt x="396722" y="21234"/>
                    </a:lnTo>
                    <a:lnTo>
                      <a:pt x="396722" y="10566"/>
                    </a:lnTo>
                    <a:lnTo>
                      <a:pt x="395706" y="9042"/>
                    </a:lnTo>
                    <a:lnTo>
                      <a:pt x="393674" y="5994"/>
                    </a:lnTo>
                    <a:lnTo>
                      <a:pt x="393674" y="12090"/>
                    </a:lnTo>
                    <a:lnTo>
                      <a:pt x="393674" y="19710"/>
                    </a:lnTo>
                    <a:lnTo>
                      <a:pt x="392150" y="22758"/>
                    </a:lnTo>
                    <a:lnTo>
                      <a:pt x="389102" y="24282"/>
                    </a:lnTo>
                    <a:lnTo>
                      <a:pt x="379945" y="21234"/>
                    </a:lnTo>
                    <a:lnTo>
                      <a:pt x="379945" y="12090"/>
                    </a:lnTo>
                    <a:lnTo>
                      <a:pt x="381469" y="9042"/>
                    </a:lnTo>
                    <a:lnTo>
                      <a:pt x="390626" y="9042"/>
                    </a:lnTo>
                    <a:lnTo>
                      <a:pt x="393674" y="12090"/>
                    </a:lnTo>
                    <a:lnTo>
                      <a:pt x="393674" y="5994"/>
                    </a:lnTo>
                    <a:lnTo>
                      <a:pt x="379945" y="5994"/>
                    </a:lnTo>
                    <a:lnTo>
                      <a:pt x="373849" y="10566"/>
                    </a:lnTo>
                    <a:lnTo>
                      <a:pt x="373849" y="19710"/>
                    </a:lnTo>
                    <a:lnTo>
                      <a:pt x="379945" y="25806"/>
                    </a:lnTo>
                    <a:lnTo>
                      <a:pt x="376897" y="27330"/>
                    </a:lnTo>
                    <a:lnTo>
                      <a:pt x="372325" y="31902"/>
                    </a:lnTo>
                    <a:lnTo>
                      <a:pt x="372325" y="42672"/>
                    </a:lnTo>
                    <a:lnTo>
                      <a:pt x="378421" y="47244"/>
                    </a:lnTo>
                    <a:lnTo>
                      <a:pt x="393674" y="47244"/>
                    </a:lnTo>
                    <a:lnTo>
                      <a:pt x="396722" y="44196"/>
                    </a:lnTo>
                    <a:lnTo>
                      <a:pt x="398246" y="42672"/>
                    </a:lnTo>
                    <a:lnTo>
                      <a:pt x="398246" y="31902"/>
                    </a:lnTo>
                    <a:close/>
                  </a:path>
                  <a:path w="2275840" h="50800">
                    <a:moveTo>
                      <a:pt x="418058" y="28956"/>
                    </a:moveTo>
                    <a:lnTo>
                      <a:pt x="404342" y="28956"/>
                    </a:lnTo>
                    <a:lnTo>
                      <a:pt x="404342" y="33528"/>
                    </a:lnTo>
                    <a:lnTo>
                      <a:pt x="418058" y="33528"/>
                    </a:lnTo>
                    <a:lnTo>
                      <a:pt x="418058" y="28956"/>
                    </a:lnTo>
                    <a:close/>
                  </a:path>
                  <a:path w="2275840" h="50800">
                    <a:moveTo>
                      <a:pt x="450253" y="12192"/>
                    </a:moveTo>
                    <a:lnTo>
                      <a:pt x="447967" y="9144"/>
                    </a:lnTo>
                    <a:lnTo>
                      <a:pt x="445681" y="6096"/>
                    </a:lnTo>
                    <a:lnTo>
                      <a:pt x="444157" y="6096"/>
                    </a:lnTo>
                    <a:lnTo>
                      <a:pt x="444157" y="15240"/>
                    </a:lnTo>
                    <a:lnTo>
                      <a:pt x="444157" y="38100"/>
                    </a:lnTo>
                    <a:lnTo>
                      <a:pt x="441109" y="42672"/>
                    </a:lnTo>
                    <a:lnTo>
                      <a:pt x="431863" y="42672"/>
                    </a:lnTo>
                    <a:lnTo>
                      <a:pt x="428815" y="38100"/>
                    </a:lnTo>
                    <a:lnTo>
                      <a:pt x="428815" y="15240"/>
                    </a:lnTo>
                    <a:lnTo>
                      <a:pt x="431863" y="9144"/>
                    </a:lnTo>
                    <a:lnTo>
                      <a:pt x="441109" y="9144"/>
                    </a:lnTo>
                    <a:lnTo>
                      <a:pt x="444157" y="15240"/>
                    </a:lnTo>
                    <a:lnTo>
                      <a:pt x="444157" y="6096"/>
                    </a:lnTo>
                    <a:lnTo>
                      <a:pt x="428815" y="6096"/>
                    </a:lnTo>
                    <a:lnTo>
                      <a:pt x="424243" y="12192"/>
                    </a:lnTo>
                    <a:lnTo>
                      <a:pt x="424243" y="39624"/>
                    </a:lnTo>
                    <a:lnTo>
                      <a:pt x="428815" y="47244"/>
                    </a:lnTo>
                    <a:lnTo>
                      <a:pt x="436435" y="47244"/>
                    </a:lnTo>
                    <a:lnTo>
                      <a:pt x="442493" y="45834"/>
                    </a:lnTo>
                    <a:lnTo>
                      <a:pt x="445808" y="42672"/>
                    </a:lnTo>
                    <a:lnTo>
                      <a:pt x="446811" y="41719"/>
                    </a:lnTo>
                    <a:lnTo>
                      <a:pt x="449389" y="35026"/>
                    </a:lnTo>
                    <a:lnTo>
                      <a:pt x="450253" y="25908"/>
                    </a:lnTo>
                    <a:lnTo>
                      <a:pt x="450253" y="12192"/>
                    </a:lnTo>
                    <a:close/>
                  </a:path>
                  <a:path w="2275840" h="50800">
                    <a:moveTo>
                      <a:pt x="480631" y="42672"/>
                    </a:moveTo>
                    <a:lnTo>
                      <a:pt x="471487" y="42672"/>
                    </a:lnTo>
                    <a:lnTo>
                      <a:pt x="471487" y="6096"/>
                    </a:lnTo>
                    <a:lnTo>
                      <a:pt x="468439" y="6096"/>
                    </a:lnTo>
                    <a:lnTo>
                      <a:pt x="465391" y="7620"/>
                    </a:lnTo>
                    <a:lnTo>
                      <a:pt x="463867" y="9144"/>
                    </a:lnTo>
                    <a:lnTo>
                      <a:pt x="459295" y="9144"/>
                    </a:lnTo>
                    <a:lnTo>
                      <a:pt x="459295" y="12192"/>
                    </a:lnTo>
                    <a:lnTo>
                      <a:pt x="466915" y="12192"/>
                    </a:lnTo>
                    <a:lnTo>
                      <a:pt x="466915" y="42672"/>
                    </a:lnTo>
                    <a:lnTo>
                      <a:pt x="457771" y="42672"/>
                    </a:lnTo>
                    <a:lnTo>
                      <a:pt x="457771" y="47244"/>
                    </a:lnTo>
                    <a:lnTo>
                      <a:pt x="480631" y="47244"/>
                    </a:lnTo>
                    <a:lnTo>
                      <a:pt x="480631" y="42672"/>
                    </a:lnTo>
                    <a:close/>
                  </a:path>
                  <a:path w="2275840" h="50800">
                    <a:moveTo>
                      <a:pt x="500443" y="28956"/>
                    </a:moveTo>
                    <a:lnTo>
                      <a:pt x="486727" y="28956"/>
                    </a:lnTo>
                    <a:lnTo>
                      <a:pt x="486727" y="33528"/>
                    </a:lnTo>
                    <a:lnTo>
                      <a:pt x="500443" y="33528"/>
                    </a:lnTo>
                    <a:lnTo>
                      <a:pt x="500443" y="28956"/>
                    </a:lnTo>
                    <a:close/>
                  </a:path>
                  <a:path w="2275840" h="50800">
                    <a:moveTo>
                      <a:pt x="532638" y="12192"/>
                    </a:moveTo>
                    <a:lnTo>
                      <a:pt x="530352" y="9144"/>
                    </a:lnTo>
                    <a:lnTo>
                      <a:pt x="528066" y="6096"/>
                    </a:lnTo>
                    <a:lnTo>
                      <a:pt x="526542" y="6096"/>
                    </a:lnTo>
                    <a:lnTo>
                      <a:pt x="526542" y="15240"/>
                    </a:lnTo>
                    <a:lnTo>
                      <a:pt x="526542" y="38100"/>
                    </a:lnTo>
                    <a:lnTo>
                      <a:pt x="523494" y="42672"/>
                    </a:lnTo>
                    <a:lnTo>
                      <a:pt x="514248" y="42672"/>
                    </a:lnTo>
                    <a:lnTo>
                      <a:pt x="511200" y="38100"/>
                    </a:lnTo>
                    <a:lnTo>
                      <a:pt x="511200" y="15240"/>
                    </a:lnTo>
                    <a:lnTo>
                      <a:pt x="514248" y="9144"/>
                    </a:lnTo>
                    <a:lnTo>
                      <a:pt x="523494" y="9144"/>
                    </a:lnTo>
                    <a:lnTo>
                      <a:pt x="526542" y="15240"/>
                    </a:lnTo>
                    <a:lnTo>
                      <a:pt x="526542" y="6096"/>
                    </a:lnTo>
                    <a:lnTo>
                      <a:pt x="511200" y="6096"/>
                    </a:lnTo>
                    <a:lnTo>
                      <a:pt x="506628" y="12192"/>
                    </a:lnTo>
                    <a:lnTo>
                      <a:pt x="506628" y="39624"/>
                    </a:lnTo>
                    <a:lnTo>
                      <a:pt x="511200" y="47244"/>
                    </a:lnTo>
                    <a:lnTo>
                      <a:pt x="518820" y="47244"/>
                    </a:lnTo>
                    <a:lnTo>
                      <a:pt x="524878" y="45834"/>
                    </a:lnTo>
                    <a:lnTo>
                      <a:pt x="528205" y="42672"/>
                    </a:lnTo>
                    <a:lnTo>
                      <a:pt x="529196" y="41719"/>
                    </a:lnTo>
                    <a:lnTo>
                      <a:pt x="531774" y="35026"/>
                    </a:lnTo>
                    <a:lnTo>
                      <a:pt x="532638" y="25908"/>
                    </a:lnTo>
                    <a:lnTo>
                      <a:pt x="532638" y="12192"/>
                    </a:lnTo>
                    <a:close/>
                  </a:path>
                  <a:path w="2275840" h="50800">
                    <a:moveTo>
                      <a:pt x="564553" y="32004"/>
                    </a:moveTo>
                    <a:lnTo>
                      <a:pt x="559981" y="32004"/>
                    </a:lnTo>
                    <a:lnTo>
                      <a:pt x="559981" y="12192"/>
                    </a:lnTo>
                    <a:lnTo>
                      <a:pt x="559981" y="6096"/>
                    </a:lnTo>
                    <a:lnTo>
                      <a:pt x="555409" y="6096"/>
                    </a:lnTo>
                    <a:lnTo>
                      <a:pt x="555409" y="12192"/>
                    </a:lnTo>
                    <a:lnTo>
                      <a:pt x="555409" y="13716"/>
                    </a:lnTo>
                    <a:lnTo>
                      <a:pt x="553885" y="18288"/>
                    </a:lnTo>
                    <a:lnTo>
                      <a:pt x="553885" y="32004"/>
                    </a:lnTo>
                    <a:lnTo>
                      <a:pt x="541693" y="32004"/>
                    </a:lnTo>
                    <a:lnTo>
                      <a:pt x="550837" y="18288"/>
                    </a:lnTo>
                    <a:lnTo>
                      <a:pt x="552361" y="15240"/>
                    </a:lnTo>
                    <a:lnTo>
                      <a:pt x="553885" y="13716"/>
                    </a:lnTo>
                    <a:lnTo>
                      <a:pt x="553885" y="12192"/>
                    </a:lnTo>
                    <a:lnTo>
                      <a:pt x="555409" y="12192"/>
                    </a:lnTo>
                    <a:lnTo>
                      <a:pt x="555409" y="6096"/>
                    </a:lnTo>
                    <a:lnTo>
                      <a:pt x="553885" y="6096"/>
                    </a:lnTo>
                    <a:lnTo>
                      <a:pt x="537108" y="32004"/>
                    </a:lnTo>
                    <a:lnTo>
                      <a:pt x="537108" y="35052"/>
                    </a:lnTo>
                    <a:lnTo>
                      <a:pt x="553885" y="35052"/>
                    </a:lnTo>
                    <a:lnTo>
                      <a:pt x="553885" y="47244"/>
                    </a:lnTo>
                    <a:lnTo>
                      <a:pt x="559981" y="47244"/>
                    </a:lnTo>
                    <a:lnTo>
                      <a:pt x="559981" y="35052"/>
                    </a:lnTo>
                    <a:lnTo>
                      <a:pt x="564553" y="35052"/>
                    </a:lnTo>
                    <a:lnTo>
                      <a:pt x="564553" y="32004"/>
                    </a:lnTo>
                    <a:close/>
                  </a:path>
                  <a:path w="2275840" h="50800">
                    <a:moveTo>
                      <a:pt x="1994433" y="24384"/>
                    </a:moveTo>
                    <a:lnTo>
                      <a:pt x="1988337" y="21336"/>
                    </a:lnTo>
                    <a:lnTo>
                      <a:pt x="1986051" y="18288"/>
                    </a:lnTo>
                    <a:lnTo>
                      <a:pt x="1983765" y="15240"/>
                    </a:lnTo>
                    <a:lnTo>
                      <a:pt x="1983765" y="3048"/>
                    </a:lnTo>
                    <a:lnTo>
                      <a:pt x="1979193" y="3048"/>
                    </a:lnTo>
                    <a:lnTo>
                      <a:pt x="1979193" y="15240"/>
                    </a:lnTo>
                    <a:lnTo>
                      <a:pt x="1976056" y="22860"/>
                    </a:lnTo>
                    <a:lnTo>
                      <a:pt x="1968436" y="25908"/>
                    </a:lnTo>
                    <a:lnTo>
                      <a:pt x="1971484" y="28956"/>
                    </a:lnTo>
                    <a:lnTo>
                      <a:pt x="1976056" y="27432"/>
                    </a:lnTo>
                    <a:lnTo>
                      <a:pt x="1980717" y="22860"/>
                    </a:lnTo>
                    <a:lnTo>
                      <a:pt x="1982241" y="18288"/>
                    </a:lnTo>
                    <a:lnTo>
                      <a:pt x="1983765" y="21336"/>
                    </a:lnTo>
                    <a:lnTo>
                      <a:pt x="1986813" y="25908"/>
                    </a:lnTo>
                    <a:lnTo>
                      <a:pt x="1991385" y="27432"/>
                    </a:lnTo>
                    <a:lnTo>
                      <a:pt x="1994433" y="24384"/>
                    </a:lnTo>
                    <a:close/>
                  </a:path>
                  <a:path w="2275840" h="50800">
                    <a:moveTo>
                      <a:pt x="2011210" y="0"/>
                    </a:moveTo>
                    <a:lnTo>
                      <a:pt x="2006638" y="0"/>
                    </a:lnTo>
                    <a:lnTo>
                      <a:pt x="2006638" y="13716"/>
                    </a:lnTo>
                    <a:lnTo>
                      <a:pt x="2000542" y="13716"/>
                    </a:lnTo>
                    <a:lnTo>
                      <a:pt x="2000542" y="1524"/>
                    </a:lnTo>
                    <a:lnTo>
                      <a:pt x="1995957" y="1524"/>
                    </a:lnTo>
                    <a:lnTo>
                      <a:pt x="1995957" y="30480"/>
                    </a:lnTo>
                    <a:lnTo>
                      <a:pt x="2000542" y="30480"/>
                    </a:lnTo>
                    <a:lnTo>
                      <a:pt x="2000542" y="18288"/>
                    </a:lnTo>
                    <a:lnTo>
                      <a:pt x="2006638" y="18288"/>
                    </a:lnTo>
                    <a:lnTo>
                      <a:pt x="2006638" y="32004"/>
                    </a:lnTo>
                    <a:lnTo>
                      <a:pt x="2011210" y="32004"/>
                    </a:lnTo>
                    <a:lnTo>
                      <a:pt x="2011210" y="18288"/>
                    </a:lnTo>
                    <a:lnTo>
                      <a:pt x="2011210" y="13716"/>
                    </a:lnTo>
                    <a:lnTo>
                      <a:pt x="2011210" y="0"/>
                    </a:lnTo>
                    <a:close/>
                  </a:path>
                  <a:path w="2275840" h="50800">
                    <a:moveTo>
                      <a:pt x="2012734" y="36576"/>
                    </a:moveTo>
                    <a:lnTo>
                      <a:pt x="2006638" y="32918"/>
                    </a:lnTo>
                    <a:lnTo>
                      <a:pt x="2006638" y="38100"/>
                    </a:lnTo>
                    <a:lnTo>
                      <a:pt x="2006638" y="45720"/>
                    </a:lnTo>
                    <a:lnTo>
                      <a:pt x="2002066" y="47244"/>
                    </a:lnTo>
                    <a:lnTo>
                      <a:pt x="1986813" y="47244"/>
                    </a:lnTo>
                    <a:lnTo>
                      <a:pt x="1982241" y="45720"/>
                    </a:lnTo>
                    <a:lnTo>
                      <a:pt x="1982241" y="38100"/>
                    </a:lnTo>
                    <a:lnTo>
                      <a:pt x="1986813" y="36576"/>
                    </a:lnTo>
                    <a:lnTo>
                      <a:pt x="2002066" y="36576"/>
                    </a:lnTo>
                    <a:lnTo>
                      <a:pt x="2006638" y="38100"/>
                    </a:lnTo>
                    <a:lnTo>
                      <a:pt x="2006638" y="32918"/>
                    </a:lnTo>
                    <a:lnTo>
                      <a:pt x="2005114" y="32004"/>
                    </a:lnTo>
                    <a:lnTo>
                      <a:pt x="1985289" y="32004"/>
                    </a:lnTo>
                    <a:lnTo>
                      <a:pt x="1977580" y="36576"/>
                    </a:lnTo>
                    <a:lnTo>
                      <a:pt x="1977580" y="47244"/>
                    </a:lnTo>
                    <a:lnTo>
                      <a:pt x="1985289" y="50292"/>
                    </a:lnTo>
                    <a:lnTo>
                      <a:pt x="2005114" y="50292"/>
                    </a:lnTo>
                    <a:lnTo>
                      <a:pt x="2012734" y="47244"/>
                    </a:lnTo>
                    <a:lnTo>
                      <a:pt x="2012734" y="36576"/>
                    </a:lnTo>
                    <a:close/>
                  </a:path>
                  <a:path w="2275840" h="50800">
                    <a:moveTo>
                      <a:pt x="2050821" y="25908"/>
                    </a:moveTo>
                    <a:lnTo>
                      <a:pt x="2043201" y="22860"/>
                    </a:lnTo>
                    <a:lnTo>
                      <a:pt x="2039772" y="18288"/>
                    </a:lnTo>
                    <a:lnTo>
                      <a:pt x="2038629" y="16764"/>
                    </a:lnTo>
                    <a:lnTo>
                      <a:pt x="2038629" y="3048"/>
                    </a:lnTo>
                    <a:lnTo>
                      <a:pt x="2034057" y="3048"/>
                    </a:lnTo>
                    <a:lnTo>
                      <a:pt x="2034057" y="16764"/>
                    </a:lnTo>
                    <a:lnTo>
                      <a:pt x="2027961" y="24384"/>
                    </a:lnTo>
                    <a:lnTo>
                      <a:pt x="2020341" y="27432"/>
                    </a:lnTo>
                    <a:lnTo>
                      <a:pt x="2023389" y="30480"/>
                    </a:lnTo>
                    <a:lnTo>
                      <a:pt x="2029485" y="28956"/>
                    </a:lnTo>
                    <a:lnTo>
                      <a:pt x="2034057" y="24384"/>
                    </a:lnTo>
                    <a:lnTo>
                      <a:pt x="2035581" y="18288"/>
                    </a:lnTo>
                    <a:lnTo>
                      <a:pt x="2038629" y="22860"/>
                    </a:lnTo>
                    <a:lnTo>
                      <a:pt x="2043201" y="27432"/>
                    </a:lnTo>
                    <a:lnTo>
                      <a:pt x="2047773" y="28956"/>
                    </a:lnTo>
                    <a:lnTo>
                      <a:pt x="2050821" y="25908"/>
                    </a:lnTo>
                    <a:close/>
                  </a:path>
                  <a:path w="2275840" h="50800">
                    <a:moveTo>
                      <a:pt x="2063026" y="45720"/>
                    </a:moveTo>
                    <a:lnTo>
                      <a:pt x="2034057" y="45720"/>
                    </a:lnTo>
                    <a:lnTo>
                      <a:pt x="2034057" y="33528"/>
                    </a:lnTo>
                    <a:lnTo>
                      <a:pt x="2029485" y="33528"/>
                    </a:lnTo>
                    <a:lnTo>
                      <a:pt x="2029485" y="50292"/>
                    </a:lnTo>
                    <a:lnTo>
                      <a:pt x="2063026" y="50292"/>
                    </a:lnTo>
                    <a:lnTo>
                      <a:pt x="2063026" y="45720"/>
                    </a:lnTo>
                    <a:close/>
                  </a:path>
                  <a:path w="2275840" h="50800">
                    <a:moveTo>
                      <a:pt x="2067598" y="15240"/>
                    </a:moveTo>
                    <a:lnTo>
                      <a:pt x="2059978" y="15240"/>
                    </a:lnTo>
                    <a:lnTo>
                      <a:pt x="2059978" y="0"/>
                    </a:lnTo>
                    <a:lnTo>
                      <a:pt x="2055406" y="0"/>
                    </a:lnTo>
                    <a:lnTo>
                      <a:pt x="2055406" y="38100"/>
                    </a:lnTo>
                    <a:lnTo>
                      <a:pt x="2059978" y="38100"/>
                    </a:lnTo>
                    <a:lnTo>
                      <a:pt x="2059978" y="19812"/>
                    </a:lnTo>
                    <a:lnTo>
                      <a:pt x="2067598" y="19812"/>
                    </a:lnTo>
                    <a:lnTo>
                      <a:pt x="2067598" y="15240"/>
                    </a:lnTo>
                    <a:close/>
                  </a:path>
                  <a:path w="2275840" h="50800">
                    <a:moveTo>
                      <a:pt x="2101215" y="4572"/>
                    </a:moveTo>
                    <a:lnTo>
                      <a:pt x="2075307" y="4572"/>
                    </a:lnTo>
                    <a:lnTo>
                      <a:pt x="2075307" y="7620"/>
                    </a:lnTo>
                    <a:lnTo>
                      <a:pt x="2096643" y="7620"/>
                    </a:lnTo>
                    <a:lnTo>
                      <a:pt x="2096643" y="15240"/>
                    </a:lnTo>
                    <a:lnTo>
                      <a:pt x="2095119" y="21336"/>
                    </a:lnTo>
                    <a:lnTo>
                      <a:pt x="2099691" y="21336"/>
                    </a:lnTo>
                    <a:lnTo>
                      <a:pt x="2101215" y="15240"/>
                    </a:lnTo>
                    <a:lnTo>
                      <a:pt x="2101215" y="4572"/>
                    </a:lnTo>
                    <a:close/>
                  </a:path>
                  <a:path w="2275840" h="50800">
                    <a:moveTo>
                      <a:pt x="2104263" y="24384"/>
                    </a:moveTo>
                    <a:lnTo>
                      <a:pt x="2099691" y="25908"/>
                    </a:lnTo>
                    <a:lnTo>
                      <a:pt x="2087499" y="25908"/>
                    </a:lnTo>
                    <a:lnTo>
                      <a:pt x="2087499" y="15240"/>
                    </a:lnTo>
                    <a:lnTo>
                      <a:pt x="2082927" y="15240"/>
                    </a:lnTo>
                    <a:lnTo>
                      <a:pt x="2082927" y="25908"/>
                    </a:lnTo>
                    <a:lnTo>
                      <a:pt x="2072259" y="25908"/>
                    </a:lnTo>
                    <a:lnTo>
                      <a:pt x="2073783" y="30480"/>
                    </a:lnTo>
                    <a:lnTo>
                      <a:pt x="2081110" y="30454"/>
                    </a:lnTo>
                    <a:lnTo>
                      <a:pt x="2089023" y="30289"/>
                    </a:lnTo>
                    <a:lnTo>
                      <a:pt x="2096922" y="29832"/>
                    </a:lnTo>
                    <a:lnTo>
                      <a:pt x="2104263" y="28956"/>
                    </a:lnTo>
                    <a:lnTo>
                      <a:pt x="2104263" y="24384"/>
                    </a:lnTo>
                    <a:close/>
                  </a:path>
                  <a:path w="2275840" h="50800">
                    <a:moveTo>
                      <a:pt x="2114931" y="45720"/>
                    </a:moveTo>
                    <a:lnTo>
                      <a:pt x="2085975" y="45720"/>
                    </a:lnTo>
                    <a:lnTo>
                      <a:pt x="2085975" y="35052"/>
                    </a:lnTo>
                    <a:lnTo>
                      <a:pt x="2079879" y="35052"/>
                    </a:lnTo>
                    <a:lnTo>
                      <a:pt x="2079879" y="50292"/>
                    </a:lnTo>
                    <a:lnTo>
                      <a:pt x="2114931" y="50292"/>
                    </a:lnTo>
                    <a:lnTo>
                      <a:pt x="2114931" y="45720"/>
                    </a:lnTo>
                    <a:close/>
                  </a:path>
                  <a:path w="2275840" h="50800">
                    <a:moveTo>
                      <a:pt x="2119503" y="16764"/>
                    </a:moveTo>
                    <a:lnTo>
                      <a:pt x="2113407" y="16764"/>
                    </a:lnTo>
                    <a:lnTo>
                      <a:pt x="2113407" y="0"/>
                    </a:lnTo>
                    <a:lnTo>
                      <a:pt x="2107311" y="0"/>
                    </a:lnTo>
                    <a:lnTo>
                      <a:pt x="2107311" y="38100"/>
                    </a:lnTo>
                    <a:lnTo>
                      <a:pt x="2113407" y="38100"/>
                    </a:lnTo>
                    <a:lnTo>
                      <a:pt x="2113407" y="19812"/>
                    </a:lnTo>
                    <a:lnTo>
                      <a:pt x="2119503" y="19812"/>
                    </a:lnTo>
                    <a:lnTo>
                      <a:pt x="2119503" y="16764"/>
                    </a:lnTo>
                    <a:close/>
                  </a:path>
                  <a:path w="2275840" h="50800">
                    <a:moveTo>
                      <a:pt x="2157704" y="33528"/>
                    </a:moveTo>
                    <a:lnTo>
                      <a:pt x="2148560" y="35052"/>
                    </a:lnTo>
                    <a:lnTo>
                      <a:pt x="2133320" y="35052"/>
                    </a:lnTo>
                    <a:lnTo>
                      <a:pt x="2133320" y="22860"/>
                    </a:lnTo>
                    <a:lnTo>
                      <a:pt x="2151608" y="22860"/>
                    </a:lnTo>
                    <a:lnTo>
                      <a:pt x="2151608" y="4572"/>
                    </a:lnTo>
                    <a:lnTo>
                      <a:pt x="2128736" y="4572"/>
                    </a:lnTo>
                    <a:lnTo>
                      <a:pt x="2128736" y="9144"/>
                    </a:lnTo>
                    <a:lnTo>
                      <a:pt x="2147036" y="9144"/>
                    </a:lnTo>
                    <a:lnTo>
                      <a:pt x="2147036" y="19812"/>
                    </a:lnTo>
                    <a:lnTo>
                      <a:pt x="2128736" y="19812"/>
                    </a:lnTo>
                    <a:lnTo>
                      <a:pt x="2128736" y="38100"/>
                    </a:lnTo>
                    <a:lnTo>
                      <a:pt x="2138413" y="38074"/>
                    </a:lnTo>
                    <a:lnTo>
                      <a:pt x="2144750" y="37909"/>
                    </a:lnTo>
                    <a:lnTo>
                      <a:pt x="2151075" y="37452"/>
                    </a:lnTo>
                    <a:lnTo>
                      <a:pt x="2157704" y="36576"/>
                    </a:lnTo>
                    <a:lnTo>
                      <a:pt x="2157704" y="35052"/>
                    </a:lnTo>
                    <a:lnTo>
                      <a:pt x="2157704" y="33528"/>
                    </a:lnTo>
                    <a:close/>
                  </a:path>
                  <a:path w="2275840" h="50800">
                    <a:moveTo>
                      <a:pt x="2166848" y="0"/>
                    </a:moveTo>
                    <a:lnTo>
                      <a:pt x="2162276" y="0"/>
                    </a:lnTo>
                    <a:lnTo>
                      <a:pt x="2162276" y="50292"/>
                    </a:lnTo>
                    <a:lnTo>
                      <a:pt x="2166848" y="50292"/>
                    </a:lnTo>
                    <a:lnTo>
                      <a:pt x="2166848" y="0"/>
                    </a:lnTo>
                    <a:close/>
                  </a:path>
                  <a:path w="2275840" h="50800">
                    <a:moveTo>
                      <a:pt x="2217229" y="6096"/>
                    </a:moveTo>
                    <a:lnTo>
                      <a:pt x="2182177" y="6096"/>
                    </a:lnTo>
                    <a:lnTo>
                      <a:pt x="2182177" y="9144"/>
                    </a:lnTo>
                    <a:lnTo>
                      <a:pt x="2212657" y="9144"/>
                    </a:lnTo>
                    <a:lnTo>
                      <a:pt x="2212657" y="24384"/>
                    </a:lnTo>
                    <a:lnTo>
                      <a:pt x="2211133" y="35052"/>
                    </a:lnTo>
                    <a:lnTo>
                      <a:pt x="2215705" y="35052"/>
                    </a:lnTo>
                    <a:lnTo>
                      <a:pt x="2217229" y="24384"/>
                    </a:lnTo>
                    <a:lnTo>
                      <a:pt x="2217229" y="6096"/>
                    </a:lnTo>
                    <a:close/>
                  </a:path>
                  <a:path w="2275840" h="50800">
                    <a:moveTo>
                      <a:pt x="2223427" y="39624"/>
                    </a:moveTo>
                    <a:lnTo>
                      <a:pt x="2177605" y="39624"/>
                    </a:lnTo>
                    <a:lnTo>
                      <a:pt x="2177605" y="44196"/>
                    </a:lnTo>
                    <a:lnTo>
                      <a:pt x="2223427" y="44196"/>
                    </a:lnTo>
                    <a:lnTo>
                      <a:pt x="2223427" y="39624"/>
                    </a:lnTo>
                    <a:close/>
                  </a:path>
                  <a:path w="2275840" h="50800">
                    <a:moveTo>
                      <a:pt x="2270569" y="32004"/>
                    </a:moveTo>
                    <a:lnTo>
                      <a:pt x="2265997" y="32004"/>
                    </a:lnTo>
                    <a:lnTo>
                      <a:pt x="2265997" y="38100"/>
                    </a:lnTo>
                    <a:lnTo>
                      <a:pt x="2265997" y="41148"/>
                    </a:lnTo>
                    <a:lnTo>
                      <a:pt x="2265997" y="47244"/>
                    </a:lnTo>
                    <a:lnTo>
                      <a:pt x="2240089" y="47244"/>
                    </a:lnTo>
                    <a:lnTo>
                      <a:pt x="2240089" y="41148"/>
                    </a:lnTo>
                    <a:lnTo>
                      <a:pt x="2265997" y="41148"/>
                    </a:lnTo>
                    <a:lnTo>
                      <a:pt x="2265997" y="38100"/>
                    </a:lnTo>
                    <a:lnTo>
                      <a:pt x="2240089" y="38100"/>
                    </a:lnTo>
                    <a:lnTo>
                      <a:pt x="2240089" y="32004"/>
                    </a:lnTo>
                    <a:lnTo>
                      <a:pt x="2235517" y="32004"/>
                    </a:lnTo>
                    <a:lnTo>
                      <a:pt x="2235517" y="50292"/>
                    </a:lnTo>
                    <a:lnTo>
                      <a:pt x="2270569" y="50292"/>
                    </a:lnTo>
                    <a:lnTo>
                      <a:pt x="2270569" y="47244"/>
                    </a:lnTo>
                    <a:lnTo>
                      <a:pt x="2270569" y="41148"/>
                    </a:lnTo>
                    <a:lnTo>
                      <a:pt x="2270569" y="38100"/>
                    </a:lnTo>
                    <a:lnTo>
                      <a:pt x="2270569" y="32004"/>
                    </a:lnTo>
                    <a:close/>
                  </a:path>
                  <a:path w="2275840" h="50800">
                    <a:moveTo>
                      <a:pt x="2270569" y="1524"/>
                    </a:moveTo>
                    <a:lnTo>
                      <a:pt x="2235517" y="1524"/>
                    </a:lnTo>
                    <a:lnTo>
                      <a:pt x="2235517" y="4572"/>
                    </a:lnTo>
                    <a:lnTo>
                      <a:pt x="2265997" y="4572"/>
                    </a:lnTo>
                    <a:lnTo>
                      <a:pt x="2265997" y="9144"/>
                    </a:lnTo>
                    <a:lnTo>
                      <a:pt x="2235517" y="9144"/>
                    </a:lnTo>
                    <a:lnTo>
                      <a:pt x="2235517" y="21336"/>
                    </a:lnTo>
                    <a:lnTo>
                      <a:pt x="2270569" y="21336"/>
                    </a:lnTo>
                    <a:lnTo>
                      <a:pt x="2270569" y="18288"/>
                    </a:lnTo>
                    <a:lnTo>
                      <a:pt x="2240089" y="18288"/>
                    </a:lnTo>
                    <a:lnTo>
                      <a:pt x="2240089" y="12192"/>
                    </a:lnTo>
                    <a:lnTo>
                      <a:pt x="2270569" y="12192"/>
                    </a:lnTo>
                    <a:lnTo>
                      <a:pt x="2270569" y="1524"/>
                    </a:lnTo>
                    <a:close/>
                  </a:path>
                  <a:path w="2275840" h="50800">
                    <a:moveTo>
                      <a:pt x="2275243" y="25908"/>
                    </a:moveTo>
                    <a:lnTo>
                      <a:pt x="2229421" y="25908"/>
                    </a:lnTo>
                    <a:lnTo>
                      <a:pt x="2229421" y="28956"/>
                    </a:lnTo>
                    <a:lnTo>
                      <a:pt x="2250757" y="28956"/>
                    </a:lnTo>
                    <a:lnTo>
                      <a:pt x="2250757" y="35052"/>
                    </a:lnTo>
                    <a:lnTo>
                      <a:pt x="2255329" y="35052"/>
                    </a:lnTo>
                    <a:lnTo>
                      <a:pt x="2255329" y="28956"/>
                    </a:lnTo>
                    <a:lnTo>
                      <a:pt x="2275243" y="28956"/>
                    </a:lnTo>
                    <a:lnTo>
                      <a:pt x="2275243" y="25908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77" name="object 170"/>
              <p:cNvSpPr/>
              <p:nvPr/>
            </p:nvSpPr>
            <p:spPr>
              <a:xfrm>
                <a:off x="6278845" y="1529126"/>
                <a:ext cx="3280378" cy="193723"/>
              </a:xfrm>
              <a:custGeom>
                <a:avLst/>
                <a:gdLst/>
                <a:ahLst/>
                <a:cxnLst/>
                <a:rect l="l" t="t" r="r" b="b"/>
                <a:pathLst>
                  <a:path w="2580640" h="152400">
                    <a:moveTo>
                      <a:pt x="2580132" y="152400"/>
                    </a:moveTo>
                    <a:lnTo>
                      <a:pt x="0" y="152400"/>
                    </a:lnTo>
                    <a:lnTo>
                      <a:pt x="0" y="0"/>
                    </a:lnTo>
                    <a:lnTo>
                      <a:pt x="2580132" y="0"/>
                    </a:lnTo>
                    <a:lnTo>
                      <a:pt x="2580132" y="152400"/>
                    </a:lnTo>
                    <a:close/>
                  </a:path>
                </a:pathLst>
              </a:custGeom>
              <a:solidFill>
                <a:srgbClr val="FFFFF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78" name="object 171"/>
              <p:cNvSpPr/>
              <p:nvPr/>
            </p:nvSpPr>
            <p:spPr>
              <a:xfrm>
                <a:off x="6273034" y="1720912"/>
                <a:ext cx="3287643" cy="8072"/>
              </a:xfrm>
              <a:custGeom>
                <a:avLst/>
                <a:gdLst/>
                <a:ahLst/>
                <a:cxnLst/>
                <a:rect l="l" t="t" r="r" b="b"/>
                <a:pathLst>
                  <a:path w="2586354" h="6350">
                    <a:moveTo>
                      <a:pt x="2586228" y="6096"/>
                    </a:moveTo>
                    <a:lnTo>
                      <a:pt x="0" y="6096"/>
                    </a:lnTo>
                    <a:lnTo>
                      <a:pt x="0" y="0"/>
                    </a:lnTo>
                    <a:lnTo>
                      <a:pt x="2586228" y="0"/>
                    </a:lnTo>
                    <a:lnTo>
                      <a:pt x="2586228" y="6096"/>
                    </a:lnTo>
                    <a:close/>
                  </a:path>
                </a:pathLst>
              </a:custGeom>
              <a:solidFill>
                <a:srgbClr val="DFDFD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79" name="object 172"/>
              <p:cNvSpPr/>
              <p:nvPr/>
            </p:nvSpPr>
            <p:spPr>
              <a:xfrm>
                <a:off x="6677431" y="1603952"/>
                <a:ext cx="364845" cy="52467"/>
              </a:xfrm>
              <a:custGeom>
                <a:avLst/>
                <a:gdLst/>
                <a:ahLst/>
                <a:cxnLst/>
                <a:rect l="l" t="t" r="r" b="b"/>
                <a:pathLst>
                  <a:path w="287020" h="41275">
                    <a:moveTo>
                      <a:pt x="27520" y="36677"/>
                    </a:moveTo>
                    <a:lnTo>
                      <a:pt x="7708" y="36677"/>
                    </a:lnTo>
                    <a:lnTo>
                      <a:pt x="14833" y="30086"/>
                    </a:lnTo>
                    <a:lnTo>
                      <a:pt x="20091" y="23914"/>
                    </a:lnTo>
                    <a:lnTo>
                      <a:pt x="23355" y="18034"/>
                    </a:lnTo>
                    <a:lnTo>
                      <a:pt x="24472" y="12293"/>
                    </a:lnTo>
                    <a:lnTo>
                      <a:pt x="24472" y="4673"/>
                    </a:lnTo>
                    <a:lnTo>
                      <a:pt x="19900" y="12"/>
                    </a:lnTo>
                    <a:lnTo>
                      <a:pt x="7708" y="12"/>
                    </a:lnTo>
                    <a:lnTo>
                      <a:pt x="3048" y="1536"/>
                    </a:lnTo>
                    <a:lnTo>
                      <a:pt x="0" y="6197"/>
                    </a:lnTo>
                    <a:lnTo>
                      <a:pt x="3048" y="9245"/>
                    </a:lnTo>
                    <a:lnTo>
                      <a:pt x="6096" y="6197"/>
                    </a:lnTo>
                    <a:lnTo>
                      <a:pt x="9232" y="4673"/>
                    </a:lnTo>
                    <a:lnTo>
                      <a:pt x="16852" y="4673"/>
                    </a:lnTo>
                    <a:lnTo>
                      <a:pt x="19900" y="7721"/>
                    </a:lnTo>
                    <a:lnTo>
                      <a:pt x="19900" y="12293"/>
                    </a:lnTo>
                    <a:lnTo>
                      <a:pt x="18516" y="17195"/>
                    </a:lnTo>
                    <a:lnTo>
                      <a:pt x="14554" y="22961"/>
                    </a:lnTo>
                    <a:lnTo>
                      <a:pt x="8293" y="29870"/>
                    </a:lnTo>
                    <a:lnTo>
                      <a:pt x="0" y="38201"/>
                    </a:lnTo>
                    <a:lnTo>
                      <a:pt x="0" y="41249"/>
                    </a:lnTo>
                    <a:lnTo>
                      <a:pt x="27520" y="41249"/>
                    </a:lnTo>
                    <a:lnTo>
                      <a:pt x="27520" y="36677"/>
                    </a:lnTo>
                    <a:close/>
                  </a:path>
                  <a:path w="287020" h="41275">
                    <a:moveTo>
                      <a:pt x="58000" y="7721"/>
                    </a:moveTo>
                    <a:lnTo>
                      <a:pt x="56172" y="4673"/>
                    </a:lnTo>
                    <a:lnTo>
                      <a:pt x="53428" y="101"/>
                    </a:lnTo>
                    <a:lnTo>
                      <a:pt x="53428" y="9245"/>
                    </a:lnTo>
                    <a:lnTo>
                      <a:pt x="53428" y="32105"/>
                    </a:lnTo>
                    <a:lnTo>
                      <a:pt x="50380" y="38201"/>
                    </a:lnTo>
                    <a:lnTo>
                      <a:pt x="41236" y="38201"/>
                    </a:lnTo>
                    <a:lnTo>
                      <a:pt x="36664" y="32105"/>
                    </a:lnTo>
                    <a:lnTo>
                      <a:pt x="36664" y="9245"/>
                    </a:lnTo>
                    <a:lnTo>
                      <a:pt x="41236" y="4673"/>
                    </a:lnTo>
                    <a:lnTo>
                      <a:pt x="50380" y="4673"/>
                    </a:lnTo>
                    <a:lnTo>
                      <a:pt x="53428" y="9245"/>
                    </a:lnTo>
                    <a:lnTo>
                      <a:pt x="53428" y="101"/>
                    </a:lnTo>
                    <a:lnTo>
                      <a:pt x="36664" y="101"/>
                    </a:lnTo>
                    <a:lnTo>
                      <a:pt x="32092" y="7721"/>
                    </a:lnTo>
                    <a:lnTo>
                      <a:pt x="32092" y="33629"/>
                    </a:lnTo>
                    <a:lnTo>
                      <a:pt x="36664" y="41249"/>
                    </a:lnTo>
                    <a:lnTo>
                      <a:pt x="53428" y="41249"/>
                    </a:lnTo>
                    <a:lnTo>
                      <a:pt x="55257" y="38201"/>
                    </a:lnTo>
                    <a:lnTo>
                      <a:pt x="58000" y="33629"/>
                    </a:lnTo>
                    <a:lnTo>
                      <a:pt x="58000" y="7721"/>
                    </a:lnTo>
                    <a:close/>
                  </a:path>
                  <a:path w="287020" h="41275">
                    <a:moveTo>
                      <a:pt x="88582" y="36677"/>
                    </a:moveTo>
                    <a:lnTo>
                      <a:pt x="80962" y="36677"/>
                    </a:lnTo>
                    <a:lnTo>
                      <a:pt x="80962" y="12"/>
                    </a:lnTo>
                    <a:lnTo>
                      <a:pt x="76390" y="12"/>
                    </a:lnTo>
                    <a:lnTo>
                      <a:pt x="74866" y="1536"/>
                    </a:lnTo>
                    <a:lnTo>
                      <a:pt x="71818" y="3060"/>
                    </a:lnTo>
                    <a:lnTo>
                      <a:pt x="67144" y="3060"/>
                    </a:lnTo>
                    <a:lnTo>
                      <a:pt x="67144" y="6108"/>
                    </a:lnTo>
                    <a:lnTo>
                      <a:pt x="74866" y="6108"/>
                    </a:lnTo>
                    <a:lnTo>
                      <a:pt x="74866" y="36677"/>
                    </a:lnTo>
                    <a:lnTo>
                      <a:pt x="65620" y="36677"/>
                    </a:lnTo>
                    <a:lnTo>
                      <a:pt x="65620" y="41249"/>
                    </a:lnTo>
                    <a:lnTo>
                      <a:pt x="88582" y="41249"/>
                    </a:lnTo>
                    <a:lnTo>
                      <a:pt x="88582" y="36677"/>
                    </a:lnTo>
                    <a:close/>
                  </a:path>
                  <a:path w="287020" h="41275">
                    <a:moveTo>
                      <a:pt x="122110" y="26009"/>
                    </a:moveTo>
                    <a:lnTo>
                      <a:pt x="117538" y="22961"/>
                    </a:lnTo>
                    <a:lnTo>
                      <a:pt x="116014" y="21437"/>
                    </a:lnTo>
                    <a:lnTo>
                      <a:pt x="116014" y="26009"/>
                    </a:lnTo>
                    <a:lnTo>
                      <a:pt x="116014" y="35153"/>
                    </a:lnTo>
                    <a:lnTo>
                      <a:pt x="112966" y="38201"/>
                    </a:lnTo>
                    <a:lnTo>
                      <a:pt x="103809" y="38201"/>
                    </a:lnTo>
                    <a:lnTo>
                      <a:pt x="99237" y="35153"/>
                    </a:lnTo>
                    <a:lnTo>
                      <a:pt x="99237" y="26009"/>
                    </a:lnTo>
                    <a:lnTo>
                      <a:pt x="102285" y="22961"/>
                    </a:lnTo>
                    <a:lnTo>
                      <a:pt x="105333" y="21437"/>
                    </a:lnTo>
                    <a:lnTo>
                      <a:pt x="111442" y="24485"/>
                    </a:lnTo>
                    <a:lnTo>
                      <a:pt x="116014" y="26009"/>
                    </a:lnTo>
                    <a:lnTo>
                      <a:pt x="116014" y="21437"/>
                    </a:lnTo>
                    <a:lnTo>
                      <a:pt x="114490" y="19913"/>
                    </a:lnTo>
                    <a:lnTo>
                      <a:pt x="117538" y="18389"/>
                    </a:lnTo>
                    <a:lnTo>
                      <a:pt x="120586" y="15341"/>
                    </a:lnTo>
                    <a:lnTo>
                      <a:pt x="120586" y="4572"/>
                    </a:lnTo>
                    <a:lnTo>
                      <a:pt x="119062" y="3048"/>
                    </a:lnTo>
                    <a:lnTo>
                      <a:pt x="116014" y="0"/>
                    </a:lnTo>
                    <a:lnTo>
                      <a:pt x="116014" y="6096"/>
                    </a:lnTo>
                    <a:lnTo>
                      <a:pt x="116014" y="13817"/>
                    </a:lnTo>
                    <a:lnTo>
                      <a:pt x="114490" y="16865"/>
                    </a:lnTo>
                    <a:lnTo>
                      <a:pt x="111442" y="18389"/>
                    </a:lnTo>
                    <a:lnTo>
                      <a:pt x="102285" y="15341"/>
                    </a:lnTo>
                    <a:lnTo>
                      <a:pt x="102285" y="6096"/>
                    </a:lnTo>
                    <a:lnTo>
                      <a:pt x="105333" y="3048"/>
                    </a:lnTo>
                    <a:lnTo>
                      <a:pt x="112966" y="3048"/>
                    </a:lnTo>
                    <a:lnTo>
                      <a:pt x="116014" y="6096"/>
                    </a:lnTo>
                    <a:lnTo>
                      <a:pt x="116014" y="0"/>
                    </a:lnTo>
                    <a:lnTo>
                      <a:pt x="102285" y="0"/>
                    </a:lnTo>
                    <a:lnTo>
                      <a:pt x="97713" y="4572"/>
                    </a:lnTo>
                    <a:lnTo>
                      <a:pt x="97713" y="13817"/>
                    </a:lnTo>
                    <a:lnTo>
                      <a:pt x="99237" y="16865"/>
                    </a:lnTo>
                    <a:lnTo>
                      <a:pt x="102285" y="19913"/>
                    </a:lnTo>
                    <a:lnTo>
                      <a:pt x="99237" y="21437"/>
                    </a:lnTo>
                    <a:lnTo>
                      <a:pt x="94665" y="26009"/>
                    </a:lnTo>
                    <a:lnTo>
                      <a:pt x="94665" y="36677"/>
                    </a:lnTo>
                    <a:lnTo>
                      <a:pt x="100761" y="41249"/>
                    </a:lnTo>
                    <a:lnTo>
                      <a:pt x="116014" y="41249"/>
                    </a:lnTo>
                    <a:lnTo>
                      <a:pt x="120078" y="38201"/>
                    </a:lnTo>
                    <a:lnTo>
                      <a:pt x="122110" y="36677"/>
                    </a:lnTo>
                    <a:lnTo>
                      <a:pt x="122110" y="26009"/>
                    </a:lnTo>
                    <a:close/>
                  </a:path>
                  <a:path w="287020" h="41275">
                    <a:moveTo>
                      <a:pt x="140398" y="22961"/>
                    </a:moveTo>
                    <a:lnTo>
                      <a:pt x="126682" y="22961"/>
                    </a:lnTo>
                    <a:lnTo>
                      <a:pt x="126682" y="27533"/>
                    </a:lnTo>
                    <a:lnTo>
                      <a:pt x="140398" y="27533"/>
                    </a:lnTo>
                    <a:lnTo>
                      <a:pt x="140398" y="22961"/>
                    </a:lnTo>
                    <a:close/>
                  </a:path>
                  <a:path w="287020" h="41275">
                    <a:moveTo>
                      <a:pt x="172491" y="21437"/>
                    </a:moveTo>
                    <a:lnTo>
                      <a:pt x="171640" y="12306"/>
                    </a:lnTo>
                    <a:lnTo>
                      <a:pt x="169062" y="5575"/>
                    </a:lnTo>
                    <a:lnTo>
                      <a:pt x="168122" y="4673"/>
                    </a:lnTo>
                    <a:lnTo>
                      <a:pt x="167919" y="4483"/>
                    </a:lnTo>
                    <a:lnTo>
                      <a:pt x="167919" y="9245"/>
                    </a:lnTo>
                    <a:lnTo>
                      <a:pt x="167919" y="32105"/>
                    </a:lnTo>
                    <a:lnTo>
                      <a:pt x="164871" y="38201"/>
                    </a:lnTo>
                    <a:lnTo>
                      <a:pt x="154101" y="38201"/>
                    </a:lnTo>
                    <a:lnTo>
                      <a:pt x="151053" y="32105"/>
                    </a:lnTo>
                    <a:lnTo>
                      <a:pt x="151053" y="9245"/>
                    </a:lnTo>
                    <a:lnTo>
                      <a:pt x="154101" y="4673"/>
                    </a:lnTo>
                    <a:lnTo>
                      <a:pt x="164871" y="4673"/>
                    </a:lnTo>
                    <a:lnTo>
                      <a:pt x="167919" y="9245"/>
                    </a:lnTo>
                    <a:lnTo>
                      <a:pt x="167919" y="4483"/>
                    </a:lnTo>
                    <a:lnTo>
                      <a:pt x="164782" y="1422"/>
                    </a:lnTo>
                    <a:lnTo>
                      <a:pt x="158775" y="0"/>
                    </a:lnTo>
                    <a:lnTo>
                      <a:pt x="151053" y="0"/>
                    </a:lnTo>
                    <a:lnTo>
                      <a:pt x="146481" y="7721"/>
                    </a:lnTo>
                    <a:lnTo>
                      <a:pt x="146481" y="33629"/>
                    </a:lnTo>
                    <a:lnTo>
                      <a:pt x="151053" y="41249"/>
                    </a:lnTo>
                    <a:lnTo>
                      <a:pt x="167919" y="41249"/>
                    </a:lnTo>
                    <a:lnTo>
                      <a:pt x="169748" y="38201"/>
                    </a:lnTo>
                    <a:lnTo>
                      <a:pt x="172491" y="33629"/>
                    </a:lnTo>
                    <a:lnTo>
                      <a:pt x="172491" y="21437"/>
                    </a:lnTo>
                    <a:close/>
                  </a:path>
                  <a:path w="287020" h="41275">
                    <a:moveTo>
                      <a:pt x="202971" y="36677"/>
                    </a:moveTo>
                    <a:lnTo>
                      <a:pt x="193827" y="36677"/>
                    </a:lnTo>
                    <a:lnTo>
                      <a:pt x="193827" y="101"/>
                    </a:lnTo>
                    <a:lnTo>
                      <a:pt x="190779" y="101"/>
                    </a:lnTo>
                    <a:lnTo>
                      <a:pt x="187731" y="1625"/>
                    </a:lnTo>
                    <a:lnTo>
                      <a:pt x="186207" y="3149"/>
                    </a:lnTo>
                    <a:lnTo>
                      <a:pt x="181635" y="3149"/>
                    </a:lnTo>
                    <a:lnTo>
                      <a:pt x="181635" y="6197"/>
                    </a:lnTo>
                    <a:lnTo>
                      <a:pt x="189255" y="6197"/>
                    </a:lnTo>
                    <a:lnTo>
                      <a:pt x="189255" y="36677"/>
                    </a:lnTo>
                    <a:lnTo>
                      <a:pt x="180111" y="36677"/>
                    </a:lnTo>
                    <a:lnTo>
                      <a:pt x="180111" y="41249"/>
                    </a:lnTo>
                    <a:lnTo>
                      <a:pt x="202971" y="41249"/>
                    </a:lnTo>
                    <a:lnTo>
                      <a:pt x="202971" y="36677"/>
                    </a:lnTo>
                    <a:close/>
                  </a:path>
                  <a:path w="287020" h="41275">
                    <a:moveTo>
                      <a:pt x="224307" y="22961"/>
                    </a:moveTo>
                    <a:lnTo>
                      <a:pt x="209067" y="22961"/>
                    </a:lnTo>
                    <a:lnTo>
                      <a:pt x="209067" y="27533"/>
                    </a:lnTo>
                    <a:lnTo>
                      <a:pt x="224307" y="27533"/>
                    </a:lnTo>
                    <a:lnTo>
                      <a:pt x="224307" y="22961"/>
                    </a:lnTo>
                    <a:close/>
                  </a:path>
                  <a:path w="287020" h="41275">
                    <a:moveTo>
                      <a:pt x="254889" y="7721"/>
                    </a:moveTo>
                    <a:lnTo>
                      <a:pt x="253060" y="4673"/>
                    </a:lnTo>
                    <a:lnTo>
                      <a:pt x="250317" y="101"/>
                    </a:lnTo>
                    <a:lnTo>
                      <a:pt x="250317" y="9245"/>
                    </a:lnTo>
                    <a:lnTo>
                      <a:pt x="250317" y="32105"/>
                    </a:lnTo>
                    <a:lnTo>
                      <a:pt x="247269" y="38201"/>
                    </a:lnTo>
                    <a:lnTo>
                      <a:pt x="236499" y="38201"/>
                    </a:lnTo>
                    <a:lnTo>
                      <a:pt x="233451" y="32105"/>
                    </a:lnTo>
                    <a:lnTo>
                      <a:pt x="233451" y="9245"/>
                    </a:lnTo>
                    <a:lnTo>
                      <a:pt x="236499" y="4673"/>
                    </a:lnTo>
                    <a:lnTo>
                      <a:pt x="247269" y="4673"/>
                    </a:lnTo>
                    <a:lnTo>
                      <a:pt x="250317" y="9245"/>
                    </a:lnTo>
                    <a:lnTo>
                      <a:pt x="250317" y="101"/>
                    </a:lnTo>
                    <a:lnTo>
                      <a:pt x="242684" y="101"/>
                    </a:lnTo>
                    <a:lnTo>
                      <a:pt x="236639" y="1511"/>
                    </a:lnTo>
                    <a:lnTo>
                      <a:pt x="232321" y="5626"/>
                    </a:lnTo>
                    <a:lnTo>
                      <a:pt x="229743" y="12319"/>
                    </a:lnTo>
                    <a:lnTo>
                      <a:pt x="228879" y="21437"/>
                    </a:lnTo>
                    <a:lnTo>
                      <a:pt x="228879" y="33629"/>
                    </a:lnTo>
                    <a:lnTo>
                      <a:pt x="233451" y="41249"/>
                    </a:lnTo>
                    <a:lnTo>
                      <a:pt x="250317" y="41249"/>
                    </a:lnTo>
                    <a:lnTo>
                      <a:pt x="252145" y="38201"/>
                    </a:lnTo>
                    <a:lnTo>
                      <a:pt x="254889" y="33629"/>
                    </a:lnTo>
                    <a:lnTo>
                      <a:pt x="254889" y="7721"/>
                    </a:lnTo>
                    <a:close/>
                  </a:path>
                  <a:path w="287020" h="41275">
                    <a:moveTo>
                      <a:pt x="286893" y="19913"/>
                    </a:moveTo>
                    <a:lnTo>
                      <a:pt x="280797" y="15341"/>
                    </a:lnTo>
                    <a:lnTo>
                      <a:pt x="271653" y="15341"/>
                    </a:lnTo>
                    <a:lnTo>
                      <a:pt x="268605" y="16865"/>
                    </a:lnTo>
                    <a:lnTo>
                      <a:pt x="267081" y="16865"/>
                    </a:lnTo>
                    <a:lnTo>
                      <a:pt x="268605" y="4673"/>
                    </a:lnTo>
                    <a:lnTo>
                      <a:pt x="283845" y="4673"/>
                    </a:lnTo>
                    <a:lnTo>
                      <a:pt x="283845" y="101"/>
                    </a:lnTo>
                    <a:lnTo>
                      <a:pt x="264033" y="101"/>
                    </a:lnTo>
                    <a:lnTo>
                      <a:pt x="262509" y="19913"/>
                    </a:lnTo>
                    <a:lnTo>
                      <a:pt x="265557" y="21437"/>
                    </a:lnTo>
                    <a:lnTo>
                      <a:pt x="267081" y="19913"/>
                    </a:lnTo>
                    <a:lnTo>
                      <a:pt x="277749" y="19913"/>
                    </a:lnTo>
                    <a:lnTo>
                      <a:pt x="280797" y="22961"/>
                    </a:lnTo>
                    <a:lnTo>
                      <a:pt x="280797" y="33629"/>
                    </a:lnTo>
                    <a:lnTo>
                      <a:pt x="276225" y="38201"/>
                    </a:lnTo>
                    <a:lnTo>
                      <a:pt x="267081" y="38201"/>
                    </a:lnTo>
                    <a:lnTo>
                      <a:pt x="262509" y="33629"/>
                    </a:lnTo>
                    <a:lnTo>
                      <a:pt x="259461" y="36677"/>
                    </a:lnTo>
                    <a:lnTo>
                      <a:pt x="262509" y="39725"/>
                    </a:lnTo>
                    <a:lnTo>
                      <a:pt x="265557" y="41249"/>
                    </a:lnTo>
                    <a:lnTo>
                      <a:pt x="273177" y="41249"/>
                    </a:lnTo>
                    <a:lnTo>
                      <a:pt x="279273" y="41249"/>
                    </a:lnTo>
                    <a:lnTo>
                      <a:pt x="286893" y="36677"/>
                    </a:lnTo>
                    <a:lnTo>
                      <a:pt x="286893" y="19913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pic>
            <p:nvPicPr>
              <p:cNvPr id="380" name="object 173"/>
              <p:cNvPicPr/>
              <p:nvPr/>
            </p:nvPicPr>
            <p:blipFill>
              <a:blip r:embed="rId6" cstate="print"/>
              <a:stretch>
                <a:fillRect/>
              </a:stretch>
            </p:blipFill>
            <p:spPr>
              <a:xfrm>
                <a:off x="7660938" y="1603952"/>
                <a:ext cx="709873" cy="52426"/>
              </a:xfrm>
              <a:prstGeom prst="rect">
                <a:avLst/>
              </a:prstGeom>
            </p:spPr>
          </p:pic>
          <p:sp>
            <p:nvSpPr>
              <p:cNvPr id="256" name="object 174"/>
              <p:cNvSpPr/>
              <p:nvPr/>
            </p:nvSpPr>
            <p:spPr>
              <a:xfrm>
                <a:off x="6324483" y="1596203"/>
                <a:ext cx="2896161" cy="66187"/>
              </a:xfrm>
              <a:custGeom>
                <a:avLst/>
                <a:gdLst/>
                <a:ahLst/>
                <a:cxnLst/>
                <a:rect l="l" t="t" r="r" b="b"/>
                <a:pathLst>
                  <a:path w="2278379" h="52070">
                    <a:moveTo>
                      <a:pt x="25908" y="42773"/>
                    </a:moveTo>
                    <a:lnTo>
                      <a:pt x="7620" y="42773"/>
                    </a:lnTo>
                    <a:lnTo>
                      <a:pt x="14744" y="36182"/>
                    </a:lnTo>
                    <a:lnTo>
                      <a:pt x="20002" y="30010"/>
                    </a:lnTo>
                    <a:lnTo>
                      <a:pt x="23266" y="24130"/>
                    </a:lnTo>
                    <a:lnTo>
                      <a:pt x="24384" y="18389"/>
                    </a:lnTo>
                    <a:lnTo>
                      <a:pt x="24384" y="10769"/>
                    </a:lnTo>
                    <a:lnTo>
                      <a:pt x="19812" y="6108"/>
                    </a:lnTo>
                    <a:lnTo>
                      <a:pt x="7620" y="6108"/>
                    </a:lnTo>
                    <a:lnTo>
                      <a:pt x="3048" y="7632"/>
                    </a:lnTo>
                    <a:lnTo>
                      <a:pt x="0" y="12293"/>
                    </a:lnTo>
                    <a:lnTo>
                      <a:pt x="3048" y="15341"/>
                    </a:lnTo>
                    <a:lnTo>
                      <a:pt x="6096" y="12293"/>
                    </a:lnTo>
                    <a:lnTo>
                      <a:pt x="9144" y="10769"/>
                    </a:lnTo>
                    <a:lnTo>
                      <a:pt x="16764" y="10769"/>
                    </a:lnTo>
                    <a:lnTo>
                      <a:pt x="19812" y="13817"/>
                    </a:lnTo>
                    <a:lnTo>
                      <a:pt x="19812" y="18389"/>
                    </a:lnTo>
                    <a:lnTo>
                      <a:pt x="18427" y="23291"/>
                    </a:lnTo>
                    <a:lnTo>
                      <a:pt x="14478" y="29057"/>
                    </a:lnTo>
                    <a:lnTo>
                      <a:pt x="8242" y="35966"/>
                    </a:lnTo>
                    <a:lnTo>
                      <a:pt x="0" y="44297"/>
                    </a:lnTo>
                    <a:lnTo>
                      <a:pt x="0" y="47345"/>
                    </a:lnTo>
                    <a:lnTo>
                      <a:pt x="25908" y="47345"/>
                    </a:lnTo>
                    <a:lnTo>
                      <a:pt x="25908" y="42773"/>
                    </a:lnTo>
                    <a:close/>
                  </a:path>
                  <a:path w="2278379" h="52070">
                    <a:moveTo>
                      <a:pt x="59436" y="32105"/>
                    </a:moveTo>
                    <a:lnTo>
                      <a:pt x="53340" y="32105"/>
                    </a:lnTo>
                    <a:lnTo>
                      <a:pt x="53340" y="12293"/>
                    </a:lnTo>
                    <a:lnTo>
                      <a:pt x="53340" y="6096"/>
                    </a:lnTo>
                    <a:lnTo>
                      <a:pt x="48768" y="6096"/>
                    </a:lnTo>
                    <a:lnTo>
                      <a:pt x="48768" y="12293"/>
                    </a:lnTo>
                    <a:lnTo>
                      <a:pt x="48768" y="32105"/>
                    </a:lnTo>
                    <a:lnTo>
                      <a:pt x="36576" y="32105"/>
                    </a:lnTo>
                    <a:lnTo>
                      <a:pt x="45720" y="18389"/>
                    </a:lnTo>
                    <a:lnTo>
                      <a:pt x="47244" y="15341"/>
                    </a:lnTo>
                    <a:lnTo>
                      <a:pt x="47244" y="13817"/>
                    </a:lnTo>
                    <a:lnTo>
                      <a:pt x="48768" y="12293"/>
                    </a:lnTo>
                    <a:lnTo>
                      <a:pt x="48768" y="6096"/>
                    </a:lnTo>
                    <a:lnTo>
                      <a:pt x="47244" y="6096"/>
                    </a:lnTo>
                    <a:lnTo>
                      <a:pt x="30480" y="32105"/>
                    </a:lnTo>
                    <a:lnTo>
                      <a:pt x="30480" y="36677"/>
                    </a:lnTo>
                    <a:lnTo>
                      <a:pt x="48768" y="36677"/>
                    </a:lnTo>
                    <a:lnTo>
                      <a:pt x="48768" y="47345"/>
                    </a:lnTo>
                    <a:lnTo>
                      <a:pt x="53340" y="47345"/>
                    </a:lnTo>
                    <a:lnTo>
                      <a:pt x="53340" y="36677"/>
                    </a:lnTo>
                    <a:lnTo>
                      <a:pt x="59436" y="36677"/>
                    </a:lnTo>
                    <a:lnTo>
                      <a:pt x="59436" y="32105"/>
                    </a:lnTo>
                    <a:close/>
                  </a:path>
                  <a:path w="2278379" h="52070">
                    <a:moveTo>
                      <a:pt x="90106" y="26009"/>
                    </a:moveTo>
                    <a:lnTo>
                      <a:pt x="85445" y="22961"/>
                    </a:lnTo>
                    <a:lnTo>
                      <a:pt x="85445" y="29057"/>
                    </a:lnTo>
                    <a:lnTo>
                      <a:pt x="85445" y="39725"/>
                    </a:lnTo>
                    <a:lnTo>
                      <a:pt x="82397" y="44297"/>
                    </a:lnTo>
                    <a:lnTo>
                      <a:pt x="73240" y="44297"/>
                    </a:lnTo>
                    <a:lnTo>
                      <a:pt x="70192" y="39725"/>
                    </a:lnTo>
                    <a:lnTo>
                      <a:pt x="68668" y="32105"/>
                    </a:lnTo>
                    <a:lnTo>
                      <a:pt x="71716" y="27533"/>
                    </a:lnTo>
                    <a:lnTo>
                      <a:pt x="74764" y="26009"/>
                    </a:lnTo>
                    <a:lnTo>
                      <a:pt x="82397" y="26009"/>
                    </a:lnTo>
                    <a:lnTo>
                      <a:pt x="85445" y="29057"/>
                    </a:lnTo>
                    <a:lnTo>
                      <a:pt x="85445" y="22961"/>
                    </a:lnTo>
                    <a:lnTo>
                      <a:pt x="74764" y="22961"/>
                    </a:lnTo>
                    <a:lnTo>
                      <a:pt x="71716" y="24485"/>
                    </a:lnTo>
                    <a:lnTo>
                      <a:pt x="68668" y="27533"/>
                    </a:lnTo>
                    <a:lnTo>
                      <a:pt x="68668" y="15341"/>
                    </a:lnTo>
                    <a:lnTo>
                      <a:pt x="73240" y="10769"/>
                    </a:lnTo>
                    <a:lnTo>
                      <a:pt x="83921" y="10769"/>
                    </a:lnTo>
                    <a:lnTo>
                      <a:pt x="87058" y="13817"/>
                    </a:lnTo>
                    <a:lnTo>
                      <a:pt x="88582" y="10769"/>
                    </a:lnTo>
                    <a:lnTo>
                      <a:pt x="87058" y="7721"/>
                    </a:lnTo>
                    <a:lnTo>
                      <a:pt x="83921" y="6197"/>
                    </a:lnTo>
                    <a:lnTo>
                      <a:pt x="79349" y="6197"/>
                    </a:lnTo>
                    <a:lnTo>
                      <a:pt x="73748" y="7416"/>
                    </a:lnTo>
                    <a:lnTo>
                      <a:pt x="68859" y="11341"/>
                    </a:lnTo>
                    <a:lnTo>
                      <a:pt x="65417" y="18415"/>
                    </a:lnTo>
                    <a:lnTo>
                      <a:pt x="64096" y="29057"/>
                    </a:lnTo>
                    <a:lnTo>
                      <a:pt x="64096" y="41249"/>
                    </a:lnTo>
                    <a:lnTo>
                      <a:pt x="70192" y="47345"/>
                    </a:lnTo>
                    <a:lnTo>
                      <a:pt x="83921" y="47345"/>
                    </a:lnTo>
                    <a:lnTo>
                      <a:pt x="88049" y="44297"/>
                    </a:lnTo>
                    <a:lnTo>
                      <a:pt x="90106" y="42773"/>
                    </a:lnTo>
                    <a:lnTo>
                      <a:pt x="90106" y="26009"/>
                    </a:lnTo>
                    <a:close/>
                  </a:path>
                  <a:path w="2278379" h="52070">
                    <a:moveTo>
                      <a:pt x="1995957" y="24485"/>
                    </a:moveTo>
                    <a:lnTo>
                      <a:pt x="1989861" y="21437"/>
                    </a:lnTo>
                    <a:lnTo>
                      <a:pt x="1986813" y="18389"/>
                    </a:lnTo>
                    <a:lnTo>
                      <a:pt x="1985289" y="16865"/>
                    </a:lnTo>
                    <a:lnTo>
                      <a:pt x="1985289" y="3048"/>
                    </a:lnTo>
                    <a:lnTo>
                      <a:pt x="1980717" y="3048"/>
                    </a:lnTo>
                    <a:lnTo>
                      <a:pt x="1980717" y="16865"/>
                    </a:lnTo>
                    <a:lnTo>
                      <a:pt x="1977580" y="22961"/>
                    </a:lnTo>
                    <a:lnTo>
                      <a:pt x="1969960" y="26009"/>
                    </a:lnTo>
                    <a:lnTo>
                      <a:pt x="1973008" y="29057"/>
                    </a:lnTo>
                    <a:lnTo>
                      <a:pt x="1977580" y="27533"/>
                    </a:lnTo>
                    <a:lnTo>
                      <a:pt x="1982241" y="22961"/>
                    </a:lnTo>
                    <a:lnTo>
                      <a:pt x="1983765" y="18389"/>
                    </a:lnTo>
                    <a:lnTo>
                      <a:pt x="1985289" y="22961"/>
                    </a:lnTo>
                    <a:lnTo>
                      <a:pt x="1988337" y="26009"/>
                    </a:lnTo>
                    <a:lnTo>
                      <a:pt x="1992909" y="27533"/>
                    </a:lnTo>
                    <a:lnTo>
                      <a:pt x="1995957" y="24485"/>
                    </a:lnTo>
                    <a:close/>
                  </a:path>
                  <a:path w="2278379" h="52070">
                    <a:moveTo>
                      <a:pt x="2012734" y="0"/>
                    </a:moveTo>
                    <a:lnTo>
                      <a:pt x="2008162" y="0"/>
                    </a:lnTo>
                    <a:lnTo>
                      <a:pt x="2008162" y="13817"/>
                    </a:lnTo>
                    <a:lnTo>
                      <a:pt x="2002066" y="13817"/>
                    </a:lnTo>
                    <a:lnTo>
                      <a:pt x="2002066" y="1524"/>
                    </a:lnTo>
                    <a:lnTo>
                      <a:pt x="1997481" y="1524"/>
                    </a:lnTo>
                    <a:lnTo>
                      <a:pt x="1997481" y="30581"/>
                    </a:lnTo>
                    <a:lnTo>
                      <a:pt x="2002066" y="30581"/>
                    </a:lnTo>
                    <a:lnTo>
                      <a:pt x="2002066" y="18389"/>
                    </a:lnTo>
                    <a:lnTo>
                      <a:pt x="2008162" y="18389"/>
                    </a:lnTo>
                    <a:lnTo>
                      <a:pt x="2008162" y="32105"/>
                    </a:lnTo>
                    <a:lnTo>
                      <a:pt x="2012734" y="32105"/>
                    </a:lnTo>
                    <a:lnTo>
                      <a:pt x="2012734" y="18389"/>
                    </a:lnTo>
                    <a:lnTo>
                      <a:pt x="2012734" y="13817"/>
                    </a:lnTo>
                    <a:lnTo>
                      <a:pt x="2012734" y="0"/>
                    </a:lnTo>
                    <a:close/>
                  </a:path>
                  <a:path w="2278379" h="52070">
                    <a:moveTo>
                      <a:pt x="2014258" y="36677"/>
                    </a:moveTo>
                    <a:lnTo>
                      <a:pt x="2008162" y="34239"/>
                    </a:lnTo>
                    <a:lnTo>
                      <a:pt x="2008162" y="38201"/>
                    </a:lnTo>
                    <a:lnTo>
                      <a:pt x="2008162" y="45821"/>
                    </a:lnTo>
                    <a:lnTo>
                      <a:pt x="2003590" y="47345"/>
                    </a:lnTo>
                    <a:lnTo>
                      <a:pt x="1988337" y="47345"/>
                    </a:lnTo>
                    <a:lnTo>
                      <a:pt x="1983765" y="45821"/>
                    </a:lnTo>
                    <a:lnTo>
                      <a:pt x="1983765" y="38201"/>
                    </a:lnTo>
                    <a:lnTo>
                      <a:pt x="1988337" y="36677"/>
                    </a:lnTo>
                    <a:lnTo>
                      <a:pt x="2003590" y="36677"/>
                    </a:lnTo>
                    <a:lnTo>
                      <a:pt x="2008162" y="38201"/>
                    </a:lnTo>
                    <a:lnTo>
                      <a:pt x="2008162" y="34239"/>
                    </a:lnTo>
                    <a:lnTo>
                      <a:pt x="2006638" y="33629"/>
                    </a:lnTo>
                    <a:lnTo>
                      <a:pt x="1986813" y="33629"/>
                    </a:lnTo>
                    <a:lnTo>
                      <a:pt x="1979104" y="36677"/>
                    </a:lnTo>
                    <a:lnTo>
                      <a:pt x="1979104" y="47345"/>
                    </a:lnTo>
                    <a:lnTo>
                      <a:pt x="1986813" y="51917"/>
                    </a:lnTo>
                    <a:lnTo>
                      <a:pt x="2006638" y="51917"/>
                    </a:lnTo>
                    <a:lnTo>
                      <a:pt x="2014258" y="47345"/>
                    </a:lnTo>
                    <a:lnTo>
                      <a:pt x="2014258" y="36677"/>
                    </a:lnTo>
                    <a:close/>
                  </a:path>
                  <a:path w="2278379" h="52070">
                    <a:moveTo>
                      <a:pt x="2052345" y="26009"/>
                    </a:moveTo>
                    <a:lnTo>
                      <a:pt x="2044725" y="22961"/>
                    </a:lnTo>
                    <a:lnTo>
                      <a:pt x="2041296" y="18389"/>
                    </a:lnTo>
                    <a:lnTo>
                      <a:pt x="2040153" y="16865"/>
                    </a:lnTo>
                    <a:lnTo>
                      <a:pt x="2040153" y="3149"/>
                    </a:lnTo>
                    <a:lnTo>
                      <a:pt x="2035581" y="3149"/>
                    </a:lnTo>
                    <a:lnTo>
                      <a:pt x="2035581" y="18389"/>
                    </a:lnTo>
                    <a:lnTo>
                      <a:pt x="2029485" y="24485"/>
                    </a:lnTo>
                    <a:lnTo>
                      <a:pt x="2021865" y="27533"/>
                    </a:lnTo>
                    <a:lnTo>
                      <a:pt x="2024913" y="30581"/>
                    </a:lnTo>
                    <a:lnTo>
                      <a:pt x="2031009" y="29057"/>
                    </a:lnTo>
                    <a:lnTo>
                      <a:pt x="2035581" y="24485"/>
                    </a:lnTo>
                    <a:lnTo>
                      <a:pt x="2037105" y="18389"/>
                    </a:lnTo>
                    <a:lnTo>
                      <a:pt x="2040153" y="22961"/>
                    </a:lnTo>
                    <a:lnTo>
                      <a:pt x="2044725" y="27533"/>
                    </a:lnTo>
                    <a:lnTo>
                      <a:pt x="2049297" y="29057"/>
                    </a:lnTo>
                    <a:lnTo>
                      <a:pt x="2052345" y="26009"/>
                    </a:lnTo>
                    <a:close/>
                  </a:path>
                  <a:path w="2278379" h="52070">
                    <a:moveTo>
                      <a:pt x="2064550" y="45821"/>
                    </a:moveTo>
                    <a:lnTo>
                      <a:pt x="2035581" y="45821"/>
                    </a:lnTo>
                    <a:lnTo>
                      <a:pt x="2035581" y="35153"/>
                    </a:lnTo>
                    <a:lnTo>
                      <a:pt x="2031009" y="35153"/>
                    </a:lnTo>
                    <a:lnTo>
                      <a:pt x="2031009" y="50393"/>
                    </a:lnTo>
                    <a:lnTo>
                      <a:pt x="2064550" y="50393"/>
                    </a:lnTo>
                    <a:lnTo>
                      <a:pt x="2064550" y="45821"/>
                    </a:lnTo>
                    <a:close/>
                  </a:path>
                  <a:path w="2278379" h="52070">
                    <a:moveTo>
                      <a:pt x="2069122" y="16865"/>
                    </a:moveTo>
                    <a:lnTo>
                      <a:pt x="2061502" y="16865"/>
                    </a:lnTo>
                    <a:lnTo>
                      <a:pt x="2061502" y="101"/>
                    </a:lnTo>
                    <a:lnTo>
                      <a:pt x="2056930" y="101"/>
                    </a:lnTo>
                    <a:lnTo>
                      <a:pt x="2056930" y="38201"/>
                    </a:lnTo>
                    <a:lnTo>
                      <a:pt x="2061502" y="38201"/>
                    </a:lnTo>
                    <a:lnTo>
                      <a:pt x="2061502" y="19913"/>
                    </a:lnTo>
                    <a:lnTo>
                      <a:pt x="2069122" y="19913"/>
                    </a:lnTo>
                    <a:lnTo>
                      <a:pt x="2069122" y="16865"/>
                    </a:lnTo>
                    <a:close/>
                  </a:path>
                  <a:path w="2278379" h="52070">
                    <a:moveTo>
                      <a:pt x="2102739" y="4572"/>
                    </a:moveTo>
                    <a:lnTo>
                      <a:pt x="2076831" y="4572"/>
                    </a:lnTo>
                    <a:lnTo>
                      <a:pt x="2076831" y="7620"/>
                    </a:lnTo>
                    <a:lnTo>
                      <a:pt x="2098167" y="7620"/>
                    </a:lnTo>
                    <a:lnTo>
                      <a:pt x="2098167" y="15341"/>
                    </a:lnTo>
                    <a:lnTo>
                      <a:pt x="2096643" y="21437"/>
                    </a:lnTo>
                    <a:lnTo>
                      <a:pt x="2101215" y="22961"/>
                    </a:lnTo>
                    <a:lnTo>
                      <a:pt x="2102739" y="15341"/>
                    </a:lnTo>
                    <a:lnTo>
                      <a:pt x="2102739" y="4572"/>
                    </a:lnTo>
                    <a:close/>
                  </a:path>
                  <a:path w="2278379" h="52070">
                    <a:moveTo>
                      <a:pt x="2105787" y="26009"/>
                    </a:moveTo>
                    <a:lnTo>
                      <a:pt x="2089023" y="26009"/>
                    </a:lnTo>
                    <a:lnTo>
                      <a:pt x="2089023" y="15341"/>
                    </a:lnTo>
                    <a:lnTo>
                      <a:pt x="2084451" y="15341"/>
                    </a:lnTo>
                    <a:lnTo>
                      <a:pt x="2084451" y="27533"/>
                    </a:lnTo>
                    <a:lnTo>
                      <a:pt x="2073783" y="27533"/>
                    </a:lnTo>
                    <a:lnTo>
                      <a:pt x="2075307" y="30581"/>
                    </a:lnTo>
                    <a:lnTo>
                      <a:pt x="2082634" y="30556"/>
                    </a:lnTo>
                    <a:lnTo>
                      <a:pt x="2090547" y="30391"/>
                    </a:lnTo>
                    <a:lnTo>
                      <a:pt x="2098446" y="29933"/>
                    </a:lnTo>
                    <a:lnTo>
                      <a:pt x="2105787" y="29057"/>
                    </a:lnTo>
                    <a:lnTo>
                      <a:pt x="2105787" y="26009"/>
                    </a:lnTo>
                    <a:close/>
                  </a:path>
                  <a:path w="2278379" h="52070">
                    <a:moveTo>
                      <a:pt x="2116455" y="45821"/>
                    </a:moveTo>
                    <a:lnTo>
                      <a:pt x="2087499" y="45821"/>
                    </a:lnTo>
                    <a:lnTo>
                      <a:pt x="2087499" y="35153"/>
                    </a:lnTo>
                    <a:lnTo>
                      <a:pt x="2081403" y="35153"/>
                    </a:lnTo>
                    <a:lnTo>
                      <a:pt x="2081403" y="50393"/>
                    </a:lnTo>
                    <a:lnTo>
                      <a:pt x="2116455" y="50393"/>
                    </a:lnTo>
                    <a:lnTo>
                      <a:pt x="2116455" y="45821"/>
                    </a:lnTo>
                    <a:close/>
                  </a:path>
                  <a:path w="2278379" h="52070">
                    <a:moveTo>
                      <a:pt x="2121027" y="16865"/>
                    </a:moveTo>
                    <a:lnTo>
                      <a:pt x="2114931" y="16865"/>
                    </a:lnTo>
                    <a:lnTo>
                      <a:pt x="2114931" y="0"/>
                    </a:lnTo>
                    <a:lnTo>
                      <a:pt x="2108835" y="0"/>
                    </a:lnTo>
                    <a:lnTo>
                      <a:pt x="2108835" y="38201"/>
                    </a:lnTo>
                    <a:lnTo>
                      <a:pt x="2114931" y="38201"/>
                    </a:lnTo>
                    <a:lnTo>
                      <a:pt x="2114931" y="21437"/>
                    </a:lnTo>
                    <a:lnTo>
                      <a:pt x="2121027" y="21437"/>
                    </a:lnTo>
                    <a:lnTo>
                      <a:pt x="2121027" y="16865"/>
                    </a:lnTo>
                    <a:close/>
                  </a:path>
                  <a:path w="2278379" h="52070">
                    <a:moveTo>
                      <a:pt x="2159228" y="33629"/>
                    </a:moveTo>
                    <a:lnTo>
                      <a:pt x="2150084" y="35153"/>
                    </a:lnTo>
                    <a:lnTo>
                      <a:pt x="2134844" y="35153"/>
                    </a:lnTo>
                    <a:lnTo>
                      <a:pt x="2134844" y="22961"/>
                    </a:lnTo>
                    <a:lnTo>
                      <a:pt x="2153132" y="22961"/>
                    </a:lnTo>
                    <a:lnTo>
                      <a:pt x="2153132" y="4673"/>
                    </a:lnTo>
                    <a:lnTo>
                      <a:pt x="2130260" y="4673"/>
                    </a:lnTo>
                    <a:lnTo>
                      <a:pt x="2130260" y="9245"/>
                    </a:lnTo>
                    <a:lnTo>
                      <a:pt x="2148560" y="9245"/>
                    </a:lnTo>
                    <a:lnTo>
                      <a:pt x="2148560" y="19913"/>
                    </a:lnTo>
                    <a:lnTo>
                      <a:pt x="2130260" y="19913"/>
                    </a:lnTo>
                    <a:lnTo>
                      <a:pt x="2130260" y="39725"/>
                    </a:lnTo>
                    <a:lnTo>
                      <a:pt x="2133308" y="39725"/>
                    </a:lnTo>
                    <a:lnTo>
                      <a:pt x="2139937" y="39458"/>
                    </a:lnTo>
                    <a:lnTo>
                      <a:pt x="2146274" y="38773"/>
                    </a:lnTo>
                    <a:lnTo>
                      <a:pt x="2152599" y="37795"/>
                    </a:lnTo>
                    <a:lnTo>
                      <a:pt x="2159228" y="36677"/>
                    </a:lnTo>
                    <a:lnTo>
                      <a:pt x="2159228" y="35153"/>
                    </a:lnTo>
                    <a:lnTo>
                      <a:pt x="2159228" y="33629"/>
                    </a:lnTo>
                    <a:close/>
                  </a:path>
                  <a:path w="2278379" h="52070">
                    <a:moveTo>
                      <a:pt x="2168372" y="101"/>
                    </a:moveTo>
                    <a:lnTo>
                      <a:pt x="2163800" y="101"/>
                    </a:lnTo>
                    <a:lnTo>
                      <a:pt x="2163800" y="51917"/>
                    </a:lnTo>
                    <a:lnTo>
                      <a:pt x="2168372" y="51917"/>
                    </a:lnTo>
                    <a:lnTo>
                      <a:pt x="2168372" y="101"/>
                    </a:lnTo>
                    <a:close/>
                  </a:path>
                  <a:path w="2278379" h="52070">
                    <a:moveTo>
                      <a:pt x="2218753" y="6197"/>
                    </a:moveTo>
                    <a:lnTo>
                      <a:pt x="2183701" y="6197"/>
                    </a:lnTo>
                    <a:lnTo>
                      <a:pt x="2183701" y="9245"/>
                    </a:lnTo>
                    <a:lnTo>
                      <a:pt x="2214181" y="9245"/>
                    </a:lnTo>
                    <a:lnTo>
                      <a:pt x="2214181" y="24485"/>
                    </a:lnTo>
                    <a:lnTo>
                      <a:pt x="2212657" y="35153"/>
                    </a:lnTo>
                    <a:lnTo>
                      <a:pt x="2217229" y="35153"/>
                    </a:lnTo>
                    <a:lnTo>
                      <a:pt x="2218753" y="24485"/>
                    </a:lnTo>
                    <a:lnTo>
                      <a:pt x="2218753" y="6197"/>
                    </a:lnTo>
                    <a:close/>
                  </a:path>
                  <a:path w="2278379" h="52070">
                    <a:moveTo>
                      <a:pt x="2224951" y="39725"/>
                    </a:moveTo>
                    <a:lnTo>
                      <a:pt x="2179129" y="39725"/>
                    </a:lnTo>
                    <a:lnTo>
                      <a:pt x="2179129" y="44297"/>
                    </a:lnTo>
                    <a:lnTo>
                      <a:pt x="2224951" y="44297"/>
                    </a:lnTo>
                    <a:lnTo>
                      <a:pt x="2224951" y="39725"/>
                    </a:lnTo>
                    <a:close/>
                  </a:path>
                  <a:path w="2278379" h="52070">
                    <a:moveTo>
                      <a:pt x="2272093" y="32105"/>
                    </a:moveTo>
                    <a:lnTo>
                      <a:pt x="2267521" y="32105"/>
                    </a:lnTo>
                    <a:lnTo>
                      <a:pt x="2267521" y="38201"/>
                    </a:lnTo>
                    <a:lnTo>
                      <a:pt x="2267521" y="41249"/>
                    </a:lnTo>
                    <a:lnTo>
                      <a:pt x="2267521" y="47345"/>
                    </a:lnTo>
                    <a:lnTo>
                      <a:pt x="2241613" y="47345"/>
                    </a:lnTo>
                    <a:lnTo>
                      <a:pt x="2241613" y="41249"/>
                    </a:lnTo>
                    <a:lnTo>
                      <a:pt x="2267521" y="41249"/>
                    </a:lnTo>
                    <a:lnTo>
                      <a:pt x="2267521" y="38201"/>
                    </a:lnTo>
                    <a:lnTo>
                      <a:pt x="2241613" y="38201"/>
                    </a:lnTo>
                    <a:lnTo>
                      <a:pt x="2241613" y="32105"/>
                    </a:lnTo>
                    <a:lnTo>
                      <a:pt x="2237041" y="32105"/>
                    </a:lnTo>
                    <a:lnTo>
                      <a:pt x="2237041" y="50393"/>
                    </a:lnTo>
                    <a:lnTo>
                      <a:pt x="2272093" y="50393"/>
                    </a:lnTo>
                    <a:lnTo>
                      <a:pt x="2272093" y="47345"/>
                    </a:lnTo>
                    <a:lnTo>
                      <a:pt x="2272093" y="41249"/>
                    </a:lnTo>
                    <a:lnTo>
                      <a:pt x="2272093" y="38201"/>
                    </a:lnTo>
                    <a:lnTo>
                      <a:pt x="2272093" y="32105"/>
                    </a:lnTo>
                    <a:close/>
                  </a:path>
                  <a:path w="2278379" h="52070">
                    <a:moveTo>
                      <a:pt x="2272093" y="1625"/>
                    </a:moveTo>
                    <a:lnTo>
                      <a:pt x="2237041" y="1625"/>
                    </a:lnTo>
                    <a:lnTo>
                      <a:pt x="2237041" y="4673"/>
                    </a:lnTo>
                    <a:lnTo>
                      <a:pt x="2267521" y="4673"/>
                    </a:lnTo>
                    <a:lnTo>
                      <a:pt x="2267521" y="9245"/>
                    </a:lnTo>
                    <a:lnTo>
                      <a:pt x="2237041" y="9245"/>
                    </a:lnTo>
                    <a:lnTo>
                      <a:pt x="2237041" y="21437"/>
                    </a:lnTo>
                    <a:lnTo>
                      <a:pt x="2272093" y="21437"/>
                    </a:lnTo>
                    <a:lnTo>
                      <a:pt x="2272093" y="18389"/>
                    </a:lnTo>
                    <a:lnTo>
                      <a:pt x="2241613" y="18389"/>
                    </a:lnTo>
                    <a:lnTo>
                      <a:pt x="2241613" y="13817"/>
                    </a:lnTo>
                    <a:lnTo>
                      <a:pt x="2272093" y="13817"/>
                    </a:lnTo>
                    <a:lnTo>
                      <a:pt x="2272093" y="1625"/>
                    </a:lnTo>
                    <a:close/>
                  </a:path>
                  <a:path w="2278379" h="52070">
                    <a:moveTo>
                      <a:pt x="2278189" y="26009"/>
                    </a:moveTo>
                    <a:lnTo>
                      <a:pt x="2230945" y="26009"/>
                    </a:lnTo>
                    <a:lnTo>
                      <a:pt x="2230945" y="29057"/>
                    </a:lnTo>
                    <a:lnTo>
                      <a:pt x="2252281" y="29057"/>
                    </a:lnTo>
                    <a:lnTo>
                      <a:pt x="2252281" y="35153"/>
                    </a:lnTo>
                    <a:lnTo>
                      <a:pt x="2256853" y="35153"/>
                    </a:lnTo>
                    <a:lnTo>
                      <a:pt x="2256853" y="29057"/>
                    </a:lnTo>
                    <a:lnTo>
                      <a:pt x="2278189" y="29057"/>
                    </a:lnTo>
                    <a:lnTo>
                      <a:pt x="2278189" y="26009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57" name="object 175"/>
              <p:cNvSpPr/>
              <p:nvPr/>
            </p:nvSpPr>
            <p:spPr>
              <a:xfrm>
                <a:off x="6278845" y="1728661"/>
                <a:ext cx="3280378" cy="193723"/>
              </a:xfrm>
              <a:custGeom>
                <a:avLst/>
                <a:gdLst/>
                <a:ahLst/>
                <a:cxnLst/>
                <a:rect l="l" t="t" r="r" b="b"/>
                <a:pathLst>
                  <a:path w="2580640" h="152400">
                    <a:moveTo>
                      <a:pt x="2580132" y="152400"/>
                    </a:moveTo>
                    <a:lnTo>
                      <a:pt x="0" y="152400"/>
                    </a:lnTo>
                    <a:lnTo>
                      <a:pt x="0" y="0"/>
                    </a:lnTo>
                    <a:lnTo>
                      <a:pt x="2580132" y="0"/>
                    </a:lnTo>
                    <a:lnTo>
                      <a:pt x="2580132" y="152400"/>
                    </a:lnTo>
                    <a:close/>
                  </a:path>
                </a:pathLst>
              </a:custGeom>
              <a:solidFill>
                <a:srgbClr val="FFFFF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58" name="object 176"/>
              <p:cNvSpPr/>
              <p:nvPr/>
            </p:nvSpPr>
            <p:spPr>
              <a:xfrm>
                <a:off x="6273034" y="1920446"/>
                <a:ext cx="3287643" cy="8072"/>
              </a:xfrm>
              <a:custGeom>
                <a:avLst/>
                <a:gdLst/>
                <a:ahLst/>
                <a:cxnLst/>
                <a:rect l="l" t="t" r="r" b="b"/>
                <a:pathLst>
                  <a:path w="2586354" h="6350">
                    <a:moveTo>
                      <a:pt x="2586228" y="6096"/>
                    </a:moveTo>
                    <a:lnTo>
                      <a:pt x="0" y="6096"/>
                    </a:lnTo>
                    <a:lnTo>
                      <a:pt x="0" y="0"/>
                    </a:lnTo>
                    <a:lnTo>
                      <a:pt x="2586228" y="0"/>
                    </a:lnTo>
                    <a:lnTo>
                      <a:pt x="2586228" y="6096"/>
                    </a:lnTo>
                    <a:close/>
                  </a:path>
                </a:pathLst>
              </a:custGeom>
              <a:solidFill>
                <a:srgbClr val="DFDFD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59" name="object 177"/>
              <p:cNvSpPr/>
              <p:nvPr/>
            </p:nvSpPr>
            <p:spPr>
              <a:xfrm>
                <a:off x="6677431" y="1801678"/>
                <a:ext cx="364845" cy="54888"/>
              </a:xfrm>
              <a:custGeom>
                <a:avLst/>
                <a:gdLst/>
                <a:ahLst/>
                <a:cxnLst/>
                <a:rect l="l" t="t" r="r" b="b"/>
                <a:pathLst>
                  <a:path w="287020" h="43179">
                    <a:moveTo>
                      <a:pt x="27520" y="36664"/>
                    </a:moveTo>
                    <a:lnTo>
                      <a:pt x="7708" y="36664"/>
                    </a:lnTo>
                    <a:lnTo>
                      <a:pt x="14833" y="30073"/>
                    </a:lnTo>
                    <a:lnTo>
                      <a:pt x="20091" y="23901"/>
                    </a:lnTo>
                    <a:lnTo>
                      <a:pt x="23355" y="18021"/>
                    </a:lnTo>
                    <a:lnTo>
                      <a:pt x="24472" y="12280"/>
                    </a:lnTo>
                    <a:lnTo>
                      <a:pt x="24472" y="4660"/>
                    </a:lnTo>
                    <a:lnTo>
                      <a:pt x="19900" y="88"/>
                    </a:lnTo>
                    <a:lnTo>
                      <a:pt x="7708" y="88"/>
                    </a:lnTo>
                    <a:lnTo>
                      <a:pt x="3048" y="3136"/>
                    </a:lnTo>
                    <a:lnTo>
                      <a:pt x="0" y="6184"/>
                    </a:lnTo>
                    <a:lnTo>
                      <a:pt x="3048" y="9232"/>
                    </a:lnTo>
                    <a:lnTo>
                      <a:pt x="6096" y="6184"/>
                    </a:lnTo>
                    <a:lnTo>
                      <a:pt x="9232" y="4660"/>
                    </a:lnTo>
                    <a:lnTo>
                      <a:pt x="16852" y="4660"/>
                    </a:lnTo>
                    <a:lnTo>
                      <a:pt x="19900" y="7708"/>
                    </a:lnTo>
                    <a:lnTo>
                      <a:pt x="19900" y="12280"/>
                    </a:lnTo>
                    <a:lnTo>
                      <a:pt x="18516" y="17195"/>
                    </a:lnTo>
                    <a:lnTo>
                      <a:pt x="14554" y="22948"/>
                    </a:lnTo>
                    <a:lnTo>
                      <a:pt x="8293" y="29857"/>
                    </a:lnTo>
                    <a:lnTo>
                      <a:pt x="0" y="38188"/>
                    </a:lnTo>
                    <a:lnTo>
                      <a:pt x="0" y="41236"/>
                    </a:lnTo>
                    <a:lnTo>
                      <a:pt x="27520" y="41236"/>
                    </a:lnTo>
                    <a:lnTo>
                      <a:pt x="27520" y="36664"/>
                    </a:lnTo>
                    <a:close/>
                  </a:path>
                  <a:path w="287020" h="43179">
                    <a:moveTo>
                      <a:pt x="58000" y="7620"/>
                    </a:moveTo>
                    <a:lnTo>
                      <a:pt x="56172" y="4572"/>
                    </a:lnTo>
                    <a:lnTo>
                      <a:pt x="53428" y="0"/>
                    </a:lnTo>
                    <a:lnTo>
                      <a:pt x="53428" y="9144"/>
                    </a:lnTo>
                    <a:lnTo>
                      <a:pt x="53428" y="32092"/>
                    </a:lnTo>
                    <a:lnTo>
                      <a:pt x="50380" y="38188"/>
                    </a:lnTo>
                    <a:lnTo>
                      <a:pt x="41236" y="38188"/>
                    </a:lnTo>
                    <a:lnTo>
                      <a:pt x="36664" y="32092"/>
                    </a:lnTo>
                    <a:lnTo>
                      <a:pt x="36664" y="9144"/>
                    </a:lnTo>
                    <a:lnTo>
                      <a:pt x="41236" y="4572"/>
                    </a:lnTo>
                    <a:lnTo>
                      <a:pt x="50380" y="4572"/>
                    </a:lnTo>
                    <a:lnTo>
                      <a:pt x="53428" y="9144"/>
                    </a:lnTo>
                    <a:lnTo>
                      <a:pt x="53428" y="0"/>
                    </a:lnTo>
                    <a:lnTo>
                      <a:pt x="45808" y="0"/>
                    </a:lnTo>
                    <a:lnTo>
                      <a:pt x="39801" y="1409"/>
                    </a:lnTo>
                    <a:lnTo>
                      <a:pt x="35521" y="5537"/>
                    </a:lnTo>
                    <a:lnTo>
                      <a:pt x="32943" y="12255"/>
                    </a:lnTo>
                    <a:lnTo>
                      <a:pt x="32092" y="21424"/>
                    </a:lnTo>
                    <a:lnTo>
                      <a:pt x="32092" y="35140"/>
                    </a:lnTo>
                    <a:lnTo>
                      <a:pt x="36664" y="42773"/>
                    </a:lnTo>
                    <a:lnTo>
                      <a:pt x="53428" y="42773"/>
                    </a:lnTo>
                    <a:lnTo>
                      <a:pt x="56172" y="38188"/>
                    </a:lnTo>
                    <a:lnTo>
                      <a:pt x="58000" y="35140"/>
                    </a:lnTo>
                    <a:lnTo>
                      <a:pt x="58000" y="7620"/>
                    </a:lnTo>
                    <a:close/>
                  </a:path>
                  <a:path w="287020" h="43179">
                    <a:moveTo>
                      <a:pt x="88582" y="36664"/>
                    </a:moveTo>
                    <a:lnTo>
                      <a:pt x="80962" y="36664"/>
                    </a:lnTo>
                    <a:lnTo>
                      <a:pt x="80962" y="1612"/>
                    </a:lnTo>
                    <a:lnTo>
                      <a:pt x="74764" y="1612"/>
                    </a:lnTo>
                    <a:lnTo>
                      <a:pt x="71716" y="3136"/>
                    </a:lnTo>
                    <a:lnTo>
                      <a:pt x="67144" y="4660"/>
                    </a:lnTo>
                    <a:lnTo>
                      <a:pt x="67144" y="7708"/>
                    </a:lnTo>
                    <a:lnTo>
                      <a:pt x="74764" y="7708"/>
                    </a:lnTo>
                    <a:lnTo>
                      <a:pt x="74764" y="36664"/>
                    </a:lnTo>
                    <a:lnTo>
                      <a:pt x="65620" y="36664"/>
                    </a:lnTo>
                    <a:lnTo>
                      <a:pt x="65620" y="41236"/>
                    </a:lnTo>
                    <a:lnTo>
                      <a:pt x="88582" y="41236"/>
                    </a:lnTo>
                    <a:lnTo>
                      <a:pt x="88582" y="36664"/>
                    </a:lnTo>
                    <a:close/>
                  </a:path>
                  <a:path w="287020" h="43179">
                    <a:moveTo>
                      <a:pt x="122110" y="25996"/>
                    </a:moveTo>
                    <a:lnTo>
                      <a:pt x="117538" y="22948"/>
                    </a:lnTo>
                    <a:lnTo>
                      <a:pt x="116014" y="22186"/>
                    </a:lnTo>
                    <a:lnTo>
                      <a:pt x="116014" y="25996"/>
                    </a:lnTo>
                    <a:lnTo>
                      <a:pt x="116014" y="35140"/>
                    </a:lnTo>
                    <a:lnTo>
                      <a:pt x="112966" y="38188"/>
                    </a:lnTo>
                    <a:lnTo>
                      <a:pt x="103809" y="38188"/>
                    </a:lnTo>
                    <a:lnTo>
                      <a:pt x="99237" y="35140"/>
                    </a:lnTo>
                    <a:lnTo>
                      <a:pt x="99237" y="27520"/>
                    </a:lnTo>
                    <a:lnTo>
                      <a:pt x="105333" y="21424"/>
                    </a:lnTo>
                    <a:lnTo>
                      <a:pt x="111442" y="24472"/>
                    </a:lnTo>
                    <a:lnTo>
                      <a:pt x="116014" y="25996"/>
                    </a:lnTo>
                    <a:lnTo>
                      <a:pt x="116014" y="22186"/>
                    </a:lnTo>
                    <a:lnTo>
                      <a:pt x="114490" y="21424"/>
                    </a:lnTo>
                    <a:lnTo>
                      <a:pt x="116014" y="19900"/>
                    </a:lnTo>
                    <a:lnTo>
                      <a:pt x="120586" y="15328"/>
                    </a:lnTo>
                    <a:lnTo>
                      <a:pt x="120586" y="4660"/>
                    </a:lnTo>
                    <a:lnTo>
                      <a:pt x="116014" y="88"/>
                    </a:lnTo>
                    <a:lnTo>
                      <a:pt x="116014" y="7708"/>
                    </a:lnTo>
                    <a:lnTo>
                      <a:pt x="116014" y="13804"/>
                    </a:lnTo>
                    <a:lnTo>
                      <a:pt x="114490" y="16852"/>
                    </a:lnTo>
                    <a:lnTo>
                      <a:pt x="111442" y="19900"/>
                    </a:lnTo>
                    <a:lnTo>
                      <a:pt x="106857" y="16852"/>
                    </a:lnTo>
                    <a:lnTo>
                      <a:pt x="102285" y="15328"/>
                    </a:lnTo>
                    <a:lnTo>
                      <a:pt x="102285" y="6184"/>
                    </a:lnTo>
                    <a:lnTo>
                      <a:pt x="105333" y="4660"/>
                    </a:lnTo>
                    <a:lnTo>
                      <a:pt x="112966" y="4660"/>
                    </a:lnTo>
                    <a:lnTo>
                      <a:pt x="116014" y="7708"/>
                    </a:lnTo>
                    <a:lnTo>
                      <a:pt x="116014" y="88"/>
                    </a:lnTo>
                    <a:lnTo>
                      <a:pt x="102285" y="88"/>
                    </a:lnTo>
                    <a:lnTo>
                      <a:pt x="97713" y="4660"/>
                    </a:lnTo>
                    <a:lnTo>
                      <a:pt x="97713" y="15328"/>
                    </a:lnTo>
                    <a:lnTo>
                      <a:pt x="99237" y="18376"/>
                    </a:lnTo>
                    <a:lnTo>
                      <a:pt x="102285" y="19900"/>
                    </a:lnTo>
                    <a:lnTo>
                      <a:pt x="99237" y="21424"/>
                    </a:lnTo>
                    <a:lnTo>
                      <a:pt x="94665" y="25996"/>
                    </a:lnTo>
                    <a:lnTo>
                      <a:pt x="94665" y="38188"/>
                    </a:lnTo>
                    <a:lnTo>
                      <a:pt x="100761" y="42773"/>
                    </a:lnTo>
                    <a:lnTo>
                      <a:pt x="116014" y="42773"/>
                    </a:lnTo>
                    <a:lnTo>
                      <a:pt x="120586" y="38188"/>
                    </a:lnTo>
                    <a:lnTo>
                      <a:pt x="122110" y="36664"/>
                    </a:lnTo>
                    <a:lnTo>
                      <a:pt x="122110" y="25996"/>
                    </a:lnTo>
                    <a:close/>
                  </a:path>
                  <a:path w="287020" h="43179">
                    <a:moveTo>
                      <a:pt x="140398" y="22948"/>
                    </a:moveTo>
                    <a:lnTo>
                      <a:pt x="126682" y="22948"/>
                    </a:lnTo>
                    <a:lnTo>
                      <a:pt x="126682" y="27520"/>
                    </a:lnTo>
                    <a:lnTo>
                      <a:pt x="140398" y="27520"/>
                    </a:lnTo>
                    <a:lnTo>
                      <a:pt x="140398" y="22948"/>
                    </a:lnTo>
                    <a:close/>
                  </a:path>
                  <a:path w="287020" h="43179">
                    <a:moveTo>
                      <a:pt x="172491" y="7708"/>
                    </a:moveTo>
                    <a:lnTo>
                      <a:pt x="170662" y="4660"/>
                    </a:lnTo>
                    <a:lnTo>
                      <a:pt x="167919" y="88"/>
                    </a:lnTo>
                    <a:lnTo>
                      <a:pt x="167919" y="9232"/>
                    </a:lnTo>
                    <a:lnTo>
                      <a:pt x="167919" y="32092"/>
                    </a:lnTo>
                    <a:lnTo>
                      <a:pt x="164871" y="38188"/>
                    </a:lnTo>
                    <a:lnTo>
                      <a:pt x="154101" y="38188"/>
                    </a:lnTo>
                    <a:lnTo>
                      <a:pt x="151053" y="32092"/>
                    </a:lnTo>
                    <a:lnTo>
                      <a:pt x="151053" y="9232"/>
                    </a:lnTo>
                    <a:lnTo>
                      <a:pt x="154101" y="4660"/>
                    </a:lnTo>
                    <a:lnTo>
                      <a:pt x="164871" y="4660"/>
                    </a:lnTo>
                    <a:lnTo>
                      <a:pt x="167919" y="9232"/>
                    </a:lnTo>
                    <a:lnTo>
                      <a:pt x="167919" y="88"/>
                    </a:lnTo>
                    <a:lnTo>
                      <a:pt x="151053" y="88"/>
                    </a:lnTo>
                    <a:lnTo>
                      <a:pt x="146481" y="7708"/>
                    </a:lnTo>
                    <a:lnTo>
                      <a:pt x="146481" y="35140"/>
                    </a:lnTo>
                    <a:lnTo>
                      <a:pt x="151053" y="42773"/>
                    </a:lnTo>
                    <a:lnTo>
                      <a:pt x="167919" y="42773"/>
                    </a:lnTo>
                    <a:lnTo>
                      <a:pt x="170662" y="38188"/>
                    </a:lnTo>
                    <a:lnTo>
                      <a:pt x="172491" y="35140"/>
                    </a:lnTo>
                    <a:lnTo>
                      <a:pt x="172491" y="7708"/>
                    </a:lnTo>
                    <a:close/>
                  </a:path>
                  <a:path w="287020" h="43179">
                    <a:moveTo>
                      <a:pt x="202971" y="36664"/>
                    </a:moveTo>
                    <a:lnTo>
                      <a:pt x="193827" y="36664"/>
                    </a:lnTo>
                    <a:lnTo>
                      <a:pt x="193827" y="1524"/>
                    </a:lnTo>
                    <a:lnTo>
                      <a:pt x="187731" y="1524"/>
                    </a:lnTo>
                    <a:lnTo>
                      <a:pt x="186207" y="3048"/>
                    </a:lnTo>
                    <a:lnTo>
                      <a:pt x="181635" y="4572"/>
                    </a:lnTo>
                    <a:lnTo>
                      <a:pt x="181635" y="7620"/>
                    </a:lnTo>
                    <a:lnTo>
                      <a:pt x="189255" y="7620"/>
                    </a:lnTo>
                    <a:lnTo>
                      <a:pt x="189255" y="36664"/>
                    </a:lnTo>
                    <a:lnTo>
                      <a:pt x="180111" y="36664"/>
                    </a:lnTo>
                    <a:lnTo>
                      <a:pt x="180111" y="41236"/>
                    </a:lnTo>
                    <a:lnTo>
                      <a:pt x="202971" y="41236"/>
                    </a:lnTo>
                    <a:lnTo>
                      <a:pt x="202971" y="36664"/>
                    </a:lnTo>
                    <a:close/>
                  </a:path>
                  <a:path w="287020" h="43179">
                    <a:moveTo>
                      <a:pt x="224307" y="22948"/>
                    </a:moveTo>
                    <a:lnTo>
                      <a:pt x="209067" y="22948"/>
                    </a:lnTo>
                    <a:lnTo>
                      <a:pt x="209067" y="27520"/>
                    </a:lnTo>
                    <a:lnTo>
                      <a:pt x="224307" y="27520"/>
                    </a:lnTo>
                    <a:lnTo>
                      <a:pt x="224307" y="22948"/>
                    </a:lnTo>
                    <a:close/>
                  </a:path>
                  <a:path w="287020" h="43179">
                    <a:moveTo>
                      <a:pt x="254889" y="7620"/>
                    </a:moveTo>
                    <a:lnTo>
                      <a:pt x="253060" y="4572"/>
                    </a:lnTo>
                    <a:lnTo>
                      <a:pt x="250317" y="0"/>
                    </a:lnTo>
                    <a:lnTo>
                      <a:pt x="250317" y="9144"/>
                    </a:lnTo>
                    <a:lnTo>
                      <a:pt x="250317" y="32004"/>
                    </a:lnTo>
                    <a:lnTo>
                      <a:pt x="247269" y="38188"/>
                    </a:lnTo>
                    <a:lnTo>
                      <a:pt x="236588" y="38188"/>
                    </a:lnTo>
                    <a:lnTo>
                      <a:pt x="233540" y="32004"/>
                    </a:lnTo>
                    <a:lnTo>
                      <a:pt x="233540" y="9144"/>
                    </a:lnTo>
                    <a:lnTo>
                      <a:pt x="236588" y="4572"/>
                    </a:lnTo>
                    <a:lnTo>
                      <a:pt x="247269" y="4572"/>
                    </a:lnTo>
                    <a:lnTo>
                      <a:pt x="250317" y="9144"/>
                    </a:lnTo>
                    <a:lnTo>
                      <a:pt x="250317" y="0"/>
                    </a:lnTo>
                    <a:lnTo>
                      <a:pt x="233540" y="0"/>
                    </a:lnTo>
                    <a:lnTo>
                      <a:pt x="228968" y="7620"/>
                    </a:lnTo>
                    <a:lnTo>
                      <a:pt x="228968" y="21336"/>
                    </a:lnTo>
                    <a:lnTo>
                      <a:pt x="229831" y="30505"/>
                    </a:lnTo>
                    <a:lnTo>
                      <a:pt x="232397" y="37236"/>
                    </a:lnTo>
                    <a:lnTo>
                      <a:pt x="236689" y="41363"/>
                    </a:lnTo>
                    <a:lnTo>
                      <a:pt x="242684" y="42773"/>
                    </a:lnTo>
                    <a:lnTo>
                      <a:pt x="250317" y="42773"/>
                    </a:lnTo>
                    <a:lnTo>
                      <a:pt x="253060" y="38188"/>
                    </a:lnTo>
                    <a:lnTo>
                      <a:pt x="254889" y="35140"/>
                    </a:lnTo>
                    <a:lnTo>
                      <a:pt x="254889" y="7620"/>
                    </a:lnTo>
                    <a:close/>
                  </a:path>
                  <a:path w="287020" h="43179">
                    <a:moveTo>
                      <a:pt x="286893" y="19913"/>
                    </a:moveTo>
                    <a:lnTo>
                      <a:pt x="280797" y="15341"/>
                    </a:lnTo>
                    <a:lnTo>
                      <a:pt x="271653" y="15341"/>
                    </a:lnTo>
                    <a:lnTo>
                      <a:pt x="268605" y="16865"/>
                    </a:lnTo>
                    <a:lnTo>
                      <a:pt x="267081" y="16865"/>
                    </a:lnTo>
                    <a:lnTo>
                      <a:pt x="268605" y="4673"/>
                    </a:lnTo>
                    <a:lnTo>
                      <a:pt x="283845" y="4673"/>
                    </a:lnTo>
                    <a:lnTo>
                      <a:pt x="283845" y="1625"/>
                    </a:lnTo>
                    <a:lnTo>
                      <a:pt x="264033" y="1625"/>
                    </a:lnTo>
                    <a:lnTo>
                      <a:pt x="262509" y="19913"/>
                    </a:lnTo>
                    <a:lnTo>
                      <a:pt x="265557" y="21437"/>
                    </a:lnTo>
                    <a:lnTo>
                      <a:pt x="267081" y="19913"/>
                    </a:lnTo>
                    <a:lnTo>
                      <a:pt x="277749" y="19913"/>
                    </a:lnTo>
                    <a:lnTo>
                      <a:pt x="280797" y="22961"/>
                    </a:lnTo>
                    <a:lnTo>
                      <a:pt x="280797" y="33629"/>
                    </a:lnTo>
                    <a:lnTo>
                      <a:pt x="276225" y="38201"/>
                    </a:lnTo>
                    <a:lnTo>
                      <a:pt x="267081" y="38201"/>
                    </a:lnTo>
                    <a:lnTo>
                      <a:pt x="262509" y="33629"/>
                    </a:lnTo>
                    <a:lnTo>
                      <a:pt x="259461" y="36677"/>
                    </a:lnTo>
                    <a:lnTo>
                      <a:pt x="265557" y="42773"/>
                    </a:lnTo>
                    <a:lnTo>
                      <a:pt x="273177" y="42773"/>
                    </a:lnTo>
                    <a:lnTo>
                      <a:pt x="279273" y="42773"/>
                    </a:lnTo>
                    <a:lnTo>
                      <a:pt x="286893" y="36677"/>
                    </a:lnTo>
                    <a:lnTo>
                      <a:pt x="286893" y="19913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pic>
            <p:nvPicPr>
              <p:cNvPr id="260" name="object 178"/>
              <p:cNvPicPr/>
              <p:nvPr/>
            </p:nvPicPr>
            <p:blipFill>
              <a:blip r:embed="rId7" cstate="print"/>
              <a:stretch>
                <a:fillRect/>
              </a:stretch>
            </p:blipFill>
            <p:spPr>
              <a:xfrm>
                <a:off x="7660938" y="1801670"/>
                <a:ext cx="709873" cy="54363"/>
              </a:xfrm>
              <a:prstGeom prst="rect">
                <a:avLst/>
              </a:prstGeom>
            </p:spPr>
          </p:pic>
          <p:sp>
            <p:nvSpPr>
              <p:cNvPr id="261" name="object 179"/>
              <p:cNvSpPr/>
              <p:nvPr/>
            </p:nvSpPr>
            <p:spPr>
              <a:xfrm>
                <a:off x="6324483" y="1794042"/>
                <a:ext cx="2894546" cy="66187"/>
              </a:xfrm>
              <a:custGeom>
                <a:avLst/>
                <a:gdLst/>
                <a:ahLst/>
                <a:cxnLst/>
                <a:rect l="l" t="t" r="r" b="b"/>
                <a:pathLst>
                  <a:path w="2277110" h="52070">
                    <a:moveTo>
                      <a:pt x="25908" y="42672"/>
                    </a:moveTo>
                    <a:lnTo>
                      <a:pt x="7620" y="42672"/>
                    </a:lnTo>
                    <a:lnTo>
                      <a:pt x="14744" y="36080"/>
                    </a:lnTo>
                    <a:lnTo>
                      <a:pt x="20002" y="29908"/>
                    </a:lnTo>
                    <a:lnTo>
                      <a:pt x="23266" y="24028"/>
                    </a:lnTo>
                    <a:lnTo>
                      <a:pt x="24384" y="18288"/>
                    </a:lnTo>
                    <a:lnTo>
                      <a:pt x="24384" y="10579"/>
                    </a:lnTo>
                    <a:lnTo>
                      <a:pt x="19812" y="6007"/>
                    </a:lnTo>
                    <a:lnTo>
                      <a:pt x="7620" y="6007"/>
                    </a:lnTo>
                    <a:lnTo>
                      <a:pt x="3048" y="9055"/>
                    </a:lnTo>
                    <a:lnTo>
                      <a:pt x="0" y="12103"/>
                    </a:lnTo>
                    <a:lnTo>
                      <a:pt x="3048" y="15151"/>
                    </a:lnTo>
                    <a:lnTo>
                      <a:pt x="6096" y="12103"/>
                    </a:lnTo>
                    <a:lnTo>
                      <a:pt x="9144" y="10579"/>
                    </a:lnTo>
                    <a:lnTo>
                      <a:pt x="16764" y="10579"/>
                    </a:lnTo>
                    <a:lnTo>
                      <a:pt x="19812" y="13627"/>
                    </a:lnTo>
                    <a:lnTo>
                      <a:pt x="19812" y="18288"/>
                    </a:lnTo>
                    <a:lnTo>
                      <a:pt x="18427" y="23202"/>
                    </a:lnTo>
                    <a:lnTo>
                      <a:pt x="14478" y="28956"/>
                    </a:lnTo>
                    <a:lnTo>
                      <a:pt x="8242" y="35864"/>
                    </a:lnTo>
                    <a:lnTo>
                      <a:pt x="0" y="44196"/>
                    </a:lnTo>
                    <a:lnTo>
                      <a:pt x="0" y="47244"/>
                    </a:lnTo>
                    <a:lnTo>
                      <a:pt x="25908" y="47244"/>
                    </a:lnTo>
                    <a:lnTo>
                      <a:pt x="25908" y="42672"/>
                    </a:lnTo>
                    <a:close/>
                  </a:path>
                  <a:path w="2277110" h="52070">
                    <a:moveTo>
                      <a:pt x="59436" y="32016"/>
                    </a:moveTo>
                    <a:lnTo>
                      <a:pt x="53340" y="32016"/>
                    </a:lnTo>
                    <a:lnTo>
                      <a:pt x="53340" y="12192"/>
                    </a:lnTo>
                    <a:lnTo>
                      <a:pt x="53340" y="7620"/>
                    </a:lnTo>
                    <a:lnTo>
                      <a:pt x="48768" y="7620"/>
                    </a:lnTo>
                    <a:lnTo>
                      <a:pt x="48768" y="12192"/>
                    </a:lnTo>
                    <a:lnTo>
                      <a:pt x="48768" y="32016"/>
                    </a:lnTo>
                    <a:lnTo>
                      <a:pt x="36576" y="32016"/>
                    </a:lnTo>
                    <a:lnTo>
                      <a:pt x="45720" y="18288"/>
                    </a:lnTo>
                    <a:lnTo>
                      <a:pt x="47244" y="16764"/>
                    </a:lnTo>
                    <a:lnTo>
                      <a:pt x="47244" y="13716"/>
                    </a:lnTo>
                    <a:lnTo>
                      <a:pt x="48768" y="12192"/>
                    </a:lnTo>
                    <a:lnTo>
                      <a:pt x="48768" y="7620"/>
                    </a:lnTo>
                    <a:lnTo>
                      <a:pt x="47244" y="7620"/>
                    </a:lnTo>
                    <a:lnTo>
                      <a:pt x="30480" y="33540"/>
                    </a:lnTo>
                    <a:lnTo>
                      <a:pt x="30480" y="36588"/>
                    </a:lnTo>
                    <a:lnTo>
                      <a:pt x="48768" y="36588"/>
                    </a:lnTo>
                    <a:lnTo>
                      <a:pt x="48768" y="47256"/>
                    </a:lnTo>
                    <a:lnTo>
                      <a:pt x="53340" y="47256"/>
                    </a:lnTo>
                    <a:lnTo>
                      <a:pt x="53340" y="36588"/>
                    </a:lnTo>
                    <a:lnTo>
                      <a:pt x="59436" y="36588"/>
                    </a:lnTo>
                    <a:lnTo>
                      <a:pt x="59436" y="32016"/>
                    </a:lnTo>
                    <a:close/>
                  </a:path>
                  <a:path w="2277110" h="52070">
                    <a:moveTo>
                      <a:pt x="90017" y="7531"/>
                    </a:moveTo>
                    <a:lnTo>
                      <a:pt x="64109" y="7531"/>
                    </a:lnTo>
                    <a:lnTo>
                      <a:pt x="64109" y="10579"/>
                    </a:lnTo>
                    <a:lnTo>
                      <a:pt x="83921" y="10579"/>
                    </a:lnTo>
                    <a:lnTo>
                      <a:pt x="79006" y="19291"/>
                    </a:lnTo>
                    <a:lnTo>
                      <a:pt x="75539" y="27736"/>
                    </a:lnTo>
                    <a:lnTo>
                      <a:pt x="73202" y="36766"/>
                    </a:lnTo>
                    <a:lnTo>
                      <a:pt x="71729" y="47244"/>
                    </a:lnTo>
                    <a:lnTo>
                      <a:pt x="77825" y="47244"/>
                    </a:lnTo>
                    <a:lnTo>
                      <a:pt x="78435" y="36766"/>
                    </a:lnTo>
                    <a:lnTo>
                      <a:pt x="80492" y="27736"/>
                    </a:lnTo>
                    <a:lnTo>
                      <a:pt x="84251" y="19291"/>
                    </a:lnTo>
                    <a:lnTo>
                      <a:pt x="90017" y="10579"/>
                    </a:lnTo>
                    <a:lnTo>
                      <a:pt x="90017" y="7531"/>
                    </a:lnTo>
                    <a:close/>
                  </a:path>
                  <a:path w="2277110" h="52070">
                    <a:moveTo>
                      <a:pt x="1995957" y="24396"/>
                    </a:moveTo>
                    <a:lnTo>
                      <a:pt x="1989861" y="21348"/>
                    </a:lnTo>
                    <a:lnTo>
                      <a:pt x="1986813" y="18288"/>
                    </a:lnTo>
                    <a:lnTo>
                      <a:pt x="1985289" y="16764"/>
                    </a:lnTo>
                    <a:lnTo>
                      <a:pt x="1985289" y="4572"/>
                    </a:lnTo>
                    <a:lnTo>
                      <a:pt x="1980717" y="4572"/>
                    </a:lnTo>
                    <a:lnTo>
                      <a:pt x="1980717" y="16764"/>
                    </a:lnTo>
                    <a:lnTo>
                      <a:pt x="1977580" y="22872"/>
                    </a:lnTo>
                    <a:lnTo>
                      <a:pt x="1969960" y="25920"/>
                    </a:lnTo>
                    <a:lnTo>
                      <a:pt x="1973008" y="28968"/>
                    </a:lnTo>
                    <a:lnTo>
                      <a:pt x="1977580" y="27444"/>
                    </a:lnTo>
                    <a:lnTo>
                      <a:pt x="1982241" y="22872"/>
                    </a:lnTo>
                    <a:lnTo>
                      <a:pt x="1983765" y="18288"/>
                    </a:lnTo>
                    <a:lnTo>
                      <a:pt x="1985289" y="22872"/>
                    </a:lnTo>
                    <a:lnTo>
                      <a:pt x="1988337" y="25920"/>
                    </a:lnTo>
                    <a:lnTo>
                      <a:pt x="1992909" y="27444"/>
                    </a:lnTo>
                    <a:lnTo>
                      <a:pt x="1995957" y="24396"/>
                    </a:lnTo>
                    <a:close/>
                  </a:path>
                  <a:path w="2277110" h="52070">
                    <a:moveTo>
                      <a:pt x="2012734" y="1524"/>
                    </a:moveTo>
                    <a:lnTo>
                      <a:pt x="2008162" y="1524"/>
                    </a:lnTo>
                    <a:lnTo>
                      <a:pt x="2008162" y="13716"/>
                    </a:lnTo>
                    <a:lnTo>
                      <a:pt x="2002066" y="13716"/>
                    </a:lnTo>
                    <a:lnTo>
                      <a:pt x="2002066" y="1524"/>
                    </a:lnTo>
                    <a:lnTo>
                      <a:pt x="1997481" y="1524"/>
                    </a:lnTo>
                    <a:lnTo>
                      <a:pt x="1997481" y="30492"/>
                    </a:lnTo>
                    <a:lnTo>
                      <a:pt x="2002066" y="30492"/>
                    </a:lnTo>
                    <a:lnTo>
                      <a:pt x="2002066" y="18288"/>
                    </a:lnTo>
                    <a:lnTo>
                      <a:pt x="2008162" y="18288"/>
                    </a:lnTo>
                    <a:lnTo>
                      <a:pt x="2008162" y="32016"/>
                    </a:lnTo>
                    <a:lnTo>
                      <a:pt x="2012734" y="32016"/>
                    </a:lnTo>
                    <a:lnTo>
                      <a:pt x="2012734" y="18288"/>
                    </a:lnTo>
                    <a:lnTo>
                      <a:pt x="2012734" y="13716"/>
                    </a:lnTo>
                    <a:lnTo>
                      <a:pt x="2012734" y="1524"/>
                    </a:lnTo>
                    <a:close/>
                  </a:path>
                  <a:path w="2277110" h="52070">
                    <a:moveTo>
                      <a:pt x="2014258" y="36588"/>
                    </a:moveTo>
                    <a:lnTo>
                      <a:pt x="2008162" y="34150"/>
                    </a:lnTo>
                    <a:lnTo>
                      <a:pt x="2008162" y="38112"/>
                    </a:lnTo>
                    <a:lnTo>
                      <a:pt x="2008162" y="45732"/>
                    </a:lnTo>
                    <a:lnTo>
                      <a:pt x="2003590" y="47256"/>
                    </a:lnTo>
                    <a:lnTo>
                      <a:pt x="1988337" y="47256"/>
                    </a:lnTo>
                    <a:lnTo>
                      <a:pt x="1983765" y="45732"/>
                    </a:lnTo>
                    <a:lnTo>
                      <a:pt x="1983765" y="38112"/>
                    </a:lnTo>
                    <a:lnTo>
                      <a:pt x="1988337" y="36588"/>
                    </a:lnTo>
                    <a:lnTo>
                      <a:pt x="2003590" y="36588"/>
                    </a:lnTo>
                    <a:lnTo>
                      <a:pt x="2008162" y="38112"/>
                    </a:lnTo>
                    <a:lnTo>
                      <a:pt x="2008162" y="34150"/>
                    </a:lnTo>
                    <a:lnTo>
                      <a:pt x="2006638" y="33540"/>
                    </a:lnTo>
                    <a:lnTo>
                      <a:pt x="1986813" y="33540"/>
                    </a:lnTo>
                    <a:lnTo>
                      <a:pt x="1979104" y="36588"/>
                    </a:lnTo>
                    <a:lnTo>
                      <a:pt x="1979104" y="48780"/>
                    </a:lnTo>
                    <a:lnTo>
                      <a:pt x="1986813" y="51828"/>
                    </a:lnTo>
                    <a:lnTo>
                      <a:pt x="2006638" y="51828"/>
                    </a:lnTo>
                    <a:lnTo>
                      <a:pt x="2014258" y="48780"/>
                    </a:lnTo>
                    <a:lnTo>
                      <a:pt x="2014258" y="47256"/>
                    </a:lnTo>
                    <a:lnTo>
                      <a:pt x="2014258" y="36588"/>
                    </a:lnTo>
                    <a:close/>
                  </a:path>
                  <a:path w="2277110" h="52070">
                    <a:moveTo>
                      <a:pt x="2052345" y="25920"/>
                    </a:moveTo>
                    <a:lnTo>
                      <a:pt x="2044725" y="22860"/>
                    </a:lnTo>
                    <a:lnTo>
                      <a:pt x="2041296" y="18288"/>
                    </a:lnTo>
                    <a:lnTo>
                      <a:pt x="2040153" y="16764"/>
                    </a:lnTo>
                    <a:lnTo>
                      <a:pt x="2040153" y="3048"/>
                    </a:lnTo>
                    <a:lnTo>
                      <a:pt x="2035581" y="3048"/>
                    </a:lnTo>
                    <a:lnTo>
                      <a:pt x="2035581" y="18288"/>
                    </a:lnTo>
                    <a:lnTo>
                      <a:pt x="2029485" y="24384"/>
                    </a:lnTo>
                    <a:lnTo>
                      <a:pt x="2021865" y="27444"/>
                    </a:lnTo>
                    <a:lnTo>
                      <a:pt x="2024913" y="30492"/>
                    </a:lnTo>
                    <a:lnTo>
                      <a:pt x="2031009" y="28968"/>
                    </a:lnTo>
                    <a:lnTo>
                      <a:pt x="2035581" y="24384"/>
                    </a:lnTo>
                    <a:lnTo>
                      <a:pt x="2037105" y="18288"/>
                    </a:lnTo>
                    <a:lnTo>
                      <a:pt x="2040153" y="22860"/>
                    </a:lnTo>
                    <a:lnTo>
                      <a:pt x="2044725" y="27444"/>
                    </a:lnTo>
                    <a:lnTo>
                      <a:pt x="2049297" y="30492"/>
                    </a:lnTo>
                    <a:lnTo>
                      <a:pt x="2052345" y="25920"/>
                    </a:lnTo>
                    <a:close/>
                  </a:path>
                  <a:path w="2277110" h="52070">
                    <a:moveTo>
                      <a:pt x="2064639" y="47256"/>
                    </a:moveTo>
                    <a:lnTo>
                      <a:pt x="2035581" y="47256"/>
                    </a:lnTo>
                    <a:lnTo>
                      <a:pt x="2035581" y="35064"/>
                    </a:lnTo>
                    <a:lnTo>
                      <a:pt x="2031009" y="35064"/>
                    </a:lnTo>
                    <a:lnTo>
                      <a:pt x="2031009" y="50304"/>
                    </a:lnTo>
                    <a:lnTo>
                      <a:pt x="2064639" y="50304"/>
                    </a:lnTo>
                    <a:lnTo>
                      <a:pt x="2064639" y="47256"/>
                    </a:lnTo>
                    <a:close/>
                  </a:path>
                  <a:path w="2277110" h="52070">
                    <a:moveTo>
                      <a:pt x="2069211" y="16764"/>
                    </a:moveTo>
                    <a:lnTo>
                      <a:pt x="2061591" y="16764"/>
                    </a:lnTo>
                    <a:lnTo>
                      <a:pt x="2061591" y="0"/>
                    </a:lnTo>
                    <a:lnTo>
                      <a:pt x="2057019" y="0"/>
                    </a:lnTo>
                    <a:lnTo>
                      <a:pt x="2057019" y="38112"/>
                    </a:lnTo>
                    <a:lnTo>
                      <a:pt x="2061591" y="38112"/>
                    </a:lnTo>
                    <a:lnTo>
                      <a:pt x="2061591" y="19812"/>
                    </a:lnTo>
                    <a:lnTo>
                      <a:pt x="2069211" y="19812"/>
                    </a:lnTo>
                    <a:lnTo>
                      <a:pt x="2069211" y="16764"/>
                    </a:lnTo>
                    <a:close/>
                  </a:path>
                  <a:path w="2277110" h="52070">
                    <a:moveTo>
                      <a:pt x="2102739" y="4572"/>
                    </a:moveTo>
                    <a:lnTo>
                      <a:pt x="2076831" y="4572"/>
                    </a:lnTo>
                    <a:lnTo>
                      <a:pt x="2076831" y="9144"/>
                    </a:lnTo>
                    <a:lnTo>
                      <a:pt x="2098167" y="9144"/>
                    </a:lnTo>
                    <a:lnTo>
                      <a:pt x="2098167" y="16764"/>
                    </a:lnTo>
                    <a:lnTo>
                      <a:pt x="2096643" y="21336"/>
                    </a:lnTo>
                    <a:lnTo>
                      <a:pt x="2101215" y="22872"/>
                    </a:lnTo>
                    <a:lnTo>
                      <a:pt x="2102739" y="15240"/>
                    </a:lnTo>
                    <a:lnTo>
                      <a:pt x="2102739" y="4572"/>
                    </a:lnTo>
                    <a:close/>
                  </a:path>
                  <a:path w="2277110" h="52070">
                    <a:moveTo>
                      <a:pt x="2105787" y="25920"/>
                    </a:moveTo>
                    <a:lnTo>
                      <a:pt x="2095119" y="25920"/>
                    </a:lnTo>
                    <a:lnTo>
                      <a:pt x="2089023" y="27444"/>
                    </a:lnTo>
                    <a:lnTo>
                      <a:pt x="2089023" y="16764"/>
                    </a:lnTo>
                    <a:lnTo>
                      <a:pt x="2084451" y="16764"/>
                    </a:lnTo>
                    <a:lnTo>
                      <a:pt x="2084451" y="27444"/>
                    </a:lnTo>
                    <a:lnTo>
                      <a:pt x="2073783" y="27444"/>
                    </a:lnTo>
                    <a:lnTo>
                      <a:pt x="2075307" y="30492"/>
                    </a:lnTo>
                    <a:lnTo>
                      <a:pt x="2082634" y="30467"/>
                    </a:lnTo>
                    <a:lnTo>
                      <a:pt x="2090547" y="30302"/>
                    </a:lnTo>
                    <a:lnTo>
                      <a:pt x="2098446" y="29845"/>
                    </a:lnTo>
                    <a:lnTo>
                      <a:pt x="2105787" y="28968"/>
                    </a:lnTo>
                    <a:lnTo>
                      <a:pt x="2105787" y="25920"/>
                    </a:lnTo>
                    <a:close/>
                  </a:path>
                  <a:path w="2277110" h="52070">
                    <a:moveTo>
                      <a:pt x="2116455" y="47256"/>
                    </a:moveTo>
                    <a:lnTo>
                      <a:pt x="2087499" y="47256"/>
                    </a:lnTo>
                    <a:lnTo>
                      <a:pt x="2087499" y="35064"/>
                    </a:lnTo>
                    <a:lnTo>
                      <a:pt x="2081403" y="35064"/>
                    </a:lnTo>
                    <a:lnTo>
                      <a:pt x="2081403" y="50304"/>
                    </a:lnTo>
                    <a:lnTo>
                      <a:pt x="2116455" y="50304"/>
                    </a:lnTo>
                    <a:lnTo>
                      <a:pt x="2116455" y="47256"/>
                    </a:lnTo>
                    <a:close/>
                  </a:path>
                  <a:path w="2277110" h="52070">
                    <a:moveTo>
                      <a:pt x="2121027" y="16764"/>
                    </a:moveTo>
                    <a:lnTo>
                      <a:pt x="2114931" y="16764"/>
                    </a:lnTo>
                    <a:lnTo>
                      <a:pt x="2114931" y="0"/>
                    </a:lnTo>
                    <a:lnTo>
                      <a:pt x="2108835" y="0"/>
                    </a:lnTo>
                    <a:lnTo>
                      <a:pt x="2108835" y="39636"/>
                    </a:lnTo>
                    <a:lnTo>
                      <a:pt x="2114931" y="39636"/>
                    </a:lnTo>
                    <a:lnTo>
                      <a:pt x="2114931" y="21336"/>
                    </a:lnTo>
                    <a:lnTo>
                      <a:pt x="2121027" y="21336"/>
                    </a:lnTo>
                    <a:lnTo>
                      <a:pt x="2121027" y="16764"/>
                    </a:lnTo>
                    <a:close/>
                  </a:path>
                  <a:path w="2277110" h="52070">
                    <a:moveTo>
                      <a:pt x="2159317" y="33540"/>
                    </a:moveTo>
                    <a:lnTo>
                      <a:pt x="2150173" y="35064"/>
                    </a:lnTo>
                    <a:lnTo>
                      <a:pt x="2134844" y="35064"/>
                    </a:lnTo>
                    <a:lnTo>
                      <a:pt x="2134844" y="22872"/>
                    </a:lnTo>
                    <a:lnTo>
                      <a:pt x="2153221" y="22872"/>
                    </a:lnTo>
                    <a:lnTo>
                      <a:pt x="2153221" y="6096"/>
                    </a:lnTo>
                    <a:lnTo>
                      <a:pt x="2130260" y="6096"/>
                    </a:lnTo>
                    <a:lnTo>
                      <a:pt x="2130260" y="9144"/>
                    </a:lnTo>
                    <a:lnTo>
                      <a:pt x="2148649" y="9144"/>
                    </a:lnTo>
                    <a:lnTo>
                      <a:pt x="2148649" y="19812"/>
                    </a:lnTo>
                    <a:lnTo>
                      <a:pt x="2130260" y="19812"/>
                    </a:lnTo>
                    <a:lnTo>
                      <a:pt x="2130260" y="39636"/>
                    </a:lnTo>
                    <a:lnTo>
                      <a:pt x="2139988" y="39611"/>
                    </a:lnTo>
                    <a:lnTo>
                      <a:pt x="2146350" y="39446"/>
                    </a:lnTo>
                    <a:lnTo>
                      <a:pt x="2152700" y="38989"/>
                    </a:lnTo>
                    <a:lnTo>
                      <a:pt x="2159317" y="38112"/>
                    </a:lnTo>
                    <a:lnTo>
                      <a:pt x="2159317" y="35064"/>
                    </a:lnTo>
                    <a:lnTo>
                      <a:pt x="2159317" y="33540"/>
                    </a:lnTo>
                    <a:close/>
                  </a:path>
                  <a:path w="2277110" h="52070">
                    <a:moveTo>
                      <a:pt x="2168461" y="0"/>
                    </a:moveTo>
                    <a:lnTo>
                      <a:pt x="2163889" y="0"/>
                    </a:lnTo>
                    <a:lnTo>
                      <a:pt x="2163889" y="51828"/>
                    </a:lnTo>
                    <a:lnTo>
                      <a:pt x="2168461" y="51828"/>
                    </a:lnTo>
                    <a:lnTo>
                      <a:pt x="2168461" y="0"/>
                    </a:lnTo>
                    <a:close/>
                  </a:path>
                  <a:path w="2277110" h="52070">
                    <a:moveTo>
                      <a:pt x="2218753" y="6096"/>
                    </a:moveTo>
                    <a:lnTo>
                      <a:pt x="2183600" y="6096"/>
                    </a:lnTo>
                    <a:lnTo>
                      <a:pt x="2183600" y="10680"/>
                    </a:lnTo>
                    <a:lnTo>
                      <a:pt x="2214181" y="10680"/>
                    </a:lnTo>
                    <a:lnTo>
                      <a:pt x="2214181" y="24396"/>
                    </a:lnTo>
                    <a:lnTo>
                      <a:pt x="2212657" y="35064"/>
                    </a:lnTo>
                    <a:lnTo>
                      <a:pt x="2217229" y="36588"/>
                    </a:lnTo>
                    <a:lnTo>
                      <a:pt x="2218105" y="28460"/>
                    </a:lnTo>
                    <a:lnTo>
                      <a:pt x="2218563" y="21920"/>
                    </a:lnTo>
                    <a:lnTo>
                      <a:pt x="2218728" y="16217"/>
                    </a:lnTo>
                    <a:lnTo>
                      <a:pt x="2218753" y="6096"/>
                    </a:lnTo>
                    <a:close/>
                  </a:path>
                  <a:path w="2277110" h="52070">
                    <a:moveTo>
                      <a:pt x="2224849" y="39636"/>
                    </a:moveTo>
                    <a:lnTo>
                      <a:pt x="2179028" y="39636"/>
                    </a:lnTo>
                    <a:lnTo>
                      <a:pt x="2179028" y="44208"/>
                    </a:lnTo>
                    <a:lnTo>
                      <a:pt x="2224849" y="44208"/>
                    </a:lnTo>
                    <a:lnTo>
                      <a:pt x="2224849" y="39636"/>
                    </a:lnTo>
                    <a:close/>
                  </a:path>
                  <a:path w="2277110" h="52070">
                    <a:moveTo>
                      <a:pt x="2272093" y="33540"/>
                    </a:moveTo>
                    <a:lnTo>
                      <a:pt x="2267521" y="33540"/>
                    </a:lnTo>
                    <a:lnTo>
                      <a:pt x="2267521" y="38112"/>
                    </a:lnTo>
                    <a:lnTo>
                      <a:pt x="2267521" y="42684"/>
                    </a:lnTo>
                    <a:lnTo>
                      <a:pt x="2267521" y="47256"/>
                    </a:lnTo>
                    <a:lnTo>
                      <a:pt x="2241613" y="47256"/>
                    </a:lnTo>
                    <a:lnTo>
                      <a:pt x="2241613" y="42684"/>
                    </a:lnTo>
                    <a:lnTo>
                      <a:pt x="2267521" y="42684"/>
                    </a:lnTo>
                    <a:lnTo>
                      <a:pt x="2267521" y="38112"/>
                    </a:lnTo>
                    <a:lnTo>
                      <a:pt x="2241613" y="38112"/>
                    </a:lnTo>
                    <a:lnTo>
                      <a:pt x="2241613" y="33540"/>
                    </a:lnTo>
                    <a:lnTo>
                      <a:pt x="2237041" y="33540"/>
                    </a:lnTo>
                    <a:lnTo>
                      <a:pt x="2237041" y="50304"/>
                    </a:lnTo>
                    <a:lnTo>
                      <a:pt x="2272093" y="50304"/>
                    </a:lnTo>
                    <a:lnTo>
                      <a:pt x="2272093" y="47256"/>
                    </a:lnTo>
                    <a:lnTo>
                      <a:pt x="2272093" y="42684"/>
                    </a:lnTo>
                    <a:lnTo>
                      <a:pt x="2272093" y="38112"/>
                    </a:lnTo>
                    <a:lnTo>
                      <a:pt x="2272093" y="33540"/>
                    </a:lnTo>
                    <a:close/>
                  </a:path>
                  <a:path w="2277110" h="52070">
                    <a:moveTo>
                      <a:pt x="2272093" y="1524"/>
                    </a:moveTo>
                    <a:lnTo>
                      <a:pt x="2237041" y="1524"/>
                    </a:lnTo>
                    <a:lnTo>
                      <a:pt x="2237041" y="6096"/>
                    </a:lnTo>
                    <a:lnTo>
                      <a:pt x="2267521" y="6096"/>
                    </a:lnTo>
                    <a:lnTo>
                      <a:pt x="2267521" y="10680"/>
                    </a:lnTo>
                    <a:lnTo>
                      <a:pt x="2237041" y="10680"/>
                    </a:lnTo>
                    <a:lnTo>
                      <a:pt x="2237041" y="21348"/>
                    </a:lnTo>
                    <a:lnTo>
                      <a:pt x="2272093" y="21348"/>
                    </a:lnTo>
                    <a:lnTo>
                      <a:pt x="2272093" y="18300"/>
                    </a:lnTo>
                    <a:lnTo>
                      <a:pt x="2241613" y="18300"/>
                    </a:lnTo>
                    <a:lnTo>
                      <a:pt x="2241613" y="13728"/>
                    </a:lnTo>
                    <a:lnTo>
                      <a:pt x="2272093" y="13728"/>
                    </a:lnTo>
                    <a:lnTo>
                      <a:pt x="2272093" y="1524"/>
                    </a:lnTo>
                    <a:close/>
                  </a:path>
                  <a:path w="2277110" h="52070">
                    <a:moveTo>
                      <a:pt x="2276767" y="25920"/>
                    </a:moveTo>
                    <a:lnTo>
                      <a:pt x="2230945" y="25920"/>
                    </a:lnTo>
                    <a:lnTo>
                      <a:pt x="2230945" y="28968"/>
                    </a:lnTo>
                    <a:lnTo>
                      <a:pt x="2252281" y="28968"/>
                    </a:lnTo>
                    <a:lnTo>
                      <a:pt x="2252281" y="36588"/>
                    </a:lnTo>
                    <a:lnTo>
                      <a:pt x="2256853" y="36588"/>
                    </a:lnTo>
                    <a:lnTo>
                      <a:pt x="2256853" y="28968"/>
                    </a:lnTo>
                    <a:lnTo>
                      <a:pt x="2276767" y="28968"/>
                    </a:lnTo>
                    <a:lnTo>
                      <a:pt x="2276767" y="25920"/>
                    </a:lnTo>
                    <a:close/>
                  </a:path>
                </a:pathLst>
              </a:custGeom>
              <a:solidFill>
                <a:srgbClr val="000000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62" name="object 180"/>
              <p:cNvSpPr/>
              <p:nvPr/>
            </p:nvSpPr>
            <p:spPr>
              <a:xfrm>
                <a:off x="6491214" y="1326685"/>
                <a:ext cx="2298848" cy="599735"/>
              </a:xfrm>
              <a:custGeom>
                <a:avLst/>
                <a:gdLst/>
                <a:ahLst/>
                <a:cxnLst/>
                <a:rect l="l" t="t" r="r" b="b"/>
                <a:pathLst>
                  <a:path w="1808479" h="471804">
                    <a:moveTo>
                      <a:pt x="0" y="1524"/>
                    </a:moveTo>
                    <a:lnTo>
                      <a:pt x="0" y="471392"/>
                    </a:lnTo>
                  </a:path>
                  <a:path w="1808479" h="471804">
                    <a:moveTo>
                      <a:pt x="560069" y="0"/>
                    </a:moveTo>
                    <a:lnTo>
                      <a:pt x="560069" y="469868"/>
                    </a:lnTo>
                  </a:path>
                  <a:path w="1808479" h="471804">
                    <a:moveTo>
                      <a:pt x="1808321" y="0"/>
                    </a:moveTo>
                    <a:lnTo>
                      <a:pt x="1808321" y="469868"/>
                    </a:lnTo>
                  </a:path>
                </a:pathLst>
              </a:custGeom>
              <a:ln w="6105">
                <a:solidFill>
                  <a:srgbClr val="DFDFDF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63" name="object 181"/>
              <p:cNvSpPr/>
              <p:nvPr/>
            </p:nvSpPr>
            <p:spPr>
              <a:xfrm>
                <a:off x="9560515" y="1329591"/>
                <a:ext cx="91211" cy="594891"/>
              </a:xfrm>
              <a:custGeom>
                <a:avLst/>
                <a:gdLst/>
                <a:ahLst/>
                <a:cxnLst/>
                <a:rect l="l" t="t" r="r" b="b"/>
                <a:pathLst>
                  <a:path w="71754" h="467995">
                    <a:moveTo>
                      <a:pt x="71627" y="467867"/>
                    </a:moveTo>
                    <a:lnTo>
                      <a:pt x="0" y="467867"/>
                    </a:lnTo>
                    <a:lnTo>
                      <a:pt x="0" y="0"/>
                    </a:lnTo>
                    <a:lnTo>
                      <a:pt x="71627" y="0"/>
                    </a:lnTo>
                    <a:lnTo>
                      <a:pt x="71627" y="467867"/>
                    </a:lnTo>
                    <a:close/>
                  </a:path>
                </a:pathLst>
              </a:custGeom>
              <a:solidFill>
                <a:srgbClr val="EFEFE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pic>
            <p:nvPicPr>
              <p:cNvPr id="264" name="object 182"/>
              <p:cNvPicPr/>
              <p:nvPr/>
            </p:nvPicPr>
            <p:blipFill>
              <a:blip r:embed="rId8" cstate="print"/>
              <a:stretch>
                <a:fillRect/>
              </a:stretch>
            </p:blipFill>
            <p:spPr>
              <a:xfrm>
                <a:off x="7662875" y="1404296"/>
                <a:ext cx="1860831" cy="500652"/>
              </a:xfrm>
              <a:prstGeom prst="rect">
                <a:avLst/>
              </a:prstGeom>
            </p:spPr>
          </p:pic>
          <p:sp>
            <p:nvSpPr>
              <p:cNvPr id="265" name="object 183"/>
              <p:cNvSpPr/>
              <p:nvPr/>
            </p:nvSpPr>
            <p:spPr>
              <a:xfrm>
                <a:off x="9561846" y="1328622"/>
                <a:ext cx="89597" cy="595699"/>
              </a:xfrm>
              <a:custGeom>
                <a:avLst/>
                <a:gdLst/>
                <a:ahLst/>
                <a:cxnLst/>
                <a:rect l="l" t="t" r="r" b="b"/>
                <a:pathLst>
                  <a:path w="70484" h="468629">
                    <a:moveTo>
                      <a:pt x="0" y="0"/>
                    </a:moveTo>
                    <a:lnTo>
                      <a:pt x="70199" y="0"/>
                    </a:lnTo>
                    <a:lnTo>
                      <a:pt x="70199" y="468344"/>
                    </a:lnTo>
                    <a:lnTo>
                      <a:pt x="0" y="468344"/>
                    </a:lnTo>
                    <a:lnTo>
                      <a:pt x="0" y="0"/>
                    </a:lnTo>
                    <a:close/>
                  </a:path>
                </a:pathLst>
              </a:custGeom>
              <a:ln w="6105">
                <a:solidFill>
                  <a:srgbClr val="DFDFDF"/>
                </a:solidFill>
              </a:ln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66" name="object 184"/>
              <p:cNvSpPr/>
              <p:nvPr/>
            </p:nvSpPr>
            <p:spPr>
              <a:xfrm>
                <a:off x="9570201" y="1422578"/>
                <a:ext cx="74259" cy="180808"/>
              </a:xfrm>
              <a:custGeom>
                <a:avLst/>
                <a:gdLst/>
                <a:ahLst/>
                <a:cxnLst/>
                <a:rect l="l" t="t" r="r" b="b"/>
                <a:pathLst>
                  <a:path w="58420" h="142240">
                    <a:moveTo>
                      <a:pt x="57912" y="141731"/>
                    </a:moveTo>
                    <a:lnTo>
                      <a:pt x="0" y="141731"/>
                    </a:lnTo>
                    <a:lnTo>
                      <a:pt x="0" y="0"/>
                    </a:lnTo>
                    <a:lnTo>
                      <a:pt x="57912" y="0"/>
                    </a:lnTo>
                    <a:lnTo>
                      <a:pt x="57912" y="141731"/>
                    </a:lnTo>
                    <a:close/>
                  </a:path>
                </a:pathLst>
              </a:custGeom>
              <a:solidFill>
                <a:srgbClr val="CCCCCC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67" name="object 185"/>
              <p:cNvSpPr/>
              <p:nvPr/>
            </p:nvSpPr>
            <p:spPr>
              <a:xfrm>
                <a:off x="9564390" y="1835208"/>
                <a:ext cx="85561" cy="85561"/>
              </a:xfrm>
              <a:custGeom>
                <a:avLst/>
                <a:gdLst/>
                <a:ahLst/>
                <a:cxnLst/>
                <a:rect l="l" t="t" r="r" b="b"/>
                <a:pathLst>
                  <a:path w="67309" h="67309">
                    <a:moveTo>
                      <a:pt x="67056" y="67055"/>
                    </a:moveTo>
                    <a:lnTo>
                      <a:pt x="0" y="67055"/>
                    </a:lnTo>
                    <a:lnTo>
                      <a:pt x="0" y="0"/>
                    </a:lnTo>
                    <a:lnTo>
                      <a:pt x="67056" y="0"/>
                    </a:lnTo>
                    <a:lnTo>
                      <a:pt x="67056" y="67055"/>
                    </a:lnTo>
                    <a:close/>
                  </a:path>
                </a:pathLst>
              </a:custGeom>
              <a:solidFill>
                <a:srgbClr val="EFEFEF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68" name="object 186"/>
              <p:cNvSpPr/>
              <p:nvPr/>
            </p:nvSpPr>
            <p:spPr>
              <a:xfrm>
                <a:off x="9588960" y="1361685"/>
                <a:ext cx="35516" cy="527896"/>
              </a:xfrm>
              <a:custGeom>
                <a:avLst/>
                <a:gdLst/>
                <a:ahLst/>
                <a:cxnLst/>
                <a:rect l="l" t="t" r="r" b="b"/>
                <a:pathLst>
                  <a:path w="27940" h="415290">
                    <a:moveTo>
                      <a:pt x="27533" y="401193"/>
                    </a:moveTo>
                    <a:lnTo>
                      <a:pt x="0" y="401193"/>
                    </a:lnTo>
                    <a:lnTo>
                      <a:pt x="13817" y="414909"/>
                    </a:lnTo>
                    <a:lnTo>
                      <a:pt x="27533" y="401193"/>
                    </a:lnTo>
                    <a:close/>
                  </a:path>
                  <a:path w="27940" h="415290">
                    <a:moveTo>
                      <a:pt x="27533" y="13716"/>
                    </a:moveTo>
                    <a:lnTo>
                      <a:pt x="13817" y="0"/>
                    </a:lnTo>
                    <a:lnTo>
                      <a:pt x="0" y="13716"/>
                    </a:lnTo>
                    <a:lnTo>
                      <a:pt x="27533" y="13716"/>
                    </a:lnTo>
                    <a:close/>
                  </a:path>
                </a:pathLst>
              </a:custGeom>
              <a:solidFill>
                <a:srgbClr val="707070"/>
              </a:solidFill>
            </p:spPr>
            <p:txBody>
              <a:bodyPr wrap="square" lIns="0" tIns="0" rIns="0" bIns="0" rtlCol="0"/>
              <a:lstStyle/>
              <a:p>
                <a:endParaRPr dirty="0">
                  <a:ea typeface="맑은 고딕" panose="020B0503020000020004" pitchFamily="50" charset="-127"/>
                </a:endParaRPr>
              </a:p>
            </p:txBody>
          </p:sp>
          <p:pic>
            <p:nvPicPr>
              <p:cNvPr id="269" name="object 187"/>
              <p:cNvPicPr/>
              <p:nvPr/>
            </p:nvPicPr>
            <p:blipFill>
              <a:blip r:embed="rId9" cstate="print"/>
              <a:stretch>
                <a:fillRect/>
              </a:stretch>
            </p:blipFill>
            <p:spPr>
              <a:xfrm>
                <a:off x="7862646" y="1516770"/>
                <a:ext cx="1623532" cy="345081"/>
              </a:xfrm>
              <a:prstGeom prst="rect">
                <a:avLst/>
              </a:prstGeom>
            </p:spPr>
          </p:pic>
        </p:grpSp>
        <p:cxnSp>
          <p:nvCxnSpPr>
            <p:cNvPr id="371" name="직선 연결선 370">
              <a:extLst>
                <a:ext uri="{FF2B5EF4-FFF2-40B4-BE49-F238E27FC236}">
                  <a16:creationId xmlns:a16="http://schemas.microsoft.com/office/drawing/2014/main" id="{2063187E-BB0A-4A54-E3FB-16559AA1113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26781" y="3547806"/>
              <a:ext cx="999108" cy="0"/>
            </a:xfrm>
            <a:prstGeom prst="line">
              <a:avLst/>
            </a:prstGeom>
            <a:solidFill>
              <a:schemeClr val="accent1"/>
            </a:solidFill>
            <a:ln w="38100" cap="flat" cmpd="sng" algn="ctr">
              <a:solidFill>
                <a:srgbClr val="26878E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79" name="TextBox 278">
            <a:extLst>
              <a:ext uri="{FF2B5EF4-FFF2-40B4-BE49-F238E27FC236}">
                <a16:creationId xmlns:a16="http://schemas.microsoft.com/office/drawing/2014/main" id="{87D31AC3-3026-E0E7-0F02-626922022979}"/>
              </a:ext>
            </a:extLst>
          </p:cNvPr>
          <p:cNvSpPr txBox="1"/>
          <p:nvPr/>
        </p:nvSpPr>
        <p:spPr>
          <a:xfrm>
            <a:off x="604965" y="4094771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체크박스 </a:t>
            </a:r>
          </a:p>
        </p:txBody>
      </p:sp>
      <p:sp>
        <p:nvSpPr>
          <p:cNvPr id="280" name="TextBox 279">
            <a:extLst>
              <a:ext uri="{FF2B5EF4-FFF2-40B4-BE49-F238E27FC236}">
                <a16:creationId xmlns:a16="http://schemas.microsoft.com/office/drawing/2014/main" id="{E2A459D1-F529-DAD6-1977-FCAB84213579}"/>
              </a:ext>
            </a:extLst>
          </p:cNvPr>
          <p:cNvSpPr txBox="1"/>
          <p:nvPr/>
        </p:nvSpPr>
        <p:spPr>
          <a:xfrm>
            <a:off x="5112221" y="4076799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바 </a:t>
            </a:r>
            <a:r>
              <a:rPr lang="ko-KR" altLang="en-US" sz="1000" b="1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렌더러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grpSp>
        <p:nvGrpSpPr>
          <p:cNvPr id="281" name="그룹 280"/>
          <p:cNvGrpSpPr/>
          <p:nvPr/>
        </p:nvGrpSpPr>
        <p:grpSpPr>
          <a:xfrm>
            <a:off x="1383011" y="4242640"/>
            <a:ext cx="3346568" cy="602598"/>
            <a:chOff x="5282277" y="3429843"/>
            <a:chExt cx="3324242" cy="602598"/>
          </a:xfrm>
        </p:grpSpPr>
        <p:sp>
          <p:nvSpPr>
            <p:cNvPr id="282" name="object 98"/>
            <p:cNvSpPr/>
            <p:nvPr/>
          </p:nvSpPr>
          <p:spPr>
            <a:xfrm>
              <a:off x="5284199" y="3635447"/>
              <a:ext cx="3318638" cy="393913"/>
            </a:xfrm>
            <a:custGeom>
              <a:avLst/>
              <a:gdLst/>
              <a:ahLst/>
              <a:cxnLst/>
              <a:rect l="l" t="t" r="r" b="b"/>
              <a:pathLst>
                <a:path w="2632075" h="312420">
                  <a:moveTo>
                    <a:pt x="0" y="312419"/>
                  </a:moveTo>
                  <a:lnTo>
                    <a:pt x="2631948" y="312419"/>
                  </a:lnTo>
                  <a:lnTo>
                    <a:pt x="2631948" y="0"/>
                  </a:lnTo>
                  <a:lnTo>
                    <a:pt x="0" y="0"/>
                  </a:lnTo>
                  <a:lnTo>
                    <a:pt x="0" y="312419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83" name="object 99"/>
            <p:cNvSpPr/>
            <p:nvPr/>
          </p:nvSpPr>
          <p:spPr>
            <a:xfrm>
              <a:off x="5283598" y="3439810"/>
              <a:ext cx="3319439" cy="588468"/>
            </a:xfrm>
            <a:custGeom>
              <a:avLst/>
              <a:gdLst/>
              <a:ahLst/>
              <a:cxnLst/>
              <a:rect l="l" t="t" r="r" b="b"/>
              <a:pathLst>
                <a:path w="2632710" h="466725">
                  <a:moveTo>
                    <a:pt x="0" y="0"/>
                  </a:moveTo>
                  <a:lnTo>
                    <a:pt x="2632329" y="0"/>
                  </a:lnTo>
                  <a:lnTo>
                    <a:pt x="2632329" y="466725"/>
                  </a:lnTo>
                  <a:lnTo>
                    <a:pt x="0" y="466725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84" name="object 100"/>
            <p:cNvSpPr/>
            <p:nvPr/>
          </p:nvSpPr>
          <p:spPr>
            <a:xfrm>
              <a:off x="5288042" y="3637368"/>
              <a:ext cx="3313034" cy="192153"/>
            </a:xfrm>
            <a:custGeom>
              <a:avLst/>
              <a:gdLst/>
              <a:ahLst/>
              <a:cxnLst/>
              <a:rect l="l" t="t" r="r" b="b"/>
              <a:pathLst>
                <a:path w="2627629" h="152400">
                  <a:moveTo>
                    <a:pt x="2627376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627376" y="0"/>
                  </a:lnTo>
                  <a:lnTo>
                    <a:pt x="2627376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85" name="object 101"/>
            <p:cNvSpPr/>
            <p:nvPr/>
          </p:nvSpPr>
          <p:spPr>
            <a:xfrm>
              <a:off x="5284199" y="3827599"/>
              <a:ext cx="3317037" cy="6405"/>
            </a:xfrm>
            <a:custGeom>
              <a:avLst/>
              <a:gdLst/>
              <a:ahLst/>
              <a:cxnLst/>
              <a:rect l="l" t="t" r="r" b="b"/>
              <a:pathLst>
                <a:path w="2630804" h="5079">
                  <a:moveTo>
                    <a:pt x="0" y="4572"/>
                  </a:moveTo>
                  <a:lnTo>
                    <a:pt x="2630424" y="4572"/>
                  </a:lnTo>
                  <a:lnTo>
                    <a:pt x="2630424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86" name="object 102"/>
            <p:cNvSpPr/>
            <p:nvPr/>
          </p:nvSpPr>
          <p:spPr>
            <a:xfrm>
              <a:off x="5729977" y="3705229"/>
              <a:ext cx="381103" cy="64051"/>
            </a:xfrm>
            <a:custGeom>
              <a:avLst/>
              <a:gdLst/>
              <a:ahLst/>
              <a:cxnLst/>
              <a:rect l="l" t="t" r="r" b="b"/>
              <a:pathLst>
                <a:path w="302259" h="50800">
                  <a:moveTo>
                    <a:pt x="39636" y="4572"/>
                  </a:moveTo>
                  <a:lnTo>
                    <a:pt x="4572" y="4572"/>
                  </a:lnTo>
                  <a:lnTo>
                    <a:pt x="4572" y="9144"/>
                  </a:lnTo>
                  <a:lnTo>
                    <a:pt x="35064" y="9144"/>
                  </a:lnTo>
                  <a:lnTo>
                    <a:pt x="35064" y="24384"/>
                  </a:lnTo>
                  <a:lnTo>
                    <a:pt x="32004" y="35052"/>
                  </a:lnTo>
                  <a:lnTo>
                    <a:pt x="36588" y="35052"/>
                  </a:lnTo>
                  <a:lnTo>
                    <a:pt x="39636" y="24384"/>
                  </a:lnTo>
                  <a:lnTo>
                    <a:pt x="39636" y="4572"/>
                  </a:lnTo>
                  <a:close/>
                </a:path>
                <a:path w="302259" h="50800">
                  <a:moveTo>
                    <a:pt x="45732" y="39624"/>
                  </a:moveTo>
                  <a:lnTo>
                    <a:pt x="0" y="39624"/>
                  </a:lnTo>
                  <a:lnTo>
                    <a:pt x="0" y="42672"/>
                  </a:lnTo>
                  <a:lnTo>
                    <a:pt x="45732" y="42672"/>
                  </a:lnTo>
                  <a:lnTo>
                    <a:pt x="45732" y="39624"/>
                  </a:lnTo>
                  <a:close/>
                </a:path>
                <a:path w="302259" h="50800">
                  <a:moveTo>
                    <a:pt x="91541" y="32004"/>
                  </a:moveTo>
                  <a:lnTo>
                    <a:pt x="86969" y="32004"/>
                  </a:lnTo>
                  <a:lnTo>
                    <a:pt x="86969" y="38100"/>
                  </a:lnTo>
                  <a:lnTo>
                    <a:pt x="86969" y="41148"/>
                  </a:lnTo>
                  <a:lnTo>
                    <a:pt x="86969" y="45720"/>
                  </a:lnTo>
                  <a:lnTo>
                    <a:pt x="62484" y="45720"/>
                  </a:lnTo>
                  <a:lnTo>
                    <a:pt x="62484" y="41148"/>
                  </a:lnTo>
                  <a:lnTo>
                    <a:pt x="86969" y="41148"/>
                  </a:lnTo>
                  <a:lnTo>
                    <a:pt x="86969" y="38100"/>
                  </a:lnTo>
                  <a:lnTo>
                    <a:pt x="62484" y="38100"/>
                  </a:lnTo>
                  <a:lnTo>
                    <a:pt x="62484" y="32004"/>
                  </a:lnTo>
                  <a:lnTo>
                    <a:pt x="57912" y="32004"/>
                  </a:lnTo>
                  <a:lnTo>
                    <a:pt x="57912" y="50292"/>
                  </a:lnTo>
                  <a:lnTo>
                    <a:pt x="91541" y="50292"/>
                  </a:lnTo>
                  <a:lnTo>
                    <a:pt x="91541" y="45720"/>
                  </a:lnTo>
                  <a:lnTo>
                    <a:pt x="91541" y="41148"/>
                  </a:lnTo>
                  <a:lnTo>
                    <a:pt x="91541" y="38100"/>
                  </a:lnTo>
                  <a:lnTo>
                    <a:pt x="91541" y="32004"/>
                  </a:lnTo>
                  <a:close/>
                </a:path>
                <a:path w="302259" h="50800">
                  <a:moveTo>
                    <a:pt x="93065" y="16764"/>
                  </a:moveTo>
                  <a:lnTo>
                    <a:pt x="62484" y="16764"/>
                  </a:lnTo>
                  <a:lnTo>
                    <a:pt x="62484" y="12192"/>
                  </a:lnTo>
                  <a:lnTo>
                    <a:pt x="91541" y="12192"/>
                  </a:lnTo>
                  <a:lnTo>
                    <a:pt x="91541" y="1524"/>
                  </a:lnTo>
                  <a:lnTo>
                    <a:pt x="57912" y="1524"/>
                  </a:lnTo>
                  <a:lnTo>
                    <a:pt x="57912" y="4572"/>
                  </a:lnTo>
                  <a:lnTo>
                    <a:pt x="86969" y="4572"/>
                  </a:lnTo>
                  <a:lnTo>
                    <a:pt x="86969" y="9144"/>
                  </a:lnTo>
                  <a:lnTo>
                    <a:pt x="57912" y="9144"/>
                  </a:lnTo>
                  <a:lnTo>
                    <a:pt x="57912" y="21336"/>
                  </a:lnTo>
                  <a:lnTo>
                    <a:pt x="93065" y="21336"/>
                  </a:lnTo>
                  <a:lnTo>
                    <a:pt x="93065" y="16764"/>
                  </a:lnTo>
                  <a:close/>
                </a:path>
                <a:path w="302259" h="50800">
                  <a:moveTo>
                    <a:pt x="97637" y="24384"/>
                  </a:moveTo>
                  <a:lnTo>
                    <a:pt x="51816" y="24384"/>
                  </a:lnTo>
                  <a:lnTo>
                    <a:pt x="51816" y="28956"/>
                  </a:lnTo>
                  <a:lnTo>
                    <a:pt x="71729" y="28956"/>
                  </a:lnTo>
                  <a:lnTo>
                    <a:pt x="71729" y="35052"/>
                  </a:lnTo>
                  <a:lnTo>
                    <a:pt x="76301" y="35052"/>
                  </a:lnTo>
                  <a:lnTo>
                    <a:pt x="76301" y="28956"/>
                  </a:lnTo>
                  <a:lnTo>
                    <a:pt x="97637" y="28956"/>
                  </a:lnTo>
                  <a:lnTo>
                    <a:pt x="97637" y="24384"/>
                  </a:lnTo>
                  <a:close/>
                </a:path>
                <a:path w="302259" h="50800">
                  <a:moveTo>
                    <a:pt x="144983" y="0"/>
                  </a:moveTo>
                  <a:lnTo>
                    <a:pt x="140411" y="0"/>
                  </a:lnTo>
                  <a:lnTo>
                    <a:pt x="140411" y="9144"/>
                  </a:lnTo>
                  <a:lnTo>
                    <a:pt x="129641" y="9144"/>
                  </a:lnTo>
                  <a:lnTo>
                    <a:pt x="129641" y="3048"/>
                  </a:lnTo>
                  <a:lnTo>
                    <a:pt x="106781" y="3048"/>
                  </a:lnTo>
                  <a:lnTo>
                    <a:pt x="106781" y="7620"/>
                  </a:lnTo>
                  <a:lnTo>
                    <a:pt x="125069" y="7620"/>
                  </a:lnTo>
                  <a:lnTo>
                    <a:pt x="122809" y="13931"/>
                  </a:lnTo>
                  <a:lnTo>
                    <a:pt x="118402" y="19240"/>
                  </a:lnTo>
                  <a:lnTo>
                    <a:pt x="112001" y="23698"/>
                  </a:lnTo>
                  <a:lnTo>
                    <a:pt x="103733" y="27432"/>
                  </a:lnTo>
                  <a:lnTo>
                    <a:pt x="106781" y="30480"/>
                  </a:lnTo>
                  <a:lnTo>
                    <a:pt x="114185" y="27647"/>
                  </a:lnTo>
                  <a:lnTo>
                    <a:pt x="120307" y="23812"/>
                  </a:lnTo>
                  <a:lnTo>
                    <a:pt x="124993" y="19126"/>
                  </a:lnTo>
                  <a:lnTo>
                    <a:pt x="128117" y="13716"/>
                  </a:lnTo>
                  <a:lnTo>
                    <a:pt x="140411" y="13716"/>
                  </a:lnTo>
                  <a:lnTo>
                    <a:pt x="140411" y="19812"/>
                  </a:lnTo>
                  <a:lnTo>
                    <a:pt x="128117" y="19812"/>
                  </a:lnTo>
                  <a:lnTo>
                    <a:pt x="128117" y="24384"/>
                  </a:lnTo>
                  <a:lnTo>
                    <a:pt x="140411" y="24384"/>
                  </a:lnTo>
                  <a:lnTo>
                    <a:pt x="140411" y="30480"/>
                  </a:lnTo>
                  <a:lnTo>
                    <a:pt x="144983" y="30480"/>
                  </a:lnTo>
                  <a:lnTo>
                    <a:pt x="144983" y="13716"/>
                  </a:lnTo>
                  <a:lnTo>
                    <a:pt x="144983" y="9144"/>
                  </a:lnTo>
                  <a:lnTo>
                    <a:pt x="144983" y="0"/>
                  </a:lnTo>
                  <a:close/>
                </a:path>
                <a:path w="302259" h="50800">
                  <a:moveTo>
                    <a:pt x="146507" y="35052"/>
                  </a:moveTo>
                  <a:lnTo>
                    <a:pt x="141935" y="32321"/>
                  </a:lnTo>
                  <a:lnTo>
                    <a:pt x="141935" y="36576"/>
                  </a:lnTo>
                  <a:lnTo>
                    <a:pt x="141935" y="44196"/>
                  </a:lnTo>
                  <a:lnTo>
                    <a:pt x="135737" y="47244"/>
                  </a:lnTo>
                  <a:lnTo>
                    <a:pt x="122021" y="47244"/>
                  </a:lnTo>
                  <a:lnTo>
                    <a:pt x="117449" y="44196"/>
                  </a:lnTo>
                  <a:lnTo>
                    <a:pt x="117449" y="36576"/>
                  </a:lnTo>
                  <a:lnTo>
                    <a:pt x="122021" y="35052"/>
                  </a:lnTo>
                  <a:lnTo>
                    <a:pt x="135737" y="35052"/>
                  </a:lnTo>
                  <a:lnTo>
                    <a:pt x="141935" y="36576"/>
                  </a:lnTo>
                  <a:lnTo>
                    <a:pt x="141935" y="32321"/>
                  </a:lnTo>
                  <a:lnTo>
                    <a:pt x="138874" y="30480"/>
                  </a:lnTo>
                  <a:lnTo>
                    <a:pt x="118973" y="30480"/>
                  </a:lnTo>
                  <a:lnTo>
                    <a:pt x="112877" y="35052"/>
                  </a:lnTo>
                  <a:lnTo>
                    <a:pt x="112877" y="47244"/>
                  </a:lnTo>
                  <a:lnTo>
                    <a:pt x="118973" y="50292"/>
                  </a:lnTo>
                  <a:lnTo>
                    <a:pt x="138874" y="50292"/>
                  </a:lnTo>
                  <a:lnTo>
                    <a:pt x="146507" y="47244"/>
                  </a:lnTo>
                  <a:lnTo>
                    <a:pt x="146507" y="35052"/>
                  </a:lnTo>
                  <a:close/>
                </a:path>
                <a:path w="302259" h="50800">
                  <a:moveTo>
                    <a:pt x="198323" y="35052"/>
                  </a:moveTo>
                  <a:lnTo>
                    <a:pt x="193751" y="32308"/>
                  </a:lnTo>
                  <a:lnTo>
                    <a:pt x="193751" y="36576"/>
                  </a:lnTo>
                  <a:lnTo>
                    <a:pt x="193751" y="44196"/>
                  </a:lnTo>
                  <a:lnTo>
                    <a:pt x="189179" y="47244"/>
                  </a:lnTo>
                  <a:lnTo>
                    <a:pt x="173939" y="47244"/>
                  </a:lnTo>
                  <a:lnTo>
                    <a:pt x="169367" y="44196"/>
                  </a:lnTo>
                  <a:lnTo>
                    <a:pt x="169367" y="36576"/>
                  </a:lnTo>
                  <a:lnTo>
                    <a:pt x="173939" y="35052"/>
                  </a:lnTo>
                  <a:lnTo>
                    <a:pt x="189179" y="35052"/>
                  </a:lnTo>
                  <a:lnTo>
                    <a:pt x="193751" y="36576"/>
                  </a:lnTo>
                  <a:lnTo>
                    <a:pt x="193751" y="32308"/>
                  </a:lnTo>
                  <a:lnTo>
                    <a:pt x="190703" y="30480"/>
                  </a:lnTo>
                  <a:lnTo>
                    <a:pt x="170891" y="30480"/>
                  </a:lnTo>
                  <a:lnTo>
                    <a:pt x="164795" y="35052"/>
                  </a:lnTo>
                  <a:lnTo>
                    <a:pt x="164795" y="47244"/>
                  </a:lnTo>
                  <a:lnTo>
                    <a:pt x="170891" y="50292"/>
                  </a:lnTo>
                  <a:lnTo>
                    <a:pt x="190703" y="50292"/>
                  </a:lnTo>
                  <a:lnTo>
                    <a:pt x="198323" y="47244"/>
                  </a:lnTo>
                  <a:lnTo>
                    <a:pt x="198323" y="35052"/>
                  </a:lnTo>
                  <a:close/>
                </a:path>
                <a:path w="302259" h="50800">
                  <a:moveTo>
                    <a:pt x="198323" y="0"/>
                  </a:moveTo>
                  <a:lnTo>
                    <a:pt x="193751" y="0"/>
                  </a:lnTo>
                  <a:lnTo>
                    <a:pt x="193751" y="7620"/>
                  </a:lnTo>
                  <a:lnTo>
                    <a:pt x="193751" y="10668"/>
                  </a:lnTo>
                  <a:lnTo>
                    <a:pt x="193751" y="18288"/>
                  </a:lnTo>
                  <a:lnTo>
                    <a:pt x="183083" y="18288"/>
                  </a:lnTo>
                  <a:lnTo>
                    <a:pt x="183083" y="12192"/>
                  </a:lnTo>
                  <a:lnTo>
                    <a:pt x="181559" y="10668"/>
                  </a:lnTo>
                  <a:lnTo>
                    <a:pt x="193751" y="10668"/>
                  </a:lnTo>
                  <a:lnTo>
                    <a:pt x="193751" y="7620"/>
                  </a:lnTo>
                  <a:lnTo>
                    <a:pt x="180035" y="7620"/>
                  </a:lnTo>
                  <a:lnTo>
                    <a:pt x="178511" y="6096"/>
                  </a:lnTo>
                  <a:lnTo>
                    <a:pt x="178511" y="10668"/>
                  </a:lnTo>
                  <a:lnTo>
                    <a:pt x="178511" y="19812"/>
                  </a:lnTo>
                  <a:lnTo>
                    <a:pt x="175463" y="22860"/>
                  </a:lnTo>
                  <a:lnTo>
                    <a:pt x="164795" y="22860"/>
                  </a:lnTo>
                  <a:lnTo>
                    <a:pt x="161734" y="19812"/>
                  </a:lnTo>
                  <a:lnTo>
                    <a:pt x="161734" y="10668"/>
                  </a:lnTo>
                  <a:lnTo>
                    <a:pt x="164795" y="7620"/>
                  </a:lnTo>
                  <a:lnTo>
                    <a:pt x="175463" y="7620"/>
                  </a:lnTo>
                  <a:lnTo>
                    <a:pt x="178511" y="10668"/>
                  </a:lnTo>
                  <a:lnTo>
                    <a:pt x="178511" y="6096"/>
                  </a:lnTo>
                  <a:lnTo>
                    <a:pt x="176987" y="4572"/>
                  </a:lnTo>
                  <a:lnTo>
                    <a:pt x="173939" y="3048"/>
                  </a:lnTo>
                  <a:lnTo>
                    <a:pt x="161734" y="3048"/>
                  </a:lnTo>
                  <a:lnTo>
                    <a:pt x="157162" y="7620"/>
                  </a:lnTo>
                  <a:lnTo>
                    <a:pt x="157162" y="22860"/>
                  </a:lnTo>
                  <a:lnTo>
                    <a:pt x="161734" y="27432"/>
                  </a:lnTo>
                  <a:lnTo>
                    <a:pt x="173939" y="27432"/>
                  </a:lnTo>
                  <a:lnTo>
                    <a:pt x="176987" y="25908"/>
                  </a:lnTo>
                  <a:lnTo>
                    <a:pt x="180035" y="22860"/>
                  </a:lnTo>
                  <a:lnTo>
                    <a:pt x="193751" y="22860"/>
                  </a:lnTo>
                  <a:lnTo>
                    <a:pt x="193751" y="30480"/>
                  </a:lnTo>
                  <a:lnTo>
                    <a:pt x="198323" y="30480"/>
                  </a:lnTo>
                  <a:lnTo>
                    <a:pt x="198323" y="18288"/>
                  </a:lnTo>
                  <a:lnTo>
                    <a:pt x="198323" y="10668"/>
                  </a:lnTo>
                  <a:lnTo>
                    <a:pt x="198323" y="0"/>
                  </a:lnTo>
                  <a:close/>
                </a:path>
                <a:path w="302259" h="50800">
                  <a:moveTo>
                    <a:pt x="236512" y="4572"/>
                  </a:moveTo>
                  <a:lnTo>
                    <a:pt x="210604" y="4572"/>
                  </a:lnTo>
                  <a:lnTo>
                    <a:pt x="210604" y="7620"/>
                  </a:lnTo>
                  <a:lnTo>
                    <a:pt x="231940" y="7620"/>
                  </a:lnTo>
                  <a:lnTo>
                    <a:pt x="231940" y="15240"/>
                  </a:lnTo>
                  <a:lnTo>
                    <a:pt x="230416" y="21336"/>
                  </a:lnTo>
                  <a:lnTo>
                    <a:pt x="234988" y="21336"/>
                  </a:lnTo>
                  <a:lnTo>
                    <a:pt x="236512" y="15240"/>
                  </a:lnTo>
                  <a:lnTo>
                    <a:pt x="236512" y="4572"/>
                  </a:lnTo>
                  <a:close/>
                </a:path>
                <a:path w="302259" h="50800">
                  <a:moveTo>
                    <a:pt x="239560" y="24384"/>
                  </a:moveTo>
                  <a:lnTo>
                    <a:pt x="234988" y="25908"/>
                  </a:lnTo>
                  <a:lnTo>
                    <a:pt x="222796" y="25908"/>
                  </a:lnTo>
                  <a:lnTo>
                    <a:pt x="222796" y="15240"/>
                  </a:lnTo>
                  <a:lnTo>
                    <a:pt x="218224" y="15240"/>
                  </a:lnTo>
                  <a:lnTo>
                    <a:pt x="218224" y="25908"/>
                  </a:lnTo>
                  <a:lnTo>
                    <a:pt x="207454" y="25908"/>
                  </a:lnTo>
                  <a:lnTo>
                    <a:pt x="207454" y="30480"/>
                  </a:lnTo>
                  <a:lnTo>
                    <a:pt x="214871" y="30429"/>
                  </a:lnTo>
                  <a:lnTo>
                    <a:pt x="222973" y="30099"/>
                  </a:lnTo>
                  <a:lnTo>
                    <a:pt x="231343" y="29197"/>
                  </a:lnTo>
                  <a:lnTo>
                    <a:pt x="239560" y="27432"/>
                  </a:lnTo>
                  <a:lnTo>
                    <a:pt x="239560" y="24384"/>
                  </a:lnTo>
                  <a:close/>
                </a:path>
                <a:path w="302259" h="50800">
                  <a:moveTo>
                    <a:pt x="248704" y="45720"/>
                  </a:moveTo>
                  <a:lnTo>
                    <a:pt x="219748" y="45720"/>
                  </a:lnTo>
                  <a:lnTo>
                    <a:pt x="219748" y="35052"/>
                  </a:lnTo>
                  <a:lnTo>
                    <a:pt x="215176" y="35052"/>
                  </a:lnTo>
                  <a:lnTo>
                    <a:pt x="215176" y="50292"/>
                  </a:lnTo>
                  <a:lnTo>
                    <a:pt x="248704" y="50292"/>
                  </a:lnTo>
                  <a:lnTo>
                    <a:pt x="248704" y="45720"/>
                  </a:lnTo>
                  <a:close/>
                </a:path>
                <a:path w="302259" h="50800">
                  <a:moveTo>
                    <a:pt x="254800" y="16764"/>
                  </a:moveTo>
                  <a:lnTo>
                    <a:pt x="247180" y="16764"/>
                  </a:lnTo>
                  <a:lnTo>
                    <a:pt x="247180" y="0"/>
                  </a:lnTo>
                  <a:lnTo>
                    <a:pt x="242608" y="0"/>
                  </a:lnTo>
                  <a:lnTo>
                    <a:pt x="242608" y="38100"/>
                  </a:lnTo>
                  <a:lnTo>
                    <a:pt x="247180" y="38100"/>
                  </a:lnTo>
                  <a:lnTo>
                    <a:pt x="247180" y="19812"/>
                  </a:lnTo>
                  <a:lnTo>
                    <a:pt x="254800" y="19812"/>
                  </a:lnTo>
                  <a:lnTo>
                    <a:pt x="254800" y="16764"/>
                  </a:lnTo>
                  <a:close/>
                </a:path>
                <a:path w="302259" h="50800">
                  <a:moveTo>
                    <a:pt x="293001" y="33528"/>
                  </a:moveTo>
                  <a:lnTo>
                    <a:pt x="283857" y="33528"/>
                  </a:lnTo>
                  <a:lnTo>
                    <a:pt x="276136" y="35052"/>
                  </a:lnTo>
                  <a:lnTo>
                    <a:pt x="268516" y="35052"/>
                  </a:lnTo>
                  <a:lnTo>
                    <a:pt x="268516" y="22860"/>
                  </a:lnTo>
                  <a:lnTo>
                    <a:pt x="286905" y="22860"/>
                  </a:lnTo>
                  <a:lnTo>
                    <a:pt x="286905" y="4572"/>
                  </a:lnTo>
                  <a:lnTo>
                    <a:pt x="262420" y="4572"/>
                  </a:lnTo>
                  <a:lnTo>
                    <a:pt x="262420" y="9144"/>
                  </a:lnTo>
                  <a:lnTo>
                    <a:pt x="282232" y="9144"/>
                  </a:lnTo>
                  <a:lnTo>
                    <a:pt x="282232" y="18288"/>
                  </a:lnTo>
                  <a:lnTo>
                    <a:pt x="262420" y="18288"/>
                  </a:lnTo>
                  <a:lnTo>
                    <a:pt x="262420" y="38100"/>
                  </a:lnTo>
                  <a:lnTo>
                    <a:pt x="273621" y="38074"/>
                  </a:lnTo>
                  <a:lnTo>
                    <a:pt x="279996" y="37909"/>
                  </a:lnTo>
                  <a:lnTo>
                    <a:pt x="286359" y="37452"/>
                  </a:lnTo>
                  <a:lnTo>
                    <a:pt x="293001" y="36576"/>
                  </a:lnTo>
                  <a:lnTo>
                    <a:pt x="293001" y="35052"/>
                  </a:lnTo>
                  <a:lnTo>
                    <a:pt x="293001" y="33528"/>
                  </a:lnTo>
                  <a:close/>
                </a:path>
                <a:path w="302259" h="50800">
                  <a:moveTo>
                    <a:pt x="302145" y="0"/>
                  </a:moveTo>
                  <a:lnTo>
                    <a:pt x="297573" y="0"/>
                  </a:lnTo>
                  <a:lnTo>
                    <a:pt x="297573" y="50292"/>
                  </a:lnTo>
                  <a:lnTo>
                    <a:pt x="302145" y="50292"/>
                  </a:lnTo>
                  <a:lnTo>
                    <a:pt x="302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287" name="object 10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70702" y="3709065"/>
              <a:ext cx="963886" cy="73018"/>
            </a:xfrm>
            <a:prstGeom prst="rect">
              <a:avLst/>
            </a:prstGeom>
          </p:spPr>
        </p:pic>
        <p:sp>
          <p:nvSpPr>
            <p:cNvPr id="64" name="object 104"/>
            <p:cNvSpPr/>
            <p:nvPr/>
          </p:nvSpPr>
          <p:spPr>
            <a:xfrm>
              <a:off x="5372109" y="3712908"/>
              <a:ext cx="28823" cy="52041"/>
            </a:xfrm>
            <a:custGeom>
              <a:avLst/>
              <a:gdLst/>
              <a:ahLst/>
              <a:cxnLst/>
              <a:rect l="l" t="t" r="r" b="b"/>
              <a:pathLst>
                <a:path w="22859" h="41275">
                  <a:moveTo>
                    <a:pt x="22859" y="41148"/>
                  </a:moveTo>
                  <a:lnTo>
                    <a:pt x="0" y="41148"/>
                  </a:lnTo>
                  <a:lnTo>
                    <a:pt x="0" y="36576"/>
                  </a:lnTo>
                  <a:lnTo>
                    <a:pt x="9144" y="36576"/>
                  </a:lnTo>
                  <a:lnTo>
                    <a:pt x="9144" y="6096"/>
                  </a:lnTo>
                  <a:lnTo>
                    <a:pt x="1524" y="6096"/>
                  </a:lnTo>
                  <a:lnTo>
                    <a:pt x="1524" y="3048"/>
                  </a:lnTo>
                  <a:lnTo>
                    <a:pt x="6096" y="3048"/>
                  </a:lnTo>
                  <a:lnTo>
                    <a:pt x="9144" y="1524"/>
                  </a:lnTo>
                  <a:lnTo>
                    <a:pt x="10668" y="0"/>
                  </a:lnTo>
                  <a:lnTo>
                    <a:pt x="15240" y="0"/>
                  </a:lnTo>
                  <a:lnTo>
                    <a:pt x="15240" y="36576"/>
                  </a:lnTo>
                  <a:lnTo>
                    <a:pt x="22859" y="36576"/>
                  </a:lnTo>
                  <a:lnTo>
                    <a:pt x="22859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4" name="object 105"/>
            <p:cNvSpPr/>
            <p:nvPr/>
          </p:nvSpPr>
          <p:spPr>
            <a:xfrm>
              <a:off x="5552972" y="3695614"/>
              <a:ext cx="77660" cy="76861"/>
            </a:xfrm>
            <a:custGeom>
              <a:avLst/>
              <a:gdLst/>
              <a:ahLst/>
              <a:cxnLst/>
              <a:rect l="l" t="t" r="r" b="b"/>
              <a:pathLst>
                <a:path w="61594" h="60959">
                  <a:moveTo>
                    <a:pt x="0" y="0"/>
                  </a:moveTo>
                  <a:lnTo>
                    <a:pt x="61055" y="0"/>
                  </a:lnTo>
                  <a:lnTo>
                    <a:pt x="61055" y="60960"/>
                  </a:lnTo>
                  <a:lnTo>
                    <a:pt x="0" y="60960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5" name="object 106"/>
            <p:cNvSpPr/>
            <p:nvPr/>
          </p:nvSpPr>
          <p:spPr>
            <a:xfrm>
              <a:off x="5284199" y="3437529"/>
              <a:ext cx="3318638" cy="198558"/>
            </a:xfrm>
            <a:custGeom>
              <a:avLst/>
              <a:gdLst/>
              <a:ahLst/>
              <a:cxnLst/>
              <a:rect l="l" t="t" r="r" b="b"/>
              <a:pathLst>
                <a:path w="2632075" h="157479">
                  <a:moveTo>
                    <a:pt x="2631948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631948" y="0"/>
                  </a:lnTo>
                  <a:lnTo>
                    <a:pt x="2631948" y="156972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6" name="object 107"/>
            <p:cNvSpPr/>
            <p:nvPr/>
          </p:nvSpPr>
          <p:spPr>
            <a:xfrm>
              <a:off x="5283598" y="3439810"/>
              <a:ext cx="3319439" cy="196156"/>
            </a:xfrm>
            <a:custGeom>
              <a:avLst/>
              <a:gdLst/>
              <a:ahLst/>
              <a:cxnLst/>
              <a:rect l="l" t="t" r="r" b="b"/>
              <a:pathLst>
                <a:path w="2632710" h="155575">
                  <a:moveTo>
                    <a:pt x="0" y="0"/>
                  </a:moveTo>
                  <a:lnTo>
                    <a:pt x="2632329" y="0"/>
                  </a:lnTo>
                  <a:lnTo>
                    <a:pt x="2632329" y="155543"/>
                  </a:lnTo>
                  <a:lnTo>
                    <a:pt x="0" y="155543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7" name="object 108"/>
            <p:cNvSpPr/>
            <p:nvPr/>
          </p:nvSpPr>
          <p:spPr>
            <a:xfrm>
              <a:off x="5352877" y="3507072"/>
              <a:ext cx="1818245" cy="68054"/>
            </a:xfrm>
            <a:custGeom>
              <a:avLst/>
              <a:gdLst/>
              <a:ahLst/>
              <a:cxnLst/>
              <a:rect l="l" t="t" r="r" b="b"/>
              <a:pathLst>
                <a:path w="1442085" h="53975">
                  <a:moveTo>
                    <a:pt x="32016" y="6096"/>
                  </a:moveTo>
                  <a:lnTo>
                    <a:pt x="22872" y="6096"/>
                  </a:lnTo>
                  <a:lnTo>
                    <a:pt x="22872" y="27520"/>
                  </a:lnTo>
                  <a:lnTo>
                    <a:pt x="24396" y="33616"/>
                  </a:lnTo>
                  <a:lnTo>
                    <a:pt x="24396" y="36664"/>
                  </a:lnTo>
                  <a:lnTo>
                    <a:pt x="19824" y="27520"/>
                  </a:lnTo>
                  <a:lnTo>
                    <a:pt x="13754" y="16852"/>
                  </a:lnTo>
                  <a:lnTo>
                    <a:pt x="7632" y="6096"/>
                  </a:lnTo>
                  <a:lnTo>
                    <a:pt x="0" y="6096"/>
                  </a:lnTo>
                  <a:lnTo>
                    <a:pt x="0" y="47345"/>
                  </a:lnTo>
                  <a:lnTo>
                    <a:pt x="7632" y="47345"/>
                  </a:lnTo>
                  <a:lnTo>
                    <a:pt x="7632" y="25996"/>
                  </a:lnTo>
                  <a:lnTo>
                    <a:pt x="6108" y="21424"/>
                  </a:lnTo>
                  <a:lnTo>
                    <a:pt x="6108" y="16852"/>
                  </a:lnTo>
                  <a:lnTo>
                    <a:pt x="10680" y="25996"/>
                  </a:lnTo>
                  <a:lnTo>
                    <a:pt x="22872" y="47345"/>
                  </a:lnTo>
                  <a:lnTo>
                    <a:pt x="32016" y="47345"/>
                  </a:lnTo>
                  <a:lnTo>
                    <a:pt x="32016" y="36664"/>
                  </a:lnTo>
                  <a:lnTo>
                    <a:pt x="32016" y="6096"/>
                  </a:lnTo>
                  <a:close/>
                </a:path>
                <a:path w="1442085" h="53975">
                  <a:moveTo>
                    <a:pt x="70116" y="21336"/>
                  </a:moveTo>
                  <a:lnTo>
                    <a:pt x="62496" y="15240"/>
                  </a:lnTo>
                  <a:lnTo>
                    <a:pt x="60972" y="15240"/>
                  </a:lnTo>
                  <a:lnTo>
                    <a:pt x="60972" y="25908"/>
                  </a:lnTo>
                  <a:lnTo>
                    <a:pt x="60972" y="38100"/>
                  </a:lnTo>
                  <a:lnTo>
                    <a:pt x="57924" y="41148"/>
                  </a:lnTo>
                  <a:lnTo>
                    <a:pt x="50292" y="41148"/>
                  </a:lnTo>
                  <a:lnTo>
                    <a:pt x="47244" y="38100"/>
                  </a:lnTo>
                  <a:lnTo>
                    <a:pt x="47244" y="25908"/>
                  </a:lnTo>
                  <a:lnTo>
                    <a:pt x="50292" y="21336"/>
                  </a:lnTo>
                  <a:lnTo>
                    <a:pt x="57924" y="21336"/>
                  </a:lnTo>
                  <a:lnTo>
                    <a:pt x="60972" y="25908"/>
                  </a:lnTo>
                  <a:lnTo>
                    <a:pt x="60972" y="15240"/>
                  </a:lnTo>
                  <a:lnTo>
                    <a:pt x="45720" y="15240"/>
                  </a:lnTo>
                  <a:lnTo>
                    <a:pt x="39624" y="21336"/>
                  </a:lnTo>
                  <a:lnTo>
                    <a:pt x="39624" y="42672"/>
                  </a:lnTo>
                  <a:lnTo>
                    <a:pt x="45720" y="48856"/>
                  </a:lnTo>
                  <a:lnTo>
                    <a:pt x="62496" y="48856"/>
                  </a:lnTo>
                  <a:lnTo>
                    <a:pt x="70116" y="42672"/>
                  </a:lnTo>
                  <a:lnTo>
                    <a:pt x="70116" y="41148"/>
                  </a:lnTo>
                  <a:lnTo>
                    <a:pt x="70116" y="21336"/>
                  </a:lnTo>
                  <a:close/>
                </a:path>
                <a:path w="1442085" h="53975">
                  <a:moveTo>
                    <a:pt x="473024" y="21437"/>
                  </a:moveTo>
                  <a:lnTo>
                    <a:pt x="466928" y="21437"/>
                  </a:lnTo>
                  <a:lnTo>
                    <a:pt x="466928" y="3048"/>
                  </a:lnTo>
                  <a:lnTo>
                    <a:pt x="431774" y="3048"/>
                  </a:lnTo>
                  <a:lnTo>
                    <a:pt x="431774" y="9144"/>
                  </a:lnTo>
                  <a:lnTo>
                    <a:pt x="459308" y="9144"/>
                  </a:lnTo>
                  <a:lnTo>
                    <a:pt x="459308" y="21437"/>
                  </a:lnTo>
                  <a:lnTo>
                    <a:pt x="425678" y="21437"/>
                  </a:lnTo>
                  <a:lnTo>
                    <a:pt x="425678" y="26009"/>
                  </a:lnTo>
                  <a:lnTo>
                    <a:pt x="445592" y="26009"/>
                  </a:lnTo>
                  <a:lnTo>
                    <a:pt x="445592" y="33629"/>
                  </a:lnTo>
                  <a:lnTo>
                    <a:pt x="430250" y="33629"/>
                  </a:lnTo>
                  <a:lnTo>
                    <a:pt x="430250" y="39725"/>
                  </a:lnTo>
                  <a:lnTo>
                    <a:pt x="459308" y="39725"/>
                  </a:lnTo>
                  <a:lnTo>
                    <a:pt x="459308" y="53441"/>
                  </a:lnTo>
                  <a:lnTo>
                    <a:pt x="466928" y="53441"/>
                  </a:lnTo>
                  <a:lnTo>
                    <a:pt x="466928" y="33629"/>
                  </a:lnTo>
                  <a:lnTo>
                    <a:pt x="453212" y="33629"/>
                  </a:lnTo>
                  <a:lnTo>
                    <a:pt x="453212" y="26009"/>
                  </a:lnTo>
                  <a:lnTo>
                    <a:pt x="473024" y="26009"/>
                  </a:lnTo>
                  <a:lnTo>
                    <a:pt x="473024" y="21437"/>
                  </a:lnTo>
                  <a:close/>
                </a:path>
                <a:path w="1442085" h="53975">
                  <a:moveTo>
                    <a:pt x="518833" y="3048"/>
                  </a:moveTo>
                  <a:lnTo>
                    <a:pt x="511213" y="3048"/>
                  </a:lnTo>
                  <a:lnTo>
                    <a:pt x="511213" y="9144"/>
                  </a:lnTo>
                  <a:lnTo>
                    <a:pt x="511213" y="16852"/>
                  </a:lnTo>
                  <a:lnTo>
                    <a:pt x="491401" y="16852"/>
                  </a:lnTo>
                  <a:lnTo>
                    <a:pt x="491401" y="9144"/>
                  </a:lnTo>
                  <a:lnTo>
                    <a:pt x="511213" y="9144"/>
                  </a:lnTo>
                  <a:lnTo>
                    <a:pt x="511213" y="3048"/>
                  </a:lnTo>
                  <a:lnTo>
                    <a:pt x="483781" y="3048"/>
                  </a:lnTo>
                  <a:lnTo>
                    <a:pt x="483781" y="22961"/>
                  </a:lnTo>
                  <a:lnTo>
                    <a:pt x="518833" y="22961"/>
                  </a:lnTo>
                  <a:lnTo>
                    <a:pt x="518833" y="16852"/>
                  </a:lnTo>
                  <a:lnTo>
                    <a:pt x="518833" y="9144"/>
                  </a:lnTo>
                  <a:lnTo>
                    <a:pt x="518833" y="3048"/>
                  </a:lnTo>
                  <a:close/>
                </a:path>
                <a:path w="1442085" h="53975">
                  <a:moveTo>
                    <a:pt x="520357" y="45821"/>
                  </a:moveTo>
                  <a:lnTo>
                    <a:pt x="491401" y="45821"/>
                  </a:lnTo>
                  <a:lnTo>
                    <a:pt x="491401" y="36677"/>
                  </a:lnTo>
                  <a:lnTo>
                    <a:pt x="483781" y="36677"/>
                  </a:lnTo>
                  <a:lnTo>
                    <a:pt x="483781" y="51917"/>
                  </a:lnTo>
                  <a:lnTo>
                    <a:pt x="520357" y="51917"/>
                  </a:lnTo>
                  <a:lnTo>
                    <a:pt x="520357" y="45821"/>
                  </a:lnTo>
                  <a:close/>
                </a:path>
                <a:path w="1442085" h="53975">
                  <a:moveTo>
                    <a:pt x="524929" y="26009"/>
                  </a:moveTo>
                  <a:lnTo>
                    <a:pt x="477685" y="26009"/>
                  </a:lnTo>
                  <a:lnTo>
                    <a:pt x="477685" y="32105"/>
                  </a:lnTo>
                  <a:lnTo>
                    <a:pt x="499021" y="32105"/>
                  </a:lnTo>
                  <a:lnTo>
                    <a:pt x="499021" y="41249"/>
                  </a:lnTo>
                  <a:lnTo>
                    <a:pt x="506641" y="41249"/>
                  </a:lnTo>
                  <a:lnTo>
                    <a:pt x="506641" y="32105"/>
                  </a:lnTo>
                  <a:lnTo>
                    <a:pt x="524929" y="32105"/>
                  </a:lnTo>
                  <a:lnTo>
                    <a:pt x="524929" y="26009"/>
                  </a:lnTo>
                  <a:close/>
                </a:path>
                <a:path w="1442085" h="53975">
                  <a:moveTo>
                    <a:pt x="573697" y="36677"/>
                  </a:moveTo>
                  <a:lnTo>
                    <a:pt x="567601" y="32105"/>
                  </a:lnTo>
                  <a:lnTo>
                    <a:pt x="566077" y="32105"/>
                  </a:lnTo>
                  <a:lnTo>
                    <a:pt x="566077" y="39725"/>
                  </a:lnTo>
                  <a:lnTo>
                    <a:pt x="566077" y="45821"/>
                  </a:lnTo>
                  <a:lnTo>
                    <a:pt x="563029" y="47345"/>
                  </a:lnTo>
                  <a:lnTo>
                    <a:pt x="549313" y="47345"/>
                  </a:lnTo>
                  <a:lnTo>
                    <a:pt x="546265" y="45821"/>
                  </a:lnTo>
                  <a:lnTo>
                    <a:pt x="546265" y="39725"/>
                  </a:lnTo>
                  <a:lnTo>
                    <a:pt x="549313" y="38201"/>
                  </a:lnTo>
                  <a:lnTo>
                    <a:pt x="563029" y="38201"/>
                  </a:lnTo>
                  <a:lnTo>
                    <a:pt x="566077" y="39725"/>
                  </a:lnTo>
                  <a:lnTo>
                    <a:pt x="566077" y="32105"/>
                  </a:lnTo>
                  <a:lnTo>
                    <a:pt x="544741" y="32105"/>
                  </a:lnTo>
                  <a:lnTo>
                    <a:pt x="538645" y="36677"/>
                  </a:lnTo>
                  <a:lnTo>
                    <a:pt x="538645" y="48869"/>
                  </a:lnTo>
                  <a:lnTo>
                    <a:pt x="544741" y="53441"/>
                  </a:lnTo>
                  <a:lnTo>
                    <a:pt x="567601" y="53441"/>
                  </a:lnTo>
                  <a:lnTo>
                    <a:pt x="573697" y="48869"/>
                  </a:lnTo>
                  <a:lnTo>
                    <a:pt x="573697" y="47345"/>
                  </a:lnTo>
                  <a:lnTo>
                    <a:pt x="573697" y="38201"/>
                  </a:lnTo>
                  <a:lnTo>
                    <a:pt x="573697" y="36677"/>
                  </a:lnTo>
                  <a:close/>
                </a:path>
                <a:path w="1442085" h="53975">
                  <a:moveTo>
                    <a:pt x="573697" y="0"/>
                  </a:moveTo>
                  <a:lnTo>
                    <a:pt x="566077" y="0"/>
                  </a:lnTo>
                  <a:lnTo>
                    <a:pt x="566077" y="7620"/>
                  </a:lnTo>
                  <a:lnTo>
                    <a:pt x="566077" y="13716"/>
                  </a:lnTo>
                  <a:lnTo>
                    <a:pt x="566077" y="18376"/>
                  </a:lnTo>
                  <a:lnTo>
                    <a:pt x="556933" y="18376"/>
                  </a:lnTo>
                  <a:lnTo>
                    <a:pt x="556933" y="13716"/>
                  </a:lnTo>
                  <a:lnTo>
                    <a:pt x="566077" y="13716"/>
                  </a:lnTo>
                  <a:lnTo>
                    <a:pt x="566077" y="7620"/>
                  </a:lnTo>
                  <a:lnTo>
                    <a:pt x="556933" y="7620"/>
                  </a:lnTo>
                  <a:lnTo>
                    <a:pt x="556933" y="4572"/>
                  </a:lnTo>
                  <a:lnTo>
                    <a:pt x="549313" y="4572"/>
                  </a:lnTo>
                  <a:lnTo>
                    <a:pt x="549313" y="10668"/>
                  </a:lnTo>
                  <a:lnTo>
                    <a:pt x="549313" y="22961"/>
                  </a:lnTo>
                  <a:lnTo>
                    <a:pt x="540169" y="22961"/>
                  </a:lnTo>
                  <a:lnTo>
                    <a:pt x="540169" y="10668"/>
                  </a:lnTo>
                  <a:lnTo>
                    <a:pt x="549313" y="10668"/>
                  </a:lnTo>
                  <a:lnTo>
                    <a:pt x="549313" y="4572"/>
                  </a:lnTo>
                  <a:lnTo>
                    <a:pt x="532549" y="4572"/>
                  </a:lnTo>
                  <a:lnTo>
                    <a:pt x="532549" y="29057"/>
                  </a:lnTo>
                  <a:lnTo>
                    <a:pt x="556933" y="29057"/>
                  </a:lnTo>
                  <a:lnTo>
                    <a:pt x="556933" y="24485"/>
                  </a:lnTo>
                  <a:lnTo>
                    <a:pt x="566077" y="24485"/>
                  </a:lnTo>
                  <a:lnTo>
                    <a:pt x="566077" y="30581"/>
                  </a:lnTo>
                  <a:lnTo>
                    <a:pt x="573697" y="30581"/>
                  </a:lnTo>
                  <a:lnTo>
                    <a:pt x="573697" y="24485"/>
                  </a:lnTo>
                  <a:lnTo>
                    <a:pt x="573697" y="22961"/>
                  </a:lnTo>
                  <a:lnTo>
                    <a:pt x="573697" y="18376"/>
                  </a:lnTo>
                  <a:lnTo>
                    <a:pt x="573697" y="13716"/>
                  </a:lnTo>
                  <a:lnTo>
                    <a:pt x="573697" y="10668"/>
                  </a:lnTo>
                  <a:lnTo>
                    <a:pt x="573697" y="7620"/>
                  </a:lnTo>
                  <a:lnTo>
                    <a:pt x="573697" y="0"/>
                  </a:lnTo>
                  <a:close/>
                </a:path>
                <a:path w="1442085" h="53975">
                  <a:moveTo>
                    <a:pt x="1338275" y="36677"/>
                  </a:moveTo>
                  <a:lnTo>
                    <a:pt x="1330655" y="32105"/>
                  </a:lnTo>
                  <a:lnTo>
                    <a:pt x="1330655" y="39725"/>
                  </a:lnTo>
                  <a:lnTo>
                    <a:pt x="1330655" y="45821"/>
                  </a:lnTo>
                  <a:lnTo>
                    <a:pt x="1327607" y="47345"/>
                  </a:lnTo>
                  <a:lnTo>
                    <a:pt x="1313789" y="47345"/>
                  </a:lnTo>
                  <a:lnTo>
                    <a:pt x="1309217" y="45821"/>
                  </a:lnTo>
                  <a:lnTo>
                    <a:pt x="1309217" y="39725"/>
                  </a:lnTo>
                  <a:lnTo>
                    <a:pt x="1313789" y="38201"/>
                  </a:lnTo>
                  <a:lnTo>
                    <a:pt x="1327607" y="38201"/>
                  </a:lnTo>
                  <a:lnTo>
                    <a:pt x="1330655" y="39725"/>
                  </a:lnTo>
                  <a:lnTo>
                    <a:pt x="1330655" y="32105"/>
                  </a:lnTo>
                  <a:lnTo>
                    <a:pt x="1309217" y="32105"/>
                  </a:lnTo>
                  <a:lnTo>
                    <a:pt x="1301597" y="36677"/>
                  </a:lnTo>
                  <a:lnTo>
                    <a:pt x="1301597" y="48869"/>
                  </a:lnTo>
                  <a:lnTo>
                    <a:pt x="1309217" y="53441"/>
                  </a:lnTo>
                  <a:lnTo>
                    <a:pt x="1330655" y="53441"/>
                  </a:lnTo>
                  <a:lnTo>
                    <a:pt x="1338275" y="48869"/>
                  </a:lnTo>
                  <a:lnTo>
                    <a:pt x="1338275" y="47345"/>
                  </a:lnTo>
                  <a:lnTo>
                    <a:pt x="1338275" y="38201"/>
                  </a:lnTo>
                  <a:lnTo>
                    <a:pt x="1338275" y="36677"/>
                  </a:lnTo>
                  <a:close/>
                </a:path>
                <a:path w="1442085" h="53975">
                  <a:moveTo>
                    <a:pt x="1338275" y="0"/>
                  </a:moveTo>
                  <a:lnTo>
                    <a:pt x="1330655" y="0"/>
                  </a:lnTo>
                  <a:lnTo>
                    <a:pt x="1330655" y="7620"/>
                  </a:lnTo>
                  <a:lnTo>
                    <a:pt x="1330655" y="13716"/>
                  </a:lnTo>
                  <a:lnTo>
                    <a:pt x="1330655" y="18389"/>
                  </a:lnTo>
                  <a:lnTo>
                    <a:pt x="1321511" y="18389"/>
                  </a:lnTo>
                  <a:lnTo>
                    <a:pt x="1321511" y="13716"/>
                  </a:lnTo>
                  <a:lnTo>
                    <a:pt x="1330655" y="13716"/>
                  </a:lnTo>
                  <a:lnTo>
                    <a:pt x="1330655" y="7620"/>
                  </a:lnTo>
                  <a:lnTo>
                    <a:pt x="1318361" y="7620"/>
                  </a:lnTo>
                  <a:lnTo>
                    <a:pt x="1316837" y="4572"/>
                  </a:lnTo>
                  <a:lnTo>
                    <a:pt x="1315313" y="4064"/>
                  </a:lnTo>
                  <a:lnTo>
                    <a:pt x="1315313" y="12192"/>
                  </a:lnTo>
                  <a:lnTo>
                    <a:pt x="1315313" y="19913"/>
                  </a:lnTo>
                  <a:lnTo>
                    <a:pt x="1312265" y="22961"/>
                  </a:lnTo>
                  <a:lnTo>
                    <a:pt x="1304645" y="22961"/>
                  </a:lnTo>
                  <a:lnTo>
                    <a:pt x="1301597" y="19913"/>
                  </a:lnTo>
                  <a:lnTo>
                    <a:pt x="1301597" y="12192"/>
                  </a:lnTo>
                  <a:lnTo>
                    <a:pt x="1304645" y="9144"/>
                  </a:lnTo>
                  <a:lnTo>
                    <a:pt x="1312265" y="9144"/>
                  </a:lnTo>
                  <a:lnTo>
                    <a:pt x="1315313" y="12192"/>
                  </a:lnTo>
                  <a:lnTo>
                    <a:pt x="1315313" y="4064"/>
                  </a:lnTo>
                  <a:lnTo>
                    <a:pt x="1312265" y="3048"/>
                  </a:lnTo>
                  <a:lnTo>
                    <a:pt x="1300073" y="3048"/>
                  </a:lnTo>
                  <a:lnTo>
                    <a:pt x="1293977" y="9144"/>
                  </a:lnTo>
                  <a:lnTo>
                    <a:pt x="1293977" y="22961"/>
                  </a:lnTo>
                  <a:lnTo>
                    <a:pt x="1300073" y="29057"/>
                  </a:lnTo>
                  <a:lnTo>
                    <a:pt x="1312265" y="29057"/>
                  </a:lnTo>
                  <a:lnTo>
                    <a:pt x="1315313" y="27533"/>
                  </a:lnTo>
                  <a:lnTo>
                    <a:pt x="1318361" y="24485"/>
                  </a:lnTo>
                  <a:lnTo>
                    <a:pt x="1330655" y="24485"/>
                  </a:lnTo>
                  <a:lnTo>
                    <a:pt x="1330655" y="30581"/>
                  </a:lnTo>
                  <a:lnTo>
                    <a:pt x="1338275" y="30581"/>
                  </a:lnTo>
                  <a:lnTo>
                    <a:pt x="1338275" y="24485"/>
                  </a:lnTo>
                  <a:lnTo>
                    <a:pt x="1338275" y="22961"/>
                  </a:lnTo>
                  <a:lnTo>
                    <a:pt x="1338275" y="18389"/>
                  </a:lnTo>
                  <a:lnTo>
                    <a:pt x="1338275" y="13716"/>
                  </a:lnTo>
                  <a:lnTo>
                    <a:pt x="1338275" y="9144"/>
                  </a:lnTo>
                  <a:lnTo>
                    <a:pt x="1338275" y="7620"/>
                  </a:lnTo>
                  <a:lnTo>
                    <a:pt x="1338275" y="0"/>
                  </a:lnTo>
                  <a:close/>
                </a:path>
                <a:path w="1442085" h="53975">
                  <a:moveTo>
                    <a:pt x="1387043" y="3048"/>
                  </a:moveTo>
                  <a:lnTo>
                    <a:pt x="1379423" y="3048"/>
                  </a:lnTo>
                  <a:lnTo>
                    <a:pt x="1379423" y="9144"/>
                  </a:lnTo>
                  <a:lnTo>
                    <a:pt x="1379423" y="16852"/>
                  </a:lnTo>
                  <a:lnTo>
                    <a:pt x="1359598" y="16852"/>
                  </a:lnTo>
                  <a:lnTo>
                    <a:pt x="1359598" y="9144"/>
                  </a:lnTo>
                  <a:lnTo>
                    <a:pt x="1379423" y="9144"/>
                  </a:lnTo>
                  <a:lnTo>
                    <a:pt x="1379423" y="3048"/>
                  </a:lnTo>
                  <a:lnTo>
                    <a:pt x="1351978" y="3048"/>
                  </a:lnTo>
                  <a:lnTo>
                    <a:pt x="1351978" y="22961"/>
                  </a:lnTo>
                  <a:lnTo>
                    <a:pt x="1387043" y="22961"/>
                  </a:lnTo>
                  <a:lnTo>
                    <a:pt x="1387043" y="16852"/>
                  </a:lnTo>
                  <a:lnTo>
                    <a:pt x="1387043" y="9144"/>
                  </a:lnTo>
                  <a:lnTo>
                    <a:pt x="1387043" y="3048"/>
                  </a:lnTo>
                  <a:close/>
                </a:path>
                <a:path w="1442085" h="53975">
                  <a:moveTo>
                    <a:pt x="1388567" y="45821"/>
                  </a:moveTo>
                  <a:lnTo>
                    <a:pt x="1359598" y="45821"/>
                  </a:lnTo>
                  <a:lnTo>
                    <a:pt x="1359598" y="36677"/>
                  </a:lnTo>
                  <a:lnTo>
                    <a:pt x="1351978" y="36677"/>
                  </a:lnTo>
                  <a:lnTo>
                    <a:pt x="1351978" y="51917"/>
                  </a:lnTo>
                  <a:lnTo>
                    <a:pt x="1388567" y="51917"/>
                  </a:lnTo>
                  <a:lnTo>
                    <a:pt x="1388567" y="45821"/>
                  </a:lnTo>
                  <a:close/>
                </a:path>
                <a:path w="1442085" h="53975">
                  <a:moveTo>
                    <a:pt x="1393139" y="26009"/>
                  </a:moveTo>
                  <a:lnTo>
                    <a:pt x="1345882" y="26009"/>
                  </a:lnTo>
                  <a:lnTo>
                    <a:pt x="1345882" y="32105"/>
                  </a:lnTo>
                  <a:lnTo>
                    <a:pt x="1367218" y="32105"/>
                  </a:lnTo>
                  <a:lnTo>
                    <a:pt x="1367218" y="41249"/>
                  </a:lnTo>
                  <a:lnTo>
                    <a:pt x="1374838" y="41249"/>
                  </a:lnTo>
                  <a:lnTo>
                    <a:pt x="1374838" y="32105"/>
                  </a:lnTo>
                  <a:lnTo>
                    <a:pt x="1393139" y="32105"/>
                  </a:lnTo>
                  <a:lnTo>
                    <a:pt x="1393139" y="26009"/>
                  </a:lnTo>
                  <a:close/>
                </a:path>
                <a:path w="1442085" h="53975">
                  <a:moveTo>
                    <a:pt x="1441996" y="36677"/>
                  </a:moveTo>
                  <a:lnTo>
                    <a:pt x="1435900" y="32105"/>
                  </a:lnTo>
                  <a:lnTo>
                    <a:pt x="1434376" y="32105"/>
                  </a:lnTo>
                  <a:lnTo>
                    <a:pt x="1434376" y="39725"/>
                  </a:lnTo>
                  <a:lnTo>
                    <a:pt x="1434376" y="45821"/>
                  </a:lnTo>
                  <a:lnTo>
                    <a:pt x="1431328" y="47345"/>
                  </a:lnTo>
                  <a:lnTo>
                    <a:pt x="1417612" y="47345"/>
                  </a:lnTo>
                  <a:lnTo>
                    <a:pt x="1414564" y="45821"/>
                  </a:lnTo>
                  <a:lnTo>
                    <a:pt x="1414564" y="39725"/>
                  </a:lnTo>
                  <a:lnTo>
                    <a:pt x="1417612" y="38201"/>
                  </a:lnTo>
                  <a:lnTo>
                    <a:pt x="1431328" y="38201"/>
                  </a:lnTo>
                  <a:lnTo>
                    <a:pt x="1434376" y="39725"/>
                  </a:lnTo>
                  <a:lnTo>
                    <a:pt x="1434376" y="32105"/>
                  </a:lnTo>
                  <a:lnTo>
                    <a:pt x="1413040" y="32105"/>
                  </a:lnTo>
                  <a:lnTo>
                    <a:pt x="1406944" y="36677"/>
                  </a:lnTo>
                  <a:lnTo>
                    <a:pt x="1406944" y="48869"/>
                  </a:lnTo>
                  <a:lnTo>
                    <a:pt x="1413040" y="53441"/>
                  </a:lnTo>
                  <a:lnTo>
                    <a:pt x="1435900" y="53441"/>
                  </a:lnTo>
                  <a:lnTo>
                    <a:pt x="1441996" y="48869"/>
                  </a:lnTo>
                  <a:lnTo>
                    <a:pt x="1441996" y="47345"/>
                  </a:lnTo>
                  <a:lnTo>
                    <a:pt x="1441996" y="38201"/>
                  </a:lnTo>
                  <a:lnTo>
                    <a:pt x="1441996" y="36677"/>
                  </a:lnTo>
                  <a:close/>
                </a:path>
                <a:path w="1442085" h="53975">
                  <a:moveTo>
                    <a:pt x="1441996" y="0"/>
                  </a:moveTo>
                  <a:lnTo>
                    <a:pt x="1434376" y="0"/>
                  </a:lnTo>
                  <a:lnTo>
                    <a:pt x="1434376" y="7620"/>
                  </a:lnTo>
                  <a:lnTo>
                    <a:pt x="1434376" y="13716"/>
                  </a:lnTo>
                  <a:lnTo>
                    <a:pt x="1434376" y="18376"/>
                  </a:lnTo>
                  <a:lnTo>
                    <a:pt x="1425232" y="18376"/>
                  </a:lnTo>
                  <a:lnTo>
                    <a:pt x="1425232" y="13716"/>
                  </a:lnTo>
                  <a:lnTo>
                    <a:pt x="1434376" y="13716"/>
                  </a:lnTo>
                  <a:lnTo>
                    <a:pt x="1434376" y="7620"/>
                  </a:lnTo>
                  <a:lnTo>
                    <a:pt x="1425232" y="7620"/>
                  </a:lnTo>
                  <a:lnTo>
                    <a:pt x="1425232" y="4572"/>
                  </a:lnTo>
                  <a:lnTo>
                    <a:pt x="1417612" y="4572"/>
                  </a:lnTo>
                  <a:lnTo>
                    <a:pt x="1417612" y="10668"/>
                  </a:lnTo>
                  <a:lnTo>
                    <a:pt x="1417612" y="22961"/>
                  </a:lnTo>
                  <a:lnTo>
                    <a:pt x="1408468" y="22961"/>
                  </a:lnTo>
                  <a:lnTo>
                    <a:pt x="1408468" y="10668"/>
                  </a:lnTo>
                  <a:lnTo>
                    <a:pt x="1417612" y="10668"/>
                  </a:lnTo>
                  <a:lnTo>
                    <a:pt x="1417612" y="4572"/>
                  </a:lnTo>
                  <a:lnTo>
                    <a:pt x="1400848" y="4572"/>
                  </a:lnTo>
                  <a:lnTo>
                    <a:pt x="1400848" y="29057"/>
                  </a:lnTo>
                  <a:lnTo>
                    <a:pt x="1425232" y="29057"/>
                  </a:lnTo>
                  <a:lnTo>
                    <a:pt x="1425232" y="24485"/>
                  </a:lnTo>
                  <a:lnTo>
                    <a:pt x="1434376" y="24485"/>
                  </a:lnTo>
                  <a:lnTo>
                    <a:pt x="1434376" y="30581"/>
                  </a:lnTo>
                  <a:lnTo>
                    <a:pt x="1441996" y="30581"/>
                  </a:lnTo>
                  <a:lnTo>
                    <a:pt x="1441996" y="24485"/>
                  </a:lnTo>
                  <a:lnTo>
                    <a:pt x="1441996" y="22961"/>
                  </a:lnTo>
                  <a:lnTo>
                    <a:pt x="1441996" y="18376"/>
                  </a:lnTo>
                  <a:lnTo>
                    <a:pt x="1441996" y="13716"/>
                  </a:lnTo>
                  <a:lnTo>
                    <a:pt x="1441996" y="10668"/>
                  </a:lnTo>
                  <a:lnTo>
                    <a:pt x="1441996" y="7620"/>
                  </a:lnTo>
                  <a:lnTo>
                    <a:pt x="144199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8" name="object 109"/>
            <p:cNvSpPr/>
            <p:nvPr/>
          </p:nvSpPr>
          <p:spPr>
            <a:xfrm>
              <a:off x="5551291" y="3502861"/>
              <a:ext cx="79263" cy="79263"/>
            </a:xfrm>
            <a:custGeom>
              <a:avLst/>
              <a:gdLst/>
              <a:ahLst/>
              <a:cxnLst/>
              <a:rect l="l" t="t" r="r" b="b"/>
              <a:pathLst>
                <a:path w="62865" h="62865">
                  <a:moveTo>
                    <a:pt x="62484" y="62484"/>
                  </a:moveTo>
                  <a:lnTo>
                    <a:pt x="0" y="62484"/>
                  </a:lnTo>
                  <a:lnTo>
                    <a:pt x="0" y="0"/>
                  </a:lnTo>
                  <a:lnTo>
                    <a:pt x="62484" y="0"/>
                  </a:lnTo>
                  <a:lnTo>
                    <a:pt x="62484" y="62484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9" name="object 110"/>
            <p:cNvSpPr/>
            <p:nvPr/>
          </p:nvSpPr>
          <p:spPr>
            <a:xfrm>
              <a:off x="5549129" y="3501299"/>
              <a:ext cx="84867" cy="84867"/>
            </a:xfrm>
            <a:custGeom>
              <a:avLst/>
              <a:gdLst/>
              <a:ahLst/>
              <a:cxnLst/>
              <a:rect l="l" t="t" r="r" b="b"/>
              <a:pathLst>
                <a:path w="67309" h="67309">
                  <a:moveTo>
                    <a:pt x="67151" y="67151"/>
                  </a:moveTo>
                  <a:lnTo>
                    <a:pt x="0" y="67151"/>
                  </a:lnTo>
                  <a:lnTo>
                    <a:pt x="0" y="0"/>
                  </a:lnTo>
                  <a:lnTo>
                    <a:pt x="67151" y="0"/>
                  </a:lnTo>
                  <a:lnTo>
                    <a:pt x="67151" y="4572"/>
                  </a:lnTo>
                  <a:lnTo>
                    <a:pt x="4572" y="4572"/>
                  </a:lnTo>
                  <a:lnTo>
                    <a:pt x="4572" y="62579"/>
                  </a:lnTo>
                  <a:lnTo>
                    <a:pt x="67151" y="62579"/>
                  </a:lnTo>
                  <a:lnTo>
                    <a:pt x="67151" y="67151"/>
                  </a:lnTo>
                  <a:close/>
                </a:path>
                <a:path w="67309" h="67309">
                  <a:moveTo>
                    <a:pt x="67151" y="62579"/>
                  </a:moveTo>
                  <a:lnTo>
                    <a:pt x="61055" y="62579"/>
                  </a:lnTo>
                  <a:lnTo>
                    <a:pt x="61055" y="4572"/>
                  </a:lnTo>
                  <a:lnTo>
                    <a:pt x="67151" y="4572"/>
                  </a:lnTo>
                  <a:lnTo>
                    <a:pt x="67151" y="62579"/>
                  </a:lnTo>
                  <a:close/>
                </a:path>
              </a:pathLst>
            </a:custGeom>
            <a:solidFill>
              <a:srgbClr val="A5A5A5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0" name="object 111"/>
            <p:cNvSpPr/>
            <p:nvPr/>
          </p:nvSpPr>
          <p:spPr>
            <a:xfrm>
              <a:off x="7979125" y="3506944"/>
              <a:ext cx="406723" cy="68054"/>
            </a:xfrm>
            <a:custGeom>
              <a:avLst/>
              <a:gdLst/>
              <a:ahLst/>
              <a:cxnLst/>
              <a:rect l="l" t="t" r="r" b="b"/>
              <a:pathLst>
                <a:path w="322579" h="53975">
                  <a:moveTo>
                    <a:pt x="32016" y="35255"/>
                  </a:moveTo>
                  <a:lnTo>
                    <a:pt x="19824" y="12293"/>
                  </a:lnTo>
                  <a:lnTo>
                    <a:pt x="19824" y="4673"/>
                  </a:lnTo>
                  <a:lnTo>
                    <a:pt x="12192" y="4673"/>
                  </a:lnTo>
                  <a:lnTo>
                    <a:pt x="12192" y="12293"/>
                  </a:lnTo>
                  <a:lnTo>
                    <a:pt x="11582" y="19367"/>
                  </a:lnTo>
                  <a:lnTo>
                    <a:pt x="9525" y="26289"/>
                  </a:lnTo>
                  <a:lnTo>
                    <a:pt x="5765" y="32321"/>
                  </a:lnTo>
                  <a:lnTo>
                    <a:pt x="0" y="36779"/>
                  </a:lnTo>
                  <a:lnTo>
                    <a:pt x="4572" y="42875"/>
                  </a:lnTo>
                  <a:lnTo>
                    <a:pt x="10668" y="39827"/>
                  </a:lnTo>
                  <a:lnTo>
                    <a:pt x="16764" y="27635"/>
                  </a:lnTo>
                  <a:lnTo>
                    <a:pt x="18288" y="33731"/>
                  </a:lnTo>
                  <a:lnTo>
                    <a:pt x="22872" y="38303"/>
                  </a:lnTo>
                  <a:lnTo>
                    <a:pt x="27444" y="41351"/>
                  </a:lnTo>
                  <a:lnTo>
                    <a:pt x="32016" y="35255"/>
                  </a:lnTo>
                  <a:close/>
                </a:path>
                <a:path w="322579" h="53975">
                  <a:moveTo>
                    <a:pt x="50393" y="20015"/>
                  </a:moveTo>
                  <a:lnTo>
                    <a:pt x="42684" y="20015"/>
                  </a:lnTo>
                  <a:lnTo>
                    <a:pt x="42684" y="101"/>
                  </a:lnTo>
                  <a:lnTo>
                    <a:pt x="35064" y="101"/>
                  </a:lnTo>
                  <a:lnTo>
                    <a:pt x="35064" y="53543"/>
                  </a:lnTo>
                  <a:lnTo>
                    <a:pt x="42684" y="53543"/>
                  </a:lnTo>
                  <a:lnTo>
                    <a:pt x="42684" y="27635"/>
                  </a:lnTo>
                  <a:lnTo>
                    <a:pt x="50393" y="27635"/>
                  </a:lnTo>
                  <a:lnTo>
                    <a:pt x="50393" y="20015"/>
                  </a:lnTo>
                  <a:close/>
                </a:path>
                <a:path w="322579" h="53975">
                  <a:moveTo>
                    <a:pt x="94589" y="36766"/>
                  </a:moveTo>
                  <a:lnTo>
                    <a:pt x="88493" y="33718"/>
                  </a:lnTo>
                  <a:lnTo>
                    <a:pt x="86969" y="33718"/>
                  </a:lnTo>
                  <a:lnTo>
                    <a:pt x="86969" y="41338"/>
                  </a:lnTo>
                  <a:lnTo>
                    <a:pt x="86969" y="45910"/>
                  </a:lnTo>
                  <a:lnTo>
                    <a:pt x="83921" y="47447"/>
                  </a:lnTo>
                  <a:lnTo>
                    <a:pt x="70205" y="47447"/>
                  </a:lnTo>
                  <a:lnTo>
                    <a:pt x="65633" y="45910"/>
                  </a:lnTo>
                  <a:lnTo>
                    <a:pt x="65633" y="41338"/>
                  </a:lnTo>
                  <a:lnTo>
                    <a:pt x="70205" y="39814"/>
                  </a:lnTo>
                  <a:lnTo>
                    <a:pt x="83921" y="39814"/>
                  </a:lnTo>
                  <a:lnTo>
                    <a:pt x="86969" y="41338"/>
                  </a:lnTo>
                  <a:lnTo>
                    <a:pt x="86969" y="33718"/>
                  </a:lnTo>
                  <a:lnTo>
                    <a:pt x="65633" y="33718"/>
                  </a:lnTo>
                  <a:lnTo>
                    <a:pt x="59537" y="36766"/>
                  </a:lnTo>
                  <a:lnTo>
                    <a:pt x="59537" y="48971"/>
                  </a:lnTo>
                  <a:lnTo>
                    <a:pt x="65633" y="53543"/>
                  </a:lnTo>
                  <a:lnTo>
                    <a:pt x="88493" y="53543"/>
                  </a:lnTo>
                  <a:lnTo>
                    <a:pt x="94589" y="48971"/>
                  </a:lnTo>
                  <a:lnTo>
                    <a:pt x="94589" y="47447"/>
                  </a:lnTo>
                  <a:lnTo>
                    <a:pt x="94589" y="39814"/>
                  </a:lnTo>
                  <a:lnTo>
                    <a:pt x="94589" y="36766"/>
                  </a:lnTo>
                  <a:close/>
                </a:path>
                <a:path w="322579" h="53975">
                  <a:moveTo>
                    <a:pt x="100685" y="26098"/>
                  </a:moveTo>
                  <a:lnTo>
                    <a:pt x="90017" y="26098"/>
                  </a:lnTo>
                  <a:lnTo>
                    <a:pt x="90017" y="21526"/>
                  </a:lnTo>
                  <a:lnTo>
                    <a:pt x="90017" y="18478"/>
                  </a:lnTo>
                  <a:lnTo>
                    <a:pt x="93065" y="16954"/>
                  </a:lnTo>
                  <a:lnTo>
                    <a:pt x="96113" y="15341"/>
                  </a:lnTo>
                  <a:lnTo>
                    <a:pt x="96113" y="7721"/>
                  </a:lnTo>
                  <a:lnTo>
                    <a:pt x="96113" y="4673"/>
                  </a:lnTo>
                  <a:lnTo>
                    <a:pt x="88493" y="1625"/>
                  </a:lnTo>
                  <a:lnTo>
                    <a:pt x="88493" y="7721"/>
                  </a:lnTo>
                  <a:lnTo>
                    <a:pt x="88493" y="13817"/>
                  </a:lnTo>
                  <a:lnTo>
                    <a:pt x="83921" y="15341"/>
                  </a:lnTo>
                  <a:lnTo>
                    <a:pt x="82397" y="15341"/>
                  </a:lnTo>
                  <a:lnTo>
                    <a:pt x="82397" y="21526"/>
                  </a:lnTo>
                  <a:lnTo>
                    <a:pt x="82397" y="26098"/>
                  </a:lnTo>
                  <a:lnTo>
                    <a:pt x="71729" y="26098"/>
                  </a:lnTo>
                  <a:lnTo>
                    <a:pt x="71729" y="21526"/>
                  </a:lnTo>
                  <a:lnTo>
                    <a:pt x="82397" y="21526"/>
                  </a:lnTo>
                  <a:lnTo>
                    <a:pt x="82397" y="15341"/>
                  </a:lnTo>
                  <a:lnTo>
                    <a:pt x="70205" y="15341"/>
                  </a:lnTo>
                  <a:lnTo>
                    <a:pt x="65633" y="13817"/>
                  </a:lnTo>
                  <a:lnTo>
                    <a:pt x="65633" y="7721"/>
                  </a:lnTo>
                  <a:lnTo>
                    <a:pt x="88493" y="7721"/>
                  </a:lnTo>
                  <a:lnTo>
                    <a:pt x="88493" y="1625"/>
                  </a:lnTo>
                  <a:lnTo>
                    <a:pt x="65633" y="1625"/>
                  </a:lnTo>
                  <a:lnTo>
                    <a:pt x="58013" y="4673"/>
                  </a:lnTo>
                  <a:lnTo>
                    <a:pt x="58013" y="15341"/>
                  </a:lnTo>
                  <a:lnTo>
                    <a:pt x="59537" y="16954"/>
                  </a:lnTo>
                  <a:lnTo>
                    <a:pt x="64109" y="18478"/>
                  </a:lnTo>
                  <a:lnTo>
                    <a:pt x="64109" y="26098"/>
                  </a:lnTo>
                  <a:lnTo>
                    <a:pt x="53441" y="26098"/>
                  </a:lnTo>
                  <a:lnTo>
                    <a:pt x="53441" y="30670"/>
                  </a:lnTo>
                  <a:lnTo>
                    <a:pt x="100685" y="30670"/>
                  </a:lnTo>
                  <a:lnTo>
                    <a:pt x="100685" y="26098"/>
                  </a:lnTo>
                  <a:close/>
                </a:path>
                <a:path w="322579" h="53975">
                  <a:moveTo>
                    <a:pt x="149555" y="101"/>
                  </a:moveTo>
                  <a:lnTo>
                    <a:pt x="141935" y="101"/>
                  </a:lnTo>
                  <a:lnTo>
                    <a:pt x="141935" y="10769"/>
                  </a:lnTo>
                  <a:lnTo>
                    <a:pt x="141935" y="16954"/>
                  </a:lnTo>
                  <a:lnTo>
                    <a:pt x="141935" y="27635"/>
                  </a:lnTo>
                  <a:lnTo>
                    <a:pt x="132791" y="27635"/>
                  </a:lnTo>
                  <a:lnTo>
                    <a:pt x="132791" y="16954"/>
                  </a:lnTo>
                  <a:lnTo>
                    <a:pt x="141935" y="16954"/>
                  </a:lnTo>
                  <a:lnTo>
                    <a:pt x="141935" y="10769"/>
                  </a:lnTo>
                  <a:lnTo>
                    <a:pt x="131254" y="10769"/>
                  </a:lnTo>
                  <a:lnTo>
                    <a:pt x="128206" y="6197"/>
                  </a:lnTo>
                  <a:lnTo>
                    <a:pt x="126682" y="5435"/>
                  </a:lnTo>
                  <a:lnTo>
                    <a:pt x="126682" y="15341"/>
                  </a:lnTo>
                  <a:lnTo>
                    <a:pt x="126682" y="30683"/>
                  </a:lnTo>
                  <a:lnTo>
                    <a:pt x="123634" y="35255"/>
                  </a:lnTo>
                  <a:lnTo>
                    <a:pt x="115925" y="35255"/>
                  </a:lnTo>
                  <a:lnTo>
                    <a:pt x="112877" y="30683"/>
                  </a:lnTo>
                  <a:lnTo>
                    <a:pt x="112877" y="15341"/>
                  </a:lnTo>
                  <a:lnTo>
                    <a:pt x="115925" y="10769"/>
                  </a:lnTo>
                  <a:lnTo>
                    <a:pt x="123634" y="10769"/>
                  </a:lnTo>
                  <a:lnTo>
                    <a:pt x="126682" y="15341"/>
                  </a:lnTo>
                  <a:lnTo>
                    <a:pt x="126682" y="5435"/>
                  </a:lnTo>
                  <a:lnTo>
                    <a:pt x="125158" y="4673"/>
                  </a:lnTo>
                  <a:lnTo>
                    <a:pt x="111353" y="4673"/>
                  </a:lnTo>
                  <a:lnTo>
                    <a:pt x="106781" y="10769"/>
                  </a:lnTo>
                  <a:lnTo>
                    <a:pt x="106781" y="33731"/>
                  </a:lnTo>
                  <a:lnTo>
                    <a:pt x="111353" y="41351"/>
                  </a:lnTo>
                  <a:lnTo>
                    <a:pt x="125158" y="41351"/>
                  </a:lnTo>
                  <a:lnTo>
                    <a:pt x="128206" y="38303"/>
                  </a:lnTo>
                  <a:lnTo>
                    <a:pt x="130238" y="35255"/>
                  </a:lnTo>
                  <a:lnTo>
                    <a:pt x="131254" y="33731"/>
                  </a:lnTo>
                  <a:lnTo>
                    <a:pt x="141935" y="33731"/>
                  </a:lnTo>
                  <a:lnTo>
                    <a:pt x="141935" y="53543"/>
                  </a:lnTo>
                  <a:lnTo>
                    <a:pt x="149555" y="53543"/>
                  </a:lnTo>
                  <a:lnTo>
                    <a:pt x="149555" y="33731"/>
                  </a:lnTo>
                  <a:lnTo>
                    <a:pt x="149555" y="27635"/>
                  </a:lnTo>
                  <a:lnTo>
                    <a:pt x="149555" y="16954"/>
                  </a:lnTo>
                  <a:lnTo>
                    <a:pt x="149555" y="101"/>
                  </a:lnTo>
                  <a:close/>
                </a:path>
                <a:path w="322579" h="53975">
                  <a:moveTo>
                    <a:pt x="199847" y="3238"/>
                  </a:moveTo>
                  <a:lnTo>
                    <a:pt x="192227" y="3238"/>
                  </a:lnTo>
                  <a:lnTo>
                    <a:pt x="192227" y="9334"/>
                  </a:lnTo>
                  <a:lnTo>
                    <a:pt x="192227" y="13906"/>
                  </a:lnTo>
                  <a:lnTo>
                    <a:pt x="192227" y="20015"/>
                  </a:lnTo>
                  <a:lnTo>
                    <a:pt x="170878" y="20015"/>
                  </a:lnTo>
                  <a:lnTo>
                    <a:pt x="170878" y="13906"/>
                  </a:lnTo>
                  <a:lnTo>
                    <a:pt x="192227" y="13906"/>
                  </a:lnTo>
                  <a:lnTo>
                    <a:pt x="192227" y="9334"/>
                  </a:lnTo>
                  <a:lnTo>
                    <a:pt x="170878" y="9334"/>
                  </a:lnTo>
                  <a:lnTo>
                    <a:pt x="170878" y="3238"/>
                  </a:lnTo>
                  <a:lnTo>
                    <a:pt x="163258" y="3238"/>
                  </a:lnTo>
                  <a:lnTo>
                    <a:pt x="163258" y="26111"/>
                  </a:lnTo>
                  <a:lnTo>
                    <a:pt x="199847" y="26111"/>
                  </a:lnTo>
                  <a:lnTo>
                    <a:pt x="199847" y="20015"/>
                  </a:lnTo>
                  <a:lnTo>
                    <a:pt x="199847" y="13906"/>
                  </a:lnTo>
                  <a:lnTo>
                    <a:pt x="199847" y="9334"/>
                  </a:lnTo>
                  <a:lnTo>
                    <a:pt x="199847" y="3238"/>
                  </a:lnTo>
                  <a:close/>
                </a:path>
                <a:path w="322579" h="53975">
                  <a:moveTo>
                    <a:pt x="204419" y="30683"/>
                  </a:moveTo>
                  <a:lnTo>
                    <a:pt x="157162" y="30683"/>
                  </a:lnTo>
                  <a:lnTo>
                    <a:pt x="157162" y="36868"/>
                  </a:lnTo>
                  <a:lnTo>
                    <a:pt x="176974" y="36868"/>
                  </a:lnTo>
                  <a:lnTo>
                    <a:pt x="176974" y="53632"/>
                  </a:lnTo>
                  <a:lnTo>
                    <a:pt x="184594" y="53632"/>
                  </a:lnTo>
                  <a:lnTo>
                    <a:pt x="184594" y="36868"/>
                  </a:lnTo>
                  <a:lnTo>
                    <a:pt x="204419" y="36868"/>
                  </a:lnTo>
                  <a:lnTo>
                    <a:pt x="204419" y="30683"/>
                  </a:lnTo>
                  <a:close/>
                </a:path>
                <a:path w="322579" h="53975">
                  <a:moveTo>
                    <a:pt x="248704" y="36677"/>
                  </a:moveTo>
                  <a:lnTo>
                    <a:pt x="241084" y="32105"/>
                  </a:lnTo>
                  <a:lnTo>
                    <a:pt x="240779" y="30581"/>
                  </a:lnTo>
                  <a:lnTo>
                    <a:pt x="239560" y="24485"/>
                  </a:lnTo>
                  <a:lnTo>
                    <a:pt x="239560" y="15341"/>
                  </a:lnTo>
                  <a:lnTo>
                    <a:pt x="247180" y="15341"/>
                  </a:lnTo>
                  <a:lnTo>
                    <a:pt x="247180" y="9245"/>
                  </a:lnTo>
                  <a:lnTo>
                    <a:pt x="239560" y="9245"/>
                  </a:lnTo>
                  <a:lnTo>
                    <a:pt x="239560" y="3048"/>
                  </a:lnTo>
                  <a:lnTo>
                    <a:pt x="231940" y="3048"/>
                  </a:lnTo>
                  <a:lnTo>
                    <a:pt x="231940" y="9245"/>
                  </a:lnTo>
                  <a:lnTo>
                    <a:pt x="224320" y="9245"/>
                  </a:lnTo>
                  <a:lnTo>
                    <a:pt x="224320" y="15341"/>
                  </a:lnTo>
                  <a:lnTo>
                    <a:pt x="231940" y="15341"/>
                  </a:lnTo>
                  <a:lnTo>
                    <a:pt x="231940" y="24485"/>
                  </a:lnTo>
                  <a:lnTo>
                    <a:pt x="228892" y="33629"/>
                  </a:lnTo>
                  <a:lnTo>
                    <a:pt x="221170" y="38201"/>
                  </a:lnTo>
                  <a:lnTo>
                    <a:pt x="225844" y="42773"/>
                  </a:lnTo>
                  <a:lnTo>
                    <a:pt x="230416" y="39725"/>
                  </a:lnTo>
                  <a:lnTo>
                    <a:pt x="233464" y="35153"/>
                  </a:lnTo>
                  <a:lnTo>
                    <a:pt x="234988" y="30581"/>
                  </a:lnTo>
                  <a:lnTo>
                    <a:pt x="241084" y="39725"/>
                  </a:lnTo>
                  <a:lnTo>
                    <a:pt x="245656" y="41249"/>
                  </a:lnTo>
                  <a:lnTo>
                    <a:pt x="248704" y="36677"/>
                  </a:lnTo>
                  <a:close/>
                </a:path>
                <a:path w="322579" h="53975">
                  <a:moveTo>
                    <a:pt x="256324" y="1524"/>
                  </a:moveTo>
                  <a:lnTo>
                    <a:pt x="250228" y="1524"/>
                  </a:lnTo>
                  <a:lnTo>
                    <a:pt x="250228" y="19913"/>
                  </a:lnTo>
                  <a:lnTo>
                    <a:pt x="244132" y="19913"/>
                  </a:lnTo>
                  <a:lnTo>
                    <a:pt x="244132" y="26009"/>
                  </a:lnTo>
                  <a:lnTo>
                    <a:pt x="250228" y="26009"/>
                  </a:lnTo>
                  <a:lnTo>
                    <a:pt x="250228" y="50393"/>
                  </a:lnTo>
                  <a:lnTo>
                    <a:pt x="256324" y="50393"/>
                  </a:lnTo>
                  <a:lnTo>
                    <a:pt x="256324" y="1524"/>
                  </a:lnTo>
                  <a:close/>
                </a:path>
                <a:path w="322579" h="53975">
                  <a:moveTo>
                    <a:pt x="266992" y="0"/>
                  </a:moveTo>
                  <a:lnTo>
                    <a:pt x="260896" y="0"/>
                  </a:lnTo>
                  <a:lnTo>
                    <a:pt x="260896" y="53441"/>
                  </a:lnTo>
                  <a:lnTo>
                    <a:pt x="266992" y="53441"/>
                  </a:lnTo>
                  <a:lnTo>
                    <a:pt x="266992" y="0"/>
                  </a:lnTo>
                  <a:close/>
                </a:path>
                <a:path w="322579" h="53975">
                  <a:moveTo>
                    <a:pt x="317385" y="4673"/>
                  </a:moveTo>
                  <a:lnTo>
                    <a:pt x="280809" y="4673"/>
                  </a:lnTo>
                  <a:lnTo>
                    <a:pt x="280809" y="10769"/>
                  </a:lnTo>
                  <a:lnTo>
                    <a:pt x="309765" y="10769"/>
                  </a:lnTo>
                  <a:lnTo>
                    <a:pt x="309765" y="20015"/>
                  </a:lnTo>
                  <a:lnTo>
                    <a:pt x="279285" y="20015"/>
                  </a:lnTo>
                  <a:lnTo>
                    <a:pt x="279285" y="26111"/>
                  </a:lnTo>
                  <a:lnTo>
                    <a:pt x="309765" y="24587"/>
                  </a:lnTo>
                  <a:lnTo>
                    <a:pt x="309689" y="29298"/>
                  </a:lnTo>
                  <a:lnTo>
                    <a:pt x="308241" y="32207"/>
                  </a:lnTo>
                  <a:lnTo>
                    <a:pt x="308241" y="36779"/>
                  </a:lnTo>
                  <a:lnTo>
                    <a:pt x="314337" y="36779"/>
                  </a:lnTo>
                  <a:lnTo>
                    <a:pt x="316090" y="29298"/>
                  </a:lnTo>
                  <a:lnTo>
                    <a:pt x="316738" y="24587"/>
                  </a:lnTo>
                  <a:lnTo>
                    <a:pt x="317004" y="22669"/>
                  </a:lnTo>
                  <a:lnTo>
                    <a:pt x="317334" y="16586"/>
                  </a:lnTo>
                  <a:lnTo>
                    <a:pt x="317385" y="4673"/>
                  </a:lnTo>
                  <a:close/>
                </a:path>
                <a:path w="322579" h="53975">
                  <a:moveTo>
                    <a:pt x="321957" y="39827"/>
                  </a:moveTo>
                  <a:lnTo>
                    <a:pt x="274701" y="39827"/>
                  </a:lnTo>
                  <a:lnTo>
                    <a:pt x="274701" y="47447"/>
                  </a:lnTo>
                  <a:lnTo>
                    <a:pt x="321957" y="47447"/>
                  </a:lnTo>
                  <a:lnTo>
                    <a:pt x="321957" y="3982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1" name="object 112"/>
            <p:cNvSpPr/>
            <p:nvPr/>
          </p:nvSpPr>
          <p:spPr>
            <a:xfrm>
              <a:off x="5288042" y="3833364"/>
              <a:ext cx="3313034" cy="192153"/>
            </a:xfrm>
            <a:custGeom>
              <a:avLst/>
              <a:gdLst/>
              <a:ahLst/>
              <a:cxnLst/>
              <a:rect l="l" t="t" r="r" b="b"/>
              <a:pathLst>
                <a:path w="2627629" h="152400">
                  <a:moveTo>
                    <a:pt x="2627376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627376" y="0"/>
                  </a:lnTo>
                  <a:lnTo>
                    <a:pt x="2627376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2" name="object 113"/>
            <p:cNvSpPr/>
            <p:nvPr/>
          </p:nvSpPr>
          <p:spPr>
            <a:xfrm>
              <a:off x="5282277" y="4023595"/>
              <a:ext cx="3318638" cy="8006"/>
            </a:xfrm>
            <a:custGeom>
              <a:avLst/>
              <a:gdLst/>
              <a:ahLst/>
              <a:cxnLst/>
              <a:rect l="l" t="t" r="r" b="b"/>
              <a:pathLst>
                <a:path w="2632075" h="6350">
                  <a:moveTo>
                    <a:pt x="2631948" y="6095"/>
                  </a:moveTo>
                  <a:lnTo>
                    <a:pt x="0" y="6095"/>
                  </a:lnTo>
                  <a:lnTo>
                    <a:pt x="0" y="0"/>
                  </a:lnTo>
                  <a:lnTo>
                    <a:pt x="2631948" y="0"/>
                  </a:lnTo>
                  <a:lnTo>
                    <a:pt x="2631948" y="6095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3" name="object 114"/>
            <p:cNvSpPr/>
            <p:nvPr/>
          </p:nvSpPr>
          <p:spPr>
            <a:xfrm>
              <a:off x="5366344" y="3901337"/>
              <a:ext cx="1583659" cy="75260"/>
            </a:xfrm>
            <a:custGeom>
              <a:avLst/>
              <a:gdLst/>
              <a:ahLst/>
              <a:cxnLst/>
              <a:rect l="l" t="t" r="r" b="b"/>
              <a:pathLst>
                <a:path w="1256030" h="59690">
                  <a:moveTo>
                    <a:pt x="27432" y="42773"/>
                  </a:moveTo>
                  <a:lnTo>
                    <a:pt x="9144" y="42773"/>
                  </a:lnTo>
                  <a:lnTo>
                    <a:pt x="15379" y="35534"/>
                  </a:lnTo>
                  <a:lnTo>
                    <a:pt x="20193" y="29438"/>
                  </a:lnTo>
                  <a:lnTo>
                    <a:pt x="23279" y="23914"/>
                  </a:lnTo>
                  <a:lnTo>
                    <a:pt x="24384" y="18389"/>
                  </a:lnTo>
                  <a:lnTo>
                    <a:pt x="24384" y="10769"/>
                  </a:lnTo>
                  <a:lnTo>
                    <a:pt x="19812" y="6197"/>
                  </a:lnTo>
                  <a:lnTo>
                    <a:pt x="7620" y="6197"/>
                  </a:lnTo>
                  <a:lnTo>
                    <a:pt x="4572" y="7721"/>
                  </a:lnTo>
                  <a:lnTo>
                    <a:pt x="0" y="12293"/>
                  </a:lnTo>
                  <a:lnTo>
                    <a:pt x="3048" y="15341"/>
                  </a:lnTo>
                  <a:lnTo>
                    <a:pt x="6096" y="12293"/>
                  </a:lnTo>
                  <a:lnTo>
                    <a:pt x="9144" y="10769"/>
                  </a:lnTo>
                  <a:lnTo>
                    <a:pt x="16764" y="10769"/>
                  </a:lnTo>
                  <a:lnTo>
                    <a:pt x="19812" y="13817"/>
                  </a:lnTo>
                  <a:lnTo>
                    <a:pt x="19812" y="18389"/>
                  </a:lnTo>
                  <a:lnTo>
                    <a:pt x="18669" y="23291"/>
                  </a:lnTo>
                  <a:lnTo>
                    <a:pt x="15240" y="29057"/>
                  </a:lnTo>
                  <a:lnTo>
                    <a:pt x="9525" y="35966"/>
                  </a:lnTo>
                  <a:lnTo>
                    <a:pt x="1524" y="44297"/>
                  </a:lnTo>
                  <a:lnTo>
                    <a:pt x="1524" y="47345"/>
                  </a:lnTo>
                  <a:lnTo>
                    <a:pt x="27432" y="47345"/>
                  </a:lnTo>
                  <a:lnTo>
                    <a:pt x="27432" y="42773"/>
                  </a:lnTo>
                  <a:close/>
                </a:path>
                <a:path w="1256030" h="59690">
                  <a:moveTo>
                    <a:pt x="328041" y="38201"/>
                  </a:moveTo>
                  <a:lnTo>
                    <a:pt x="323469" y="35915"/>
                  </a:lnTo>
                  <a:lnTo>
                    <a:pt x="323469" y="39725"/>
                  </a:lnTo>
                  <a:lnTo>
                    <a:pt x="323469" y="45821"/>
                  </a:lnTo>
                  <a:lnTo>
                    <a:pt x="318897" y="47345"/>
                  </a:lnTo>
                  <a:lnTo>
                    <a:pt x="302120" y="47345"/>
                  </a:lnTo>
                  <a:lnTo>
                    <a:pt x="297548" y="45821"/>
                  </a:lnTo>
                  <a:lnTo>
                    <a:pt x="297548" y="39725"/>
                  </a:lnTo>
                  <a:lnTo>
                    <a:pt x="302120" y="38201"/>
                  </a:lnTo>
                  <a:lnTo>
                    <a:pt x="318897" y="38201"/>
                  </a:lnTo>
                  <a:lnTo>
                    <a:pt x="323469" y="39725"/>
                  </a:lnTo>
                  <a:lnTo>
                    <a:pt x="323469" y="35915"/>
                  </a:lnTo>
                  <a:lnTo>
                    <a:pt x="321945" y="35153"/>
                  </a:lnTo>
                  <a:lnTo>
                    <a:pt x="299072" y="35153"/>
                  </a:lnTo>
                  <a:lnTo>
                    <a:pt x="292976" y="38201"/>
                  </a:lnTo>
                  <a:lnTo>
                    <a:pt x="292976" y="48869"/>
                  </a:lnTo>
                  <a:lnTo>
                    <a:pt x="299072" y="50393"/>
                  </a:lnTo>
                  <a:lnTo>
                    <a:pt x="321945" y="50393"/>
                  </a:lnTo>
                  <a:lnTo>
                    <a:pt x="328041" y="48869"/>
                  </a:lnTo>
                  <a:lnTo>
                    <a:pt x="328041" y="47345"/>
                  </a:lnTo>
                  <a:lnTo>
                    <a:pt x="328041" y="38201"/>
                  </a:lnTo>
                  <a:close/>
                </a:path>
                <a:path w="1256030" h="59690">
                  <a:moveTo>
                    <a:pt x="332701" y="27533"/>
                  </a:moveTo>
                  <a:lnTo>
                    <a:pt x="312801" y="27533"/>
                  </a:lnTo>
                  <a:lnTo>
                    <a:pt x="312801" y="22961"/>
                  </a:lnTo>
                  <a:lnTo>
                    <a:pt x="328041" y="22961"/>
                  </a:lnTo>
                  <a:lnTo>
                    <a:pt x="328041" y="18389"/>
                  </a:lnTo>
                  <a:lnTo>
                    <a:pt x="297548" y="18389"/>
                  </a:lnTo>
                  <a:lnTo>
                    <a:pt x="297548" y="13817"/>
                  </a:lnTo>
                  <a:lnTo>
                    <a:pt x="326517" y="13817"/>
                  </a:lnTo>
                  <a:lnTo>
                    <a:pt x="326517" y="10769"/>
                  </a:lnTo>
                  <a:lnTo>
                    <a:pt x="297548" y="10769"/>
                  </a:lnTo>
                  <a:lnTo>
                    <a:pt x="297548" y="6197"/>
                  </a:lnTo>
                  <a:lnTo>
                    <a:pt x="328041" y="6197"/>
                  </a:lnTo>
                  <a:lnTo>
                    <a:pt x="328041" y="1625"/>
                  </a:lnTo>
                  <a:lnTo>
                    <a:pt x="292976" y="1625"/>
                  </a:lnTo>
                  <a:lnTo>
                    <a:pt x="292976" y="22961"/>
                  </a:lnTo>
                  <a:lnTo>
                    <a:pt x="308216" y="22961"/>
                  </a:lnTo>
                  <a:lnTo>
                    <a:pt x="308216" y="27533"/>
                  </a:lnTo>
                  <a:lnTo>
                    <a:pt x="286880" y="27533"/>
                  </a:lnTo>
                  <a:lnTo>
                    <a:pt x="286880" y="30581"/>
                  </a:lnTo>
                  <a:lnTo>
                    <a:pt x="332701" y="30581"/>
                  </a:lnTo>
                  <a:lnTo>
                    <a:pt x="332701" y="27533"/>
                  </a:lnTo>
                  <a:close/>
                </a:path>
                <a:path w="1256030" h="59690">
                  <a:moveTo>
                    <a:pt x="366229" y="15252"/>
                  </a:moveTo>
                  <a:lnTo>
                    <a:pt x="361657" y="12204"/>
                  </a:lnTo>
                  <a:lnTo>
                    <a:pt x="361657" y="16776"/>
                  </a:lnTo>
                  <a:lnTo>
                    <a:pt x="361657" y="24396"/>
                  </a:lnTo>
                  <a:lnTo>
                    <a:pt x="358609" y="25920"/>
                  </a:lnTo>
                  <a:lnTo>
                    <a:pt x="349465" y="25920"/>
                  </a:lnTo>
                  <a:lnTo>
                    <a:pt x="346417" y="24396"/>
                  </a:lnTo>
                  <a:lnTo>
                    <a:pt x="346417" y="16776"/>
                  </a:lnTo>
                  <a:lnTo>
                    <a:pt x="349465" y="15252"/>
                  </a:lnTo>
                  <a:lnTo>
                    <a:pt x="358609" y="15252"/>
                  </a:lnTo>
                  <a:lnTo>
                    <a:pt x="361657" y="16776"/>
                  </a:lnTo>
                  <a:lnTo>
                    <a:pt x="361657" y="12204"/>
                  </a:lnTo>
                  <a:lnTo>
                    <a:pt x="347941" y="12204"/>
                  </a:lnTo>
                  <a:lnTo>
                    <a:pt x="341845" y="15252"/>
                  </a:lnTo>
                  <a:lnTo>
                    <a:pt x="341845" y="25920"/>
                  </a:lnTo>
                  <a:lnTo>
                    <a:pt x="347941" y="28968"/>
                  </a:lnTo>
                  <a:lnTo>
                    <a:pt x="361657" y="28968"/>
                  </a:lnTo>
                  <a:lnTo>
                    <a:pt x="366229" y="25920"/>
                  </a:lnTo>
                  <a:lnTo>
                    <a:pt x="366229" y="15252"/>
                  </a:lnTo>
                  <a:close/>
                </a:path>
                <a:path w="1256030" h="59690">
                  <a:moveTo>
                    <a:pt x="369277" y="6108"/>
                  </a:moveTo>
                  <a:lnTo>
                    <a:pt x="357085" y="6108"/>
                  </a:lnTo>
                  <a:lnTo>
                    <a:pt x="357085" y="0"/>
                  </a:lnTo>
                  <a:lnTo>
                    <a:pt x="352513" y="0"/>
                  </a:lnTo>
                  <a:lnTo>
                    <a:pt x="352513" y="6108"/>
                  </a:lnTo>
                  <a:lnTo>
                    <a:pt x="338797" y="6108"/>
                  </a:lnTo>
                  <a:lnTo>
                    <a:pt x="338797" y="9156"/>
                  </a:lnTo>
                  <a:lnTo>
                    <a:pt x="369277" y="9156"/>
                  </a:lnTo>
                  <a:lnTo>
                    <a:pt x="369277" y="6108"/>
                  </a:lnTo>
                  <a:close/>
                </a:path>
                <a:path w="1256030" h="59690">
                  <a:moveTo>
                    <a:pt x="378421" y="32016"/>
                  </a:moveTo>
                  <a:lnTo>
                    <a:pt x="373849" y="32016"/>
                  </a:lnTo>
                  <a:lnTo>
                    <a:pt x="373849" y="38112"/>
                  </a:lnTo>
                  <a:lnTo>
                    <a:pt x="373849" y="41249"/>
                  </a:lnTo>
                  <a:lnTo>
                    <a:pt x="373849" y="47345"/>
                  </a:lnTo>
                  <a:lnTo>
                    <a:pt x="350989" y="47345"/>
                  </a:lnTo>
                  <a:lnTo>
                    <a:pt x="350989" y="41249"/>
                  </a:lnTo>
                  <a:lnTo>
                    <a:pt x="373849" y="41249"/>
                  </a:lnTo>
                  <a:lnTo>
                    <a:pt x="373849" y="38112"/>
                  </a:lnTo>
                  <a:lnTo>
                    <a:pt x="350989" y="38112"/>
                  </a:lnTo>
                  <a:lnTo>
                    <a:pt x="350989" y="32016"/>
                  </a:lnTo>
                  <a:lnTo>
                    <a:pt x="346417" y="32016"/>
                  </a:lnTo>
                  <a:lnTo>
                    <a:pt x="346417" y="50393"/>
                  </a:lnTo>
                  <a:lnTo>
                    <a:pt x="378421" y="50393"/>
                  </a:lnTo>
                  <a:lnTo>
                    <a:pt x="378421" y="47345"/>
                  </a:lnTo>
                  <a:lnTo>
                    <a:pt x="378421" y="41249"/>
                  </a:lnTo>
                  <a:lnTo>
                    <a:pt x="378421" y="38112"/>
                  </a:lnTo>
                  <a:lnTo>
                    <a:pt x="378421" y="32016"/>
                  </a:lnTo>
                  <a:close/>
                </a:path>
                <a:path w="1256030" h="59690">
                  <a:moveTo>
                    <a:pt x="386143" y="13728"/>
                  </a:moveTo>
                  <a:lnTo>
                    <a:pt x="378421" y="13728"/>
                  </a:lnTo>
                  <a:lnTo>
                    <a:pt x="378421" y="0"/>
                  </a:lnTo>
                  <a:lnTo>
                    <a:pt x="373849" y="0"/>
                  </a:lnTo>
                  <a:lnTo>
                    <a:pt x="373849" y="30492"/>
                  </a:lnTo>
                  <a:lnTo>
                    <a:pt x="378421" y="30492"/>
                  </a:lnTo>
                  <a:lnTo>
                    <a:pt x="378421" y="16776"/>
                  </a:lnTo>
                  <a:lnTo>
                    <a:pt x="386143" y="16776"/>
                  </a:lnTo>
                  <a:lnTo>
                    <a:pt x="386143" y="13728"/>
                  </a:lnTo>
                  <a:close/>
                </a:path>
                <a:path w="1256030" h="59690">
                  <a:moveTo>
                    <a:pt x="418045" y="6108"/>
                  </a:moveTo>
                  <a:lnTo>
                    <a:pt x="395185" y="6108"/>
                  </a:lnTo>
                  <a:lnTo>
                    <a:pt x="395185" y="9156"/>
                  </a:lnTo>
                  <a:lnTo>
                    <a:pt x="413473" y="9156"/>
                  </a:lnTo>
                  <a:lnTo>
                    <a:pt x="411429" y="17957"/>
                  </a:lnTo>
                  <a:lnTo>
                    <a:pt x="407377" y="25920"/>
                  </a:lnTo>
                  <a:lnTo>
                    <a:pt x="401040" y="32727"/>
                  </a:lnTo>
                  <a:lnTo>
                    <a:pt x="392137" y="38112"/>
                  </a:lnTo>
                  <a:lnTo>
                    <a:pt x="395185" y="41160"/>
                  </a:lnTo>
                  <a:lnTo>
                    <a:pt x="405828" y="34607"/>
                  </a:lnTo>
                  <a:lnTo>
                    <a:pt x="412902" y="26492"/>
                  </a:lnTo>
                  <a:lnTo>
                    <a:pt x="416826" y="16941"/>
                  </a:lnTo>
                  <a:lnTo>
                    <a:pt x="418045" y="6108"/>
                  </a:lnTo>
                  <a:close/>
                </a:path>
                <a:path w="1256030" h="59690">
                  <a:moveTo>
                    <a:pt x="433387" y="0"/>
                  </a:moveTo>
                  <a:lnTo>
                    <a:pt x="428815" y="0"/>
                  </a:lnTo>
                  <a:lnTo>
                    <a:pt x="428815" y="51828"/>
                  </a:lnTo>
                  <a:lnTo>
                    <a:pt x="433387" y="51828"/>
                  </a:lnTo>
                  <a:lnTo>
                    <a:pt x="433387" y="0"/>
                  </a:lnTo>
                  <a:close/>
                </a:path>
                <a:path w="1256030" h="59690">
                  <a:moveTo>
                    <a:pt x="485292" y="45821"/>
                  </a:moveTo>
                  <a:lnTo>
                    <a:pt x="454723" y="45821"/>
                  </a:lnTo>
                  <a:lnTo>
                    <a:pt x="454723" y="35153"/>
                  </a:lnTo>
                  <a:lnTo>
                    <a:pt x="450151" y="35153"/>
                  </a:lnTo>
                  <a:lnTo>
                    <a:pt x="450151" y="50393"/>
                  </a:lnTo>
                  <a:lnTo>
                    <a:pt x="485292" y="50393"/>
                  </a:lnTo>
                  <a:lnTo>
                    <a:pt x="485292" y="45821"/>
                  </a:lnTo>
                  <a:close/>
                </a:path>
                <a:path w="1256030" h="59690">
                  <a:moveTo>
                    <a:pt x="486816" y="18389"/>
                  </a:moveTo>
                  <a:lnTo>
                    <a:pt x="477672" y="18389"/>
                  </a:lnTo>
                  <a:lnTo>
                    <a:pt x="470052" y="12293"/>
                  </a:lnTo>
                  <a:lnTo>
                    <a:pt x="470052" y="6197"/>
                  </a:lnTo>
                  <a:lnTo>
                    <a:pt x="485292" y="6197"/>
                  </a:lnTo>
                  <a:lnTo>
                    <a:pt x="485292" y="3149"/>
                  </a:lnTo>
                  <a:lnTo>
                    <a:pt x="448627" y="3149"/>
                  </a:lnTo>
                  <a:lnTo>
                    <a:pt x="448627" y="6197"/>
                  </a:lnTo>
                  <a:lnTo>
                    <a:pt x="463956" y="6197"/>
                  </a:lnTo>
                  <a:lnTo>
                    <a:pt x="463956" y="12293"/>
                  </a:lnTo>
                  <a:lnTo>
                    <a:pt x="456336" y="18389"/>
                  </a:lnTo>
                  <a:lnTo>
                    <a:pt x="447090" y="18389"/>
                  </a:lnTo>
                  <a:lnTo>
                    <a:pt x="448627" y="22961"/>
                  </a:lnTo>
                  <a:lnTo>
                    <a:pt x="456336" y="21437"/>
                  </a:lnTo>
                  <a:lnTo>
                    <a:pt x="463956" y="16865"/>
                  </a:lnTo>
                  <a:lnTo>
                    <a:pt x="467004" y="12293"/>
                  </a:lnTo>
                  <a:lnTo>
                    <a:pt x="470052" y="16865"/>
                  </a:lnTo>
                  <a:lnTo>
                    <a:pt x="477672" y="21437"/>
                  </a:lnTo>
                  <a:lnTo>
                    <a:pt x="485292" y="22961"/>
                  </a:lnTo>
                  <a:lnTo>
                    <a:pt x="486816" y="18389"/>
                  </a:lnTo>
                  <a:close/>
                </a:path>
                <a:path w="1256030" h="59690">
                  <a:moveTo>
                    <a:pt x="489864" y="26009"/>
                  </a:moveTo>
                  <a:lnTo>
                    <a:pt x="444042" y="26009"/>
                  </a:lnTo>
                  <a:lnTo>
                    <a:pt x="444042" y="30581"/>
                  </a:lnTo>
                  <a:lnTo>
                    <a:pt x="465480" y="30581"/>
                  </a:lnTo>
                  <a:lnTo>
                    <a:pt x="465480" y="41249"/>
                  </a:lnTo>
                  <a:lnTo>
                    <a:pt x="470052" y="41249"/>
                  </a:lnTo>
                  <a:lnTo>
                    <a:pt x="470052" y="30581"/>
                  </a:lnTo>
                  <a:lnTo>
                    <a:pt x="489864" y="30581"/>
                  </a:lnTo>
                  <a:lnTo>
                    <a:pt x="489864" y="26009"/>
                  </a:lnTo>
                  <a:close/>
                </a:path>
                <a:path w="1256030" h="59690">
                  <a:moveTo>
                    <a:pt x="526440" y="24485"/>
                  </a:moveTo>
                  <a:lnTo>
                    <a:pt x="518820" y="22961"/>
                  </a:lnTo>
                  <a:lnTo>
                    <a:pt x="515162" y="16865"/>
                  </a:lnTo>
                  <a:lnTo>
                    <a:pt x="514248" y="15341"/>
                  </a:lnTo>
                  <a:lnTo>
                    <a:pt x="514248" y="7721"/>
                  </a:lnTo>
                  <a:lnTo>
                    <a:pt x="524916" y="7721"/>
                  </a:lnTo>
                  <a:lnTo>
                    <a:pt x="524916" y="4572"/>
                  </a:lnTo>
                  <a:lnTo>
                    <a:pt x="497382" y="4572"/>
                  </a:lnTo>
                  <a:lnTo>
                    <a:pt x="497382" y="7721"/>
                  </a:lnTo>
                  <a:lnTo>
                    <a:pt x="508152" y="7721"/>
                  </a:lnTo>
                  <a:lnTo>
                    <a:pt x="508152" y="16865"/>
                  </a:lnTo>
                  <a:lnTo>
                    <a:pt x="503580" y="24485"/>
                  </a:lnTo>
                  <a:lnTo>
                    <a:pt x="495858" y="26009"/>
                  </a:lnTo>
                  <a:lnTo>
                    <a:pt x="499008" y="30581"/>
                  </a:lnTo>
                  <a:lnTo>
                    <a:pt x="505104" y="27533"/>
                  </a:lnTo>
                  <a:lnTo>
                    <a:pt x="509676" y="22961"/>
                  </a:lnTo>
                  <a:lnTo>
                    <a:pt x="511200" y="16865"/>
                  </a:lnTo>
                  <a:lnTo>
                    <a:pt x="514248" y="22961"/>
                  </a:lnTo>
                  <a:lnTo>
                    <a:pt x="517296" y="26009"/>
                  </a:lnTo>
                  <a:lnTo>
                    <a:pt x="523392" y="29057"/>
                  </a:lnTo>
                  <a:lnTo>
                    <a:pt x="526440" y="24485"/>
                  </a:lnTo>
                  <a:close/>
                </a:path>
                <a:path w="1256030" h="59690">
                  <a:moveTo>
                    <a:pt x="537108" y="0"/>
                  </a:moveTo>
                  <a:lnTo>
                    <a:pt x="532536" y="0"/>
                  </a:lnTo>
                  <a:lnTo>
                    <a:pt x="532536" y="13817"/>
                  </a:lnTo>
                  <a:lnTo>
                    <a:pt x="523392" y="13817"/>
                  </a:lnTo>
                  <a:lnTo>
                    <a:pt x="523392" y="16865"/>
                  </a:lnTo>
                  <a:lnTo>
                    <a:pt x="532536" y="16865"/>
                  </a:lnTo>
                  <a:lnTo>
                    <a:pt x="532536" y="30581"/>
                  </a:lnTo>
                  <a:lnTo>
                    <a:pt x="537108" y="30581"/>
                  </a:lnTo>
                  <a:lnTo>
                    <a:pt x="537108" y="0"/>
                  </a:lnTo>
                  <a:close/>
                </a:path>
                <a:path w="1256030" h="59690">
                  <a:moveTo>
                    <a:pt x="538632" y="35153"/>
                  </a:moveTo>
                  <a:lnTo>
                    <a:pt x="534060" y="33324"/>
                  </a:lnTo>
                  <a:lnTo>
                    <a:pt x="534060" y="38201"/>
                  </a:lnTo>
                  <a:lnTo>
                    <a:pt x="534060" y="45821"/>
                  </a:lnTo>
                  <a:lnTo>
                    <a:pt x="527964" y="47345"/>
                  </a:lnTo>
                  <a:lnTo>
                    <a:pt x="512724" y="47345"/>
                  </a:lnTo>
                  <a:lnTo>
                    <a:pt x="508152" y="45821"/>
                  </a:lnTo>
                  <a:lnTo>
                    <a:pt x="508152" y="38201"/>
                  </a:lnTo>
                  <a:lnTo>
                    <a:pt x="512724" y="35153"/>
                  </a:lnTo>
                  <a:lnTo>
                    <a:pt x="527964" y="35153"/>
                  </a:lnTo>
                  <a:lnTo>
                    <a:pt x="534060" y="38201"/>
                  </a:lnTo>
                  <a:lnTo>
                    <a:pt x="534060" y="33324"/>
                  </a:lnTo>
                  <a:lnTo>
                    <a:pt x="531012" y="32105"/>
                  </a:lnTo>
                  <a:lnTo>
                    <a:pt x="511200" y="32105"/>
                  </a:lnTo>
                  <a:lnTo>
                    <a:pt x="503580" y="35153"/>
                  </a:lnTo>
                  <a:lnTo>
                    <a:pt x="503580" y="47345"/>
                  </a:lnTo>
                  <a:lnTo>
                    <a:pt x="511200" y="50393"/>
                  </a:lnTo>
                  <a:lnTo>
                    <a:pt x="531012" y="50393"/>
                  </a:lnTo>
                  <a:lnTo>
                    <a:pt x="538632" y="47345"/>
                  </a:lnTo>
                  <a:lnTo>
                    <a:pt x="538632" y="35153"/>
                  </a:lnTo>
                  <a:close/>
                </a:path>
                <a:path w="1256030" h="59690">
                  <a:moveTo>
                    <a:pt x="593598" y="41249"/>
                  </a:moveTo>
                  <a:lnTo>
                    <a:pt x="573786" y="41249"/>
                  </a:lnTo>
                  <a:lnTo>
                    <a:pt x="573786" y="30581"/>
                  </a:lnTo>
                  <a:lnTo>
                    <a:pt x="589026" y="30581"/>
                  </a:lnTo>
                  <a:lnTo>
                    <a:pt x="589026" y="26009"/>
                  </a:lnTo>
                  <a:lnTo>
                    <a:pt x="589026" y="16865"/>
                  </a:lnTo>
                  <a:lnTo>
                    <a:pt x="589026" y="12293"/>
                  </a:lnTo>
                  <a:lnTo>
                    <a:pt x="589026" y="4572"/>
                  </a:lnTo>
                  <a:lnTo>
                    <a:pt x="584454" y="4572"/>
                  </a:lnTo>
                  <a:lnTo>
                    <a:pt x="584454" y="12293"/>
                  </a:lnTo>
                  <a:lnTo>
                    <a:pt x="584454" y="16865"/>
                  </a:lnTo>
                  <a:lnTo>
                    <a:pt x="584454" y="26009"/>
                  </a:lnTo>
                  <a:lnTo>
                    <a:pt x="558444" y="26009"/>
                  </a:lnTo>
                  <a:lnTo>
                    <a:pt x="558444" y="16865"/>
                  </a:lnTo>
                  <a:lnTo>
                    <a:pt x="584454" y="16865"/>
                  </a:lnTo>
                  <a:lnTo>
                    <a:pt x="584454" y="12293"/>
                  </a:lnTo>
                  <a:lnTo>
                    <a:pt x="558444" y="12293"/>
                  </a:lnTo>
                  <a:lnTo>
                    <a:pt x="558444" y="4572"/>
                  </a:lnTo>
                  <a:lnTo>
                    <a:pt x="553872" y="4572"/>
                  </a:lnTo>
                  <a:lnTo>
                    <a:pt x="553872" y="30581"/>
                  </a:lnTo>
                  <a:lnTo>
                    <a:pt x="569112" y="30581"/>
                  </a:lnTo>
                  <a:lnTo>
                    <a:pt x="569112" y="41249"/>
                  </a:lnTo>
                  <a:lnTo>
                    <a:pt x="547776" y="41249"/>
                  </a:lnTo>
                  <a:lnTo>
                    <a:pt x="547776" y="44297"/>
                  </a:lnTo>
                  <a:lnTo>
                    <a:pt x="593598" y="44297"/>
                  </a:lnTo>
                  <a:lnTo>
                    <a:pt x="593598" y="41249"/>
                  </a:lnTo>
                  <a:close/>
                </a:path>
                <a:path w="1256030" h="59690">
                  <a:moveTo>
                    <a:pt x="845337" y="9245"/>
                  </a:moveTo>
                  <a:lnTo>
                    <a:pt x="842289" y="7721"/>
                  </a:lnTo>
                  <a:lnTo>
                    <a:pt x="837717" y="4584"/>
                  </a:lnTo>
                  <a:lnTo>
                    <a:pt x="833145" y="4584"/>
                  </a:lnTo>
                  <a:lnTo>
                    <a:pt x="825792" y="5994"/>
                  </a:lnTo>
                  <a:lnTo>
                    <a:pt x="820000" y="10147"/>
                  </a:lnTo>
                  <a:lnTo>
                    <a:pt x="816216" y="16878"/>
                  </a:lnTo>
                  <a:lnTo>
                    <a:pt x="814857" y="26009"/>
                  </a:lnTo>
                  <a:lnTo>
                    <a:pt x="816216" y="35128"/>
                  </a:lnTo>
                  <a:lnTo>
                    <a:pt x="820000" y="41821"/>
                  </a:lnTo>
                  <a:lnTo>
                    <a:pt x="825792" y="45935"/>
                  </a:lnTo>
                  <a:lnTo>
                    <a:pt x="833145" y="47345"/>
                  </a:lnTo>
                  <a:lnTo>
                    <a:pt x="837717" y="47345"/>
                  </a:lnTo>
                  <a:lnTo>
                    <a:pt x="842289" y="45821"/>
                  </a:lnTo>
                  <a:lnTo>
                    <a:pt x="845337" y="41249"/>
                  </a:lnTo>
                  <a:lnTo>
                    <a:pt x="842289" y="38201"/>
                  </a:lnTo>
                  <a:lnTo>
                    <a:pt x="840765" y="41249"/>
                  </a:lnTo>
                  <a:lnTo>
                    <a:pt x="837717" y="42773"/>
                  </a:lnTo>
                  <a:lnTo>
                    <a:pt x="825525" y="42773"/>
                  </a:lnTo>
                  <a:lnTo>
                    <a:pt x="820953" y="36677"/>
                  </a:lnTo>
                  <a:lnTo>
                    <a:pt x="820953" y="15341"/>
                  </a:lnTo>
                  <a:lnTo>
                    <a:pt x="825525" y="9245"/>
                  </a:lnTo>
                  <a:lnTo>
                    <a:pt x="836193" y="9245"/>
                  </a:lnTo>
                  <a:lnTo>
                    <a:pt x="839241" y="10769"/>
                  </a:lnTo>
                  <a:lnTo>
                    <a:pt x="842289" y="13817"/>
                  </a:lnTo>
                  <a:lnTo>
                    <a:pt x="845337" y="9245"/>
                  </a:lnTo>
                  <a:close/>
                </a:path>
                <a:path w="1256030" h="59690">
                  <a:moveTo>
                    <a:pt x="878967" y="21437"/>
                  </a:moveTo>
                  <a:lnTo>
                    <a:pt x="877443" y="19913"/>
                  </a:lnTo>
                  <a:lnTo>
                    <a:pt x="874395" y="16865"/>
                  </a:lnTo>
                  <a:lnTo>
                    <a:pt x="874395" y="24485"/>
                  </a:lnTo>
                  <a:lnTo>
                    <a:pt x="874395" y="38201"/>
                  </a:lnTo>
                  <a:lnTo>
                    <a:pt x="869823" y="42773"/>
                  </a:lnTo>
                  <a:lnTo>
                    <a:pt x="859053" y="42773"/>
                  </a:lnTo>
                  <a:lnTo>
                    <a:pt x="856005" y="38201"/>
                  </a:lnTo>
                  <a:lnTo>
                    <a:pt x="856005" y="24485"/>
                  </a:lnTo>
                  <a:lnTo>
                    <a:pt x="859053" y="19913"/>
                  </a:lnTo>
                  <a:lnTo>
                    <a:pt x="869823" y="19913"/>
                  </a:lnTo>
                  <a:lnTo>
                    <a:pt x="874395" y="24485"/>
                  </a:lnTo>
                  <a:lnTo>
                    <a:pt x="874395" y="16865"/>
                  </a:lnTo>
                  <a:lnTo>
                    <a:pt x="872871" y="15341"/>
                  </a:lnTo>
                  <a:lnTo>
                    <a:pt x="857529" y="15341"/>
                  </a:lnTo>
                  <a:lnTo>
                    <a:pt x="849909" y="21437"/>
                  </a:lnTo>
                  <a:lnTo>
                    <a:pt x="849909" y="41249"/>
                  </a:lnTo>
                  <a:lnTo>
                    <a:pt x="857529" y="47345"/>
                  </a:lnTo>
                  <a:lnTo>
                    <a:pt x="872871" y="47345"/>
                  </a:lnTo>
                  <a:lnTo>
                    <a:pt x="877443" y="42773"/>
                  </a:lnTo>
                  <a:lnTo>
                    <a:pt x="878967" y="41249"/>
                  </a:lnTo>
                  <a:lnTo>
                    <a:pt x="878967" y="21437"/>
                  </a:lnTo>
                  <a:close/>
                </a:path>
                <a:path w="1256030" h="59690">
                  <a:moveTo>
                    <a:pt x="929259" y="19913"/>
                  </a:moveTo>
                  <a:lnTo>
                    <a:pt x="926211" y="15341"/>
                  </a:lnTo>
                  <a:lnTo>
                    <a:pt x="917067" y="15341"/>
                  </a:lnTo>
                  <a:lnTo>
                    <a:pt x="910971" y="21437"/>
                  </a:lnTo>
                  <a:lnTo>
                    <a:pt x="909447" y="18389"/>
                  </a:lnTo>
                  <a:lnTo>
                    <a:pt x="906399" y="15341"/>
                  </a:lnTo>
                  <a:lnTo>
                    <a:pt x="898779" y="15341"/>
                  </a:lnTo>
                  <a:lnTo>
                    <a:pt x="894207" y="18389"/>
                  </a:lnTo>
                  <a:lnTo>
                    <a:pt x="892683" y="19913"/>
                  </a:lnTo>
                  <a:lnTo>
                    <a:pt x="891159" y="16865"/>
                  </a:lnTo>
                  <a:lnTo>
                    <a:pt x="888111" y="16865"/>
                  </a:lnTo>
                  <a:lnTo>
                    <a:pt x="888111" y="47345"/>
                  </a:lnTo>
                  <a:lnTo>
                    <a:pt x="892683" y="47345"/>
                  </a:lnTo>
                  <a:lnTo>
                    <a:pt x="892683" y="24485"/>
                  </a:lnTo>
                  <a:lnTo>
                    <a:pt x="897255" y="19913"/>
                  </a:lnTo>
                  <a:lnTo>
                    <a:pt x="904875" y="19913"/>
                  </a:lnTo>
                  <a:lnTo>
                    <a:pt x="906399" y="22961"/>
                  </a:lnTo>
                  <a:lnTo>
                    <a:pt x="906399" y="47345"/>
                  </a:lnTo>
                  <a:lnTo>
                    <a:pt x="910971" y="47345"/>
                  </a:lnTo>
                  <a:lnTo>
                    <a:pt x="910971" y="24485"/>
                  </a:lnTo>
                  <a:lnTo>
                    <a:pt x="914019" y="21437"/>
                  </a:lnTo>
                  <a:lnTo>
                    <a:pt x="917067" y="19913"/>
                  </a:lnTo>
                  <a:lnTo>
                    <a:pt x="923163" y="19913"/>
                  </a:lnTo>
                  <a:lnTo>
                    <a:pt x="924687" y="22961"/>
                  </a:lnTo>
                  <a:lnTo>
                    <a:pt x="924687" y="47345"/>
                  </a:lnTo>
                  <a:lnTo>
                    <a:pt x="929259" y="47345"/>
                  </a:lnTo>
                  <a:lnTo>
                    <a:pt x="929259" y="19913"/>
                  </a:lnTo>
                  <a:close/>
                </a:path>
                <a:path w="1256030" h="59690">
                  <a:moveTo>
                    <a:pt x="967447" y="21437"/>
                  </a:moveTo>
                  <a:lnTo>
                    <a:pt x="962875" y="15341"/>
                  </a:lnTo>
                  <a:lnTo>
                    <a:pt x="961351" y="15341"/>
                  </a:lnTo>
                  <a:lnTo>
                    <a:pt x="961351" y="24485"/>
                  </a:lnTo>
                  <a:lnTo>
                    <a:pt x="961351" y="38201"/>
                  </a:lnTo>
                  <a:lnTo>
                    <a:pt x="958303" y="42773"/>
                  </a:lnTo>
                  <a:lnTo>
                    <a:pt x="947635" y="42773"/>
                  </a:lnTo>
                  <a:lnTo>
                    <a:pt x="944587" y="39725"/>
                  </a:lnTo>
                  <a:lnTo>
                    <a:pt x="944587" y="24485"/>
                  </a:lnTo>
                  <a:lnTo>
                    <a:pt x="947635" y="21437"/>
                  </a:lnTo>
                  <a:lnTo>
                    <a:pt x="950683" y="19913"/>
                  </a:lnTo>
                  <a:lnTo>
                    <a:pt x="959827" y="19913"/>
                  </a:lnTo>
                  <a:lnTo>
                    <a:pt x="961351" y="24485"/>
                  </a:lnTo>
                  <a:lnTo>
                    <a:pt x="961351" y="15341"/>
                  </a:lnTo>
                  <a:lnTo>
                    <a:pt x="950683" y="15341"/>
                  </a:lnTo>
                  <a:lnTo>
                    <a:pt x="947635" y="16865"/>
                  </a:lnTo>
                  <a:lnTo>
                    <a:pt x="944587" y="19913"/>
                  </a:lnTo>
                  <a:lnTo>
                    <a:pt x="944587" y="16865"/>
                  </a:lnTo>
                  <a:lnTo>
                    <a:pt x="939927" y="16865"/>
                  </a:lnTo>
                  <a:lnTo>
                    <a:pt x="939927" y="59537"/>
                  </a:lnTo>
                  <a:lnTo>
                    <a:pt x="944587" y="59537"/>
                  </a:lnTo>
                  <a:lnTo>
                    <a:pt x="944587" y="44297"/>
                  </a:lnTo>
                  <a:lnTo>
                    <a:pt x="950683" y="47345"/>
                  </a:lnTo>
                  <a:lnTo>
                    <a:pt x="959827" y="47345"/>
                  </a:lnTo>
                  <a:lnTo>
                    <a:pt x="963637" y="44297"/>
                  </a:lnTo>
                  <a:lnTo>
                    <a:pt x="965542" y="42773"/>
                  </a:lnTo>
                  <a:lnTo>
                    <a:pt x="967447" y="41249"/>
                  </a:lnTo>
                  <a:lnTo>
                    <a:pt x="967447" y="21437"/>
                  </a:lnTo>
                  <a:close/>
                </a:path>
                <a:path w="1256030" h="59690">
                  <a:moveTo>
                    <a:pt x="996403" y="22961"/>
                  </a:moveTo>
                  <a:lnTo>
                    <a:pt x="991831" y="22961"/>
                  </a:lnTo>
                  <a:lnTo>
                    <a:pt x="991831" y="27533"/>
                  </a:lnTo>
                  <a:lnTo>
                    <a:pt x="991831" y="30581"/>
                  </a:lnTo>
                  <a:lnTo>
                    <a:pt x="991831" y="39725"/>
                  </a:lnTo>
                  <a:lnTo>
                    <a:pt x="988783" y="42773"/>
                  </a:lnTo>
                  <a:lnTo>
                    <a:pt x="985735" y="44297"/>
                  </a:lnTo>
                  <a:lnTo>
                    <a:pt x="979639" y="44297"/>
                  </a:lnTo>
                  <a:lnTo>
                    <a:pt x="976591" y="42773"/>
                  </a:lnTo>
                  <a:lnTo>
                    <a:pt x="976591" y="35153"/>
                  </a:lnTo>
                  <a:lnTo>
                    <a:pt x="981163" y="32105"/>
                  </a:lnTo>
                  <a:lnTo>
                    <a:pt x="991831" y="30581"/>
                  </a:lnTo>
                  <a:lnTo>
                    <a:pt x="991831" y="27533"/>
                  </a:lnTo>
                  <a:lnTo>
                    <a:pt x="978115" y="29057"/>
                  </a:lnTo>
                  <a:lnTo>
                    <a:pt x="972019" y="32105"/>
                  </a:lnTo>
                  <a:lnTo>
                    <a:pt x="972019" y="44297"/>
                  </a:lnTo>
                  <a:lnTo>
                    <a:pt x="976591" y="47345"/>
                  </a:lnTo>
                  <a:lnTo>
                    <a:pt x="985735" y="47345"/>
                  </a:lnTo>
                  <a:lnTo>
                    <a:pt x="988783" y="45821"/>
                  </a:lnTo>
                  <a:lnTo>
                    <a:pt x="990307" y="44297"/>
                  </a:lnTo>
                  <a:lnTo>
                    <a:pt x="991831" y="42773"/>
                  </a:lnTo>
                  <a:lnTo>
                    <a:pt x="991831" y="47345"/>
                  </a:lnTo>
                  <a:lnTo>
                    <a:pt x="996403" y="47345"/>
                  </a:lnTo>
                  <a:lnTo>
                    <a:pt x="996403" y="42773"/>
                  </a:lnTo>
                  <a:lnTo>
                    <a:pt x="996403" y="30581"/>
                  </a:lnTo>
                  <a:lnTo>
                    <a:pt x="996403" y="22961"/>
                  </a:lnTo>
                  <a:close/>
                </a:path>
                <a:path w="1256030" h="59690">
                  <a:moveTo>
                    <a:pt x="996403" y="19913"/>
                  </a:moveTo>
                  <a:lnTo>
                    <a:pt x="993355" y="15341"/>
                  </a:lnTo>
                  <a:lnTo>
                    <a:pt x="981163" y="15341"/>
                  </a:lnTo>
                  <a:lnTo>
                    <a:pt x="976591" y="16865"/>
                  </a:lnTo>
                  <a:lnTo>
                    <a:pt x="973543" y="19913"/>
                  </a:lnTo>
                  <a:lnTo>
                    <a:pt x="981163" y="19913"/>
                  </a:lnTo>
                  <a:lnTo>
                    <a:pt x="990307" y="19913"/>
                  </a:lnTo>
                  <a:lnTo>
                    <a:pt x="996403" y="19913"/>
                  </a:lnTo>
                  <a:close/>
                </a:path>
                <a:path w="1256030" h="59690">
                  <a:moveTo>
                    <a:pt x="1029931" y="19913"/>
                  </a:moveTo>
                  <a:lnTo>
                    <a:pt x="1028407" y="15341"/>
                  </a:lnTo>
                  <a:lnTo>
                    <a:pt x="1017739" y="15341"/>
                  </a:lnTo>
                  <a:lnTo>
                    <a:pt x="1013167" y="18389"/>
                  </a:lnTo>
                  <a:lnTo>
                    <a:pt x="1011643" y="19913"/>
                  </a:lnTo>
                  <a:lnTo>
                    <a:pt x="1010119" y="19913"/>
                  </a:lnTo>
                  <a:lnTo>
                    <a:pt x="1010119" y="16865"/>
                  </a:lnTo>
                  <a:lnTo>
                    <a:pt x="1005547" y="16865"/>
                  </a:lnTo>
                  <a:lnTo>
                    <a:pt x="1005547" y="47345"/>
                  </a:lnTo>
                  <a:lnTo>
                    <a:pt x="1011643" y="47345"/>
                  </a:lnTo>
                  <a:lnTo>
                    <a:pt x="1011643" y="24485"/>
                  </a:lnTo>
                  <a:lnTo>
                    <a:pt x="1016215" y="19913"/>
                  </a:lnTo>
                  <a:lnTo>
                    <a:pt x="1023835" y="19913"/>
                  </a:lnTo>
                  <a:lnTo>
                    <a:pt x="1025359" y="22961"/>
                  </a:lnTo>
                  <a:lnTo>
                    <a:pt x="1025359" y="47345"/>
                  </a:lnTo>
                  <a:lnTo>
                    <a:pt x="1029931" y="47345"/>
                  </a:lnTo>
                  <a:lnTo>
                    <a:pt x="1029931" y="19913"/>
                  </a:lnTo>
                  <a:close/>
                </a:path>
                <a:path w="1256030" h="59690">
                  <a:moveTo>
                    <a:pt x="1063561" y="16865"/>
                  </a:moveTo>
                  <a:lnTo>
                    <a:pt x="1058989" y="16865"/>
                  </a:lnTo>
                  <a:lnTo>
                    <a:pt x="1054417" y="33629"/>
                  </a:lnTo>
                  <a:lnTo>
                    <a:pt x="1051369" y="39725"/>
                  </a:lnTo>
                  <a:lnTo>
                    <a:pt x="1051369" y="41249"/>
                  </a:lnTo>
                  <a:lnTo>
                    <a:pt x="1049845" y="39725"/>
                  </a:lnTo>
                  <a:lnTo>
                    <a:pt x="1048321" y="36677"/>
                  </a:lnTo>
                  <a:lnTo>
                    <a:pt x="1048321" y="33629"/>
                  </a:lnTo>
                  <a:lnTo>
                    <a:pt x="1042225" y="16865"/>
                  </a:lnTo>
                  <a:lnTo>
                    <a:pt x="1036116" y="16865"/>
                  </a:lnTo>
                  <a:lnTo>
                    <a:pt x="1048321" y="47345"/>
                  </a:lnTo>
                  <a:lnTo>
                    <a:pt x="1048321" y="48869"/>
                  </a:lnTo>
                  <a:lnTo>
                    <a:pt x="1046797" y="53441"/>
                  </a:lnTo>
                  <a:lnTo>
                    <a:pt x="1043749" y="56489"/>
                  </a:lnTo>
                  <a:lnTo>
                    <a:pt x="1040701" y="56489"/>
                  </a:lnTo>
                  <a:lnTo>
                    <a:pt x="1039164" y="54965"/>
                  </a:lnTo>
                  <a:lnTo>
                    <a:pt x="1037640" y="59537"/>
                  </a:lnTo>
                  <a:lnTo>
                    <a:pt x="1046797" y="59537"/>
                  </a:lnTo>
                  <a:lnTo>
                    <a:pt x="1048829" y="56489"/>
                  </a:lnTo>
                  <a:lnTo>
                    <a:pt x="1049845" y="54965"/>
                  </a:lnTo>
                  <a:lnTo>
                    <a:pt x="1052893" y="48869"/>
                  </a:lnTo>
                  <a:lnTo>
                    <a:pt x="1055433" y="41249"/>
                  </a:lnTo>
                  <a:lnTo>
                    <a:pt x="1063561" y="16865"/>
                  </a:lnTo>
                  <a:close/>
                </a:path>
                <a:path w="1256030" h="59690">
                  <a:moveTo>
                    <a:pt x="1118425" y="4572"/>
                  </a:moveTo>
                  <a:lnTo>
                    <a:pt x="1112329" y="4572"/>
                  </a:lnTo>
                  <a:lnTo>
                    <a:pt x="1104709" y="27533"/>
                  </a:lnTo>
                  <a:lnTo>
                    <a:pt x="1101661" y="33629"/>
                  </a:lnTo>
                  <a:lnTo>
                    <a:pt x="1101661" y="36677"/>
                  </a:lnTo>
                  <a:lnTo>
                    <a:pt x="1098613" y="30581"/>
                  </a:lnTo>
                  <a:lnTo>
                    <a:pt x="1098613" y="27533"/>
                  </a:lnTo>
                  <a:lnTo>
                    <a:pt x="1092530" y="12293"/>
                  </a:lnTo>
                  <a:lnTo>
                    <a:pt x="1089469" y="4572"/>
                  </a:lnTo>
                  <a:lnTo>
                    <a:pt x="1083373" y="4572"/>
                  </a:lnTo>
                  <a:lnTo>
                    <a:pt x="1083373" y="47345"/>
                  </a:lnTo>
                  <a:lnTo>
                    <a:pt x="1087945" y="47345"/>
                  </a:lnTo>
                  <a:lnTo>
                    <a:pt x="1087945" y="12293"/>
                  </a:lnTo>
                  <a:lnTo>
                    <a:pt x="1090993" y="21437"/>
                  </a:lnTo>
                  <a:lnTo>
                    <a:pt x="1100137" y="42773"/>
                  </a:lnTo>
                  <a:lnTo>
                    <a:pt x="1103185" y="42773"/>
                  </a:lnTo>
                  <a:lnTo>
                    <a:pt x="1105357" y="36677"/>
                  </a:lnTo>
                  <a:lnTo>
                    <a:pt x="1110805" y="21437"/>
                  </a:lnTo>
                  <a:lnTo>
                    <a:pt x="1113853" y="12293"/>
                  </a:lnTo>
                  <a:lnTo>
                    <a:pt x="1113853" y="47345"/>
                  </a:lnTo>
                  <a:lnTo>
                    <a:pt x="1118425" y="47345"/>
                  </a:lnTo>
                  <a:lnTo>
                    <a:pt x="1118425" y="12293"/>
                  </a:lnTo>
                  <a:lnTo>
                    <a:pt x="1118425" y="4572"/>
                  </a:lnTo>
                  <a:close/>
                </a:path>
                <a:path w="1256030" h="59690">
                  <a:moveTo>
                    <a:pt x="1150518" y="19913"/>
                  </a:moveTo>
                  <a:lnTo>
                    <a:pt x="1147470" y="15341"/>
                  </a:lnTo>
                  <a:lnTo>
                    <a:pt x="1135278" y="15341"/>
                  </a:lnTo>
                  <a:lnTo>
                    <a:pt x="1130706" y="16865"/>
                  </a:lnTo>
                  <a:lnTo>
                    <a:pt x="1127658" y="19913"/>
                  </a:lnTo>
                  <a:lnTo>
                    <a:pt x="1130706" y="22961"/>
                  </a:lnTo>
                  <a:lnTo>
                    <a:pt x="1132230" y="21437"/>
                  </a:lnTo>
                  <a:lnTo>
                    <a:pt x="1136802" y="19913"/>
                  </a:lnTo>
                  <a:lnTo>
                    <a:pt x="1144422" y="19913"/>
                  </a:lnTo>
                  <a:lnTo>
                    <a:pt x="1145946" y="22961"/>
                  </a:lnTo>
                  <a:lnTo>
                    <a:pt x="1145946" y="27533"/>
                  </a:lnTo>
                  <a:lnTo>
                    <a:pt x="1145946" y="30581"/>
                  </a:lnTo>
                  <a:lnTo>
                    <a:pt x="1145946" y="39725"/>
                  </a:lnTo>
                  <a:lnTo>
                    <a:pt x="1142898" y="42773"/>
                  </a:lnTo>
                  <a:lnTo>
                    <a:pt x="1139850" y="44297"/>
                  </a:lnTo>
                  <a:lnTo>
                    <a:pt x="1133754" y="44297"/>
                  </a:lnTo>
                  <a:lnTo>
                    <a:pt x="1132230" y="42773"/>
                  </a:lnTo>
                  <a:lnTo>
                    <a:pt x="1132230" y="35153"/>
                  </a:lnTo>
                  <a:lnTo>
                    <a:pt x="1135278" y="32105"/>
                  </a:lnTo>
                  <a:lnTo>
                    <a:pt x="1145946" y="30581"/>
                  </a:lnTo>
                  <a:lnTo>
                    <a:pt x="1145946" y="27533"/>
                  </a:lnTo>
                  <a:lnTo>
                    <a:pt x="1132230" y="29057"/>
                  </a:lnTo>
                  <a:lnTo>
                    <a:pt x="1127658" y="32105"/>
                  </a:lnTo>
                  <a:lnTo>
                    <a:pt x="1127658" y="44297"/>
                  </a:lnTo>
                  <a:lnTo>
                    <a:pt x="1130706" y="47345"/>
                  </a:lnTo>
                  <a:lnTo>
                    <a:pt x="1139850" y="47345"/>
                  </a:lnTo>
                  <a:lnTo>
                    <a:pt x="1142898" y="45821"/>
                  </a:lnTo>
                  <a:lnTo>
                    <a:pt x="1144422" y="44297"/>
                  </a:lnTo>
                  <a:lnTo>
                    <a:pt x="1145946" y="42773"/>
                  </a:lnTo>
                  <a:lnTo>
                    <a:pt x="1147470" y="47345"/>
                  </a:lnTo>
                  <a:lnTo>
                    <a:pt x="1150518" y="47345"/>
                  </a:lnTo>
                  <a:lnTo>
                    <a:pt x="1150518" y="42773"/>
                  </a:lnTo>
                  <a:lnTo>
                    <a:pt x="1150518" y="30581"/>
                  </a:lnTo>
                  <a:lnTo>
                    <a:pt x="1150518" y="19913"/>
                  </a:lnTo>
                  <a:close/>
                </a:path>
                <a:path w="1256030" h="59690">
                  <a:moveTo>
                    <a:pt x="1179576" y="18389"/>
                  </a:moveTo>
                  <a:lnTo>
                    <a:pt x="1173480" y="15341"/>
                  </a:lnTo>
                  <a:lnTo>
                    <a:pt x="1162812" y="15341"/>
                  </a:lnTo>
                  <a:lnTo>
                    <a:pt x="1159662" y="19913"/>
                  </a:lnTo>
                  <a:lnTo>
                    <a:pt x="1159662" y="29057"/>
                  </a:lnTo>
                  <a:lnTo>
                    <a:pt x="1164336" y="32105"/>
                  </a:lnTo>
                  <a:lnTo>
                    <a:pt x="1168908" y="33629"/>
                  </a:lnTo>
                  <a:lnTo>
                    <a:pt x="1171956" y="33629"/>
                  </a:lnTo>
                  <a:lnTo>
                    <a:pt x="1175004" y="35153"/>
                  </a:lnTo>
                  <a:lnTo>
                    <a:pt x="1175004" y="41249"/>
                  </a:lnTo>
                  <a:lnTo>
                    <a:pt x="1173480" y="44297"/>
                  </a:lnTo>
                  <a:lnTo>
                    <a:pt x="1165860" y="44297"/>
                  </a:lnTo>
                  <a:lnTo>
                    <a:pt x="1162812" y="42773"/>
                  </a:lnTo>
                  <a:lnTo>
                    <a:pt x="1159662" y="39725"/>
                  </a:lnTo>
                  <a:lnTo>
                    <a:pt x="1158138" y="42773"/>
                  </a:lnTo>
                  <a:lnTo>
                    <a:pt x="1161186" y="45821"/>
                  </a:lnTo>
                  <a:lnTo>
                    <a:pt x="1164336" y="47345"/>
                  </a:lnTo>
                  <a:lnTo>
                    <a:pt x="1168908" y="47345"/>
                  </a:lnTo>
                  <a:lnTo>
                    <a:pt x="1176528" y="47345"/>
                  </a:lnTo>
                  <a:lnTo>
                    <a:pt x="1179576" y="44297"/>
                  </a:lnTo>
                  <a:lnTo>
                    <a:pt x="1179576" y="32105"/>
                  </a:lnTo>
                  <a:lnTo>
                    <a:pt x="1170432" y="29057"/>
                  </a:lnTo>
                  <a:lnTo>
                    <a:pt x="1167384" y="27533"/>
                  </a:lnTo>
                  <a:lnTo>
                    <a:pt x="1164336" y="27533"/>
                  </a:lnTo>
                  <a:lnTo>
                    <a:pt x="1164336" y="21437"/>
                  </a:lnTo>
                  <a:lnTo>
                    <a:pt x="1165860" y="19913"/>
                  </a:lnTo>
                  <a:lnTo>
                    <a:pt x="1175004" y="19913"/>
                  </a:lnTo>
                  <a:lnTo>
                    <a:pt x="1176528" y="22961"/>
                  </a:lnTo>
                  <a:lnTo>
                    <a:pt x="1179576" y="18389"/>
                  </a:lnTo>
                  <a:close/>
                </a:path>
                <a:path w="1256030" h="59690">
                  <a:moveTo>
                    <a:pt x="1200899" y="16776"/>
                  </a:moveTo>
                  <a:lnTo>
                    <a:pt x="1191755" y="16776"/>
                  </a:lnTo>
                  <a:lnTo>
                    <a:pt x="1191755" y="7632"/>
                  </a:lnTo>
                  <a:lnTo>
                    <a:pt x="1188707" y="7632"/>
                  </a:lnTo>
                  <a:lnTo>
                    <a:pt x="1187183" y="16776"/>
                  </a:lnTo>
                  <a:lnTo>
                    <a:pt x="1182611" y="16776"/>
                  </a:lnTo>
                  <a:lnTo>
                    <a:pt x="1182611" y="19913"/>
                  </a:lnTo>
                  <a:lnTo>
                    <a:pt x="1187183" y="19913"/>
                  </a:lnTo>
                  <a:lnTo>
                    <a:pt x="1187183" y="44297"/>
                  </a:lnTo>
                  <a:lnTo>
                    <a:pt x="1188707" y="47345"/>
                  </a:lnTo>
                  <a:lnTo>
                    <a:pt x="1196327" y="47345"/>
                  </a:lnTo>
                  <a:lnTo>
                    <a:pt x="1199375" y="47345"/>
                  </a:lnTo>
                  <a:lnTo>
                    <a:pt x="1200899" y="45821"/>
                  </a:lnTo>
                  <a:lnTo>
                    <a:pt x="1200899" y="42773"/>
                  </a:lnTo>
                  <a:lnTo>
                    <a:pt x="1193279" y="42773"/>
                  </a:lnTo>
                  <a:lnTo>
                    <a:pt x="1191755" y="41249"/>
                  </a:lnTo>
                  <a:lnTo>
                    <a:pt x="1191755" y="19913"/>
                  </a:lnTo>
                  <a:lnTo>
                    <a:pt x="1200899" y="19913"/>
                  </a:lnTo>
                  <a:lnTo>
                    <a:pt x="1200899" y="16776"/>
                  </a:lnTo>
                  <a:close/>
                </a:path>
                <a:path w="1256030" h="59690">
                  <a:moveTo>
                    <a:pt x="1229868" y="21437"/>
                  </a:moveTo>
                  <a:lnTo>
                    <a:pt x="1229106" y="19913"/>
                  </a:lnTo>
                  <a:lnTo>
                    <a:pt x="1226820" y="15341"/>
                  </a:lnTo>
                  <a:lnTo>
                    <a:pt x="1226820" y="22961"/>
                  </a:lnTo>
                  <a:lnTo>
                    <a:pt x="1226820" y="29057"/>
                  </a:lnTo>
                  <a:lnTo>
                    <a:pt x="1210043" y="29057"/>
                  </a:lnTo>
                  <a:lnTo>
                    <a:pt x="1210043" y="22961"/>
                  </a:lnTo>
                  <a:lnTo>
                    <a:pt x="1214615" y="19913"/>
                  </a:lnTo>
                  <a:lnTo>
                    <a:pt x="1223772" y="19913"/>
                  </a:lnTo>
                  <a:lnTo>
                    <a:pt x="1226820" y="22961"/>
                  </a:lnTo>
                  <a:lnTo>
                    <a:pt x="1226820" y="15341"/>
                  </a:lnTo>
                  <a:lnTo>
                    <a:pt x="1211567" y="15341"/>
                  </a:lnTo>
                  <a:lnTo>
                    <a:pt x="1203947" y="21437"/>
                  </a:lnTo>
                  <a:lnTo>
                    <a:pt x="1203947" y="41249"/>
                  </a:lnTo>
                  <a:lnTo>
                    <a:pt x="1211567" y="47345"/>
                  </a:lnTo>
                  <a:lnTo>
                    <a:pt x="1223772" y="47345"/>
                  </a:lnTo>
                  <a:lnTo>
                    <a:pt x="1229868" y="44297"/>
                  </a:lnTo>
                  <a:lnTo>
                    <a:pt x="1226820" y="41249"/>
                  </a:lnTo>
                  <a:lnTo>
                    <a:pt x="1225296" y="42773"/>
                  </a:lnTo>
                  <a:lnTo>
                    <a:pt x="1222248" y="44297"/>
                  </a:lnTo>
                  <a:lnTo>
                    <a:pt x="1214615" y="44297"/>
                  </a:lnTo>
                  <a:lnTo>
                    <a:pt x="1210043" y="39725"/>
                  </a:lnTo>
                  <a:lnTo>
                    <a:pt x="1210043" y="32105"/>
                  </a:lnTo>
                  <a:lnTo>
                    <a:pt x="1229868" y="32105"/>
                  </a:lnTo>
                  <a:lnTo>
                    <a:pt x="1229868" y="29057"/>
                  </a:lnTo>
                  <a:lnTo>
                    <a:pt x="1229868" y="21437"/>
                  </a:lnTo>
                  <a:close/>
                </a:path>
                <a:path w="1256030" h="59690">
                  <a:moveTo>
                    <a:pt x="1255864" y="15341"/>
                  </a:moveTo>
                  <a:lnTo>
                    <a:pt x="1248244" y="15341"/>
                  </a:lnTo>
                  <a:lnTo>
                    <a:pt x="1245196" y="18389"/>
                  </a:lnTo>
                  <a:lnTo>
                    <a:pt x="1243672" y="21437"/>
                  </a:lnTo>
                  <a:lnTo>
                    <a:pt x="1242148" y="16865"/>
                  </a:lnTo>
                  <a:lnTo>
                    <a:pt x="1237576" y="16865"/>
                  </a:lnTo>
                  <a:lnTo>
                    <a:pt x="1237576" y="47345"/>
                  </a:lnTo>
                  <a:lnTo>
                    <a:pt x="1243672" y="47345"/>
                  </a:lnTo>
                  <a:lnTo>
                    <a:pt x="1243672" y="27533"/>
                  </a:lnTo>
                  <a:lnTo>
                    <a:pt x="1245196" y="21437"/>
                  </a:lnTo>
                  <a:lnTo>
                    <a:pt x="1248244" y="19913"/>
                  </a:lnTo>
                  <a:lnTo>
                    <a:pt x="1254340" y="19913"/>
                  </a:lnTo>
                  <a:lnTo>
                    <a:pt x="1255864" y="1534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4" name="object 115"/>
            <p:cNvSpPr/>
            <p:nvPr/>
          </p:nvSpPr>
          <p:spPr>
            <a:xfrm>
              <a:off x="5552972" y="3897494"/>
              <a:ext cx="77660" cy="77660"/>
            </a:xfrm>
            <a:custGeom>
              <a:avLst/>
              <a:gdLst/>
              <a:ahLst/>
              <a:cxnLst/>
              <a:rect l="l" t="t" r="r" b="b"/>
              <a:pathLst>
                <a:path w="61594" h="61595">
                  <a:moveTo>
                    <a:pt x="0" y="0"/>
                  </a:moveTo>
                  <a:lnTo>
                    <a:pt x="61055" y="0"/>
                  </a:lnTo>
                  <a:lnTo>
                    <a:pt x="61055" y="61055"/>
                  </a:lnTo>
                  <a:lnTo>
                    <a:pt x="0" y="61055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1C90FB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5" name="object 116"/>
            <p:cNvSpPr/>
            <p:nvPr/>
          </p:nvSpPr>
          <p:spPr>
            <a:xfrm>
              <a:off x="5566423" y="3918751"/>
              <a:ext cx="50440" cy="36828"/>
            </a:xfrm>
            <a:custGeom>
              <a:avLst/>
              <a:gdLst/>
              <a:ahLst/>
              <a:cxnLst/>
              <a:rect l="l" t="t" r="r" b="b"/>
              <a:pathLst>
                <a:path w="40005" h="29209">
                  <a:moveTo>
                    <a:pt x="24384" y="19812"/>
                  </a:moveTo>
                  <a:lnTo>
                    <a:pt x="13716" y="19812"/>
                  </a:lnTo>
                  <a:lnTo>
                    <a:pt x="33528" y="0"/>
                  </a:lnTo>
                  <a:lnTo>
                    <a:pt x="36576" y="0"/>
                  </a:lnTo>
                  <a:lnTo>
                    <a:pt x="39624" y="3048"/>
                  </a:lnTo>
                  <a:lnTo>
                    <a:pt x="39624" y="4572"/>
                  </a:lnTo>
                  <a:lnTo>
                    <a:pt x="24384" y="19812"/>
                  </a:lnTo>
                  <a:close/>
                </a:path>
                <a:path w="40005" h="29209">
                  <a:moveTo>
                    <a:pt x="16764" y="27432"/>
                  </a:moveTo>
                  <a:lnTo>
                    <a:pt x="10668" y="27432"/>
                  </a:lnTo>
                  <a:lnTo>
                    <a:pt x="0" y="16764"/>
                  </a:lnTo>
                  <a:lnTo>
                    <a:pt x="0" y="13716"/>
                  </a:lnTo>
                  <a:lnTo>
                    <a:pt x="1524" y="13716"/>
                  </a:lnTo>
                  <a:lnTo>
                    <a:pt x="3048" y="12192"/>
                  </a:lnTo>
                  <a:lnTo>
                    <a:pt x="6096" y="12192"/>
                  </a:lnTo>
                  <a:lnTo>
                    <a:pt x="13716" y="19812"/>
                  </a:lnTo>
                  <a:lnTo>
                    <a:pt x="24384" y="19812"/>
                  </a:lnTo>
                  <a:lnTo>
                    <a:pt x="16764" y="27432"/>
                  </a:lnTo>
                  <a:close/>
                </a:path>
                <a:path w="40005" h="29209">
                  <a:moveTo>
                    <a:pt x="15240" y="28956"/>
                  </a:moveTo>
                  <a:lnTo>
                    <a:pt x="12192" y="28956"/>
                  </a:lnTo>
                  <a:lnTo>
                    <a:pt x="12192" y="27432"/>
                  </a:lnTo>
                  <a:lnTo>
                    <a:pt x="15240" y="27432"/>
                  </a:lnTo>
                  <a:lnTo>
                    <a:pt x="15240" y="28956"/>
                  </a:lnTo>
                  <a:close/>
                </a:path>
              </a:pathLst>
            </a:custGeom>
            <a:solidFill>
              <a:srgbClr val="1C90FB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6" name="object 117"/>
            <p:cNvSpPr/>
            <p:nvPr/>
          </p:nvSpPr>
          <p:spPr>
            <a:xfrm>
              <a:off x="5499049" y="3435967"/>
              <a:ext cx="2278611" cy="596474"/>
            </a:xfrm>
            <a:custGeom>
              <a:avLst/>
              <a:gdLst/>
              <a:ahLst/>
              <a:cxnLst/>
              <a:rect l="l" t="t" r="r" b="b"/>
              <a:pathLst>
                <a:path w="1807210" h="473075">
                  <a:moveTo>
                    <a:pt x="0" y="3047"/>
                  </a:moveTo>
                  <a:lnTo>
                    <a:pt x="0" y="472821"/>
                  </a:lnTo>
                </a:path>
                <a:path w="1807210" h="473075">
                  <a:moveTo>
                    <a:pt x="654653" y="0"/>
                  </a:moveTo>
                  <a:lnTo>
                    <a:pt x="654653" y="468248"/>
                  </a:lnTo>
                </a:path>
                <a:path w="1807210" h="473075">
                  <a:moveTo>
                    <a:pt x="1806797" y="0"/>
                  </a:moveTo>
                  <a:lnTo>
                    <a:pt x="1806797" y="469772"/>
                  </a:lnTo>
                </a:path>
                <a:path w="1807210" h="473075">
                  <a:moveTo>
                    <a:pt x="146494" y="3047"/>
                  </a:moveTo>
                  <a:lnTo>
                    <a:pt x="146494" y="472821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7" name="object 118"/>
            <p:cNvSpPr/>
            <p:nvPr/>
          </p:nvSpPr>
          <p:spPr>
            <a:xfrm>
              <a:off x="5282277" y="3429843"/>
              <a:ext cx="3324242" cy="13611"/>
            </a:xfrm>
            <a:custGeom>
              <a:avLst/>
              <a:gdLst/>
              <a:ahLst/>
              <a:cxnLst/>
              <a:rect l="l" t="t" r="r" b="b"/>
              <a:pathLst>
                <a:path w="2636520" h="10795">
                  <a:moveTo>
                    <a:pt x="2636520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2636520" y="0"/>
                  </a:lnTo>
                  <a:lnTo>
                    <a:pt x="2636520" y="10668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88" name="object 11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131062" y="3680242"/>
              <a:ext cx="100159" cy="101841"/>
            </a:xfrm>
            <a:prstGeom prst="rect">
              <a:avLst/>
            </a:prstGeom>
          </p:spPr>
        </p:pic>
        <p:pic>
          <p:nvPicPr>
            <p:cNvPr id="89" name="object 12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130214" y="3875390"/>
              <a:ext cx="101852" cy="103894"/>
            </a:xfrm>
            <a:prstGeom prst="rect">
              <a:avLst/>
            </a:prstGeom>
          </p:spPr>
        </p:pic>
      </p:grpSp>
      <p:grpSp>
        <p:nvGrpSpPr>
          <p:cNvPr id="90" name="그룹 89"/>
          <p:cNvGrpSpPr/>
          <p:nvPr/>
        </p:nvGrpSpPr>
        <p:grpSpPr>
          <a:xfrm>
            <a:off x="5901491" y="4190067"/>
            <a:ext cx="3288473" cy="602766"/>
            <a:chOff x="1713518" y="4797875"/>
            <a:chExt cx="3304081" cy="602766"/>
          </a:xfrm>
        </p:grpSpPr>
        <p:sp>
          <p:nvSpPr>
            <p:cNvPr id="91" name="object 192"/>
            <p:cNvSpPr/>
            <p:nvPr/>
          </p:nvSpPr>
          <p:spPr>
            <a:xfrm>
              <a:off x="1718338" y="5003478"/>
              <a:ext cx="3295420" cy="392312"/>
            </a:xfrm>
            <a:custGeom>
              <a:avLst/>
              <a:gdLst/>
              <a:ahLst/>
              <a:cxnLst/>
              <a:rect l="l" t="t" r="r" b="b"/>
              <a:pathLst>
                <a:path w="2613659" h="311150">
                  <a:moveTo>
                    <a:pt x="0" y="310896"/>
                  </a:moveTo>
                  <a:lnTo>
                    <a:pt x="2613660" y="310896"/>
                  </a:lnTo>
                  <a:lnTo>
                    <a:pt x="2613660" y="0"/>
                  </a:lnTo>
                  <a:lnTo>
                    <a:pt x="0" y="0"/>
                  </a:lnTo>
                  <a:lnTo>
                    <a:pt x="0" y="3108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2" name="object 193"/>
            <p:cNvSpPr/>
            <p:nvPr/>
          </p:nvSpPr>
          <p:spPr>
            <a:xfrm>
              <a:off x="1713518" y="4803367"/>
              <a:ext cx="3301825" cy="597274"/>
            </a:xfrm>
            <a:custGeom>
              <a:avLst/>
              <a:gdLst/>
              <a:ahLst/>
              <a:cxnLst/>
              <a:rect l="l" t="t" r="r" b="b"/>
              <a:pathLst>
                <a:path w="2618740" h="473709">
                  <a:moveTo>
                    <a:pt x="2618625" y="5080"/>
                  </a:moveTo>
                  <a:lnTo>
                    <a:pt x="2614053" y="5080"/>
                  </a:lnTo>
                  <a:lnTo>
                    <a:pt x="2614053" y="468630"/>
                  </a:lnTo>
                  <a:lnTo>
                    <a:pt x="6108" y="468630"/>
                  </a:lnTo>
                  <a:lnTo>
                    <a:pt x="6108" y="5080"/>
                  </a:lnTo>
                  <a:lnTo>
                    <a:pt x="0" y="5080"/>
                  </a:lnTo>
                  <a:lnTo>
                    <a:pt x="0" y="468630"/>
                  </a:lnTo>
                  <a:lnTo>
                    <a:pt x="0" y="473710"/>
                  </a:lnTo>
                  <a:lnTo>
                    <a:pt x="2618625" y="473710"/>
                  </a:lnTo>
                  <a:lnTo>
                    <a:pt x="2618625" y="468757"/>
                  </a:lnTo>
                  <a:lnTo>
                    <a:pt x="2618625" y="468630"/>
                  </a:lnTo>
                  <a:lnTo>
                    <a:pt x="2618625" y="5080"/>
                  </a:lnTo>
                  <a:close/>
                </a:path>
                <a:path w="2618740" h="473709">
                  <a:moveTo>
                    <a:pt x="2618625" y="0"/>
                  </a:moveTo>
                  <a:lnTo>
                    <a:pt x="0" y="0"/>
                  </a:lnTo>
                  <a:lnTo>
                    <a:pt x="0" y="1752"/>
                  </a:lnTo>
                  <a:lnTo>
                    <a:pt x="2618625" y="1752"/>
                  </a:lnTo>
                  <a:lnTo>
                    <a:pt x="2618625" y="0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3" name="object 194"/>
            <p:cNvSpPr/>
            <p:nvPr/>
          </p:nvSpPr>
          <p:spPr>
            <a:xfrm>
              <a:off x="1718338" y="4805561"/>
              <a:ext cx="3295420" cy="198558"/>
            </a:xfrm>
            <a:custGeom>
              <a:avLst/>
              <a:gdLst/>
              <a:ahLst/>
              <a:cxnLst/>
              <a:rect l="l" t="t" r="r" b="b"/>
              <a:pathLst>
                <a:path w="2613659" h="157479">
                  <a:moveTo>
                    <a:pt x="2613660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613660" y="0"/>
                  </a:lnTo>
                  <a:lnTo>
                    <a:pt x="2613660" y="156972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4" name="object 195"/>
            <p:cNvSpPr/>
            <p:nvPr/>
          </p:nvSpPr>
          <p:spPr>
            <a:xfrm>
              <a:off x="1717377" y="4807842"/>
              <a:ext cx="3294619" cy="196156"/>
            </a:xfrm>
            <a:custGeom>
              <a:avLst/>
              <a:gdLst/>
              <a:ahLst/>
              <a:cxnLst/>
              <a:rect l="l" t="t" r="r" b="b"/>
              <a:pathLst>
                <a:path w="2613025" h="155575">
                  <a:moveTo>
                    <a:pt x="0" y="0"/>
                  </a:moveTo>
                  <a:lnTo>
                    <a:pt x="2612516" y="0"/>
                  </a:lnTo>
                  <a:lnTo>
                    <a:pt x="2612516" y="155543"/>
                  </a:lnTo>
                  <a:lnTo>
                    <a:pt x="0" y="155543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5" name="object 196"/>
            <p:cNvSpPr/>
            <p:nvPr/>
          </p:nvSpPr>
          <p:spPr>
            <a:xfrm>
              <a:off x="4543815" y="4875104"/>
              <a:ext cx="192953" cy="68054"/>
            </a:xfrm>
            <a:custGeom>
              <a:avLst/>
              <a:gdLst/>
              <a:ahLst/>
              <a:cxnLst/>
              <a:rect l="l" t="t" r="r" b="b"/>
              <a:pathLst>
                <a:path w="153034" h="53975">
                  <a:moveTo>
                    <a:pt x="30480" y="36677"/>
                  </a:moveTo>
                  <a:lnTo>
                    <a:pt x="22860" y="32105"/>
                  </a:lnTo>
                  <a:lnTo>
                    <a:pt x="21640" y="29057"/>
                  </a:lnTo>
                  <a:lnTo>
                    <a:pt x="19812" y="24485"/>
                  </a:lnTo>
                  <a:lnTo>
                    <a:pt x="19812" y="15240"/>
                  </a:lnTo>
                  <a:lnTo>
                    <a:pt x="28956" y="15240"/>
                  </a:lnTo>
                  <a:lnTo>
                    <a:pt x="28956" y="9144"/>
                  </a:lnTo>
                  <a:lnTo>
                    <a:pt x="19812" y="9144"/>
                  </a:lnTo>
                  <a:lnTo>
                    <a:pt x="19812" y="1524"/>
                  </a:lnTo>
                  <a:lnTo>
                    <a:pt x="12192" y="1524"/>
                  </a:lnTo>
                  <a:lnTo>
                    <a:pt x="12192" y="9144"/>
                  </a:lnTo>
                  <a:lnTo>
                    <a:pt x="1524" y="9144"/>
                  </a:lnTo>
                  <a:lnTo>
                    <a:pt x="1524" y="15240"/>
                  </a:lnTo>
                  <a:lnTo>
                    <a:pt x="12192" y="15240"/>
                  </a:lnTo>
                  <a:lnTo>
                    <a:pt x="12192" y="24485"/>
                  </a:lnTo>
                  <a:lnTo>
                    <a:pt x="7620" y="33629"/>
                  </a:lnTo>
                  <a:lnTo>
                    <a:pt x="0" y="36677"/>
                  </a:lnTo>
                  <a:lnTo>
                    <a:pt x="3048" y="42773"/>
                  </a:lnTo>
                  <a:lnTo>
                    <a:pt x="9144" y="39725"/>
                  </a:lnTo>
                  <a:lnTo>
                    <a:pt x="13716" y="35153"/>
                  </a:lnTo>
                  <a:lnTo>
                    <a:pt x="15240" y="29057"/>
                  </a:lnTo>
                  <a:lnTo>
                    <a:pt x="18288" y="35153"/>
                  </a:lnTo>
                  <a:lnTo>
                    <a:pt x="21336" y="39725"/>
                  </a:lnTo>
                  <a:lnTo>
                    <a:pt x="27432" y="42773"/>
                  </a:lnTo>
                  <a:lnTo>
                    <a:pt x="30480" y="36677"/>
                  </a:lnTo>
                  <a:close/>
                </a:path>
                <a:path w="153034" h="53975">
                  <a:moveTo>
                    <a:pt x="48768" y="21437"/>
                  </a:moveTo>
                  <a:lnTo>
                    <a:pt x="41148" y="21437"/>
                  </a:lnTo>
                  <a:lnTo>
                    <a:pt x="41148" y="0"/>
                  </a:lnTo>
                  <a:lnTo>
                    <a:pt x="33528" y="0"/>
                  </a:lnTo>
                  <a:lnTo>
                    <a:pt x="33528" y="51917"/>
                  </a:lnTo>
                  <a:lnTo>
                    <a:pt x="41148" y="51917"/>
                  </a:lnTo>
                  <a:lnTo>
                    <a:pt x="41148" y="27533"/>
                  </a:lnTo>
                  <a:lnTo>
                    <a:pt x="48768" y="27533"/>
                  </a:lnTo>
                  <a:lnTo>
                    <a:pt x="48768" y="21437"/>
                  </a:lnTo>
                  <a:close/>
                </a:path>
                <a:path w="153034" h="53975">
                  <a:moveTo>
                    <a:pt x="80860" y="10668"/>
                  </a:moveTo>
                  <a:lnTo>
                    <a:pt x="76288" y="4572"/>
                  </a:lnTo>
                  <a:lnTo>
                    <a:pt x="74764" y="4572"/>
                  </a:lnTo>
                  <a:lnTo>
                    <a:pt x="74764" y="15240"/>
                  </a:lnTo>
                  <a:lnTo>
                    <a:pt x="74764" y="30581"/>
                  </a:lnTo>
                  <a:lnTo>
                    <a:pt x="71716" y="35153"/>
                  </a:lnTo>
                  <a:lnTo>
                    <a:pt x="64096" y="35153"/>
                  </a:lnTo>
                  <a:lnTo>
                    <a:pt x="61048" y="30581"/>
                  </a:lnTo>
                  <a:lnTo>
                    <a:pt x="61048" y="15240"/>
                  </a:lnTo>
                  <a:lnTo>
                    <a:pt x="64096" y="10668"/>
                  </a:lnTo>
                  <a:lnTo>
                    <a:pt x="71716" y="10668"/>
                  </a:lnTo>
                  <a:lnTo>
                    <a:pt x="74764" y="15240"/>
                  </a:lnTo>
                  <a:lnTo>
                    <a:pt x="74764" y="4572"/>
                  </a:lnTo>
                  <a:lnTo>
                    <a:pt x="59524" y="4572"/>
                  </a:lnTo>
                  <a:lnTo>
                    <a:pt x="53340" y="10668"/>
                  </a:lnTo>
                  <a:lnTo>
                    <a:pt x="53340" y="33629"/>
                  </a:lnTo>
                  <a:lnTo>
                    <a:pt x="59524" y="41249"/>
                  </a:lnTo>
                  <a:lnTo>
                    <a:pt x="76288" y="41249"/>
                  </a:lnTo>
                  <a:lnTo>
                    <a:pt x="79946" y="35153"/>
                  </a:lnTo>
                  <a:lnTo>
                    <a:pt x="80860" y="33629"/>
                  </a:lnTo>
                  <a:lnTo>
                    <a:pt x="80860" y="10668"/>
                  </a:lnTo>
                  <a:close/>
                </a:path>
                <a:path w="153034" h="53975">
                  <a:moveTo>
                    <a:pt x="96113" y="0"/>
                  </a:moveTo>
                  <a:lnTo>
                    <a:pt x="88480" y="0"/>
                  </a:lnTo>
                  <a:lnTo>
                    <a:pt x="88480" y="53441"/>
                  </a:lnTo>
                  <a:lnTo>
                    <a:pt x="96113" y="53441"/>
                  </a:lnTo>
                  <a:lnTo>
                    <a:pt x="96113" y="0"/>
                  </a:lnTo>
                  <a:close/>
                </a:path>
                <a:path w="153034" h="53975">
                  <a:moveTo>
                    <a:pt x="146494" y="4572"/>
                  </a:moveTo>
                  <a:lnTo>
                    <a:pt x="140398" y="1524"/>
                  </a:lnTo>
                  <a:lnTo>
                    <a:pt x="138874" y="1524"/>
                  </a:lnTo>
                  <a:lnTo>
                    <a:pt x="138874" y="7620"/>
                  </a:lnTo>
                  <a:lnTo>
                    <a:pt x="138874" y="12192"/>
                  </a:lnTo>
                  <a:lnTo>
                    <a:pt x="135826" y="13716"/>
                  </a:lnTo>
                  <a:lnTo>
                    <a:pt x="120484" y="13716"/>
                  </a:lnTo>
                  <a:lnTo>
                    <a:pt x="117436" y="12192"/>
                  </a:lnTo>
                  <a:lnTo>
                    <a:pt x="117436" y="7620"/>
                  </a:lnTo>
                  <a:lnTo>
                    <a:pt x="120484" y="6096"/>
                  </a:lnTo>
                  <a:lnTo>
                    <a:pt x="135826" y="6096"/>
                  </a:lnTo>
                  <a:lnTo>
                    <a:pt x="138874" y="7620"/>
                  </a:lnTo>
                  <a:lnTo>
                    <a:pt x="138874" y="1524"/>
                  </a:lnTo>
                  <a:lnTo>
                    <a:pt x="115912" y="1524"/>
                  </a:lnTo>
                  <a:lnTo>
                    <a:pt x="109816" y="4572"/>
                  </a:lnTo>
                  <a:lnTo>
                    <a:pt x="109816" y="15240"/>
                  </a:lnTo>
                  <a:lnTo>
                    <a:pt x="115912" y="18288"/>
                  </a:lnTo>
                  <a:lnTo>
                    <a:pt x="140398" y="18288"/>
                  </a:lnTo>
                  <a:lnTo>
                    <a:pt x="146494" y="15240"/>
                  </a:lnTo>
                  <a:lnTo>
                    <a:pt x="146494" y="13716"/>
                  </a:lnTo>
                  <a:lnTo>
                    <a:pt x="146494" y="6096"/>
                  </a:lnTo>
                  <a:lnTo>
                    <a:pt x="146494" y="4572"/>
                  </a:lnTo>
                  <a:close/>
                </a:path>
                <a:path w="153034" h="53975">
                  <a:moveTo>
                    <a:pt x="152590" y="21437"/>
                  </a:moveTo>
                  <a:lnTo>
                    <a:pt x="132778" y="21437"/>
                  </a:lnTo>
                  <a:lnTo>
                    <a:pt x="132778" y="26009"/>
                  </a:lnTo>
                  <a:lnTo>
                    <a:pt x="132778" y="30581"/>
                  </a:lnTo>
                  <a:lnTo>
                    <a:pt x="123532" y="30581"/>
                  </a:lnTo>
                  <a:lnTo>
                    <a:pt x="123532" y="26009"/>
                  </a:lnTo>
                  <a:lnTo>
                    <a:pt x="132778" y="26009"/>
                  </a:lnTo>
                  <a:lnTo>
                    <a:pt x="132778" y="21437"/>
                  </a:lnTo>
                  <a:lnTo>
                    <a:pt x="105244" y="21437"/>
                  </a:lnTo>
                  <a:lnTo>
                    <a:pt x="105244" y="26009"/>
                  </a:lnTo>
                  <a:lnTo>
                    <a:pt x="115912" y="26009"/>
                  </a:lnTo>
                  <a:lnTo>
                    <a:pt x="115912" y="30581"/>
                  </a:lnTo>
                  <a:lnTo>
                    <a:pt x="109816" y="30581"/>
                  </a:lnTo>
                  <a:lnTo>
                    <a:pt x="109816" y="35153"/>
                  </a:lnTo>
                  <a:lnTo>
                    <a:pt x="138874" y="35153"/>
                  </a:lnTo>
                  <a:lnTo>
                    <a:pt x="138874" y="38201"/>
                  </a:lnTo>
                  <a:lnTo>
                    <a:pt x="109816" y="38201"/>
                  </a:lnTo>
                  <a:lnTo>
                    <a:pt x="109816" y="51917"/>
                  </a:lnTo>
                  <a:lnTo>
                    <a:pt x="148018" y="51917"/>
                  </a:lnTo>
                  <a:lnTo>
                    <a:pt x="148018" y="47345"/>
                  </a:lnTo>
                  <a:lnTo>
                    <a:pt x="117436" y="47345"/>
                  </a:lnTo>
                  <a:lnTo>
                    <a:pt x="117436" y="44297"/>
                  </a:lnTo>
                  <a:lnTo>
                    <a:pt x="146494" y="44297"/>
                  </a:lnTo>
                  <a:lnTo>
                    <a:pt x="146494" y="30581"/>
                  </a:lnTo>
                  <a:lnTo>
                    <a:pt x="140398" y="30581"/>
                  </a:lnTo>
                  <a:lnTo>
                    <a:pt x="140398" y="26009"/>
                  </a:lnTo>
                  <a:lnTo>
                    <a:pt x="152590" y="26009"/>
                  </a:lnTo>
                  <a:lnTo>
                    <a:pt x="152590" y="214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6" name="object 197"/>
            <p:cNvSpPr/>
            <p:nvPr/>
          </p:nvSpPr>
          <p:spPr>
            <a:xfrm>
              <a:off x="4262440" y="4803639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6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6096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7" name="object 198"/>
            <p:cNvSpPr/>
            <p:nvPr/>
          </p:nvSpPr>
          <p:spPr>
            <a:xfrm>
              <a:off x="3897334" y="4875104"/>
              <a:ext cx="121697" cy="68054"/>
            </a:xfrm>
            <a:custGeom>
              <a:avLst/>
              <a:gdLst/>
              <a:ahLst/>
              <a:cxnLst/>
              <a:rect l="l" t="t" r="r" b="b"/>
              <a:pathLst>
                <a:path w="96520" h="53975">
                  <a:moveTo>
                    <a:pt x="30492" y="36677"/>
                  </a:moveTo>
                  <a:lnTo>
                    <a:pt x="22872" y="32105"/>
                  </a:lnTo>
                  <a:lnTo>
                    <a:pt x="21653" y="29057"/>
                  </a:lnTo>
                  <a:lnTo>
                    <a:pt x="19824" y="24485"/>
                  </a:lnTo>
                  <a:lnTo>
                    <a:pt x="19824" y="15240"/>
                  </a:lnTo>
                  <a:lnTo>
                    <a:pt x="28968" y="15240"/>
                  </a:lnTo>
                  <a:lnTo>
                    <a:pt x="28968" y="9144"/>
                  </a:lnTo>
                  <a:lnTo>
                    <a:pt x="19824" y="9144"/>
                  </a:lnTo>
                  <a:lnTo>
                    <a:pt x="19824" y="1524"/>
                  </a:lnTo>
                  <a:lnTo>
                    <a:pt x="12192" y="1524"/>
                  </a:lnTo>
                  <a:lnTo>
                    <a:pt x="12192" y="9144"/>
                  </a:lnTo>
                  <a:lnTo>
                    <a:pt x="1524" y="9144"/>
                  </a:lnTo>
                  <a:lnTo>
                    <a:pt x="1524" y="15240"/>
                  </a:lnTo>
                  <a:lnTo>
                    <a:pt x="12192" y="15240"/>
                  </a:lnTo>
                  <a:lnTo>
                    <a:pt x="12192" y="24485"/>
                  </a:lnTo>
                  <a:lnTo>
                    <a:pt x="7620" y="33629"/>
                  </a:lnTo>
                  <a:lnTo>
                    <a:pt x="0" y="36677"/>
                  </a:lnTo>
                  <a:lnTo>
                    <a:pt x="3048" y="42773"/>
                  </a:lnTo>
                  <a:lnTo>
                    <a:pt x="9144" y="39725"/>
                  </a:lnTo>
                  <a:lnTo>
                    <a:pt x="13716" y="35153"/>
                  </a:lnTo>
                  <a:lnTo>
                    <a:pt x="15240" y="29057"/>
                  </a:lnTo>
                  <a:lnTo>
                    <a:pt x="18288" y="35153"/>
                  </a:lnTo>
                  <a:lnTo>
                    <a:pt x="21348" y="39725"/>
                  </a:lnTo>
                  <a:lnTo>
                    <a:pt x="27444" y="42773"/>
                  </a:lnTo>
                  <a:lnTo>
                    <a:pt x="30492" y="36677"/>
                  </a:lnTo>
                  <a:close/>
                </a:path>
                <a:path w="96520" h="53975">
                  <a:moveTo>
                    <a:pt x="48780" y="21437"/>
                  </a:moveTo>
                  <a:lnTo>
                    <a:pt x="41160" y="21437"/>
                  </a:lnTo>
                  <a:lnTo>
                    <a:pt x="41160" y="0"/>
                  </a:lnTo>
                  <a:lnTo>
                    <a:pt x="33540" y="0"/>
                  </a:lnTo>
                  <a:lnTo>
                    <a:pt x="33540" y="51917"/>
                  </a:lnTo>
                  <a:lnTo>
                    <a:pt x="41160" y="51917"/>
                  </a:lnTo>
                  <a:lnTo>
                    <a:pt x="41160" y="27533"/>
                  </a:lnTo>
                  <a:lnTo>
                    <a:pt x="48780" y="27533"/>
                  </a:lnTo>
                  <a:lnTo>
                    <a:pt x="48780" y="21437"/>
                  </a:lnTo>
                  <a:close/>
                </a:path>
                <a:path w="96520" h="53975">
                  <a:moveTo>
                    <a:pt x="80873" y="10668"/>
                  </a:moveTo>
                  <a:lnTo>
                    <a:pt x="76301" y="4572"/>
                  </a:lnTo>
                  <a:lnTo>
                    <a:pt x="74777" y="4572"/>
                  </a:lnTo>
                  <a:lnTo>
                    <a:pt x="74777" y="15240"/>
                  </a:lnTo>
                  <a:lnTo>
                    <a:pt x="74777" y="30581"/>
                  </a:lnTo>
                  <a:lnTo>
                    <a:pt x="71729" y="35153"/>
                  </a:lnTo>
                  <a:lnTo>
                    <a:pt x="64109" y="35153"/>
                  </a:lnTo>
                  <a:lnTo>
                    <a:pt x="61061" y="30581"/>
                  </a:lnTo>
                  <a:lnTo>
                    <a:pt x="61061" y="15240"/>
                  </a:lnTo>
                  <a:lnTo>
                    <a:pt x="64109" y="10668"/>
                  </a:lnTo>
                  <a:lnTo>
                    <a:pt x="71729" y="10668"/>
                  </a:lnTo>
                  <a:lnTo>
                    <a:pt x="74777" y="15240"/>
                  </a:lnTo>
                  <a:lnTo>
                    <a:pt x="74777" y="4572"/>
                  </a:lnTo>
                  <a:lnTo>
                    <a:pt x="59537" y="4572"/>
                  </a:lnTo>
                  <a:lnTo>
                    <a:pt x="53340" y="10668"/>
                  </a:lnTo>
                  <a:lnTo>
                    <a:pt x="53340" y="33629"/>
                  </a:lnTo>
                  <a:lnTo>
                    <a:pt x="59537" y="41249"/>
                  </a:lnTo>
                  <a:lnTo>
                    <a:pt x="76301" y="41249"/>
                  </a:lnTo>
                  <a:lnTo>
                    <a:pt x="79959" y="35153"/>
                  </a:lnTo>
                  <a:lnTo>
                    <a:pt x="80873" y="33629"/>
                  </a:lnTo>
                  <a:lnTo>
                    <a:pt x="80873" y="10668"/>
                  </a:lnTo>
                  <a:close/>
                </a:path>
                <a:path w="96520" h="53975">
                  <a:moveTo>
                    <a:pt x="96113" y="0"/>
                  </a:moveTo>
                  <a:lnTo>
                    <a:pt x="88493" y="0"/>
                  </a:lnTo>
                  <a:lnTo>
                    <a:pt x="88493" y="53441"/>
                  </a:lnTo>
                  <a:lnTo>
                    <a:pt x="96113" y="53441"/>
                  </a:lnTo>
                  <a:lnTo>
                    <a:pt x="96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8" name="object 199"/>
            <p:cNvSpPr/>
            <p:nvPr/>
          </p:nvSpPr>
          <p:spPr>
            <a:xfrm>
              <a:off x="3649473" y="4803639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5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9" name="object 200"/>
            <p:cNvSpPr/>
            <p:nvPr/>
          </p:nvSpPr>
          <p:spPr>
            <a:xfrm>
              <a:off x="3283534" y="4875104"/>
              <a:ext cx="121697" cy="65651"/>
            </a:xfrm>
            <a:custGeom>
              <a:avLst/>
              <a:gdLst/>
              <a:ahLst/>
              <a:cxnLst/>
              <a:rect l="l" t="t" r="r" b="b"/>
              <a:pathLst>
                <a:path w="96520" h="52070">
                  <a:moveTo>
                    <a:pt x="35153" y="1524"/>
                  </a:moveTo>
                  <a:lnTo>
                    <a:pt x="27520" y="1524"/>
                  </a:lnTo>
                  <a:lnTo>
                    <a:pt x="27520" y="13716"/>
                  </a:lnTo>
                  <a:lnTo>
                    <a:pt x="22860" y="13716"/>
                  </a:lnTo>
                  <a:lnTo>
                    <a:pt x="22860" y="6096"/>
                  </a:lnTo>
                  <a:lnTo>
                    <a:pt x="3048" y="6096"/>
                  </a:lnTo>
                  <a:lnTo>
                    <a:pt x="3048" y="12192"/>
                  </a:lnTo>
                  <a:lnTo>
                    <a:pt x="15240" y="12192"/>
                  </a:lnTo>
                  <a:lnTo>
                    <a:pt x="14363" y="19697"/>
                  </a:lnTo>
                  <a:lnTo>
                    <a:pt x="11620" y="26187"/>
                  </a:lnTo>
                  <a:lnTo>
                    <a:pt x="6883" y="31788"/>
                  </a:lnTo>
                  <a:lnTo>
                    <a:pt x="0" y="36677"/>
                  </a:lnTo>
                  <a:lnTo>
                    <a:pt x="4572" y="41249"/>
                  </a:lnTo>
                  <a:lnTo>
                    <a:pt x="10617" y="37261"/>
                  </a:lnTo>
                  <a:lnTo>
                    <a:pt x="15240" y="32283"/>
                  </a:lnTo>
                  <a:lnTo>
                    <a:pt x="18719" y="26416"/>
                  </a:lnTo>
                  <a:lnTo>
                    <a:pt x="21336" y="19812"/>
                  </a:lnTo>
                  <a:lnTo>
                    <a:pt x="27520" y="19812"/>
                  </a:lnTo>
                  <a:lnTo>
                    <a:pt x="27520" y="27533"/>
                  </a:lnTo>
                  <a:lnTo>
                    <a:pt x="19812" y="27533"/>
                  </a:lnTo>
                  <a:lnTo>
                    <a:pt x="19812" y="33629"/>
                  </a:lnTo>
                  <a:lnTo>
                    <a:pt x="27520" y="33629"/>
                  </a:lnTo>
                  <a:lnTo>
                    <a:pt x="27520" y="50393"/>
                  </a:lnTo>
                  <a:lnTo>
                    <a:pt x="35153" y="50393"/>
                  </a:lnTo>
                  <a:lnTo>
                    <a:pt x="35153" y="19812"/>
                  </a:lnTo>
                  <a:lnTo>
                    <a:pt x="35153" y="13716"/>
                  </a:lnTo>
                  <a:lnTo>
                    <a:pt x="35153" y="1524"/>
                  </a:lnTo>
                  <a:close/>
                </a:path>
                <a:path w="96520" h="52070">
                  <a:moveTo>
                    <a:pt x="45821" y="0"/>
                  </a:moveTo>
                  <a:lnTo>
                    <a:pt x="38201" y="0"/>
                  </a:lnTo>
                  <a:lnTo>
                    <a:pt x="38201" y="51917"/>
                  </a:lnTo>
                  <a:lnTo>
                    <a:pt x="45821" y="51917"/>
                  </a:lnTo>
                  <a:lnTo>
                    <a:pt x="45821" y="0"/>
                  </a:lnTo>
                  <a:close/>
                </a:path>
                <a:path w="96520" h="52070">
                  <a:moveTo>
                    <a:pt x="85445" y="27533"/>
                  </a:moveTo>
                  <a:lnTo>
                    <a:pt x="82384" y="27533"/>
                  </a:lnTo>
                  <a:lnTo>
                    <a:pt x="77812" y="29057"/>
                  </a:lnTo>
                  <a:lnTo>
                    <a:pt x="73240" y="29057"/>
                  </a:lnTo>
                  <a:lnTo>
                    <a:pt x="73240" y="26009"/>
                  </a:lnTo>
                  <a:lnTo>
                    <a:pt x="79336" y="26009"/>
                  </a:lnTo>
                  <a:lnTo>
                    <a:pt x="82384" y="22961"/>
                  </a:lnTo>
                  <a:lnTo>
                    <a:pt x="82384" y="21437"/>
                  </a:lnTo>
                  <a:lnTo>
                    <a:pt x="82384" y="15240"/>
                  </a:lnTo>
                  <a:lnTo>
                    <a:pt x="82384" y="13716"/>
                  </a:lnTo>
                  <a:lnTo>
                    <a:pt x="77812" y="10668"/>
                  </a:lnTo>
                  <a:lnTo>
                    <a:pt x="76288" y="10668"/>
                  </a:lnTo>
                  <a:lnTo>
                    <a:pt x="76288" y="16764"/>
                  </a:lnTo>
                  <a:lnTo>
                    <a:pt x="76288" y="19812"/>
                  </a:lnTo>
                  <a:lnTo>
                    <a:pt x="73240" y="21437"/>
                  </a:lnTo>
                  <a:lnTo>
                    <a:pt x="65620" y="21437"/>
                  </a:lnTo>
                  <a:lnTo>
                    <a:pt x="64096" y="19812"/>
                  </a:lnTo>
                  <a:lnTo>
                    <a:pt x="64096" y="16764"/>
                  </a:lnTo>
                  <a:lnTo>
                    <a:pt x="65620" y="15240"/>
                  </a:lnTo>
                  <a:lnTo>
                    <a:pt x="73240" y="15240"/>
                  </a:lnTo>
                  <a:lnTo>
                    <a:pt x="76288" y="16764"/>
                  </a:lnTo>
                  <a:lnTo>
                    <a:pt x="76288" y="10668"/>
                  </a:lnTo>
                  <a:lnTo>
                    <a:pt x="62572" y="10668"/>
                  </a:lnTo>
                  <a:lnTo>
                    <a:pt x="56476" y="13716"/>
                  </a:lnTo>
                  <a:lnTo>
                    <a:pt x="56476" y="22961"/>
                  </a:lnTo>
                  <a:lnTo>
                    <a:pt x="61048" y="26009"/>
                  </a:lnTo>
                  <a:lnTo>
                    <a:pt x="65620" y="26009"/>
                  </a:lnTo>
                  <a:lnTo>
                    <a:pt x="65620" y="29057"/>
                  </a:lnTo>
                  <a:lnTo>
                    <a:pt x="53428" y="29057"/>
                  </a:lnTo>
                  <a:lnTo>
                    <a:pt x="53428" y="35153"/>
                  </a:lnTo>
                  <a:lnTo>
                    <a:pt x="60794" y="35102"/>
                  </a:lnTo>
                  <a:lnTo>
                    <a:pt x="68859" y="34772"/>
                  </a:lnTo>
                  <a:lnTo>
                    <a:pt x="77228" y="33858"/>
                  </a:lnTo>
                  <a:lnTo>
                    <a:pt x="85445" y="32105"/>
                  </a:lnTo>
                  <a:lnTo>
                    <a:pt x="85445" y="27533"/>
                  </a:lnTo>
                  <a:close/>
                </a:path>
                <a:path w="96520" h="52070">
                  <a:moveTo>
                    <a:pt x="85445" y="4572"/>
                  </a:moveTo>
                  <a:lnTo>
                    <a:pt x="73240" y="4572"/>
                  </a:lnTo>
                  <a:lnTo>
                    <a:pt x="73240" y="0"/>
                  </a:lnTo>
                  <a:lnTo>
                    <a:pt x="65620" y="0"/>
                  </a:lnTo>
                  <a:lnTo>
                    <a:pt x="65620" y="4572"/>
                  </a:lnTo>
                  <a:lnTo>
                    <a:pt x="54952" y="4572"/>
                  </a:lnTo>
                  <a:lnTo>
                    <a:pt x="54952" y="9144"/>
                  </a:lnTo>
                  <a:lnTo>
                    <a:pt x="85445" y="9144"/>
                  </a:lnTo>
                  <a:lnTo>
                    <a:pt x="85445" y="4572"/>
                  </a:lnTo>
                  <a:close/>
                </a:path>
                <a:path w="96520" h="52070">
                  <a:moveTo>
                    <a:pt x="96113" y="38201"/>
                  </a:moveTo>
                  <a:lnTo>
                    <a:pt x="59524" y="38201"/>
                  </a:lnTo>
                  <a:lnTo>
                    <a:pt x="59524" y="44297"/>
                  </a:lnTo>
                  <a:lnTo>
                    <a:pt x="88493" y="44297"/>
                  </a:lnTo>
                  <a:lnTo>
                    <a:pt x="88493" y="51917"/>
                  </a:lnTo>
                  <a:lnTo>
                    <a:pt x="96113" y="51917"/>
                  </a:lnTo>
                  <a:lnTo>
                    <a:pt x="96113" y="38201"/>
                  </a:lnTo>
                  <a:close/>
                </a:path>
                <a:path w="96520" h="52070">
                  <a:moveTo>
                    <a:pt x="96113" y="0"/>
                  </a:moveTo>
                  <a:lnTo>
                    <a:pt x="88493" y="0"/>
                  </a:lnTo>
                  <a:lnTo>
                    <a:pt x="88493" y="35153"/>
                  </a:lnTo>
                  <a:lnTo>
                    <a:pt x="96113" y="35153"/>
                  </a:lnTo>
                  <a:lnTo>
                    <a:pt x="96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0" name="object 201"/>
            <p:cNvSpPr/>
            <p:nvPr/>
          </p:nvSpPr>
          <p:spPr>
            <a:xfrm>
              <a:off x="3034584" y="4803639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6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6096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1" name="object 202"/>
            <p:cNvSpPr/>
            <p:nvPr/>
          </p:nvSpPr>
          <p:spPr>
            <a:xfrm>
              <a:off x="2669846" y="4875104"/>
              <a:ext cx="121697" cy="65651"/>
            </a:xfrm>
            <a:custGeom>
              <a:avLst/>
              <a:gdLst/>
              <a:ahLst/>
              <a:cxnLst/>
              <a:rect l="l" t="t" r="r" b="b"/>
              <a:pathLst>
                <a:path w="96520" h="52070">
                  <a:moveTo>
                    <a:pt x="32004" y="19812"/>
                  </a:moveTo>
                  <a:lnTo>
                    <a:pt x="24384" y="18288"/>
                  </a:lnTo>
                  <a:lnTo>
                    <a:pt x="23241" y="16764"/>
                  </a:lnTo>
                  <a:lnTo>
                    <a:pt x="19812" y="12192"/>
                  </a:lnTo>
                  <a:lnTo>
                    <a:pt x="19812" y="1524"/>
                  </a:lnTo>
                  <a:lnTo>
                    <a:pt x="12192" y="1524"/>
                  </a:lnTo>
                  <a:lnTo>
                    <a:pt x="12192" y="12192"/>
                  </a:lnTo>
                  <a:lnTo>
                    <a:pt x="9144" y="18288"/>
                  </a:lnTo>
                  <a:lnTo>
                    <a:pt x="0" y="21437"/>
                  </a:lnTo>
                  <a:lnTo>
                    <a:pt x="4572" y="27533"/>
                  </a:lnTo>
                  <a:lnTo>
                    <a:pt x="10668" y="24485"/>
                  </a:lnTo>
                  <a:lnTo>
                    <a:pt x="13716" y="21437"/>
                  </a:lnTo>
                  <a:lnTo>
                    <a:pt x="16764" y="16764"/>
                  </a:lnTo>
                  <a:lnTo>
                    <a:pt x="19812" y="21437"/>
                  </a:lnTo>
                  <a:lnTo>
                    <a:pt x="22860" y="24485"/>
                  </a:lnTo>
                  <a:lnTo>
                    <a:pt x="28956" y="26009"/>
                  </a:lnTo>
                  <a:lnTo>
                    <a:pt x="32004" y="19812"/>
                  </a:lnTo>
                  <a:close/>
                </a:path>
                <a:path w="96520" h="52070">
                  <a:moveTo>
                    <a:pt x="44196" y="0"/>
                  </a:moveTo>
                  <a:lnTo>
                    <a:pt x="36576" y="0"/>
                  </a:lnTo>
                  <a:lnTo>
                    <a:pt x="36576" y="27533"/>
                  </a:lnTo>
                  <a:lnTo>
                    <a:pt x="44196" y="27533"/>
                  </a:lnTo>
                  <a:lnTo>
                    <a:pt x="44196" y="0"/>
                  </a:lnTo>
                  <a:close/>
                </a:path>
                <a:path w="96520" h="52070">
                  <a:moveTo>
                    <a:pt x="45720" y="45821"/>
                  </a:moveTo>
                  <a:lnTo>
                    <a:pt x="16764" y="45821"/>
                  </a:lnTo>
                  <a:lnTo>
                    <a:pt x="16764" y="42773"/>
                  </a:lnTo>
                  <a:lnTo>
                    <a:pt x="44196" y="42773"/>
                  </a:lnTo>
                  <a:lnTo>
                    <a:pt x="44196" y="29057"/>
                  </a:lnTo>
                  <a:lnTo>
                    <a:pt x="9144" y="29057"/>
                  </a:lnTo>
                  <a:lnTo>
                    <a:pt x="9144" y="35153"/>
                  </a:lnTo>
                  <a:lnTo>
                    <a:pt x="36576" y="35153"/>
                  </a:lnTo>
                  <a:lnTo>
                    <a:pt x="36576" y="38201"/>
                  </a:lnTo>
                  <a:lnTo>
                    <a:pt x="9144" y="38201"/>
                  </a:lnTo>
                  <a:lnTo>
                    <a:pt x="9144" y="51917"/>
                  </a:lnTo>
                  <a:lnTo>
                    <a:pt x="45720" y="51917"/>
                  </a:lnTo>
                  <a:lnTo>
                    <a:pt x="45720" y="45821"/>
                  </a:lnTo>
                  <a:close/>
                </a:path>
                <a:path w="96520" h="52070">
                  <a:moveTo>
                    <a:pt x="83908" y="24485"/>
                  </a:moveTo>
                  <a:lnTo>
                    <a:pt x="76288" y="21424"/>
                  </a:lnTo>
                  <a:lnTo>
                    <a:pt x="75501" y="19812"/>
                  </a:lnTo>
                  <a:lnTo>
                    <a:pt x="73240" y="15240"/>
                  </a:lnTo>
                  <a:lnTo>
                    <a:pt x="71716" y="9144"/>
                  </a:lnTo>
                  <a:lnTo>
                    <a:pt x="82384" y="9144"/>
                  </a:lnTo>
                  <a:lnTo>
                    <a:pt x="82384" y="3048"/>
                  </a:lnTo>
                  <a:lnTo>
                    <a:pt x="54864" y="3048"/>
                  </a:lnTo>
                  <a:lnTo>
                    <a:pt x="54864" y="9144"/>
                  </a:lnTo>
                  <a:lnTo>
                    <a:pt x="64008" y="9144"/>
                  </a:lnTo>
                  <a:lnTo>
                    <a:pt x="64008" y="15240"/>
                  </a:lnTo>
                  <a:lnTo>
                    <a:pt x="60960" y="22948"/>
                  </a:lnTo>
                  <a:lnTo>
                    <a:pt x="51816" y="24485"/>
                  </a:lnTo>
                  <a:lnTo>
                    <a:pt x="56388" y="30581"/>
                  </a:lnTo>
                  <a:lnTo>
                    <a:pt x="62484" y="29057"/>
                  </a:lnTo>
                  <a:lnTo>
                    <a:pt x="67056" y="24485"/>
                  </a:lnTo>
                  <a:lnTo>
                    <a:pt x="68580" y="19812"/>
                  </a:lnTo>
                  <a:lnTo>
                    <a:pt x="71716" y="24485"/>
                  </a:lnTo>
                  <a:lnTo>
                    <a:pt x="74764" y="27533"/>
                  </a:lnTo>
                  <a:lnTo>
                    <a:pt x="80860" y="30581"/>
                  </a:lnTo>
                  <a:lnTo>
                    <a:pt x="83908" y="24485"/>
                  </a:lnTo>
                  <a:close/>
                </a:path>
                <a:path w="96520" h="52070">
                  <a:moveTo>
                    <a:pt x="96113" y="33629"/>
                  </a:moveTo>
                  <a:lnTo>
                    <a:pt x="60960" y="33629"/>
                  </a:lnTo>
                  <a:lnTo>
                    <a:pt x="60960" y="39725"/>
                  </a:lnTo>
                  <a:lnTo>
                    <a:pt x="88493" y="39725"/>
                  </a:lnTo>
                  <a:lnTo>
                    <a:pt x="88493" y="51917"/>
                  </a:lnTo>
                  <a:lnTo>
                    <a:pt x="96113" y="51917"/>
                  </a:lnTo>
                  <a:lnTo>
                    <a:pt x="96113" y="33629"/>
                  </a:lnTo>
                  <a:close/>
                </a:path>
                <a:path w="96520" h="52070">
                  <a:moveTo>
                    <a:pt x="96113" y="0"/>
                  </a:moveTo>
                  <a:lnTo>
                    <a:pt x="88493" y="0"/>
                  </a:lnTo>
                  <a:lnTo>
                    <a:pt x="88493" y="12192"/>
                  </a:lnTo>
                  <a:lnTo>
                    <a:pt x="80860" y="12192"/>
                  </a:lnTo>
                  <a:lnTo>
                    <a:pt x="80860" y="18288"/>
                  </a:lnTo>
                  <a:lnTo>
                    <a:pt x="88493" y="18288"/>
                  </a:lnTo>
                  <a:lnTo>
                    <a:pt x="88493" y="32105"/>
                  </a:lnTo>
                  <a:lnTo>
                    <a:pt x="96113" y="32105"/>
                  </a:lnTo>
                  <a:lnTo>
                    <a:pt x="9611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2" name="object 203"/>
            <p:cNvSpPr/>
            <p:nvPr/>
          </p:nvSpPr>
          <p:spPr>
            <a:xfrm>
              <a:off x="2423538" y="4803639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5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3" name="object 204"/>
            <p:cNvSpPr/>
            <p:nvPr/>
          </p:nvSpPr>
          <p:spPr>
            <a:xfrm>
              <a:off x="1909754" y="4875104"/>
              <a:ext cx="320255" cy="65651"/>
            </a:xfrm>
            <a:custGeom>
              <a:avLst/>
              <a:gdLst/>
              <a:ahLst/>
              <a:cxnLst/>
              <a:rect l="l" t="t" r="r" b="b"/>
              <a:pathLst>
                <a:path w="254000" h="52070">
                  <a:moveTo>
                    <a:pt x="30581" y="6096"/>
                  </a:moveTo>
                  <a:lnTo>
                    <a:pt x="24485" y="1524"/>
                  </a:lnTo>
                  <a:lnTo>
                    <a:pt x="22961" y="1524"/>
                  </a:lnTo>
                  <a:lnTo>
                    <a:pt x="22961" y="9144"/>
                  </a:lnTo>
                  <a:lnTo>
                    <a:pt x="22961" y="13716"/>
                  </a:lnTo>
                  <a:lnTo>
                    <a:pt x="21437" y="15240"/>
                  </a:lnTo>
                  <a:lnTo>
                    <a:pt x="13817" y="15240"/>
                  </a:lnTo>
                  <a:lnTo>
                    <a:pt x="10769" y="13716"/>
                  </a:lnTo>
                  <a:lnTo>
                    <a:pt x="10769" y="9144"/>
                  </a:lnTo>
                  <a:lnTo>
                    <a:pt x="13817" y="7620"/>
                  </a:lnTo>
                  <a:lnTo>
                    <a:pt x="21437" y="7620"/>
                  </a:lnTo>
                  <a:lnTo>
                    <a:pt x="22961" y="9144"/>
                  </a:lnTo>
                  <a:lnTo>
                    <a:pt x="22961" y="1524"/>
                  </a:lnTo>
                  <a:lnTo>
                    <a:pt x="9245" y="1524"/>
                  </a:lnTo>
                  <a:lnTo>
                    <a:pt x="4572" y="6096"/>
                  </a:lnTo>
                  <a:lnTo>
                    <a:pt x="4572" y="16764"/>
                  </a:lnTo>
                  <a:lnTo>
                    <a:pt x="9245" y="21424"/>
                  </a:lnTo>
                  <a:lnTo>
                    <a:pt x="24485" y="21424"/>
                  </a:lnTo>
                  <a:lnTo>
                    <a:pt x="30581" y="16764"/>
                  </a:lnTo>
                  <a:lnTo>
                    <a:pt x="30581" y="15240"/>
                  </a:lnTo>
                  <a:lnTo>
                    <a:pt x="30581" y="7620"/>
                  </a:lnTo>
                  <a:lnTo>
                    <a:pt x="30581" y="6096"/>
                  </a:lnTo>
                  <a:close/>
                </a:path>
                <a:path w="254000" h="52070">
                  <a:moveTo>
                    <a:pt x="44297" y="0"/>
                  </a:moveTo>
                  <a:lnTo>
                    <a:pt x="36677" y="0"/>
                  </a:lnTo>
                  <a:lnTo>
                    <a:pt x="36677" y="30581"/>
                  </a:lnTo>
                  <a:lnTo>
                    <a:pt x="27533" y="30581"/>
                  </a:lnTo>
                  <a:lnTo>
                    <a:pt x="27533" y="35153"/>
                  </a:lnTo>
                  <a:lnTo>
                    <a:pt x="36677" y="35153"/>
                  </a:lnTo>
                  <a:lnTo>
                    <a:pt x="36677" y="39725"/>
                  </a:lnTo>
                  <a:lnTo>
                    <a:pt x="44297" y="39725"/>
                  </a:lnTo>
                  <a:lnTo>
                    <a:pt x="44297" y="0"/>
                  </a:lnTo>
                  <a:close/>
                </a:path>
                <a:path w="254000" h="52070">
                  <a:moveTo>
                    <a:pt x="45821" y="45821"/>
                  </a:moveTo>
                  <a:lnTo>
                    <a:pt x="13817" y="45821"/>
                  </a:lnTo>
                  <a:lnTo>
                    <a:pt x="13817" y="38201"/>
                  </a:lnTo>
                  <a:lnTo>
                    <a:pt x="21437" y="38201"/>
                  </a:lnTo>
                  <a:lnTo>
                    <a:pt x="21437" y="29044"/>
                  </a:lnTo>
                  <a:lnTo>
                    <a:pt x="26009" y="29044"/>
                  </a:lnTo>
                  <a:lnTo>
                    <a:pt x="30581" y="27520"/>
                  </a:lnTo>
                  <a:lnTo>
                    <a:pt x="33629" y="27520"/>
                  </a:lnTo>
                  <a:lnTo>
                    <a:pt x="33629" y="21424"/>
                  </a:lnTo>
                  <a:lnTo>
                    <a:pt x="25171" y="22313"/>
                  </a:lnTo>
                  <a:lnTo>
                    <a:pt x="16281" y="22758"/>
                  </a:lnTo>
                  <a:lnTo>
                    <a:pt x="7658" y="22936"/>
                  </a:lnTo>
                  <a:lnTo>
                    <a:pt x="0" y="22948"/>
                  </a:lnTo>
                  <a:lnTo>
                    <a:pt x="1524" y="29044"/>
                  </a:lnTo>
                  <a:lnTo>
                    <a:pt x="13817" y="29044"/>
                  </a:lnTo>
                  <a:lnTo>
                    <a:pt x="13817" y="36677"/>
                  </a:lnTo>
                  <a:lnTo>
                    <a:pt x="7620" y="36677"/>
                  </a:lnTo>
                  <a:lnTo>
                    <a:pt x="7620" y="51917"/>
                  </a:lnTo>
                  <a:lnTo>
                    <a:pt x="45821" y="51917"/>
                  </a:lnTo>
                  <a:lnTo>
                    <a:pt x="45821" y="45821"/>
                  </a:lnTo>
                  <a:close/>
                </a:path>
                <a:path w="254000" h="52070">
                  <a:moveTo>
                    <a:pt x="79349" y="6096"/>
                  </a:moveTo>
                  <a:lnTo>
                    <a:pt x="54965" y="6096"/>
                  </a:lnTo>
                  <a:lnTo>
                    <a:pt x="54965" y="12192"/>
                  </a:lnTo>
                  <a:lnTo>
                    <a:pt x="71729" y="12192"/>
                  </a:lnTo>
                  <a:lnTo>
                    <a:pt x="69710" y="19939"/>
                  </a:lnTo>
                  <a:lnTo>
                    <a:pt x="65824" y="26949"/>
                  </a:lnTo>
                  <a:lnTo>
                    <a:pt x="59944" y="33070"/>
                  </a:lnTo>
                  <a:lnTo>
                    <a:pt x="51917" y="38201"/>
                  </a:lnTo>
                  <a:lnTo>
                    <a:pt x="56489" y="44297"/>
                  </a:lnTo>
                  <a:lnTo>
                    <a:pt x="67132" y="36626"/>
                  </a:lnTo>
                  <a:lnTo>
                    <a:pt x="74206" y="27520"/>
                  </a:lnTo>
                  <a:lnTo>
                    <a:pt x="78130" y="17246"/>
                  </a:lnTo>
                  <a:lnTo>
                    <a:pt x="79349" y="6096"/>
                  </a:lnTo>
                  <a:close/>
                </a:path>
                <a:path w="254000" h="52070">
                  <a:moveTo>
                    <a:pt x="100685" y="19913"/>
                  </a:moveTo>
                  <a:lnTo>
                    <a:pt x="93065" y="19913"/>
                  </a:lnTo>
                  <a:lnTo>
                    <a:pt x="93065" y="0"/>
                  </a:lnTo>
                  <a:lnTo>
                    <a:pt x="85445" y="0"/>
                  </a:lnTo>
                  <a:lnTo>
                    <a:pt x="85445" y="51917"/>
                  </a:lnTo>
                  <a:lnTo>
                    <a:pt x="93065" y="51917"/>
                  </a:lnTo>
                  <a:lnTo>
                    <a:pt x="93065" y="26009"/>
                  </a:lnTo>
                  <a:lnTo>
                    <a:pt x="100685" y="26009"/>
                  </a:lnTo>
                  <a:lnTo>
                    <a:pt x="100685" y="19913"/>
                  </a:lnTo>
                  <a:close/>
                </a:path>
                <a:path w="254000" h="52070">
                  <a:moveTo>
                    <a:pt x="152603" y="41249"/>
                  </a:moveTo>
                  <a:lnTo>
                    <a:pt x="141935" y="41249"/>
                  </a:lnTo>
                  <a:lnTo>
                    <a:pt x="141935" y="30581"/>
                  </a:lnTo>
                  <a:lnTo>
                    <a:pt x="141935" y="27520"/>
                  </a:lnTo>
                  <a:lnTo>
                    <a:pt x="144983" y="25996"/>
                  </a:lnTo>
                  <a:lnTo>
                    <a:pt x="145999" y="24472"/>
                  </a:lnTo>
                  <a:lnTo>
                    <a:pt x="148031" y="21424"/>
                  </a:lnTo>
                  <a:lnTo>
                    <a:pt x="148031" y="9144"/>
                  </a:lnTo>
                  <a:lnTo>
                    <a:pt x="140411" y="3048"/>
                  </a:lnTo>
                  <a:lnTo>
                    <a:pt x="140411" y="12192"/>
                  </a:lnTo>
                  <a:lnTo>
                    <a:pt x="140411" y="21424"/>
                  </a:lnTo>
                  <a:lnTo>
                    <a:pt x="135839" y="24472"/>
                  </a:lnTo>
                  <a:lnTo>
                    <a:pt x="134315" y="24472"/>
                  </a:lnTo>
                  <a:lnTo>
                    <a:pt x="134315" y="30581"/>
                  </a:lnTo>
                  <a:lnTo>
                    <a:pt x="134315" y="41249"/>
                  </a:lnTo>
                  <a:lnTo>
                    <a:pt x="122123" y="41249"/>
                  </a:lnTo>
                  <a:lnTo>
                    <a:pt x="122123" y="30581"/>
                  </a:lnTo>
                  <a:lnTo>
                    <a:pt x="134315" y="30581"/>
                  </a:lnTo>
                  <a:lnTo>
                    <a:pt x="134315" y="24472"/>
                  </a:lnTo>
                  <a:lnTo>
                    <a:pt x="120586" y="24472"/>
                  </a:lnTo>
                  <a:lnTo>
                    <a:pt x="116014" y="21424"/>
                  </a:lnTo>
                  <a:lnTo>
                    <a:pt x="116014" y="12192"/>
                  </a:lnTo>
                  <a:lnTo>
                    <a:pt x="120586" y="9144"/>
                  </a:lnTo>
                  <a:lnTo>
                    <a:pt x="135839" y="9144"/>
                  </a:lnTo>
                  <a:lnTo>
                    <a:pt x="140411" y="12192"/>
                  </a:lnTo>
                  <a:lnTo>
                    <a:pt x="140411" y="3048"/>
                  </a:lnTo>
                  <a:lnTo>
                    <a:pt x="117538" y="3048"/>
                  </a:lnTo>
                  <a:lnTo>
                    <a:pt x="108394" y="9144"/>
                  </a:lnTo>
                  <a:lnTo>
                    <a:pt x="108394" y="21424"/>
                  </a:lnTo>
                  <a:lnTo>
                    <a:pt x="111442" y="25996"/>
                  </a:lnTo>
                  <a:lnTo>
                    <a:pt x="116014" y="27520"/>
                  </a:lnTo>
                  <a:lnTo>
                    <a:pt x="116014" y="41249"/>
                  </a:lnTo>
                  <a:lnTo>
                    <a:pt x="105346" y="41249"/>
                  </a:lnTo>
                  <a:lnTo>
                    <a:pt x="105346" y="45821"/>
                  </a:lnTo>
                  <a:lnTo>
                    <a:pt x="152603" y="45821"/>
                  </a:lnTo>
                  <a:lnTo>
                    <a:pt x="152603" y="41249"/>
                  </a:lnTo>
                  <a:close/>
                </a:path>
                <a:path w="254000" h="52070">
                  <a:moveTo>
                    <a:pt x="202984" y="24485"/>
                  </a:moveTo>
                  <a:lnTo>
                    <a:pt x="190792" y="22948"/>
                  </a:lnTo>
                  <a:lnTo>
                    <a:pt x="186702" y="16764"/>
                  </a:lnTo>
                  <a:lnTo>
                    <a:pt x="184696" y="13716"/>
                  </a:lnTo>
                  <a:lnTo>
                    <a:pt x="184696" y="3048"/>
                  </a:lnTo>
                  <a:lnTo>
                    <a:pt x="177076" y="3048"/>
                  </a:lnTo>
                  <a:lnTo>
                    <a:pt x="177076" y="13716"/>
                  </a:lnTo>
                  <a:lnTo>
                    <a:pt x="169456" y="22948"/>
                  </a:lnTo>
                  <a:lnTo>
                    <a:pt x="158788" y="24485"/>
                  </a:lnTo>
                  <a:lnTo>
                    <a:pt x="161836" y="30581"/>
                  </a:lnTo>
                  <a:lnTo>
                    <a:pt x="170980" y="29057"/>
                  </a:lnTo>
                  <a:lnTo>
                    <a:pt x="177076" y="24485"/>
                  </a:lnTo>
                  <a:lnTo>
                    <a:pt x="180124" y="16764"/>
                  </a:lnTo>
                  <a:lnTo>
                    <a:pt x="183172" y="24485"/>
                  </a:lnTo>
                  <a:lnTo>
                    <a:pt x="190792" y="29057"/>
                  </a:lnTo>
                  <a:lnTo>
                    <a:pt x="199936" y="30581"/>
                  </a:lnTo>
                  <a:lnTo>
                    <a:pt x="202984" y="24485"/>
                  </a:lnTo>
                  <a:close/>
                </a:path>
                <a:path w="254000" h="52070">
                  <a:moveTo>
                    <a:pt x="204508" y="39725"/>
                  </a:moveTo>
                  <a:lnTo>
                    <a:pt x="184696" y="39725"/>
                  </a:lnTo>
                  <a:lnTo>
                    <a:pt x="184696" y="29057"/>
                  </a:lnTo>
                  <a:lnTo>
                    <a:pt x="177076" y="29057"/>
                  </a:lnTo>
                  <a:lnTo>
                    <a:pt x="177076" y="39725"/>
                  </a:lnTo>
                  <a:lnTo>
                    <a:pt x="157264" y="39725"/>
                  </a:lnTo>
                  <a:lnTo>
                    <a:pt x="157264" y="45821"/>
                  </a:lnTo>
                  <a:lnTo>
                    <a:pt x="204508" y="45821"/>
                  </a:lnTo>
                  <a:lnTo>
                    <a:pt x="204508" y="39725"/>
                  </a:lnTo>
                  <a:close/>
                </a:path>
                <a:path w="254000" h="52070">
                  <a:moveTo>
                    <a:pt x="253377" y="36677"/>
                  </a:moveTo>
                  <a:lnTo>
                    <a:pt x="245757" y="32105"/>
                  </a:lnTo>
                  <a:lnTo>
                    <a:pt x="245757" y="39725"/>
                  </a:lnTo>
                  <a:lnTo>
                    <a:pt x="245757" y="45821"/>
                  </a:lnTo>
                  <a:lnTo>
                    <a:pt x="242709" y="47345"/>
                  </a:lnTo>
                  <a:lnTo>
                    <a:pt x="228892" y="47345"/>
                  </a:lnTo>
                  <a:lnTo>
                    <a:pt x="224320" y="45821"/>
                  </a:lnTo>
                  <a:lnTo>
                    <a:pt x="224320" y="39725"/>
                  </a:lnTo>
                  <a:lnTo>
                    <a:pt x="228892" y="38201"/>
                  </a:lnTo>
                  <a:lnTo>
                    <a:pt x="242709" y="38201"/>
                  </a:lnTo>
                  <a:lnTo>
                    <a:pt x="245757" y="39725"/>
                  </a:lnTo>
                  <a:lnTo>
                    <a:pt x="245757" y="32105"/>
                  </a:lnTo>
                  <a:lnTo>
                    <a:pt x="224320" y="32105"/>
                  </a:lnTo>
                  <a:lnTo>
                    <a:pt x="216700" y="36677"/>
                  </a:lnTo>
                  <a:lnTo>
                    <a:pt x="216700" y="48869"/>
                  </a:lnTo>
                  <a:lnTo>
                    <a:pt x="224320" y="51917"/>
                  </a:lnTo>
                  <a:lnTo>
                    <a:pt x="245757" y="51917"/>
                  </a:lnTo>
                  <a:lnTo>
                    <a:pt x="253377" y="48869"/>
                  </a:lnTo>
                  <a:lnTo>
                    <a:pt x="253377" y="47345"/>
                  </a:lnTo>
                  <a:lnTo>
                    <a:pt x="253377" y="38201"/>
                  </a:lnTo>
                  <a:lnTo>
                    <a:pt x="253377" y="36677"/>
                  </a:lnTo>
                  <a:close/>
                </a:path>
                <a:path w="254000" h="52070">
                  <a:moveTo>
                    <a:pt x="253377" y="0"/>
                  </a:moveTo>
                  <a:lnTo>
                    <a:pt x="245757" y="0"/>
                  </a:lnTo>
                  <a:lnTo>
                    <a:pt x="245757" y="7620"/>
                  </a:lnTo>
                  <a:lnTo>
                    <a:pt x="245757" y="13716"/>
                  </a:lnTo>
                  <a:lnTo>
                    <a:pt x="245757" y="18288"/>
                  </a:lnTo>
                  <a:lnTo>
                    <a:pt x="236613" y="18288"/>
                  </a:lnTo>
                  <a:lnTo>
                    <a:pt x="236613" y="13716"/>
                  </a:lnTo>
                  <a:lnTo>
                    <a:pt x="245757" y="13716"/>
                  </a:lnTo>
                  <a:lnTo>
                    <a:pt x="245757" y="7620"/>
                  </a:lnTo>
                  <a:lnTo>
                    <a:pt x="236613" y="7620"/>
                  </a:lnTo>
                  <a:lnTo>
                    <a:pt x="236613" y="4572"/>
                  </a:lnTo>
                  <a:lnTo>
                    <a:pt x="228892" y="4572"/>
                  </a:lnTo>
                  <a:lnTo>
                    <a:pt x="228892" y="10668"/>
                  </a:lnTo>
                  <a:lnTo>
                    <a:pt x="228892" y="22961"/>
                  </a:lnTo>
                  <a:lnTo>
                    <a:pt x="218224" y="22961"/>
                  </a:lnTo>
                  <a:lnTo>
                    <a:pt x="218224" y="10668"/>
                  </a:lnTo>
                  <a:lnTo>
                    <a:pt x="228892" y="10668"/>
                  </a:lnTo>
                  <a:lnTo>
                    <a:pt x="228892" y="4572"/>
                  </a:lnTo>
                  <a:lnTo>
                    <a:pt x="212128" y="4572"/>
                  </a:lnTo>
                  <a:lnTo>
                    <a:pt x="212128" y="27533"/>
                  </a:lnTo>
                  <a:lnTo>
                    <a:pt x="236613" y="27533"/>
                  </a:lnTo>
                  <a:lnTo>
                    <a:pt x="236613" y="24485"/>
                  </a:lnTo>
                  <a:lnTo>
                    <a:pt x="245757" y="24485"/>
                  </a:lnTo>
                  <a:lnTo>
                    <a:pt x="245757" y="30581"/>
                  </a:lnTo>
                  <a:lnTo>
                    <a:pt x="253377" y="30581"/>
                  </a:lnTo>
                  <a:lnTo>
                    <a:pt x="253377" y="24485"/>
                  </a:lnTo>
                  <a:lnTo>
                    <a:pt x="253377" y="22961"/>
                  </a:lnTo>
                  <a:lnTo>
                    <a:pt x="253377" y="18288"/>
                  </a:lnTo>
                  <a:lnTo>
                    <a:pt x="253377" y="13716"/>
                  </a:lnTo>
                  <a:lnTo>
                    <a:pt x="253377" y="10668"/>
                  </a:lnTo>
                  <a:lnTo>
                    <a:pt x="253377" y="7620"/>
                  </a:lnTo>
                  <a:lnTo>
                    <a:pt x="2533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4" name="object 205"/>
            <p:cNvSpPr/>
            <p:nvPr/>
          </p:nvSpPr>
          <p:spPr>
            <a:xfrm>
              <a:off x="1714495" y="4797875"/>
              <a:ext cx="3301825" cy="13611"/>
            </a:xfrm>
            <a:custGeom>
              <a:avLst/>
              <a:gdLst/>
              <a:ahLst/>
              <a:cxnLst/>
              <a:rect l="l" t="t" r="r" b="b"/>
              <a:pathLst>
                <a:path w="2618740" h="10795">
                  <a:moveTo>
                    <a:pt x="2618231" y="10668"/>
                  </a:moveTo>
                  <a:lnTo>
                    <a:pt x="0" y="10668"/>
                  </a:lnTo>
                  <a:lnTo>
                    <a:pt x="0" y="0"/>
                  </a:lnTo>
                  <a:lnTo>
                    <a:pt x="2618231" y="0"/>
                  </a:lnTo>
                  <a:lnTo>
                    <a:pt x="2618231" y="10668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05" name="object 20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20259" y="5005400"/>
              <a:ext cx="3297340" cy="192153"/>
            </a:xfrm>
            <a:prstGeom prst="rect">
              <a:avLst/>
            </a:prstGeom>
          </p:spPr>
        </p:pic>
        <p:sp>
          <p:nvSpPr>
            <p:cNvPr id="106" name="object 207"/>
            <p:cNvSpPr/>
            <p:nvPr/>
          </p:nvSpPr>
          <p:spPr>
            <a:xfrm>
              <a:off x="1714495" y="4999635"/>
              <a:ext cx="3295420" cy="204162"/>
            </a:xfrm>
            <a:custGeom>
              <a:avLst/>
              <a:gdLst/>
              <a:ahLst/>
              <a:cxnLst/>
              <a:rect l="l" t="t" r="r" b="b"/>
              <a:pathLst>
                <a:path w="2613659" h="161925">
                  <a:moveTo>
                    <a:pt x="2613660" y="155448"/>
                  </a:moveTo>
                  <a:lnTo>
                    <a:pt x="2026920" y="155448"/>
                  </a:lnTo>
                  <a:lnTo>
                    <a:pt x="2026920" y="0"/>
                  </a:lnTo>
                  <a:lnTo>
                    <a:pt x="2020811" y="0"/>
                  </a:lnTo>
                  <a:lnTo>
                    <a:pt x="2020811" y="155448"/>
                  </a:lnTo>
                  <a:lnTo>
                    <a:pt x="0" y="155448"/>
                  </a:lnTo>
                  <a:lnTo>
                    <a:pt x="0" y="161544"/>
                  </a:lnTo>
                  <a:lnTo>
                    <a:pt x="2613660" y="161544"/>
                  </a:lnTo>
                  <a:lnTo>
                    <a:pt x="2613660" y="155448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7" name="object 208"/>
            <p:cNvSpPr/>
            <p:nvPr/>
          </p:nvSpPr>
          <p:spPr>
            <a:xfrm>
              <a:off x="4012754" y="5078913"/>
              <a:ext cx="212169" cy="68054"/>
            </a:xfrm>
            <a:custGeom>
              <a:avLst/>
              <a:gdLst/>
              <a:ahLst/>
              <a:cxnLst/>
              <a:rect l="l" t="t" r="r" b="b"/>
              <a:pathLst>
                <a:path w="168275" h="53975">
                  <a:moveTo>
                    <a:pt x="27432" y="38188"/>
                  </a:moveTo>
                  <a:lnTo>
                    <a:pt x="7620" y="38188"/>
                  </a:lnTo>
                  <a:lnTo>
                    <a:pt x="14744" y="30657"/>
                  </a:lnTo>
                  <a:lnTo>
                    <a:pt x="20002" y="24003"/>
                  </a:lnTo>
                  <a:lnTo>
                    <a:pt x="23266" y="17945"/>
                  </a:lnTo>
                  <a:lnTo>
                    <a:pt x="24384" y="12192"/>
                  </a:lnTo>
                  <a:lnTo>
                    <a:pt x="24384" y="6096"/>
                  </a:lnTo>
                  <a:lnTo>
                    <a:pt x="19812" y="0"/>
                  </a:lnTo>
                  <a:lnTo>
                    <a:pt x="7620" y="0"/>
                  </a:lnTo>
                  <a:lnTo>
                    <a:pt x="4572" y="3048"/>
                  </a:lnTo>
                  <a:lnTo>
                    <a:pt x="0" y="6096"/>
                  </a:lnTo>
                  <a:lnTo>
                    <a:pt x="3048" y="9144"/>
                  </a:lnTo>
                  <a:lnTo>
                    <a:pt x="6096" y="7620"/>
                  </a:lnTo>
                  <a:lnTo>
                    <a:pt x="9144" y="4572"/>
                  </a:lnTo>
                  <a:lnTo>
                    <a:pt x="16764" y="4572"/>
                  </a:lnTo>
                  <a:lnTo>
                    <a:pt x="19812" y="7620"/>
                  </a:lnTo>
                  <a:lnTo>
                    <a:pt x="19812" y="12192"/>
                  </a:lnTo>
                  <a:lnTo>
                    <a:pt x="18427" y="17729"/>
                  </a:lnTo>
                  <a:lnTo>
                    <a:pt x="14478" y="23431"/>
                  </a:lnTo>
                  <a:lnTo>
                    <a:pt x="8242" y="30010"/>
                  </a:lnTo>
                  <a:lnTo>
                    <a:pt x="0" y="38188"/>
                  </a:lnTo>
                  <a:lnTo>
                    <a:pt x="0" y="41236"/>
                  </a:lnTo>
                  <a:lnTo>
                    <a:pt x="27432" y="41236"/>
                  </a:lnTo>
                  <a:lnTo>
                    <a:pt x="27432" y="38188"/>
                  </a:lnTo>
                  <a:close/>
                </a:path>
                <a:path w="168275" h="53975">
                  <a:moveTo>
                    <a:pt x="58013" y="7708"/>
                  </a:moveTo>
                  <a:lnTo>
                    <a:pt x="55575" y="4660"/>
                  </a:lnTo>
                  <a:lnTo>
                    <a:pt x="53441" y="1993"/>
                  </a:lnTo>
                  <a:lnTo>
                    <a:pt x="53441" y="16852"/>
                  </a:lnTo>
                  <a:lnTo>
                    <a:pt x="50393" y="21424"/>
                  </a:lnTo>
                  <a:lnTo>
                    <a:pt x="47244" y="22948"/>
                  </a:lnTo>
                  <a:lnTo>
                    <a:pt x="39624" y="22948"/>
                  </a:lnTo>
                  <a:lnTo>
                    <a:pt x="36576" y="18376"/>
                  </a:lnTo>
                  <a:lnTo>
                    <a:pt x="36576" y="7708"/>
                  </a:lnTo>
                  <a:lnTo>
                    <a:pt x="39624" y="4660"/>
                  </a:lnTo>
                  <a:lnTo>
                    <a:pt x="48768" y="4660"/>
                  </a:lnTo>
                  <a:lnTo>
                    <a:pt x="51917" y="9232"/>
                  </a:lnTo>
                  <a:lnTo>
                    <a:pt x="53441" y="16852"/>
                  </a:lnTo>
                  <a:lnTo>
                    <a:pt x="53441" y="1993"/>
                  </a:lnTo>
                  <a:lnTo>
                    <a:pt x="51917" y="88"/>
                  </a:lnTo>
                  <a:lnTo>
                    <a:pt x="38100" y="88"/>
                  </a:lnTo>
                  <a:lnTo>
                    <a:pt x="32004" y="6184"/>
                  </a:lnTo>
                  <a:lnTo>
                    <a:pt x="32004" y="21424"/>
                  </a:lnTo>
                  <a:lnTo>
                    <a:pt x="36576" y="25996"/>
                  </a:lnTo>
                  <a:lnTo>
                    <a:pt x="47244" y="25996"/>
                  </a:lnTo>
                  <a:lnTo>
                    <a:pt x="50393" y="24472"/>
                  </a:lnTo>
                  <a:lnTo>
                    <a:pt x="51917" y="22948"/>
                  </a:lnTo>
                  <a:lnTo>
                    <a:pt x="53441" y="21424"/>
                  </a:lnTo>
                  <a:lnTo>
                    <a:pt x="53441" y="33718"/>
                  </a:lnTo>
                  <a:lnTo>
                    <a:pt x="48768" y="38290"/>
                  </a:lnTo>
                  <a:lnTo>
                    <a:pt x="39624" y="38290"/>
                  </a:lnTo>
                  <a:lnTo>
                    <a:pt x="38100" y="36766"/>
                  </a:lnTo>
                  <a:lnTo>
                    <a:pt x="35052" y="35242"/>
                  </a:lnTo>
                  <a:lnTo>
                    <a:pt x="33528" y="38290"/>
                  </a:lnTo>
                  <a:lnTo>
                    <a:pt x="35052" y="41338"/>
                  </a:lnTo>
                  <a:lnTo>
                    <a:pt x="38100" y="42862"/>
                  </a:lnTo>
                  <a:lnTo>
                    <a:pt x="42672" y="42862"/>
                  </a:lnTo>
                  <a:lnTo>
                    <a:pt x="48323" y="41643"/>
                  </a:lnTo>
                  <a:lnTo>
                    <a:pt x="52501" y="38290"/>
                  </a:lnTo>
                  <a:lnTo>
                    <a:pt x="53238" y="37706"/>
                  </a:lnTo>
                  <a:lnTo>
                    <a:pt x="56692" y="30594"/>
                  </a:lnTo>
                  <a:lnTo>
                    <a:pt x="57823" y="21424"/>
                  </a:lnTo>
                  <a:lnTo>
                    <a:pt x="58013" y="19900"/>
                  </a:lnTo>
                  <a:lnTo>
                    <a:pt x="58013" y="7708"/>
                  </a:lnTo>
                  <a:close/>
                </a:path>
                <a:path w="168275" h="53975">
                  <a:moveTo>
                    <a:pt x="73253" y="36664"/>
                  </a:moveTo>
                  <a:lnTo>
                    <a:pt x="71729" y="35140"/>
                  </a:lnTo>
                  <a:lnTo>
                    <a:pt x="67157" y="35140"/>
                  </a:lnTo>
                  <a:lnTo>
                    <a:pt x="65633" y="36664"/>
                  </a:lnTo>
                  <a:lnTo>
                    <a:pt x="65633" y="41236"/>
                  </a:lnTo>
                  <a:lnTo>
                    <a:pt x="70205" y="41236"/>
                  </a:lnTo>
                  <a:lnTo>
                    <a:pt x="70205" y="45808"/>
                  </a:lnTo>
                  <a:lnTo>
                    <a:pt x="67157" y="47332"/>
                  </a:lnTo>
                  <a:lnTo>
                    <a:pt x="64096" y="50380"/>
                  </a:lnTo>
                  <a:lnTo>
                    <a:pt x="65633" y="53428"/>
                  </a:lnTo>
                  <a:lnTo>
                    <a:pt x="70205" y="50380"/>
                  </a:lnTo>
                  <a:lnTo>
                    <a:pt x="73253" y="45808"/>
                  </a:lnTo>
                  <a:lnTo>
                    <a:pt x="73253" y="36664"/>
                  </a:lnTo>
                  <a:close/>
                </a:path>
                <a:path w="168275" h="53975">
                  <a:moveTo>
                    <a:pt x="105257" y="38188"/>
                  </a:moveTo>
                  <a:lnTo>
                    <a:pt x="86969" y="38188"/>
                  </a:lnTo>
                  <a:lnTo>
                    <a:pt x="93446" y="30708"/>
                  </a:lnTo>
                  <a:lnTo>
                    <a:pt x="98780" y="24091"/>
                  </a:lnTo>
                  <a:lnTo>
                    <a:pt x="102400" y="18046"/>
                  </a:lnTo>
                  <a:lnTo>
                    <a:pt x="103733" y="12280"/>
                  </a:lnTo>
                  <a:lnTo>
                    <a:pt x="103733" y="6184"/>
                  </a:lnTo>
                  <a:lnTo>
                    <a:pt x="99161" y="88"/>
                  </a:lnTo>
                  <a:lnTo>
                    <a:pt x="85445" y="88"/>
                  </a:lnTo>
                  <a:lnTo>
                    <a:pt x="79349" y="6184"/>
                  </a:lnTo>
                  <a:lnTo>
                    <a:pt x="82397" y="9232"/>
                  </a:lnTo>
                  <a:lnTo>
                    <a:pt x="86969" y="4660"/>
                  </a:lnTo>
                  <a:lnTo>
                    <a:pt x="96113" y="4660"/>
                  </a:lnTo>
                  <a:lnTo>
                    <a:pt x="99161" y="7708"/>
                  </a:lnTo>
                  <a:lnTo>
                    <a:pt x="99161" y="12280"/>
                  </a:lnTo>
                  <a:lnTo>
                    <a:pt x="97777" y="17830"/>
                  </a:lnTo>
                  <a:lnTo>
                    <a:pt x="93827" y="23520"/>
                  </a:lnTo>
                  <a:lnTo>
                    <a:pt x="87579" y="30073"/>
                  </a:lnTo>
                  <a:lnTo>
                    <a:pt x="79349" y="38188"/>
                  </a:lnTo>
                  <a:lnTo>
                    <a:pt x="79349" y="41236"/>
                  </a:lnTo>
                  <a:lnTo>
                    <a:pt x="105257" y="41236"/>
                  </a:lnTo>
                  <a:lnTo>
                    <a:pt x="105257" y="38188"/>
                  </a:lnTo>
                  <a:close/>
                </a:path>
                <a:path w="168275" h="53975">
                  <a:moveTo>
                    <a:pt x="137350" y="21424"/>
                  </a:moveTo>
                  <a:lnTo>
                    <a:pt x="132778" y="16852"/>
                  </a:lnTo>
                  <a:lnTo>
                    <a:pt x="132778" y="24472"/>
                  </a:lnTo>
                  <a:lnTo>
                    <a:pt x="132778" y="35140"/>
                  </a:lnTo>
                  <a:lnTo>
                    <a:pt x="129730" y="38188"/>
                  </a:lnTo>
                  <a:lnTo>
                    <a:pt x="120586" y="38188"/>
                  </a:lnTo>
                  <a:lnTo>
                    <a:pt x="117538" y="35140"/>
                  </a:lnTo>
                  <a:lnTo>
                    <a:pt x="116014" y="25996"/>
                  </a:lnTo>
                  <a:lnTo>
                    <a:pt x="119062" y="22948"/>
                  </a:lnTo>
                  <a:lnTo>
                    <a:pt x="122110" y="21424"/>
                  </a:lnTo>
                  <a:lnTo>
                    <a:pt x="129730" y="21424"/>
                  </a:lnTo>
                  <a:lnTo>
                    <a:pt x="132778" y="24472"/>
                  </a:lnTo>
                  <a:lnTo>
                    <a:pt x="132778" y="16852"/>
                  </a:lnTo>
                  <a:lnTo>
                    <a:pt x="122110" y="16852"/>
                  </a:lnTo>
                  <a:lnTo>
                    <a:pt x="116014" y="22948"/>
                  </a:lnTo>
                  <a:lnTo>
                    <a:pt x="116014" y="9232"/>
                  </a:lnTo>
                  <a:lnTo>
                    <a:pt x="120586" y="4660"/>
                  </a:lnTo>
                  <a:lnTo>
                    <a:pt x="129730" y="4660"/>
                  </a:lnTo>
                  <a:lnTo>
                    <a:pt x="132778" y="6184"/>
                  </a:lnTo>
                  <a:lnTo>
                    <a:pt x="134302" y="7708"/>
                  </a:lnTo>
                  <a:lnTo>
                    <a:pt x="135826" y="4660"/>
                  </a:lnTo>
                  <a:lnTo>
                    <a:pt x="131254" y="88"/>
                  </a:lnTo>
                  <a:lnTo>
                    <a:pt x="126682" y="88"/>
                  </a:lnTo>
                  <a:lnTo>
                    <a:pt x="121081" y="1511"/>
                  </a:lnTo>
                  <a:lnTo>
                    <a:pt x="116205" y="5803"/>
                  </a:lnTo>
                  <a:lnTo>
                    <a:pt x="112750" y="12941"/>
                  </a:lnTo>
                  <a:lnTo>
                    <a:pt x="111442" y="22948"/>
                  </a:lnTo>
                  <a:lnTo>
                    <a:pt x="111442" y="36664"/>
                  </a:lnTo>
                  <a:lnTo>
                    <a:pt x="117538" y="42760"/>
                  </a:lnTo>
                  <a:lnTo>
                    <a:pt x="131254" y="42760"/>
                  </a:lnTo>
                  <a:lnTo>
                    <a:pt x="137350" y="38188"/>
                  </a:lnTo>
                  <a:lnTo>
                    <a:pt x="137350" y="21424"/>
                  </a:lnTo>
                  <a:close/>
                </a:path>
                <a:path w="168275" h="53975">
                  <a:moveTo>
                    <a:pt x="167830" y="19900"/>
                  </a:moveTo>
                  <a:lnTo>
                    <a:pt x="163258" y="16852"/>
                  </a:lnTo>
                  <a:lnTo>
                    <a:pt x="151066" y="16852"/>
                  </a:lnTo>
                  <a:lnTo>
                    <a:pt x="149542" y="18376"/>
                  </a:lnTo>
                  <a:lnTo>
                    <a:pt x="151066" y="6184"/>
                  </a:lnTo>
                  <a:lnTo>
                    <a:pt x="166306" y="6184"/>
                  </a:lnTo>
                  <a:lnTo>
                    <a:pt x="166306" y="1612"/>
                  </a:lnTo>
                  <a:lnTo>
                    <a:pt x="146494" y="1612"/>
                  </a:lnTo>
                  <a:lnTo>
                    <a:pt x="144970" y="21424"/>
                  </a:lnTo>
                  <a:lnTo>
                    <a:pt x="148018" y="22948"/>
                  </a:lnTo>
                  <a:lnTo>
                    <a:pt x="151066" y="19900"/>
                  </a:lnTo>
                  <a:lnTo>
                    <a:pt x="160210" y="19900"/>
                  </a:lnTo>
                  <a:lnTo>
                    <a:pt x="163258" y="22948"/>
                  </a:lnTo>
                  <a:lnTo>
                    <a:pt x="163258" y="35140"/>
                  </a:lnTo>
                  <a:lnTo>
                    <a:pt x="158686" y="38188"/>
                  </a:lnTo>
                  <a:lnTo>
                    <a:pt x="149542" y="38188"/>
                  </a:lnTo>
                  <a:lnTo>
                    <a:pt x="146494" y="36664"/>
                  </a:lnTo>
                  <a:lnTo>
                    <a:pt x="143446" y="33616"/>
                  </a:lnTo>
                  <a:lnTo>
                    <a:pt x="141922" y="36664"/>
                  </a:lnTo>
                  <a:lnTo>
                    <a:pt x="143446" y="39712"/>
                  </a:lnTo>
                  <a:lnTo>
                    <a:pt x="148018" y="42760"/>
                  </a:lnTo>
                  <a:lnTo>
                    <a:pt x="154114" y="42760"/>
                  </a:lnTo>
                  <a:lnTo>
                    <a:pt x="161734" y="42760"/>
                  </a:lnTo>
                  <a:lnTo>
                    <a:pt x="167830" y="38188"/>
                  </a:lnTo>
                  <a:lnTo>
                    <a:pt x="167830" y="19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8" name="object 209"/>
            <p:cNvSpPr/>
            <p:nvPr/>
          </p:nvSpPr>
          <p:spPr>
            <a:xfrm>
              <a:off x="3649473" y="4999635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5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9" name="object 210"/>
            <p:cNvSpPr/>
            <p:nvPr/>
          </p:nvSpPr>
          <p:spPr>
            <a:xfrm>
              <a:off x="3358474" y="5079025"/>
              <a:ext cx="252200" cy="67253"/>
            </a:xfrm>
            <a:custGeom>
              <a:avLst/>
              <a:gdLst/>
              <a:ahLst/>
              <a:cxnLst/>
              <a:rect l="l" t="t" r="r" b="b"/>
              <a:pathLst>
                <a:path w="200025" h="53340">
                  <a:moveTo>
                    <a:pt x="27533" y="19812"/>
                  </a:moveTo>
                  <a:lnTo>
                    <a:pt x="21437" y="16764"/>
                  </a:lnTo>
                  <a:lnTo>
                    <a:pt x="10769" y="16764"/>
                  </a:lnTo>
                  <a:lnTo>
                    <a:pt x="9245" y="18288"/>
                  </a:lnTo>
                  <a:lnTo>
                    <a:pt x="9245" y="6096"/>
                  </a:lnTo>
                  <a:lnTo>
                    <a:pt x="26009" y="6096"/>
                  </a:lnTo>
                  <a:lnTo>
                    <a:pt x="26009" y="1524"/>
                  </a:lnTo>
                  <a:lnTo>
                    <a:pt x="4673" y="1524"/>
                  </a:lnTo>
                  <a:lnTo>
                    <a:pt x="3149" y="21336"/>
                  </a:lnTo>
                  <a:lnTo>
                    <a:pt x="6197" y="22860"/>
                  </a:lnTo>
                  <a:lnTo>
                    <a:pt x="9245" y="21336"/>
                  </a:lnTo>
                  <a:lnTo>
                    <a:pt x="10769" y="19812"/>
                  </a:lnTo>
                  <a:lnTo>
                    <a:pt x="18389" y="19812"/>
                  </a:lnTo>
                  <a:lnTo>
                    <a:pt x="21437" y="22860"/>
                  </a:lnTo>
                  <a:lnTo>
                    <a:pt x="21437" y="35052"/>
                  </a:lnTo>
                  <a:lnTo>
                    <a:pt x="18389" y="38100"/>
                  </a:lnTo>
                  <a:lnTo>
                    <a:pt x="7721" y="38100"/>
                  </a:lnTo>
                  <a:lnTo>
                    <a:pt x="4673" y="36576"/>
                  </a:lnTo>
                  <a:lnTo>
                    <a:pt x="3149" y="33528"/>
                  </a:lnTo>
                  <a:lnTo>
                    <a:pt x="0" y="36576"/>
                  </a:lnTo>
                  <a:lnTo>
                    <a:pt x="3149" y="39624"/>
                  </a:lnTo>
                  <a:lnTo>
                    <a:pt x="7721" y="42672"/>
                  </a:lnTo>
                  <a:lnTo>
                    <a:pt x="13817" y="42672"/>
                  </a:lnTo>
                  <a:lnTo>
                    <a:pt x="21437" y="42672"/>
                  </a:lnTo>
                  <a:lnTo>
                    <a:pt x="27533" y="38100"/>
                  </a:lnTo>
                  <a:lnTo>
                    <a:pt x="27533" y="19812"/>
                  </a:lnTo>
                  <a:close/>
                </a:path>
                <a:path w="200025" h="53340">
                  <a:moveTo>
                    <a:pt x="59626" y="38100"/>
                  </a:moveTo>
                  <a:lnTo>
                    <a:pt x="39814" y="38100"/>
                  </a:lnTo>
                  <a:lnTo>
                    <a:pt x="46939" y="30619"/>
                  </a:lnTo>
                  <a:lnTo>
                    <a:pt x="52197" y="24003"/>
                  </a:lnTo>
                  <a:lnTo>
                    <a:pt x="55460" y="17957"/>
                  </a:lnTo>
                  <a:lnTo>
                    <a:pt x="56578" y="12192"/>
                  </a:lnTo>
                  <a:lnTo>
                    <a:pt x="56578" y="6096"/>
                  </a:lnTo>
                  <a:lnTo>
                    <a:pt x="52006" y="0"/>
                  </a:lnTo>
                  <a:lnTo>
                    <a:pt x="39814" y="0"/>
                  </a:lnTo>
                  <a:lnTo>
                    <a:pt x="36677" y="3048"/>
                  </a:lnTo>
                  <a:lnTo>
                    <a:pt x="32105" y="6096"/>
                  </a:lnTo>
                  <a:lnTo>
                    <a:pt x="35153" y="9144"/>
                  </a:lnTo>
                  <a:lnTo>
                    <a:pt x="38201" y="7620"/>
                  </a:lnTo>
                  <a:lnTo>
                    <a:pt x="41338" y="4572"/>
                  </a:lnTo>
                  <a:lnTo>
                    <a:pt x="48958" y="4572"/>
                  </a:lnTo>
                  <a:lnTo>
                    <a:pt x="52006" y="7620"/>
                  </a:lnTo>
                  <a:lnTo>
                    <a:pt x="52006" y="12192"/>
                  </a:lnTo>
                  <a:lnTo>
                    <a:pt x="50622" y="17741"/>
                  </a:lnTo>
                  <a:lnTo>
                    <a:pt x="46659" y="23431"/>
                  </a:lnTo>
                  <a:lnTo>
                    <a:pt x="40398" y="29984"/>
                  </a:lnTo>
                  <a:lnTo>
                    <a:pt x="32105" y="38100"/>
                  </a:lnTo>
                  <a:lnTo>
                    <a:pt x="32105" y="41148"/>
                  </a:lnTo>
                  <a:lnTo>
                    <a:pt x="59626" y="41148"/>
                  </a:lnTo>
                  <a:lnTo>
                    <a:pt x="59626" y="38100"/>
                  </a:lnTo>
                  <a:close/>
                </a:path>
                <a:path w="200025" h="53340">
                  <a:moveTo>
                    <a:pt x="90106" y="7620"/>
                  </a:moveTo>
                  <a:lnTo>
                    <a:pt x="87668" y="4572"/>
                  </a:lnTo>
                  <a:lnTo>
                    <a:pt x="85534" y="1905"/>
                  </a:lnTo>
                  <a:lnTo>
                    <a:pt x="85534" y="16764"/>
                  </a:lnTo>
                  <a:lnTo>
                    <a:pt x="82486" y="21336"/>
                  </a:lnTo>
                  <a:lnTo>
                    <a:pt x="79438" y="22860"/>
                  </a:lnTo>
                  <a:lnTo>
                    <a:pt x="71818" y="22860"/>
                  </a:lnTo>
                  <a:lnTo>
                    <a:pt x="68770" y="18288"/>
                  </a:lnTo>
                  <a:lnTo>
                    <a:pt x="68770" y="7620"/>
                  </a:lnTo>
                  <a:lnTo>
                    <a:pt x="71818" y="4572"/>
                  </a:lnTo>
                  <a:lnTo>
                    <a:pt x="80962" y="4572"/>
                  </a:lnTo>
                  <a:lnTo>
                    <a:pt x="84010" y="9144"/>
                  </a:lnTo>
                  <a:lnTo>
                    <a:pt x="85534" y="16764"/>
                  </a:lnTo>
                  <a:lnTo>
                    <a:pt x="85534" y="1905"/>
                  </a:lnTo>
                  <a:lnTo>
                    <a:pt x="84010" y="0"/>
                  </a:lnTo>
                  <a:lnTo>
                    <a:pt x="70294" y="0"/>
                  </a:lnTo>
                  <a:lnTo>
                    <a:pt x="64198" y="6096"/>
                  </a:lnTo>
                  <a:lnTo>
                    <a:pt x="64198" y="21336"/>
                  </a:lnTo>
                  <a:lnTo>
                    <a:pt x="68770" y="25908"/>
                  </a:lnTo>
                  <a:lnTo>
                    <a:pt x="79438" y="25908"/>
                  </a:lnTo>
                  <a:lnTo>
                    <a:pt x="82486" y="24384"/>
                  </a:lnTo>
                  <a:lnTo>
                    <a:pt x="84010" y="22860"/>
                  </a:lnTo>
                  <a:lnTo>
                    <a:pt x="85534" y="21336"/>
                  </a:lnTo>
                  <a:lnTo>
                    <a:pt x="85534" y="33528"/>
                  </a:lnTo>
                  <a:lnTo>
                    <a:pt x="80962" y="38100"/>
                  </a:lnTo>
                  <a:lnTo>
                    <a:pt x="71818" y="38100"/>
                  </a:lnTo>
                  <a:lnTo>
                    <a:pt x="68770" y="35052"/>
                  </a:lnTo>
                  <a:lnTo>
                    <a:pt x="65722" y="38100"/>
                  </a:lnTo>
                  <a:lnTo>
                    <a:pt x="67246" y="41148"/>
                  </a:lnTo>
                  <a:lnTo>
                    <a:pt x="70294" y="42672"/>
                  </a:lnTo>
                  <a:lnTo>
                    <a:pt x="74866" y="42672"/>
                  </a:lnTo>
                  <a:lnTo>
                    <a:pt x="80467" y="41452"/>
                  </a:lnTo>
                  <a:lnTo>
                    <a:pt x="84632" y="38100"/>
                  </a:lnTo>
                  <a:lnTo>
                    <a:pt x="85344" y="37528"/>
                  </a:lnTo>
                  <a:lnTo>
                    <a:pt x="88798" y="30454"/>
                  </a:lnTo>
                  <a:lnTo>
                    <a:pt x="89916" y="21336"/>
                  </a:lnTo>
                  <a:lnTo>
                    <a:pt x="90106" y="19812"/>
                  </a:lnTo>
                  <a:lnTo>
                    <a:pt x="90106" y="7620"/>
                  </a:lnTo>
                  <a:close/>
                </a:path>
                <a:path w="200025" h="53340">
                  <a:moveTo>
                    <a:pt x="105346" y="36576"/>
                  </a:moveTo>
                  <a:lnTo>
                    <a:pt x="103822" y="35052"/>
                  </a:lnTo>
                  <a:lnTo>
                    <a:pt x="99250" y="35052"/>
                  </a:lnTo>
                  <a:lnTo>
                    <a:pt x="97726" y="36576"/>
                  </a:lnTo>
                  <a:lnTo>
                    <a:pt x="97726" y="41148"/>
                  </a:lnTo>
                  <a:lnTo>
                    <a:pt x="102298" y="41148"/>
                  </a:lnTo>
                  <a:lnTo>
                    <a:pt x="102298" y="45720"/>
                  </a:lnTo>
                  <a:lnTo>
                    <a:pt x="99250" y="47244"/>
                  </a:lnTo>
                  <a:lnTo>
                    <a:pt x="96202" y="50292"/>
                  </a:lnTo>
                  <a:lnTo>
                    <a:pt x="97726" y="53340"/>
                  </a:lnTo>
                  <a:lnTo>
                    <a:pt x="102298" y="50292"/>
                  </a:lnTo>
                  <a:lnTo>
                    <a:pt x="105346" y="45720"/>
                  </a:lnTo>
                  <a:lnTo>
                    <a:pt x="105346" y="36576"/>
                  </a:lnTo>
                  <a:close/>
                </a:path>
                <a:path w="200025" h="53340">
                  <a:moveTo>
                    <a:pt x="137350" y="38100"/>
                  </a:moveTo>
                  <a:lnTo>
                    <a:pt x="119062" y="38100"/>
                  </a:lnTo>
                  <a:lnTo>
                    <a:pt x="126187" y="30568"/>
                  </a:lnTo>
                  <a:lnTo>
                    <a:pt x="131445" y="23914"/>
                  </a:lnTo>
                  <a:lnTo>
                    <a:pt x="134708" y="17856"/>
                  </a:lnTo>
                  <a:lnTo>
                    <a:pt x="135826" y="12103"/>
                  </a:lnTo>
                  <a:lnTo>
                    <a:pt x="135826" y="6007"/>
                  </a:lnTo>
                  <a:lnTo>
                    <a:pt x="131254" y="1435"/>
                  </a:lnTo>
                  <a:lnTo>
                    <a:pt x="119062" y="1435"/>
                  </a:lnTo>
                  <a:lnTo>
                    <a:pt x="114490" y="2959"/>
                  </a:lnTo>
                  <a:lnTo>
                    <a:pt x="111442" y="7531"/>
                  </a:lnTo>
                  <a:lnTo>
                    <a:pt x="114490" y="9055"/>
                  </a:lnTo>
                  <a:lnTo>
                    <a:pt x="117538" y="7531"/>
                  </a:lnTo>
                  <a:lnTo>
                    <a:pt x="120586" y="4483"/>
                  </a:lnTo>
                  <a:lnTo>
                    <a:pt x="128206" y="4483"/>
                  </a:lnTo>
                  <a:lnTo>
                    <a:pt x="131254" y="7531"/>
                  </a:lnTo>
                  <a:lnTo>
                    <a:pt x="131254" y="12103"/>
                  </a:lnTo>
                  <a:lnTo>
                    <a:pt x="129870" y="17856"/>
                  </a:lnTo>
                  <a:lnTo>
                    <a:pt x="125920" y="23914"/>
                  </a:lnTo>
                  <a:lnTo>
                    <a:pt x="119684" y="30568"/>
                  </a:lnTo>
                  <a:lnTo>
                    <a:pt x="111442" y="38100"/>
                  </a:lnTo>
                  <a:lnTo>
                    <a:pt x="111442" y="41148"/>
                  </a:lnTo>
                  <a:lnTo>
                    <a:pt x="137350" y="41148"/>
                  </a:lnTo>
                  <a:lnTo>
                    <a:pt x="137350" y="38100"/>
                  </a:lnTo>
                  <a:close/>
                </a:path>
                <a:path w="200025" h="53340">
                  <a:moveTo>
                    <a:pt x="169456" y="4572"/>
                  </a:moveTo>
                  <a:lnTo>
                    <a:pt x="166408" y="3048"/>
                  </a:lnTo>
                  <a:lnTo>
                    <a:pt x="163360" y="0"/>
                  </a:lnTo>
                  <a:lnTo>
                    <a:pt x="158788" y="0"/>
                  </a:lnTo>
                  <a:lnTo>
                    <a:pt x="153187" y="1422"/>
                  </a:lnTo>
                  <a:lnTo>
                    <a:pt x="148297" y="5715"/>
                  </a:lnTo>
                  <a:lnTo>
                    <a:pt x="144856" y="12852"/>
                  </a:lnTo>
                  <a:lnTo>
                    <a:pt x="143535" y="22860"/>
                  </a:lnTo>
                  <a:lnTo>
                    <a:pt x="143535" y="36576"/>
                  </a:lnTo>
                  <a:lnTo>
                    <a:pt x="149631" y="42672"/>
                  </a:lnTo>
                  <a:lnTo>
                    <a:pt x="163360" y="42672"/>
                  </a:lnTo>
                  <a:lnTo>
                    <a:pt x="169456" y="38100"/>
                  </a:lnTo>
                  <a:lnTo>
                    <a:pt x="169456" y="21336"/>
                  </a:lnTo>
                  <a:lnTo>
                    <a:pt x="164884" y="16764"/>
                  </a:lnTo>
                  <a:lnTo>
                    <a:pt x="164884" y="24384"/>
                  </a:lnTo>
                  <a:lnTo>
                    <a:pt x="164884" y="35052"/>
                  </a:lnTo>
                  <a:lnTo>
                    <a:pt x="161836" y="38100"/>
                  </a:lnTo>
                  <a:lnTo>
                    <a:pt x="152679" y="38100"/>
                  </a:lnTo>
                  <a:lnTo>
                    <a:pt x="149631" y="35052"/>
                  </a:lnTo>
                  <a:lnTo>
                    <a:pt x="148107" y="25908"/>
                  </a:lnTo>
                  <a:lnTo>
                    <a:pt x="151155" y="22860"/>
                  </a:lnTo>
                  <a:lnTo>
                    <a:pt x="154203" y="21336"/>
                  </a:lnTo>
                  <a:lnTo>
                    <a:pt x="161836" y="21336"/>
                  </a:lnTo>
                  <a:lnTo>
                    <a:pt x="164884" y="24384"/>
                  </a:lnTo>
                  <a:lnTo>
                    <a:pt x="164884" y="16764"/>
                  </a:lnTo>
                  <a:lnTo>
                    <a:pt x="154203" y="16764"/>
                  </a:lnTo>
                  <a:lnTo>
                    <a:pt x="148107" y="22860"/>
                  </a:lnTo>
                  <a:lnTo>
                    <a:pt x="148107" y="9144"/>
                  </a:lnTo>
                  <a:lnTo>
                    <a:pt x="154203" y="4572"/>
                  </a:lnTo>
                  <a:lnTo>
                    <a:pt x="161836" y="4572"/>
                  </a:lnTo>
                  <a:lnTo>
                    <a:pt x="164884" y="6096"/>
                  </a:lnTo>
                  <a:lnTo>
                    <a:pt x="166408" y="7620"/>
                  </a:lnTo>
                  <a:lnTo>
                    <a:pt x="169456" y="4572"/>
                  </a:lnTo>
                  <a:close/>
                </a:path>
                <a:path w="200025" h="53340">
                  <a:moveTo>
                    <a:pt x="200025" y="19812"/>
                  </a:moveTo>
                  <a:lnTo>
                    <a:pt x="195453" y="16764"/>
                  </a:lnTo>
                  <a:lnTo>
                    <a:pt x="183172" y="16764"/>
                  </a:lnTo>
                  <a:lnTo>
                    <a:pt x="181648" y="18288"/>
                  </a:lnTo>
                  <a:lnTo>
                    <a:pt x="183172" y="6096"/>
                  </a:lnTo>
                  <a:lnTo>
                    <a:pt x="198501" y="6096"/>
                  </a:lnTo>
                  <a:lnTo>
                    <a:pt x="198501" y="1524"/>
                  </a:lnTo>
                  <a:lnTo>
                    <a:pt x="178600" y="1524"/>
                  </a:lnTo>
                  <a:lnTo>
                    <a:pt x="177076" y="21336"/>
                  </a:lnTo>
                  <a:lnTo>
                    <a:pt x="180124" y="22860"/>
                  </a:lnTo>
                  <a:lnTo>
                    <a:pt x="183172" y="19812"/>
                  </a:lnTo>
                  <a:lnTo>
                    <a:pt x="192405" y="19812"/>
                  </a:lnTo>
                  <a:lnTo>
                    <a:pt x="195453" y="22860"/>
                  </a:lnTo>
                  <a:lnTo>
                    <a:pt x="195453" y="35052"/>
                  </a:lnTo>
                  <a:lnTo>
                    <a:pt x="190881" y="38100"/>
                  </a:lnTo>
                  <a:lnTo>
                    <a:pt x="181648" y="38100"/>
                  </a:lnTo>
                  <a:lnTo>
                    <a:pt x="178600" y="36576"/>
                  </a:lnTo>
                  <a:lnTo>
                    <a:pt x="175552" y="33528"/>
                  </a:lnTo>
                  <a:lnTo>
                    <a:pt x="174028" y="36576"/>
                  </a:lnTo>
                  <a:lnTo>
                    <a:pt x="180124" y="42672"/>
                  </a:lnTo>
                  <a:lnTo>
                    <a:pt x="186220" y="42672"/>
                  </a:lnTo>
                  <a:lnTo>
                    <a:pt x="193929" y="42672"/>
                  </a:lnTo>
                  <a:lnTo>
                    <a:pt x="200025" y="38100"/>
                  </a:lnTo>
                  <a:lnTo>
                    <a:pt x="200025" y="198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0" name="object 211"/>
            <p:cNvSpPr/>
            <p:nvPr/>
          </p:nvSpPr>
          <p:spPr>
            <a:xfrm>
              <a:off x="3034584" y="4999635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6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6096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1" name="object 212"/>
            <p:cNvSpPr/>
            <p:nvPr/>
          </p:nvSpPr>
          <p:spPr>
            <a:xfrm>
              <a:off x="2744914" y="5078898"/>
              <a:ext cx="254602" cy="68054"/>
            </a:xfrm>
            <a:custGeom>
              <a:avLst/>
              <a:gdLst/>
              <a:ahLst/>
              <a:cxnLst/>
              <a:rect l="l" t="t" r="r" b="b"/>
              <a:pathLst>
                <a:path w="201929" h="53975">
                  <a:moveTo>
                    <a:pt x="27432" y="19913"/>
                  </a:moveTo>
                  <a:lnTo>
                    <a:pt x="21336" y="16865"/>
                  </a:lnTo>
                  <a:lnTo>
                    <a:pt x="10668" y="16865"/>
                  </a:lnTo>
                  <a:lnTo>
                    <a:pt x="9144" y="18389"/>
                  </a:lnTo>
                  <a:lnTo>
                    <a:pt x="9144" y="6197"/>
                  </a:lnTo>
                  <a:lnTo>
                    <a:pt x="25908" y="6197"/>
                  </a:lnTo>
                  <a:lnTo>
                    <a:pt x="25908" y="1625"/>
                  </a:lnTo>
                  <a:lnTo>
                    <a:pt x="4572" y="1625"/>
                  </a:lnTo>
                  <a:lnTo>
                    <a:pt x="3048" y="21437"/>
                  </a:lnTo>
                  <a:lnTo>
                    <a:pt x="6096" y="22961"/>
                  </a:lnTo>
                  <a:lnTo>
                    <a:pt x="9144" y="21437"/>
                  </a:lnTo>
                  <a:lnTo>
                    <a:pt x="10668" y="19913"/>
                  </a:lnTo>
                  <a:lnTo>
                    <a:pt x="18288" y="19913"/>
                  </a:lnTo>
                  <a:lnTo>
                    <a:pt x="21336" y="22961"/>
                  </a:lnTo>
                  <a:lnTo>
                    <a:pt x="21336" y="35153"/>
                  </a:lnTo>
                  <a:lnTo>
                    <a:pt x="18288" y="38201"/>
                  </a:lnTo>
                  <a:lnTo>
                    <a:pt x="9144" y="38201"/>
                  </a:lnTo>
                  <a:lnTo>
                    <a:pt x="6096" y="36677"/>
                  </a:lnTo>
                  <a:lnTo>
                    <a:pt x="3048" y="33629"/>
                  </a:lnTo>
                  <a:lnTo>
                    <a:pt x="0" y="36677"/>
                  </a:lnTo>
                  <a:lnTo>
                    <a:pt x="3048" y="39725"/>
                  </a:lnTo>
                  <a:lnTo>
                    <a:pt x="7620" y="42773"/>
                  </a:lnTo>
                  <a:lnTo>
                    <a:pt x="13716" y="42773"/>
                  </a:lnTo>
                  <a:lnTo>
                    <a:pt x="21336" y="42773"/>
                  </a:lnTo>
                  <a:lnTo>
                    <a:pt x="27432" y="38201"/>
                  </a:lnTo>
                  <a:lnTo>
                    <a:pt x="27432" y="19913"/>
                  </a:lnTo>
                  <a:close/>
                </a:path>
                <a:path w="201929" h="53975">
                  <a:moveTo>
                    <a:pt x="59436" y="7721"/>
                  </a:moveTo>
                  <a:lnTo>
                    <a:pt x="56997" y="4673"/>
                  </a:lnTo>
                  <a:lnTo>
                    <a:pt x="53340" y="101"/>
                  </a:lnTo>
                  <a:lnTo>
                    <a:pt x="53340" y="9245"/>
                  </a:lnTo>
                  <a:lnTo>
                    <a:pt x="53340" y="33629"/>
                  </a:lnTo>
                  <a:lnTo>
                    <a:pt x="50292" y="38201"/>
                  </a:lnTo>
                  <a:lnTo>
                    <a:pt x="41135" y="38201"/>
                  </a:lnTo>
                  <a:lnTo>
                    <a:pt x="38087" y="33629"/>
                  </a:lnTo>
                  <a:lnTo>
                    <a:pt x="38087" y="9245"/>
                  </a:lnTo>
                  <a:lnTo>
                    <a:pt x="41135" y="4673"/>
                  </a:lnTo>
                  <a:lnTo>
                    <a:pt x="50292" y="4673"/>
                  </a:lnTo>
                  <a:lnTo>
                    <a:pt x="53340" y="9245"/>
                  </a:lnTo>
                  <a:lnTo>
                    <a:pt x="53340" y="101"/>
                  </a:lnTo>
                  <a:lnTo>
                    <a:pt x="38087" y="101"/>
                  </a:lnTo>
                  <a:lnTo>
                    <a:pt x="33515" y="7721"/>
                  </a:lnTo>
                  <a:lnTo>
                    <a:pt x="33515" y="35153"/>
                  </a:lnTo>
                  <a:lnTo>
                    <a:pt x="38087" y="42773"/>
                  </a:lnTo>
                  <a:lnTo>
                    <a:pt x="53340" y="42773"/>
                  </a:lnTo>
                  <a:lnTo>
                    <a:pt x="56997" y="38201"/>
                  </a:lnTo>
                  <a:lnTo>
                    <a:pt x="59436" y="35153"/>
                  </a:lnTo>
                  <a:lnTo>
                    <a:pt x="59436" y="7721"/>
                  </a:lnTo>
                  <a:close/>
                </a:path>
                <a:path w="201929" h="53975">
                  <a:moveTo>
                    <a:pt x="90004" y="7721"/>
                  </a:moveTo>
                  <a:lnTo>
                    <a:pt x="88176" y="4673"/>
                  </a:lnTo>
                  <a:lnTo>
                    <a:pt x="85432" y="101"/>
                  </a:lnTo>
                  <a:lnTo>
                    <a:pt x="85432" y="9245"/>
                  </a:lnTo>
                  <a:lnTo>
                    <a:pt x="85432" y="33629"/>
                  </a:lnTo>
                  <a:lnTo>
                    <a:pt x="82296" y="38201"/>
                  </a:lnTo>
                  <a:lnTo>
                    <a:pt x="73139" y="38201"/>
                  </a:lnTo>
                  <a:lnTo>
                    <a:pt x="70091" y="33629"/>
                  </a:lnTo>
                  <a:lnTo>
                    <a:pt x="70091" y="9245"/>
                  </a:lnTo>
                  <a:lnTo>
                    <a:pt x="73139" y="4673"/>
                  </a:lnTo>
                  <a:lnTo>
                    <a:pt x="82296" y="4673"/>
                  </a:lnTo>
                  <a:lnTo>
                    <a:pt x="85432" y="9245"/>
                  </a:lnTo>
                  <a:lnTo>
                    <a:pt x="85432" y="101"/>
                  </a:lnTo>
                  <a:lnTo>
                    <a:pt x="70091" y="101"/>
                  </a:lnTo>
                  <a:lnTo>
                    <a:pt x="63995" y="7721"/>
                  </a:lnTo>
                  <a:lnTo>
                    <a:pt x="63995" y="35153"/>
                  </a:lnTo>
                  <a:lnTo>
                    <a:pt x="70091" y="42773"/>
                  </a:lnTo>
                  <a:lnTo>
                    <a:pt x="85432" y="42773"/>
                  </a:lnTo>
                  <a:lnTo>
                    <a:pt x="88176" y="38201"/>
                  </a:lnTo>
                  <a:lnTo>
                    <a:pt x="90004" y="35153"/>
                  </a:lnTo>
                  <a:lnTo>
                    <a:pt x="90004" y="7721"/>
                  </a:lnTo>
                  <a:close/>
                </a:path>
                <a:path w="201929" h="53975">
                  <a:moveTo>
                    <a:pt x="105244" y="36677"/>
                  </a:moveTo>
                  <a:lnTo>
                    <a:pt x="103720" y="35153"/>
                  </a:lnTo>
                  <a:lnTo>
                    <a:pt x="99148" y="35153"/>
                  </a:lnTo>
                  <a:lnTo>
                    <a:pt x="97624" y="36677"/>
                  </a:lnTo>
                  <a:lnTo>
                    <a:pt x="97624" y="41249"/>
                  </a:lnTo>
                  <a:lnTo>
                    <a:pt x="102196" y="41249"/>
                  </a:lnTo>
                  <a:lnTo>
                    <a:pt x="102196" y="45821"/>
                  </a:lnTo>
                  <a:lnTo>
                    <a:pt x="99148" y="47345"/>
                  </a:lnTo>
                  <a:lnTo>
                    <a:pt x="96100" y="50393"/>
                  </a:lnTo>
                  <a:lnTo>
                    <a:pt x="97624" y="53441"/>
                  </a:lnTo>
                  <a:lnTo>
                    <a:pt x="102196" y="50393"/>
                  </a:lnTo>
                  <a:lnTo>
                    <a:pt x="105244" y="45821"/>
                  </a:lnTo>
                  <a:lnTo>
                    <a:pt x="105244" y="36677"/>
                  </a:lnTo>
                  <a:close/>
                </a:path>
                <a:path w="201929" h="53975">
                  <a:moveTo>
                    <a:pt x="137248" y="7620"/>
                  </a:moveTo>
                  <a:lnTo>
                    <a:pt x="135420" y="4572"/>
                  </a:lnTo>
                  <a:lnTo>
                    <a:pt x="132676" y="0"/>
                  </a:lnTo>
                  <a:lnTo>
                    <a:pt x="132676" y="9144"/>
                  </a:lnTo>
                  <a:lnTo>
                    <a:pt x="132676" y="33629"/>
                  </a:lnTo>
                  <a:lnTo>
                    <a:pt x="129628" y="38201"/>
                  </a:lnTo>
                  <a:lnTo>
                    <a:pt x="120484" y="38201"/>
                  </a:lnTo>
                  <a:lnTo>
                    <a:pt x="117436" y="33629"/>
                  </a:lnTo>
                  <a:lnTo>
                    <a:pt x="117436" y="9144"/>
                  </a:lnTo>
                  <a:lnTo>
                    <a:pt x="120484" y="4572"/>
                  </a:lnTo>
                  <a:lnTo>
                    <a:pt x="129628" y="4572"/>
                  </a:lnTo>
                  <a:lnTo>
                    <a:pt x="132676" y="9144"/>
                  </a:lnTo>
                  <a:lnTo>
                    <a:pt x="132676" y="0"/>
                  </a:lnTo>
                  <a:lnTo>
                    <a:pt x="125056" y="0"/>
                  </a:lnTo>
                  <a:lnTo>
                    <a:pt x="119697" y="1409"/>
                  </a:lnTo>
                  <a:lnTo>
                    <a:pt x="115341" y="5537"/>
                  </a:lnTo>
                  <a:lnTo>
                    <a:pt x="112407" y="12268"/>
                  </a:lnTo>
                  <a:lnTo>
                    <a:pt x="111340" y="21437"/>
                  </a:lnTo>
                  <a:lnTo>
                    <a:pt x="111340" y="35153"/>
                  </a:lnTo>
                  <a:lnTo>
                    <a:pt x="117436" y="42773"/>
                  </a:lnTo>
                  <a:lnTo>
                    <a:pt x="132676" y="42773"/>
                  </a:lnTo>
                  <a:lnTo>
                    <a:pt x="135420" y="38201"/>
                  </a:lnTo>
                  <a:lnTo>
                    <a:pt x="137248" y="35153"/>
                  </a:lnTo>
                  <a:lnTo>
                    <a:pt x="137248" y="7620"/>
                  </a:lnTo>
                  <a:close/>
                </a:path>
                <a:path w="201929" h="53975">
                  <a:moveTo>
                    <a:pt x="169354" y="21437"/>
                  </a:moveTo>
                  <a:lnTo>
                    <a:pt x="168490" y="12319"/>
                  </a:lnTo>
                  <a:lnTo>
                    <a:pt x="165912" y="5626"/>
                  </a:lnTo>
                  <a:lnTo>
                    <a:pt x="164909" y="4673"/>
                  </a:lnTo>
                  <a:lnTo>
                    <a:pt x="164782" y="4559"/>
                  </a:lnTo>
                  <a:lnTo>
                    <a:pt x="164782" y="9245"/>
                  </a:lnTo>
                  <a:lnTo>
                    <a:pt x="164782" y="33629"/>
                  </a:lnTo>
                  <a:lnTo>
                    <a:pt x="161734" y="38201"/>
                  </a:lnTo>
                  <a:lnTo>
                    <a:pt x="150964" y="38201"/>
                  </a:lnTo>
                  <a:lnTo>
                    <a:pt x="147916" y="33629"/>
                  </a:lnTo>
                  <a:lnTo>
                    <a:pt x="147916" y="9245"/>
                  </a:lnTo>
                  <a:lnTo>
                    <a:pt x="150964" y="4673"/>
                  </a:lnTo>
                  <a:lnTo>
                    <a:pt x="161734" y="4673"/>
                  </a:lnTo>
                  <a:lnTo>
                    <a:pt x="164782" y="9245"/>
                  </a:lnTo>
                  <a:lnTo>
                    <a:pt x="164782" y="4559"/>
                  </a:lnTo>
                  <a:lnTo>
                    <a:pt x="161594" y="1511"/>
                  </a:lnTo>
                  <a:lnTo>
                    <a:pt x="155536" y="101"/>
                  </a:lnTo>
                  <a:lnTo>
                    <a:pt x="147916" y="101"/>
                  </a:lnTo>
                  <a:lnTo>
                    <a:pt x="143344" y="7721"/>
                  </a:lnTo>
                  <a:lnTo>
                    <a:pt x="143344" y="35153"/>
                  </a:lnTo>
                  <a:lnTo>
                    <a:pt x="147916" y="42773"/>
                  </a:lnTo>
                  <a:lnTo>
                    <a:pt x="155536" y="42773"/>
                  </a:lnTo>
                  <a:lnTo>
                    <a:pt x="161594" y="41363"/>
                  </a:lnTo>
                  <a:lnTo>
                    <a:pt x="164909" y="38201"/>
                  </a:lnTo>
                  <a:lnTo>
                    <a:pt x="165912" y="37249"/>
                  </a:lnTo>
                  <a:lnTo>
                    <a:pt x="168490" y="30556"/>
                  </a:lnTo>
                  <a:lnTo>
                    <a:pt x="169354" y="21437"/>
                  </a:lnTo>
                  <a:close/>
                </a:path>
                <a:path w="201929" h="53975">
                  <a:moveTo>
                    <a:pt x="201358" y="7721"/>
                  </a:moveTo>
                  <a:lnTo>
                    <a:pt x="198920" y="4673"/>
                  </a:lnTo>
                  <a:lnTo>
                    <a:pt x="195262" y="101"/>
                  </a:lnTo>
                  <a:lnTo>
                    <a:pt x="195262" y="9245"/>
                  </a:lnTo>
                  <a:lnTo>
                    <a:pt x="195262" y="33629"/>
                  </a:lnTo>
                  <a:lnTo>
                    <a:pt x="192214" y="38201"/>
                  </a:lnTo>
                  <a:lnTo>
                    <a:pt x="183057" y="38201"/>
                  </a:lnTo>
                  <a:lnTo>
                    <a:pt x="180009" y="33629"/>
                  </a:lnTo>
                  <a:lnTo>
                    <a:pt x="180009" y="9245"/>
                  </a:lnTo>
                  <a:lnTo>
                    <a:pt x="183057" y="4673"/>
                  </a:lnTo>
                  <a:lnTo>
                    <a:pt x="192214" y="4673"/>
                  </a:lnTo>
                  <a:lnTo>
                    <a:pt x="195262" y="9245"/>
                  </a:lnTo>
                  <a:lnTo>
                    <a:pt x="195262" y="101"/>
                  </a:lnTo>
                  <a:lnTo>
                    <a:pt x="180009" y="101"/>
                  </a:lnTo>
                  <a:lnTo>
                    <a:pt x="175437" y="7721"/>
                  </a:lnTo>
                  <a:lnTo>
                    <a:pt x="175437" y="35153"/>
                  </a:lnTo>
                  <a:lnTo>
                    <a:pt x="180009" y="42773"/>
                  </a:lnTo>
                  <a:lnTo>
                    <a:pt x="195262" y="42773"/>
                  </a:lnTo>
                  <a:lnTo>
                    <a:pt x="198920" y="38201"/>
                  </a:lnTo>
                  <a:lnTo>
                    <a:pt x="201358" y="35153"/>
                  </a:lnTo>
                  <a:lnTo>
                    <a:pt x="201358" y="772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2" name="object 213"/>
            <p:cNvSpPr/>
            <p:nvPr/>
          </p:nvSpPr>
          <p:spPr>
            <a:xfrm>
              <a:off x="2423538" y="4999635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5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3" name="object 214"/>
            <p:cNvSpPr/>
            <p:nvPr/>
          </p:nvSpPr>
          <p:spPr>
            <a:xfrm>
              <a:off x="1759763" y="5073261"/>
              <a:ext cx="412328" cy="64051"/>
            </a:xfrm>
            <a:custGeom>
              <a:avLst/>
              <a:gdLst/>
              <a:ahLst/>
              <a:cxnLst/>
              <a:rect l="l" t="t" r="r" b="b"/>
              <a:pathLst>
                <a:path w="327025" h="50800">
                  <a:moveTo>
                    <a:pt x="25908" y="35052"/>
                  </a:moveTo>
                  <a:lnTo>
                    <a:pt x="18288" y="30480"/>
                  </a:lnTo>
                  <a:lnTo>
                    <a:pt x="15849" y="24384"/>
                  </a:lnTo>
                  <a:lnTo>
                    <a:pt x="15240" y="22860"/>
                  </a:lnTo>
                  <a:lnTo>
                    <a:pt x="15240" y="9144"/>
                  </a:lnTo>
                  <a:lnTo>
                    <a:pt x="24384" y="9144"/>
                  </a:lnTo>
                  <a:lnTo>
                    <a:pt x="24384" y="6096"/>
                  </a:lnTo>
                  <a:lnTo>
                    <a:pt x="1524" y="6096"/>
                  </a:lnTo>
                  <a:lnTo>
                    <a:pt x="1524" y="9144"/>
                  </a:lnTo>
                  <a:lnTo>
                    <a:pt x="10668" y="9144"/>
                  </a:lnTo>
                  <a:lnTo>
                    <a:pt x="10668" y="24384"/>
                  </a:lnTo>
                  <a:lnTo>
                    <a:pt x="7620" y="32004"/>
                  </a:lnTo>
                  <a:lnTo>
                    <a:pt x="0" y="36576"/>
                  </a:lnTo>
                  <a:lnTo>
                    <a:pt x="3048" y="39624"/>
                  </a:lnTo>
                  <a:lnTo>
                    <a:pt x="7620" y="36576"/>
                  </a:lnTo>
                  <a:lnTo>
                    <a:pt x="10668" y="32004"/>
                  </a:lnTo>
                  <a:lnTo>
                    <a:pt x="13716" y="24384"/>
                  </a:lnTo>
                  <a:lnTo>
                    <a:pt x="15240" y="30480"/>
                  </a:lnTo>
                  <a:lnTo>
                    <a:pt x="18288" y="35052"/>
                  </a:lnTo>
                  <a:lnTo>
                    <a:pt x="22860" y="38100"/>
                  </a:lnTo>
                  <a:lnTo>
                    <a:pt x="25908" y="35052"/>
                  </a:lnTo>
                  <a:close/>
                </a:path>
                <a:path w="327025" h="50800">
                  <a:moveTo>
                    <a:pt x="44196" y="0"/>
                  </a:moveTo>
                  <a:lnTo>
                    <a:pt x="39624" y="0"/>
                  </a:lnTo>
                  <a:lnTo>
                    <a:pt x="39624" y="19812"/>
                  </a:lnTo>
                  <a:lnTo>
                    <a:pt x="32004" y="19812"/>
                  </a:lnTo>
                  <a:lnTo>
                    <a:pt x="32004" y="1524"/>
                  </a:lnTo>
                  <a:lnTo>
                    <a:pt x="27432" y="1524"/>
                  </a:lnTo>
                  <a:lnTo>
                    <a:pt x="27432" y="48768"/>
                  </a:lnTo>
                  <a:lnTo>
                    <a:pt x="32004" y="48768"/>
                  </a:lnTo>
                  <a:lnTo>
                    <a:pt x="32004" y="24384"/>
                  </a:lnTo>
                  <a:lnTo>
                    <a:pt x="39624" y="24384"/>
                  </a:lnTo>
                  <a:lnTo>
                    <a:pt x="39624" y="50292"/>
                  </a:lnTo>
                  <a:lnTo>
                    <a:pt x="44196" y="50292"/>
                  </a:lnTo>
                  <a:lnTo>
                    <a:pt x="44196" y="24384"/>
                  </a:lnTo>
                  <a:lnTo>
                    <a:pt x="44196" y="19812"/>
                  </a:lnTo>
                  <a:lnTo>
                    <a:pt x="44196" y="0"/>
                  </a:lnTo>
                  <a:close/>
                </a:path>
                <a:path w="327025" h="50800">
                  <a:moveTo>
                    <a:pt x="97726" y="41148"/>
                  </a:moveTo>
                  <a:lnTo>
                    <a:pt x="85534" y="41148"/>
                  </a:lnTo>
                  <a:lnTo>
                    <a:pt x="85534" y="28956"/>
                  </a:lnTo>
                  <a:lnTo>
                    <a:pt x="93154" y="28956"/>
                  </a:lnTo>
                  <a:lnTo>
                    <a:pt x="93154" y="24384"/>
                  </a:lnTo>
                  <a:lnTo>
                    <a:pt x="85534" y="24384"/>
                  </a:lnTo>
                  <a:lnTo>
                    <a:pt x="85534" y="7620"/>
                  </a:lnTo>
                  <a:lnTo>
                    <a:pt x="94678" y="7620"/>
                  </a:lnTo>
                  <a:lnTo>
                    <a:pt x="94678" y="4572"/>
                  </a:lnTo>
                  <a:lnTo>
                    <a:pt x="80962" y="4572"/>
                  </a:lnTo>
                  <a:lnTo>
                    <a:pt x="80962" y="7620"/>
                  </a:lnTo>
                  <a:lnTo>
                    <a:pt x="80962" y="24384"/>
                  </a:lnTo>
                  <a:lnTo>
                    <a:pt x="80962" y="28956"/>
                  </a:lnTo>
                  <a:lnTo>
                    <a:pt x="80962" y="41148"/>
                  </a:lnTo>
                  <a:lnTo>
                    <a:pt x="70205" y="41148"/>
                  </a:lnTo>
                  <a:lnTo>
                    <a:pt x="70205" y="28956"/>
                  </a:lnTo>
                  <a:lnTo>
                    <a:pt x="80962" y="28956"/>
                  </a:lnTo>
                  <a:lnTo>
                    <a:pt x="80962" y="24384"/>
                  </a:lnTo>
                  <a:lnTo>
                    <a:pt x="68668" y="24384"/>
                  </a:lnTo>
                  <a:lnTo>
                    <a:pt x="68668" y="7620"/>
                  </a:lnTo>
                  <a:lnTo>
                    <a:pt x="80962" y="7620"/>
                  </a:lnTo>
                  <a:lnTo>
                    <a:pt x="80962" y="4572"/>
                  </a:lnTo>
                  <a:lnTo>
                    <a:pt x="56476" y="4572"/>
                  </a:lnTo>
                  <a:lnTo>
                    <a:pt x="56476" y="7620"/>
                  </a:lnTo>
                  <a:lnTo>
                    <a:pt x="64096" y="7620"/>
                  </a:lnTo>
                  <a:lnTo>
                    <a:pt x="64096" y="24384"/>
                  </a:lnTo>
                  <a:lnTo>
                    <a:pt x="56476" y="24384"/>
                  </a:lnTo>
                  <a:lnTo>
                    <a:pt x="56476" y="28956"/>
                  </a:lnTo>
                  <a:lnTo>
                    <a:pt x="65620" y="28956"/>
                  </a:lnTo>
                  <a:lnTo>
                    <a:pt x="65620" y="41148"/>
                  </a:lnTo>
                  <a:lnTo>
                    <a:pt x="51904" y="41148"/>
                  </a:lnTo>
                  <a:lnTo>
                    <a:pt x="51904" y="44196"/>
                  </a:lnTo>
                  <a:lnTo>
                    <a:pt x="97726" y="44196"/>
                  </a:lnTo>
                  <a:lnTo>
                    <a:pt x="97726" y="41148"/>
                  </a:lnTo>
                  <a:close/>
                </a:path>
                <a:path w="327025" h="50800">
                  <a:moveTo>
                    <a:pt x="131254" y="4572"/>
                  </a:moveTo>
                  <a:lnTo>
                    <a:pt x="126682" y="4572"/>
                  </a:lnTo>
                  <a:lnTo>
                    <a:pt x="126682" y="16764"/>
                  </a:lnTo>
                  <a:lnTo>
                    <a:pt x="126682" y="21336"/>
                  </a:lnTo>
                  <a:lnTo>
                    <a:pt x="126682" y="35052"/>
                  </a:lnTo>
                  <a:lnTo>
                    <a:pt x="111442" y="35052"/>
                  </a:lnTo>
                  <a:lnTo>
                    <a:pt x="111442" y="21336"/>
                  </a:lnTo>
                  <a:lnTo>
                    <a:pt x="126682" y="21336"/>
                  </a:lnTo>
                  <a:lnTo>
                    <a:pt x="126682" y="16764"/>
                  </a:lnTo>
                  <a:lnTo>
                    <a:pt x="111442" y="16764"/>
                  </a:lnTo>
                  <a:lnTo>
                    <a:pt x="111442" y="4572"/>
                  </a:lnTo>
                  <a:lnTo>
                    <a:pt x="106768" y="4572"/>
                  </a:lnTo>
                  <a:lnTo>
                    <a:pt x="106768" y="38100"/>
                  </a:lnTo>
                  <a:lnTo>
                    <a:pt x="131254" y="38100"/>
                  </a:lnTo>
                  <a:lnTo>
                    <a:pt x="131254" y="35052"/>
                  </a:lnTo>
                  <a:lnTo>
                    <a:pt x="131254" y="21336"/>
                  </a:lnTo>
                  <a:lnTo>
                    <a:pt x="131254" y="16764"/>
                  </a:lnTo>
                  <a:lnTo>
                    <a:pt x="131254" y="4572"/>
                  </a:lnTo>
                  <a:close/>
                </a:path>
                <a:path w="327025" h="50800">
                  <a:moveTo>
                    <a:pt x="146494" y="0"/>
                  </a:moveTo>
                  <a:lnTo>
                    <a:pt x="141922" y="0"/>
                  </a:lnTo>
                  <a:lnTo>
                    <a:pt x="141922" y="50292"/>
                  </a:lnTo>
                  <a:lnTo>
                    <a:pt x="146494" y="50292"/>
                  </a:lnTo>
                  <a:lnTo>
                    <a:pt x="146494" y="0"/>
                  </a:lnTo>
                  <a:close/>
                </a:path>
                <a:path w="327025" h="50800">
                  <a:moveTo>
                    <a:pt x="170878" y="28956"/>
                  </a:moveTo>
                  <a:lnTo>
                    <a:pt x="155638" y="28956"/>
                  </a:lnTo>
                  <a:lnTo>
                    <a:pt x="155638" y="32004"/>
                  </a:lnTo>
                  <a:lnTo>
                    <a:pt x="170878" y="32004"/>
                  </a:lnTo>
                  <a:lnTo>
                    <a:pt x="170878" y="28956"/>
                  </a:lnTo>
                  <a:close/>
                </a:path>
                <a:path w="327025" h="50800">
                  <a:moveTo>
                    <a:pt x="204508" y="6096"/>
                  </a:moveTo>
                  <a:lnTo>
                    <a:pt x="202946" y="4572"/>
                  </a:lnTo>
                  <a:lnTo>
                    <a:pt x="201358" y="3022"/>
                  </a:lnTo>
                  <a:lnTo>
                    <a:pt x="201358" y="7620"/>
                  </a:lnTo>
                  <a:lnTo>
                    <a:pt x="201358" y="13716"/>
                  </a:lnTo>
                  <a:lnTo>
                    <a:pt x="196786" y="16764"/>
                  </a:lnTo>
                  <a:lnTo>
                    <a:pt x="187642" y="16764"/>
                  </a:lnTo>
                  <a:lnTo>
                    <a:pt x="184594" y="13716"/>
                  </a:lnTo>
                  <a:lnTo>
                    <a:pt x="184594" y="7620"/>
                  </a:lnTo>
                  <a:lnTo>
                    <a:pt x="187642" y="4572"/>
                  </a:lnTo>
                  <a:lnTo>
                    <a:pt x="196786" y="4572"/>
                  </a:lnTo>
                  <a:lnTo>
                    <a:pt x="201358" y="7620"/>
                  </a:lnTo>
                  <a:lnTo>
                    <a:pt x="201358" y="3022"/>
                  </a:lnTo>
                  <a:lnTo>
                    <a:pt x="199834" y="1524"/>
                  </a:lnTo>
                  <a:lnTo>
                    <a:pt x="184594" y="1524"/>
                  </a:lnTo>
                  <a:lnTo>
                    <a:pt x="180022" y="6096"/>
                  </a:lnTo>
                  <a:lnTo>
                    <a:pt x="180022" y="16764"/>
                  </a:lnTo>
                  <a:lnTo>
                    <a:pt x="184594" y="19812"/>
                  </a:lnTo>
                  <a:lnTo>
                    <a:pt x="199834" y="19812"/>
                  </a:lnTo>
                  <a:lnTo>
                    <a:pt x="204508" y="16764"/>
                  </a:lnTo>
                  <a:lnTo>
                    <a:pt x="204508" y="6096"/>
                  </a:lnTo>
                  <a:close/>
                </a:path>
                <a:path w="327025" h="50800">
                  <a:moveTo>
                    <a:pt x="209080" y="21336"/>
                  </a:moveTo>
                  <a:lnTo>
                    <a:pt x="200774" y="22212"/>
                  </a:lnTo>
                  <a:lnTo>
                    <a:pt x="192227" y="22669"/>
                  </a:lnTo>
                  <a:lnTo>
                    <a:pt x="183692" y="22834"/>
                  </a:lnTo>
                  <a:lnTo>
                    <a:pt x="175450" y="22860"/>
                  </a:lnTo>
                  <a:lnTo>
                    <a:pt x="176974" y="27432"/>
                  </a:lnTo>
                  <a:lnTo>
                    <a:pt x="190690" y="27432"/>
                  </a:lnTo>
                  <a:lnTo>
                    <a:pt x="190690" y="36576"/>
                  </a:lnTo>
                  <a:lnTo>
                    <a:pt x="195262" y="36576"/>
                  </a:lnTo>
                  <a:lnTo>
                    <a:pt x="195262" y="25908"/>
                  </a:lnTo>
                  <a:lnTo>
                    <a:pt x="209080" y="25908"/>
                  </a:lnTo>
                  <a:lnTo>
                    <a:pt x="209080" y="21336"/>
                  </a:lnTo>
                  <a:close/>
                </a:path>
                <a:path w="327025" h="50800">
                  <a:moveTo>
                    <a:pt x="218224" y="0"/>
                  </a:moveTo>
                  <a:lnTo>
                    <a:pt x="213652" y="0"/>
                  </a:lnTo>
                  <a:lnTo>
                    <a:pt x="213652" y="30480"/>
                  </a:lnTo>
                  <a:lnTo>
                    <a:pt x="202984" y="30480"/>
                  </a:lnTo>
                  <a:lnTo>
                    <a:pt x="202984" y="33528"/>
                  </a:lnTo>
                  <a:lnTo>
                    <a:pt x="213652" y="33528"/>
                  </a:lnTo>
                  <a:lnTo>
                    <a:pt x="213652" y="38100"/>
                  </a:lnTo>
                  <a:lnTo>
                    <a:pt x="218224" y="38100"/>
                  </a:lnTo>
                  <a:lnTo>
                    <a:pt x="218224" y="0"/>
                  </a:lnTo>
                  <a:close/>
                </a:path>
                <a:path w="327025" h="50800">
                  <a:moveTo>
                    <a:pt x="219748" y="45720"/>
                  </a:moveTo>
                  <a:lnTo>
                    <a:pt x="187642" y="45720"/>
                  </a:lnTo>
                  <a:lnTo>
                    <a:pt x="187642" y="35052"/>
                  </a:lnTo>
                  <a:lnTo>
                    <a:pt x="183070" y="35052"/>
                  </a:lnTo>
                  <a:lnTo>
                    <a:pt x="183070" y="48768"/>
                  </a:lnTo>
                  <a:lnTo>
                    <a:pt x="219748" y="48768"/>
                  </a:lnTo>
                  <a:lnTo>
                    <a:pt x="219748" y="45720"/>
                  </a:lnTo>
                  <a:close/>
                </a:path>
                <a:path w="327025" h="50800">
                  <a:moveTo>
                    <a:pt x="254800" y="35052"/>
                  </a:moveTo>
                  <a:lnTo>
                    <a:pt x="247180" y="30480"/>
                  </a:lnTo>
                  <a:lnTo>
                    <a:pt x="244741" y="24384"/>
                  </a:lnTo>
                  <a:lnTo>
                    <a:pt x="244132" y="22860"/>
                  </a:lnTo>
                  <a:lnTo>
                    <a:pt x="244132" y="9144"/>
                  </a:lnTo>
                  <a:lnTo>
                    <a:pt x="253276" y="9144"/>
                  </a:lnTo>
                  <a:lnTo>
                    <a:pt x="253276" y="6096"/>
                  </a:lnTo>
                  <a:lnTo>
                    <a:pt x="228879" y="6096"/>
                  </a:lnTo>
                  <a:lnTo>
                    <a:pt x="228879" y="9144"/>
                  </a:lnTo>
                  <a:lnTo>
                    <a:pt x="239547" y="9144"/>
                  </a:lnTo>
                  <a:lnTo>
                    <a:pt x="239547" y="13716"/>
                  </a:lnTo>
                  <a:lnTo>
                    <a:pt x="238721" y="21145"/>
                  </a:lnTo>
                  <a:lnTo>
                    <a:pt x="236308" y="27432"/>
                  </a:lnTo>
                  <a:lnTo>
                    <a:pt x="232486" y="32575"/>
                  </a:lnTo>
                  <a:lnTo>
                    <a:pt x="227355" y="36576"/>
                  </a:lnTo>
                  <a:lnTo>
                    <a:pt x="230403" y="39624"/>
                  </a:lnTo>
                  <a:lnTo>
                    <a:pt x="236499" y="36576"/>
                  </a:lnTo>
                  <a:lnTo>
                    <a:pt x="239547" y="32004"/>
                  </a:lnTo>
                  <a:lnTo>
                    <a:pt x="241071" y="24384"/>
                  </a:lnTo>
                  <a:lnTo>
                    <a:pt x="242595" y="30480"/>
                  </a:lnTo>
                  <a:lnTo>
                    <a:pt x="247180" y="35052"/>
                  </a:lnTo>
                  <a:lnTo>
                    <a:pt x="251752" y="38100"/>
                  </a:lnTo>
                  <a:lnTo>
                    <a:pt x="254800" y="35052"/>
                  </a:lnTo>
                  <a:close/>
                </a:path>
                <a:path w="327025" h="50800">
                  <a:moveTo>
                    <a:pt x="271564" y="0"/>
                  </a:moveTo>
                  <a:lnTo>
                    <a:pt x="266992" y="0"/>
                  </a:lnTo>
                  <a:lnTo>
                    <a:pt x="266992" y="19812"/>
                  </a:lnTo>
                  <a:lnTo>
                    <a:pt x="260896" y="19812"/>
                  </a:lnTo>
                  <a:lnTo>
                    <a:pt x="260896" y="1524"/>
                  </a:lnTo>
                  <a:lnTo>
                    <a:pt x="256324" y="1524"/>
                  </a:lnTo>
                  <a:lnTo>
                    <a:pt x="256324" y="48768"/>
                  </a:lnTo>
                  <a:lnTo>
                    <a:pt x="260896" y="48768"/>
                  </a:lnTo>
                  <a:lnTo>
                    <a:pt x="260896" y="24384"/>
                  </a:lnTo>
                  <a:lnTo>
                    <a:pt x="266992" y="24384"/>
                  </a:lnTo>
                  <a:lnTo>
                    <a:pt x="266992" y="50292"/>
                  </a:lnTo>
                  <a:lnTo>
                    <a:pt x="271564" y="50292"/>
                  </a:lnTo>
                  <a:lnTo>
                    <a:pt x="271564" y="24384"/>
                  </a:lnTo>
                  <a:lnTo>
                    <a:pt x="271564" y="19812"/>
                  </a:lnTo>
                  <a:lnTo>
                    <a:pt x="271564" y="0"/>
                  </a:lnTo>
                  <a:close/>
                </a:path>
                <a:path w="327025" h="50800">
                  <a:moveTo>
                    <a:pt x="326517" y="41148"/>
                  </a:moveTo>
                  <a:lnTo>
                    <a:pt x="314325" y="41148"/>
                  </a:lnTo>
                  <a:lnTo>
                    <a:pt x="314325" y="30480"/>
                  </a:lnTo>
                  <a:lnTo>
                    <a:pt x="321945" y="30480"/>
                  </a:lnTo>
                  <a:lnTo>
                    <a:pt x="321945" y="27432"/>
                  </a:lnTo>
                  <a:lnTo>
                    <a:pt x="309753" y="27432"/>
                  </a:lnTo>
                  <a:lnTo>
                    <a:pt x="309753" y="30480"/>
                  </a:lnTo>
                  <a:lnTo>
                    <a:pt x="309753" y="41148"/>
                  </a:lnTo>
                  <a:lnTo>
                    <a:pt x="297561" y="41148"/>
                  </a:lnTo>
                  <a:lnTo>
                    <a:pt x="297561" y="30480"/>
                  </a:lnTo>
                  <a:lnTo>
                    <a:pt x="309753" y="30480"/>
                  </a:lnTo>
                  <a:lnTo>
                    <a:pt x="309753" y="27432"/>
                  </a:lnTo>
                  <a:lnTo>
                    <a:pt x="291465" y="27432"/>
                  </a:lnTo>
                  <a:lnTo>
                    <a:pt x="291465" y="18288"/>
                  </a:lnTo>
                  <a:lnTo>
                    <a:pt x="320421" y="18288"/>
                  </a:lnTo>
                  <a:lnTo>
                    <a:pt x="320421" y="3048"/>
                  </a:lnTo>
                  <a:lnTo>
                    <a:pt x="286893" y="3048"/>
                  </a:lnTo>
                  <a:lnTo>
                    <a:pt x="286893" y="7620"/>
                  </a:lnTo>
                  <a:lnTo>
                    <a:pt x="315849" y="7620"/>
                  </a:lnTo>
                  <a:lnTo>
                    <a:pt x="315849" y="15240"/>
                  </a:lnTo>
                  <a:lnTo>
                    <a:pt x="286893" y="15240"/>
                  </a:lnTo>
                  <a:lnTo>
                    <a:pt x="286893" y="30480"/>
                  </a:lnTo>
                  <a:lnTo>
                    <a:pt x="292989" y="30480"/>
                  </a:lnTo>
                  <a:lnTo>
                    <a:pt x="292989" y="41148"/>
                  </a:lnTo>
                  <a:lnTo>
                    <a:pt x="280797" y="41148"/>
                  </a:lnTo>
                  <a:lnTo>
                    <a:pt x="280797" y="44196"/>
                  </a:lnTo>
                  <a:lnTo>
                    <a:pt x="326517" y="44196"/>
                  </a:lnTo>
                  <a:lnTo>
                    <a:pt x="326517" y="411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4" name="object 215"/>
            <p:cNvSpPr/>
            <p:nvPr/>
          </p:nvSpPr>
          <p:spPr>
            <a:xfrm>
              <a:off x="1714495" y="4999650"/>
              <a:ext cx="3295420" cy="400318"/>
            </a:xfrm>
            <a:custGeom>
              <a:avLst/>
              <a:gdLst/>
              <a:ahLst/>
              <a:cxnLst/>
              <a:rect l="l" t="t" r="r" b="b"/>
              <a:pathLst>
                <a:path w="2613659" h="317500">
                  <a:moveTo>
                    <a:pt x="6096" y="0"/>
                  </a:moveTo>
                  <a:lnTo>
                    <a:pt x="0" y="0"/>
                  </a:lnTo>
                  <a:lnTo>
                    <a:pt x="0" y="156972"/>
                  </a:lnTo>
                  <a:lnTo>
                    <a:pt x="6096" y="156972"/>
                  </a:lnTo>
                  <a:lnTo>
                    <a:pt x="6096" y="0"/>
                  </a:lnTo>
                  <a:close/>
                </a:path>
                <a:path w="2613659" h="317500">
                  <a:moveTo>
                    <a:pt x="2613660" y="310896"/>
                  </a:moveTo>
                  <a:lnTo>
                    <a:pt x="2026920" y="310896"/>
                  </a:lnTo>
                  <a:lnTo>
                    <a:pt x="2026920" y="155435"/>
                  </a:lnTo>
                  <a:lnTo>
                    <a:pt x="2020811" y="155435"/>
                  </a:lnTo>
                  <a:lnTo>
                    <a:pt x="2020811" y="310896"/>
                  </a:lnTo>
                  <a:lnTo>
                    <a:pt x="0" y="310896"/>
                  </a:lnTo>
                  <a:lnTo>
                    <a:pt x="0" y="316992"/>
                  </a:lnTo>
                  <a:lnTo>
                    <a:pt x="2613660" y="316992"/>
                  </a:lnTo>
                  <a:lnTo>
                    <a:pt x="2613660" y="310896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5" name="object 216"/>
            <p:cNvSpPr/>
            <p:nvPr/>
          </p:nvSpPr>
          <p:spPr>
            <a:xfrm>
              <a:off x="3989696" y="5277055"/>
              <a:ext cx="235387" cy="65651"/>
            </a:xfrm>
            <a:custGeom>
              <a:avLst/>
              <a:gdLst/>
              <a:ahLst/>
              <a:cxnLst/>
              <a:rect l="l" t="t" r="r" b="b"/>
              <a:pathLst>
                <a:path w="186689" h="52070">
                  <a:moveTo>
                    <a:pt x="13716" y="22961"/>
                  </a:moveTo>
                  <a:lnTo>
                    <a:pt x="0" y="22961"/>
                  </a:lnTo>
                  <a:lnTo>
                    <a:pt x="0" y="27533"/>
                  </a:lnTo>
                  <a:lnTo>
                    <a:pt x="13716" y="27533"/>
                  </a:lnTo>
                  <a:lnTo>
                    <a:pt x="13716" y="22961"/>
                  </a:lnTo>
                  <a:close/>
                </a:path>
                <a:path w="186689" h="52070">
                  <a:moveTo>
                    <a:pt x="44196" y="36677"/>
                  </a:moveTo>
                  <a:lnTo>
                    <a:pt x="36576" y="36677"/>
                  </a:lnTo>
                  <a:lnTo>
                    <a:pt x="36576" y="101"/>
                  </a:lnTo>
                  <a:lnTo>
                    <a:pt x="32004" y="101"/>
                  </a:lnTo>
                  <a:lnTo>
                    <a:pt x="28956" y="1625"/>
                  </a:lnTo>
                  <a:lnTo>
                    <a:pt x="27432" y="3149"/>
                  </a:lnTo>
                  <a:lnTo>
                    <a:pt x="22860" y="3149"/>
                  </a:lnTo>
                  <a:lnTo>
                    <a:pt x="22860" y="6197"/>
                  </a:lnTo>
                  <a:lnTo>
                    <a:pt x="30480" y="6197"/>
                  </a:lnTo>
                  <a:lnTo>
                    <a:pt x="30480" y="36677"/>
                  </a:lnTo>
                  <a:lnTo>
                    <a:pt x="21336" y="36677"/>
                  </a:lnTo>
                  <a:lnTo>
                    <a:pt x="21336" y="41249"/>
                  </a:lnTo>
                  <a:lnTo>
                    <a:pt x="44196" y="41249"/>
                  </a:lnTo>
                  <a:lnTo>
                    <a:pt x="44196" y="36677"/>
                  </a:lnTo>
                  <a:close/>
                </a:path>
                <a:path w="186689" h="52070">
                  <a:moveTo>
                    <a:pt x="76301" y="101"/>
                  </a:moveTo>
                  <a:lnTo>
                    <a:pt x="50393" y="101"/>
                  </a:lnTo>
                  <a:lnTo>
                    <a:pt x="50393" y="4673"/>
                  </a:lnTo>
                  <a:lnTo>
                    <a:pt x="70205" y="4673"/>
                  </a:lnTo>
                  <a:lnTo>
                    <a:pt x="65316" y="12750"/>
                  </a:lnTo>
                  <a:lnTo>
                    <a:pt x="62014" y="21247"/>
                  </a:lnTo>
                  <a:lnTo>
                    <a:pt x="60121" y="30607"/>
                  </a:lnTo>
                  <a:lnTo>
                    <a:pt x="59537" y="41249"/>
                  </a:lnTo>
                  <a:lnTo>
                    <a:pt x="64109" y="41249"/>
                  </a:lnTo>
                  <a:lnTo>
                    <a:pt x="65366" y="29933"/>
                  </a:lnTo>
                  <a:lnTo>
                    <a:pt x="67348" y="20485"/>
                  </a:lnTo>
                  <a:lnTo>
                    <a:pt x="70751" y="11887"/>
                  </a:lnTo>
                  <a:lnTo>
                    <a:pt x="76301" y="3149"/>
                  </a:lnTo>
                  <a:lnTo>
                    <a:pt x="76301" y="101"/>
                  </a:lnTo>
                  <a:close/>
                </a:path>
                <a:path w="186689" h="52070">
                  <a:moveTo>
                    <a:pt x="91630" y="36576"/>
                  </a:moveTo>
                  <a:lnTo>
                    <a:pt x="90106" y="33528"/>
                  </a:lnTo>
                  <a:lnTo>
                    <a:pt x="85534" y="33528"/>
                  </a:lnTo>
                  <a:lnTo>
                    <a:pt x="83921" y="35052"/>
                  </a:lnTo>
                  <a:lnTo>
                    <a:pt x="83921" y="39624"/>
                  </a:lnTo>
                  <a:lnTo>
                    <a:pt x="85534" y="41148"/>
                  </a:lnTo>
                  <a:lnTo>
                    <a:pt x="88582" y="41148"/>
                  </a:lnTo>
                  <a:lnTo>
                    <a:pt x="88582" y="44196"/>
                  </a:lnTo>
                  <a:lnTo>
                    <a:pt x="85534" y="47345"/>
                  </a:lnTo>
                  <a:lnTo>
                    <a:pt x="82384" y="48869"/>
                  </a:lnTo>
                  <a:lnTo>
                    <a:pt x="83921" y="51917"/>
                  </a:lnTo>
                  <a:lnTo>
                    <a:pt x="88582" y="48869"/>
                  </a:lnTo>
                  <a:lnTo>
                    <a:pt x="91630" y="45720"/>
                  </a:lnTo>
                  <a:lnTo>
                    <a:pt x="91630" y="36576"/>
                  </a:lnTo>
                  <a:close/>
                </a:path>
                <a:path w="186689" h="52070">
                  <a:moveTo>
                    <a:pt x="123545" y="101"/>
                  </a:moveTo>
                  <a:lnTo>
                    <a:pt x="97637" y="101"/>
                  </a:lnTo>
                  <a:lnTo>
                    <a:pt x="97637" y="4673"/>
                  </a:lnTo>
                  <a:lnTo>
                    <a:pt x="117449" y="4673"/>
                  </a:lnTo>
                  <a:lnTo>
                    <a:pt x="112560" y="12750"/>
                  </a:lnTo>
                  <a:lnTo>
                    <a:pt x="109258" y="21247"/>
                  </a:lnTo>
                  <a:lnTo>
                    <a:pt x="107365" y="30607"/>
                  </a:lnTo>
                  <a:lnTo>
                    <a:pt x="106781" y="41249"/>
                  </a:lnTo>
                  <a:lnTo>
                    <a:pt x="111353" y="41249"/>
                  </a:lnTo>
                  <a:lnTo>
                    <a:pt x="112610" y="29933"/>
                  </a:lnTo>
                  <a:lnTo>
                    <a:pt x="114592" y="20485"/>
                  </a:lnTo>
                  <a:lnTo>
                    <a:pt x="117995" y="11887"/>
                  </a:lnTo>
                  <a:lnTo>
                    <a:pt x="123545" y="3149"/>
                  </a:lnTo>
                  <a:lnTo>
                    <a:pt x="123545" y="101"/>
                  </a:lnTo>
                  <a:close/>
                </a:path>
                <a:path w="186689" h="52070">
                  <a:moveTo>
                    <a:pt x="155638" y="26009"/>
                  </a:moveTo>
                  <a:lnTo>
                    <a:pt x="152590" y="22961"/>
                  </a:lnTo>
                  <a:lnTo>
                    <a:pt x="151066" y="21945"/>
                  </a:lnTo>
                  <a:lnTo>
                    <a:pt x="151066" y="26009"/>
                  </a:lnTo>
                  <a:lnTo>
                    <a:pt x="151066" y="35153"/>
                  </a:lnTo>
                  <a:lnTo>
                    <a:pt x="148018" y="38201"/>
                  </a:lnTo>
                  <a:lnTo>
                    <a:pt x="137350" y="38201"/>
                  </a:lnTo>
                  <a:lnTo>
                    <a:pt x="134302" y="33629"/>
                  </a:lnTo>
                  <a:lnTo>
                    <a:pt x="134302" y="26009"/>
                  </a:lnTo>
                  <a:lnTo>
                    <a:pt x="135826" y="22961"/>
                  </a:lnTo>
                  <a:lnTo>
                    <a:pt x="138874" y="21437"/>
                  </a:lnTo>
                  <a:lnTo>
                    <a:pt x="144970" y="22961"/>
                  </a:lnTo>
                  <a:lnTo>
                    <a:pt x="151066" y="26009"/>
                  </a:lnTo>
                  <a:lnTo>
                    <a:pt x="151066" y="21945"/>
                  </a:lnTo>
                  <a:lnTo>
                    <a:pt x="150304" y="21437"/>
                  </a:lnTo>
                  <a:lnTo>
                    <a:pt x="148018" y="19913"/>
                  </a:lnTo>
                  <a:lnTo>
                    <a:pt x="151066" y="18389"/>
                  </a:lnTo>
                  <a:lnTo>
                    <a:pt x="154114" y="13817"/>
                  </a:lnTo>
                  <a:lnTo>
                    <a:pt x="154114" y="4572"/>
                  </a:lnTo>
                  <a:lnTo>
                    <a:pt x="152590" y="3048"/>
                  </a:lnTo>
                  <a:lnTo>
                    <a:pt x="149542" y="0"/>
                  </a:lnTo>
                  <a:lnTo>
                    <a:pt x="149542" y="6197"/>
                  </a:lnTo>
                  <a:lnTo>
                    <a:pt x="149542" y="13817"/>
                  </a:lnTo>
                  <a:lnTo>
                    <a:pt x="148018" y="16865"/>
                  </a:lnTo>
                  <a:lnTo>
                    <a:pt x="144970" y="18389"/>
                  </a:lnTo>
                  <a:lnTo>
                    <a:pt x="135826" y="15341"/>
                  </a:lnTo>
                  <a:lnTo>
                    <a:pt x="135826" y="6197"/>
                  </a:lnTo>
                  <a:lnTo>
                    <a:pt x="138874" y="3048"/>
                  </a:lnTo>
                  <a:lnTo>
                    <a:pt x="146494" y="3048"/>
                  </a:lnTo>
                  <a:lnTo>
                    <a:pt x="149542" y="6197"/>
                  </a:lnTo>
                  <a:lnTo>
                    <a:pt x="149542" y="0"/>
                  </a:lnTo>
                  <a:lnTo>
                    <a:pt x="135826" y="0"/>
                  </a:lnTo>
                  <a:lnTo>
                    <a:pt x="131254" y="3048"/>
                  </a:lnTo>
                  <a:lnTo>
                    <a:pt x="131254" y="13817"/>
                  </a:lnTo>
                  <a:lnTo>
                    <a:pt x="137350" y="19913"/>
                  </a:lnTo>
                  <a:lnTo>
                    <a:pt x="132778" y="21437"/>
                  </a:lnTo>
                  <a:lnTo>
                    <a:pt x="129730" y="24485"/>
                  </a:lnTo>
                  <a:lnTo>
                    <a:pt x="129730" y="36677"/>
                  </a:lnTo>
                  <a:lnTo>
                    <a:pt x="134302" y="41249"/>
                  </a:lnTo>
                  <a:lnTo>
                    <a:pt x="151066" y="41249"/>
                  </a:lnTo>
                  <a:lnTo>
                    <a:pt x="154114" y="38201"/>
                  </a:lnTo>
                  <a:lnTo>
                    <a:pt x="155638" y="36677"/>
                  </a:lnTo>
                  <a:lnTo>
                    <a:pt x="155638" y="26009"/>
                  </a:lnTo>
                  <a:close/>
                </a:path>
                <a:path w="186689" h="52070">
                  <a:moveTo>
                    <a:pt x="186118" y="36677"/>
                  </a:moveTo>
                  <a:lnTo>
                    <a:pt x="167830" y="36677"/>
                  </a:lnTo>
                  <a:lnTo>
                    <a:pt x="174955" y="29197"/>
                  </a:lnTo>
                  <a:lnTo>
                    <a:pt x="180213" y="22580"/>
                  </a:lnTo>
                  <a:lnTo>
                    <a:pt x="183476" y="16535"/>
                  </a:lnTo>
                  <a:lnTo>
                    <a:pt x="184594" y="10769"/>
                  </a:lnTo>
                  <a:lnTo>
                    <a:pt x="184594" y="4673"/>
                  </a:lnTo>
                  <a:lnTo>
                    <a:pt x="180022" y="101"/>
                  </a:lnTo>
                  <a:lnTo>
                    <a:pt x="167830" y="101"/>
                  </a:lnTo>
                  <a:lnTo>
                    <a:pt x="163258" y="1625"/>
                  </a:lnTo>
                  <a:lnTo>
                    <a:pt x="160210" y="6197"/>
                  </a:lnTo>
                  <a:lnTo>
                    <a:pt x="163258" y="9245"/>
                  </a:lnTo>
                  <a:lnTo>
                    <a:pt x="169354" y="3149"/>
                  </a:lnTo>
                  <a:lnTo>
                    <a:pt x="176974" y="3149"/>
                  </a:lnTo>
                  <a:lnTo>
                    <a:pt x="180022" y="7721"/>
                  </a:lnTo>
                  <a:lnTo>
                    <a:pt x="180022" y="12293"/>
                  </a:lnTo>
                  <a:lnTo>
                    <a:pt x="178638" y="17195"/>
                  </a:lnTo>
                  <a:lnTo>
                    <a:pt x="174688" y="22961"/>
                  </a:lnTo>
                  <a:lnTo>
                    <a:pt x="168452" y="29870"/>
                  </a:lnTo>
                  <a:lnTo>
                    <a:pt x="160210" y="38201"/>
                  </a:lnTo>
                  <a:lnTo>
                    <a:pt x="160210" y="41249"/>
                  </a:lnTo>
                  <a:lnTo>
                    <a:pt x="186118" y="41249"/>
                  </a:lnTo>
                  <a:lnTo>
                    <a:pt x="186118" y="3667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6" name="object 217"/>
            <p:cNvSpPr/>
            <p:nvPr/>
          </p:nvSpPr>
          <p:spPr>
            <a:xfrm>
              <a:off x="3649473" y="5195631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5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7" name="object 218"/>
            <p:cNvSpPr/>
            <p:nvPr/>
          </p:nvSpPr>
          <p:spPr>
            <a:xfrm>
              <a:off x="3362444" y="5277055"/>
              <a:ext cx="250599" cy="65651"/>
            </a:xfrm>
            <a:custGeom>
              <a:avLst/>
              <a:gdLst/>
              <a:ahLst/>
              <a:cxnLst/>
              <a:rect l="l" t="t" r="r" b="b"/>
              <a:pathLst>
                <a:path w="198754" h="52070">
                  <a:moveTo>
                    <a:pt x="22860" y="36677"/>
                  </a:moveTo>
                  <a:lnTo>
                    <a:pt x="15240" y="36677"/>
                  </a:lnTo>
                  <a:lnTo>
                    <a:pt x="15240" y="12"/>
                  </a:lnTo>
                  <a:lnTo>
                    <a:pt x="10668" y="12"/>
                  </a:lnTo>
                  <a:lnTo>
                    <a:pt x="9144" y="1536"/>
                  </a:lnTo>
                  <a:lnTo>
                    <a:pt x="6096" y="3149"/>
                  </a:lnTo>
                  <a:lnTo>
                    <a:pt x="3048" y="3149"/>
                  </a:lnTo>
                  <a:lnTo>
                    <a:pt x="3048" y="6197"/>
                  </a:lnTo>
                  <a:lnTo>
                    <a:pt x="10668" y="6197"/>
                  </a:lnTo>
                  <a:lnTo>
                    <a:pt x="10668" y="36677"/>
                  </a:lnTo>
                  <a:lnTo>
                    <a:pt x="0" y="36677"/>
                  </a:lnTo>
                  <a:lnTo>
                    <a:pt x="0" y="41249"/>
                  </a:lnTo>
                  <a:lnTo>
                    <a:pt x="22860" y="41249"/>
                  </a:lnTo>
                  <a:lnTo>
                    <a:pt x="22860" y="36677"/>
                  </a:lnTo>
                  <a:close/>
                </a:path>
                <a:path w="198754" h="52070">
                  <a:moveTo>
                    <a:pt x="54952" y="24485"/>
                  </a:moveTo>
                  <a:lnTo>
                    <a:pt x="51904" y="21437"/>
                  </a:lnTo>
                  <a:lnTo>
                    <a:pt x="47332" y="19913"/>
                  </a:lnTo>
                  <a:lnTo>
                    <a:pt x="50380" y="18389"/>
                  </a:lnTo>
                  <a:lnTo>
                    <a:pt x="53428" y="15341"/>
                  </a:lnTo>
                  <a:lnTo>
                    <a:pt x="53428" y="3048"/>
                  </a:lnTo>
                  <a:lnTo>
                    <a:pt x="48856" y="0"/>
                  </a:lnTo>
                  <a:lnTo>
                    <a:pt x="36664" y="0"/>
                  </a:lnTo>
                  <a:lnTo>
                    <a:pt x="33515" y="1524"/>
                  </a:lnTo>
                  <a:lnTo>
                    <a:pt x="30467" y="4572"/>
                  </a:lnTo>
                  <a:lnTo>
                    <a:pt x="33515" y="7721"/>
                  </a:lnTo>
                  <a:lnTo>
                    <a:pt x="38188" y="3048"/>
                  </a:lnTo>
                  <a:lnTo>
                    <a:pt x="45808" y="3048"/>
                  </a:lnTo>
                  <a:lnTo>
                    <a:pt x="48856" y="6197"/>
                  </a:lnTo>
                  <a:lnTo>
                    <a:pt x="48856" y="13817"/>
                  </a:lnTo>
                  <a:lnTo>
                    <a:pt x="45808" y="18389"/>
                  </a:lnTo>
                  <a:lnTo>
                    <a:pt x="36664" y="18389"/>
                  </a:lnTo>
                  <a:lnTo>
                    <a:pt x="36664" y="21437"/>
                  </a:lnTo>
                  <a:lnTo>
                    <a:pt x="47332" y="21437"/>
                  </a:lnTo>
                  <a:lnTo>
                    <a:pt x="50380" y="24485"/>
                  </a:lnTo>
                  <a:lnTo>
                    <a:pt x="50380" y="33629"/>
                  </a:lnTo>
                  <a:lnTo>
                    <a:pt x="47332" y="36677"/>
                  </a:lnTo>
                  <a:lnTo>
                    <a:pt x="36664" y="36677"/>
                  </a:lnTo>
                  <a:lnTo>
                    <a:pt x="33515" y="35153"/>
                  </a:lnTo>
                  <a:lnTo>
                    <a:pt x="31991" y="32105"/>
                  </a:lnTo>
                  <a:lnTo>
                    <a:pt x="28943" y="35153"/>
                  </a:lnTo>
                  <a:lnTo>
                    <a:pt x="35039" y="41249"/>
                  </a:lnTo>
                  <a:lnTo>
                    <a:pt x="48856" y="41249"/>
                  </a:lnTo>
                  <a:lnTo>
                    <a:pt x="54952" y="36677"/>
                  </a:lnTo>
                  <a:lnTo>
                    <a:pt x="54952" y="24485"/>
                  </a:lnTo>
                  <a:close/>
                </a:path>
                <a:path w="198754" h="52070">
                  <a:moveTo>
                    <a:pt x="86956" y="36677"/>
                  </a:moveTo>
                  <a:lnTo>
                    <a:pt x="68668" y="36677"/>
                  </a:lnTo>
                  <a:lnTo>
                    <a:pt x="75145" y="29197"/>
                  </a:lnTo>
                  <a:lnTo>
                    <a:pt x="80479" y="22580"/>
                  </a:lnTo>
                  <a:lnTo>
                    <a:pt x="84099" y="16535"/>
                  </a:lnTo>
                  <a:lnTo>
                    <a:pt x="85432" y="10769"/>
                  </a:lnTo>
                  <a:lnTo>
                    <a:pt x="85432" y="4584"/>
                  </a:lnTo>
                  <a:lnTo>
                    <a:pt x="80860" y="12"/>
                  </a:lnTo>
                  <a:lnTo>
                    <a:pt x="68668" y="12"/>
                  </a:lnTo>
                  <a:lnTo>
                    <a:pt x="64096" y="1536"/>
                  </a:lnTo>
                  <a:lnTo>
                    <a:pt x="61048" y="6197"/>
                  </a:lnTo>
                  <a:lnTo>
                    <a:pt x="64096" y="9245"/>
                  </a:lnTo>
                  <a:lnTo>
                    <a:pt x="65620" y="6197"/>
                  </a:lnTo>
                  <a:lnTo>
                    <a:pt x="68668" y="3060"/>
                  </a:lnTo>
                  <a:lnTo>
                    <a:pt x="77812" y="3060"/>
                  </a:lnTo>
                  <a:lnTo>
                    <a:pt x="80860" y="7721"/>
                  </a:lnTo>
                  <a:lnTo>
                    <a:pt x="80860" y="12293"/>
                  </a:lnTo>
                  <a:lnTo>
                    <a:pt x="79476" y="17195"/>
                  </a:lnTo>
                  <a:lnTo>
                    <a:pt x="75526" y="22961"/>
                  </a:lnTo>
                  <a:lnTo>
                    <a:pt x="69291" y="29870"/>
                  </a:lnTo>
                  <a:lnTo>
                    <a:pt x="61048" y="38201"/>
                  </a:lnTo>
                  <a:lnTo>
                    <a:pt x="61048" y="41249"/>
                  </a:lnTo>
                  <a:lnTo>
                    <a:pt x="86956" y="41249"/>
                  </a:lnTo>
                  <a:lnTo>
                    <a:pt x="86956" y="36677"/>
                  </a:lnTo>
                  <a:close/>
                </a:path>
                <a:path w="198754" h="52070">
                  <a:moveTo>
                    <a:pt x="102298" y="36576"/>
                  </a:moveTo>
                  <a:lnTo>
                    <a:pt x="100774" y="33528"/>
                  </a:lnTo>
                  <a:lnTo>
                    <a:pt x="96202" y="33528"/>
                  </a:lnTo>
                  <a:lnTo>
                    <a:pt x="94576" y="35052"/>
                  </a:lnTo>
                  <a:lnTo>
                    <a:pt x="94576" y="39624"/>
                  </a:lnTo>
                  <a:lnTo>
                    <a:pt x="96202" y="41148"/>
                  </a:lnTo>
                  <a:lnTo>
                    <a:pt x="99250" y="41148"/>
                  </a:lnTo>
                  <a:lnTo>
                    <a:pt x="99250" y="44196"/>
                  </a:lnTo>
                  <a:lnTo>
                    <a:pt x="96202" y="47345"/>
                  </a:lnTo>
                  <a:lnTo>
                    <a:pt x="93052" y="48869"/>
                  </a:lnTo>
                  <a:lnTo>
                    <a:pt x="94576" y="51917"/>
                  </a:lnTo>
                  <a:lnTo>
                    <a:pt x="99250" y="48869"/>
                  </a:lnTo>
                  <a:lnTo>
                    <a:pt x="102298" y="45720"/>
                  </a:lnTo>
                  <a:lnTo>
                    <a:pt x="102298" y="36576"/>
                  </a:lnTo>
                  <a:close/>
                </a:path>
                <a:path w="198754" h="52070">
                  <a:moveTo>
                    <a:pt x="134200" y="36677"/>
                  </a:moveTo>
                  <a:lnTo>
                    <a:pt x="115912" y="36677"/>
                  </a:lnTo>
                  <a:lnTo>
                    <a:pt x="123037" y="29197"/>
                  </a:lnTo>
                  <a:lnTo>
                    <a:pt x="128295" y="22580"/>
                  </a:lnTo>
                  <a:lnTo>
                    <a:pt x="131559" y="16535"/>
                  </a:lnTo>
                  <a:lnTo>
                    <a:pt x="132676" y="10769"/>
                  </a:lnTo>
                  <a:lnTo>
                    <a:pt x="132676" y="4673"/>
                  </a:lnTo>
                  <a:lnTo>
                    <a:pt x="128104" y="101"/>
                  </a:lnTo>
                  <a:lnTo>
                    <a:pt x="115912" y="101"/>
                  </a:lnTo>
                  <a:lnTo>
                    <a:pt x="111340" y="1625"/>
                  </a:lnTo>
                  <a:lnTo>
                    <a:pt x="108292" y="6197"/>
                  </a:lnTo>
                  <a:lnTo>
                    <a:pt x="111340" y="9245"/>
                  </a:lnTo>
                  <a:lnTo>
                    <a:pt x="117436" y="3149"/>
                  </a:lnTo>
                  <a:lnTo>
                    <a:pt x="125056" y="3149"/>
                  </a:lnTo>
                  <a:lnTo>
                    <a:pt x="128104" y="7721"/>
                  </a:lnTo>
                  <a:lnTo>
                    <a:pt x="128104" y="12293"/>
                  </a:lnTo>
                  <a:lnTo>
                    <a:pt x="126720" y="17195"/>
                  </a:lnTo>
                  <a:lnTo>
                    <a:pt x="122770" y="22961"/>
                  </a:lnTo>
                  <a:lnTo>
                    <a:pt x="116535" y="29870"/>
                  </a:lnTo>
                  <a:lnTo>
                    <a:pt x="108292" y="38201"/>
                  </a:lnTo>
                  <a:lnTo>
                    <a:pt x="108292" y="41249"/>
                  </a:lnTo>
                  <a:lnTo>
                    <a:pt x="134200" y="41249"/>
                  </a:lnTo>
                  <a:lnTo>
                    <a:pt x="134200" y="36677"/>
                  </a:lnTo>
                  <a:close/>
                </a:path>
                <a:path w="198754" h="52070">
                  <a:moveTo>
                    <a:pt x="164782" y="36677"/>
                  </a:moveTo>
                  <a:lnTo>
                    <a:pt x="157162" y="36677"/>
                  </a:lnTo>
                  <a:lnTo>
                    <a:pt x="157162" y="12"/>
                  </a:lnTo>
                  <a:lnTo>
                    <a:pt x="152590" y="12"/>
                  </a:lnTo>
                  <a:lnTo>
                    <a:pt x="151066" y="1536"/>
                  </a:lnTo>
                  <a:lnTo>
                    <a:pt x="148018" y="3060"/>
                  </a:lnTo>
                  <a:lnTo>
                    <a:pt x="144970" y="3060"/>
                  </a:lnTo>
                  <a:lnTo>
                    <a:pt x="144970" y="6108"/>
                  </a:lnTo>
                  <a:lnTo>
                    <a:pt x="151066" y="6108"/>
                  </a:lnTo>
                  <a:lnTo>
                    <a:pt x="151066" y="36677"/>
                  </a:lnTo>
                  <a:lnTo>
                    <a:pt x="141922" y="36677"/>
                  </a:lnTo>
                  <a:lnTo>
                    <a:pt x="141922" y="41249"/>
                  </a:lnTo>
                  <a:lnTo>
                    <a:pt x="164782" y="41249"/>
                  </a:lnTo>
                  <a:lnTo>
                    <a:pt x="164782" y="36677"/>
                  </a:lnTo>
                  <a:close/>
                </a:path>
                <a:path w="198754" h="52070">
                  <a:moveTo>
                    <a:pt x="198399" y="26009"/>
                  </a:moveTo>
                  <a:lnTo>
                    <a:pt x="193827" y="22961"/>
                  </a:lnTo>
                  <a:lnTo>
                    <a:pt x="192303" y="21437"/>
                  </a:lnTo>
                  <a:lnTo>
                    <a:pt x="192303" y="26009"/>
                  </a:lnTo>
                  <a:lnTo>
                    <a:pt x="192303" y="35153"/>
                  </a:lnTo>
                  <a:lnTo>
                    <a:pt x="189255" y="38201"/>
                  </a:lnTo>
                  <a:lnTo>
                    <a:pt x="180009" y="38201"/>
                  </a:lnTo>
                  <a:lnTo>
                    <a:pt x="175437" y="33629"/>
                  </a:lnTo>
                  <a:lnTo>
                    <a:pt x="175437" y="26009"/>
                  </a:lnTo>
                  <a:lnTo>
                    <a:pt x="178485" y="22961"/>
                  </a:lnTo>
                  <a:lnTo>
                    <a:pt x="181533" y="21437"/>
                  </a:lnTo>
                  <a:lnTo>
                    <a:pt x="187731" y="22961"/>
                  </a:lnTo>
                  <a:lnTo>
                    <a:pt x="192303" y="26009"/>
                  </a:lnTo>
                  <a:lnTo>
                    <a:pt x="192303" y="21437"/>
                  </a:lnTo>
                  <a:lnTo>
                    <a:pt x="190779" y="19913"/>
                  </a:lnTo>
                  <a:lnTo>
                    <a:pt x="193827" y="18389"/>
                  </a:lnTo>
                  <a:lnTo>
                    <a:pt x="196875" y="13817"/>
                  </a:lnTo>
                  <a:lnTo>
                    <a:pt x="196875" y="4572"/>
                  </a:lnTo>
                  <a:lnTo>
                    <a:pt x="195351" y="3048"/>
                  </a:lnTo>
                  <a:lnTo>
                    <a:pt x="192303" y="0"/>
                  </a:lnTo>
                  <a:lnTo>
                    <a:pt x="192303" y="6197"/>
                  </a:lnTo>
                  <a:lnTo>
                    <a:pt x="192303" y="13817"/>
                  </a:lnTo>
                  <a:lnTo>
                    <a:pt x="190779" y="16865"/>
                  </a:lnTo>
                  <a:lnTo>
                    <a:pt x="187731" y="18389"/>
                  </a:lnTo>
                  <a:lnTo>
                    <a:pt x="178485" y="15341"/>
                  </a:lnTo>
                  <a:lnTo>
                    <a:pt x="178485" y="6197"/>
                  </a:lnTo>
                  <a:lnTo>
                    <a:pt x="181533" y="3048"/>
                  </a:lnTo>
                  <a:lnTo>
                    <a:pt x="189255" y="3048"/>
                  </a:lnTo>
                  <a:lnTo>
                    <a:pt x="192303" y="6197"/>
                  </a:lnTo>
                  <a:lnTo>
                    <a:pt x="192303" y="0"/>
                  </a:lnTo>
                  <a:lnTo>
                    <a:pt x="178485" y="0"/>
                  </a:lnTo>
                  <a:lnTo>
                    <a:pt x="173913" y="3048"/>
                  </a:lnTo>
                  <a:lnTo>
                    <a:pt x="173913" y="13817"/>
                  </a:lnTo>
                  <a:lnTo>
                    <a:pt x="175437" y="16865"/>
                  </a:lnTo>
                  <a:lnTo>
                    <a:pt x="178485" y="19913"/>
                  </a:lnTo>
                  <a:lnTo>
                    <a:pt x="175437" y="21437"/>
                  </a:lnTo>
                  <a:lnTo>
                    <a:pt x="170865" y="24485"/>
                  </a:lnTo>
                  <a:lnTo>
                    <a:pt x="170865" y="36677"/>
                  </a:lnTo>
                  <a:lnTo>
                    <a:pt x="176961" y="41249"/>
                  </a:lnTo>
                  <a:lnTo>
                    <a:pt x="192303" y="41249"/>
                  </a:lnTo>
                  <a:lnTo>
                    <a:pt x="196367" y="38201"/>
                  </a:lnTo>
                  <a:lnTo>
                    <a:pt x="198399" y="36677"/>
                  </a:lnTo>
                  <a:lnTo>
                    <a:pt x="198399" y="260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8" name="object 219"/>
            <p:cNvSpPr/>
            <p:nvPr/>
          </p:nvSpPr>
          <p:spPr>
            <a:xfrm>
              <a:off x="3034584" y="5195631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6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6096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9" name="object 220"/>
            <p:cNvSpPr/>
            <p:nvPr/>
          </p:nvSpPr>
          <p:spPr>
            <a:xfrm>
              <a:off x="2750550" y="5277055"/>
              <a:ext cx="248998" cy="65651"/>
            </a:xfrm>
            <a:custGeom>
              <a:avLst/>
              <a:gdLst/>
              <a:ahLst/>
              <a:cxnLst/>
              <a:rect l="l" t="t" r="r" b="b"/>
              <a:pathLst>
                <a:path w="197485" h="52070">
                  <a:moveTo>
                    <a:pt x="22860" y="36677"/>
                  </a:moveTo>
                  <a:lnTo>
                    <a:pt x="13716" y="36677"/>
                  </a:lnTo>
                  <a:lnTo>
                    <a:pt x="13716" y="12"/>
                  </a:lnTo>
                  <a:lnTo>
                    <a:pt x="10668" y="12"/>
                  </a:lnTo>
                  <a:lnTo>
                    <a:pt x="4572" y="3060"/>
                  </a:lnTo>
                  <a:lnTo>
                    <a:pt x="1524" y="3060"/>
                  </a:lnTo>
                  <a:lnTo>
                    <a:pt x="1524" y="7632"/>
                  </a:lnTo>
                  <a:lnTo>
                    <a:pt x="9144" y="7632"/>
                  </a:lnTo>
                  <a:lnTo>
                    <a:pt x="9144" y="36677"/>
                  </a:lnTo>
                  <a:lnTo>
                    <a:pt x="0" y="36677"/>
                  </a:lnTo>
                  <a:lnTo>
                    <a:pt x="0" y="41249"/>
                  </a:lnTo>
                  <a:lnTo>
                    <a:pt x="22860" y="41249"/>
                  </a:lnTo>
                  <a:lnTo>
                    <a:pt x="22860" y="36677"/>
                  </a:lnTo>
                  <a:close/>
                </a:path>
                <a:path w="197485" h="52070">
                  <a:moveTo>
                    <a:pt x="54965" y="18389"/>
                  </a:moveTo>
                  <a:lnTo>
                    <a:pt x="48869" y="15341"/>
                  </a:lnTo>
                  <a:lnTo>
                    <a:pt x="36677" y="15341"/>
                  </a:lnTo>
                  <a:lnTo>
                    <a:pt x="35153" y="16865"/>
                  </a:lnTo>
                  <a:lnTo>
                    <a:pt x="36677" y="4673"/>
                  </a:lnTo>
                  <a:lnTo>
                    <a:pt x="51917" y="4673"/>
                  </a:lnTo>
                  <a:lnTo>
                    <a:pt x="51917" y="101"/>
                  </a:lnTo>
                  <a:lnTo>
                    <a:pt x="32004" y="101"/>
                  </a:lnTo>
                  <a:lnTo>
                    <a:pt x="30480" y="19913"/>
                  </a:lnTo>
                  <a:lnTo>
                    <a:pt x="33629" y="21437"/>
                  </a:lnTo>
                  <a:lnTo>
                    <a:pt x="35153" y="19913"/>
                  </a:lnTo>
                  <a:lnTo>
                    <a:pt x="38201" y="18389"/>
                  </a:lnTo>
                  <a:lnTo>
                    <a:pt x="45821" y="18389"/>
                  </a:lnTo>
                  <a:lnTo>
                    <a:pt x="48869" y="22961"/>
                  </a:lnTo>
                  <a:lnTo>
                    <a:pt x="48869" y="33629"/>
                  </a:lnTo>
                  <a:lnTo>
                    <a:pt x="44297" y="36677"/>
                  </a:lnTo>
                  <a:lnTo>
                    <a:pt x="35153" y="36677"/>
                  </a:lnTo>
                  <a:lnTo>
                    <a:pt x="32004" y="35153"/>
                  </a:lnTo>
                  <a:lnTo>
                    <a:pt x="30480" y="32105"/>
                  </a:lnTo>
                  <a:lnTo>
                    <a:pt x="27432" y="36677"/>
                  </a:lnTo>
                  <a:lnTo>
                    <a:pt x="30480" y="38201"/>
                  </a:lnTo>
                  <a:lnTo>
                    <a:pt x="33629" y="41249"/>
                  </a:lnTo>
                  <a:lnTo>
                    <a:pt x="41249" y="41249"/>
                  </a:lnTo>
                  <a:lnTo>
                    <a:pt x="47345" y="41249"/>
                  </a:lnTo>
                  <a:lnTo>
                    <a:pt x="54965" y="36677"/>
                  </a:lnTo>
                  <a:lnTo>
                    <a:pt x="54965" y="18389"/>
                  </a:lnTo>
                  <a:close/>
                </a:path>
                <a:path w="197485" h="52070">
                  <a:moveTo>
                    <a:pt x="85534" y="6197"/>
                  </a:moveTo>
                  <a:lnTo>
                    <a:pt x="83210" y="3048"/>
                  </a:lnTo>
                  <a:lnTo>
                    <a:pt x="80962" y="0"/>
                  </a:lnTo>
                  <a:lnTo>
                    <a:pt x="80962" y="9245"/>
                  </a:lnTo>
                  <a:lnTo>
                    <a:pt x="80962" y="32105"/>
                  </a:lnTo>
                  <a:lnTo>
                    <a:pt x="77825" y="36677"/>
                  </a:lnTo>
                  <a:lnTo>
                    <a:pt x="68668" y="36677"/>
                  </a:lnTo>
                  <a:lnTo>
                    <a:pt x="65620" y="32105"/>
                  </a:lnTo>
                  <a:lnTo>
                    <a:pt x="65620" y="9245"/>
                  </a:lnTo>
                  <a:lnTo>
                    <a:pt x="68668" y="3048"/>
                  </a:lnTo>
                  <a:lnTo>
                    <a:pt x="77825" y="3048"/>
                  </a:lnTo>
                  <a:lnTo>
                    <a:pt x="80962" y="9245"/>
                  </a:lnTo>
                  <a:lnTo>
                    <a:pt x="80962" y="0"/>
                  </a:lnTo>
                  <a:lnTo>
                    <a:pt x="65620" y="0"/>
                  </a:lnTo>
                  <a:lnTo>
                    <a:pt x="59524" y="6197"/>
                  </a:lnTo>
                  <a:lnTo>
                    <a:pt x="59524" y="33629"/>
                  </a:lnTo>
                  <a:lnTo>
                    <a:pt x="65620" y="41249"/>
                  </a:lnTo>
                  <a:lnTo>
                    <a:pt x="80962" y="41249"/>
                  </a:lnTo>
                  <a:lnTo>
                    <a:pt x="83705" y="36677"/>
                  </a:lnTo>
                  <a:lnTo>
                    <a:pt x="85534" y="33629"/>
                  </a:lnTo>
                  <a:lnTo>
                    <a:pt x="85534" y="6197"/>
                  </a:lnTo>
                  <a:close/>
                </a:path>
                <a:path w="197485" h="52070">
                  <a:moveTo>
                    <a:pt x="100876" y="36576"/>
                  </a:moveTo>
                  <a:lnTo>
                    <a:pt x="99352" y="33528"/>
                  </a:lnTo>
                  <a:lnTo>
                    <a:pt x="94780" y="33528"/>
                  </a:lnTo>
                  <a:lnTo>
                    <a:pt x="93154" y="35052"/>
                  </a:lnTo>
                  <a:lnTo>
                    <a:pt x="93154" y="39624"/>
                  </a:lnTo>
                  <a:lnTo>
                    <a:pt x="94780" y="41148"/>
                  </a:lnTo>
                  <a:lnTo>
                    <a:pt x="97828" y="41148"/>
                  </a:lnTo>
                  <a:lnTo>
                    <a:pt x="97828" y="44196"/>
                  </a:lnTo>
                  <a:lnTo>
                    <a:pt x="94780" y="47345"/>
                  </a:lnTo>
                  <a:lnTo>
                    <a:pt x="91630" y="48869"/>
                  </a:lnTo>
                  <a:lnTo>
                    <a:pt x="93154" y="51917"/>
                  </a:lnTo>
                  <a:lnTo>
                    <a:pt x="97828" y="48869"/>
                  </a:lnTo>
                  <a:lnTo>
                    <a:pt x="100876" y="45720"/>
                  </a:lnTo>
                  <a:lnTo>
                    <a:pt x="100876" y="36576"/>
                  </a:lnTo>
                  <a:close/>
                </a:path>
                <a:path w="197485" h="52070">
                  <a:moveTo>
                    <a:pt x="132778" y="6197"/>
                  </a:moveTo>
                  <a:lnTo>
                    <a:pt x="130492" y="3149"/>
                  </a:lnTo>
                  <a:lnTo>
                    <a:pt x="128206" y="101"/>
                  </a:lnTo>
                  <a:lnTo>
                    <a:pt x="128206" y="9245"/>
                  </a:lnTo>
                  <a:lnTo>
                    <a:pt x="128206" y="32105"/>
                  </a:lnTo>
                  <a:lnTo>
                    <a:pt x="125158" y="36677"/>
                  </a:lnTo>
                  <a:lnTo>
                    <a:pt x="116014" y="36677"/>
                  </a:lnTo>
                  <a:lnTo>
                    <a:pt x="112966" y="32105"/>
                  </a:lnTo>
                  <a:lnTo>
                    <a:pt x="112966" y="9245"/>
                  </a:lnTo>
                  <a:lnTo>
                    <a:pt x="116014" y="3149"/>
                  </a:lnTo>
                  <a:lnTo>
                    <a:pt x="125158" y="3149"/>
                  </a:lnTo>
                  <a:lnTo>
                    <a:pt x="128206" y="9245"/>
                  </a:lnTo>
                  <a:lnTo>
                    <a:pt x="128206" y="101"/>
                  </a:lnTo>
                  <a:lnTo>
                    <a:pt x="112966" y="101"/>
                  </a:lnTo>
                  <a:lnTo>
                    <a:pt x="106870" y="6197"/>
                  </a:lnTo>
                  <a:lnTo>
                    <a:pt x="106870" y="33629"/>
                  </a:lnTo>
                  <a:lnTo>
                    <a:pt x="112966" y="41249"/>
                  </a:lnTo>
                  <a:lnTo>
                    <a:pt x="128206" y="41249"/>
                  </a:lnTo>
                  <a:lnTo>
                    <a:pt x="130949" y="36677"/>
                  </a:lnTo>
                  <a:lnTo>
                    <a:pt x="132778" y="33629"/>
                  </a:lnTo>
                  <a:lnTo>
                    <a:pt x="132778" y="6197"/>
                  </a:lnTo>
                  <a:close/>
                </a:path>
                <a:path w="197485" h="52070">
                  <a:moveTo>
                    <a:pt x="164884" y="6197"/>
                  </a:moveTo>
                  <a:lnTo>
                    <a:pt x="162598" y="3149"/>
                  </a:lnTo>
                  <a:lnTo>
                    <a:pt x="160312" y="101"/>
                  </a:lnTo>
                  <a:lnTo>
                    <a:pt x="160312" y="9245"/>
                  </a:lnTo>
                  <a:lnTo>
                    <a:pt x="160312" y="32105"/>
                  </a:lnTo>
                  <a:lnTo>
                    <a:pt x="157264" y="36677"/>
                  </a:lnTo>
                  <a:lnTo>
                    <a:pt x="146494" y="36677"/>
                  </a:lnTo>
                  <a:lnTo>
                    <a:pt x="143446" y="32105"/>
                  </a:lnTo>
                  <a:lnTo>
                    <a:pt x="143446" y="9245"/>
                  </a:lnTo>
                  <a:lnTo>
                    <a:pt x="146494" y="3149"/>
                  </a:lnTo>
                  <a:lnTo>
                    <a:pt x="157264" y="3149"/>
                  </a:lnTo>
                  <a:lnTo>
                    <a:pt x="160312" y="9245"/>
                  </a:lnTo>
                  <a:lnTo>
                    <a:pt x="160312" y="101"/>
                  </a:lnTo>
                  <a:lnTo>
                    <a:pt x="143446" y="101"/>
                  </a:lnTo>
                  <a:lnTo>
                    <a:pt x="138874" y="6197"/>
                  </a:lnTo>
                  <a:lnTo>
                    <a:pt x="138874" y="33629"/>
                  </a:lnTo>
                  <a:lnTo>
                    <a:pt x="143446" y="41249"/>
                  </a:lnTo>
                  <a:lnTo>
                    <a:pt x="151066" y="41249"/>
                  </a:lnTo>
                  <a:lnTo>
                    <a:pt x="157124" y="39839"/>
                  </a:lnTo>
                  <a:lnTo>
                    <a:pt x="160439" y="36677"/>
                  </a:lnTo>
                  <a:lnTo>
                    <a:pt x="161442" y="35725"/>
                  </a:lnTo>
                  <a:lnTo>
                    <a:pt x="164020" y="29032"/>
                  </a:lnTo>
                  <a:lnTo>
                    <a:pt x="164884" y="19913"/>
                  </a:lnTo>
                  <a:lnTo>
                    <a:pt x="164884" y="6197"/>
                  </a:lnTo>
                  <a:close/>
                </a:path>
                <a:path w="197485" h="52070">
                  <a:moveTo>
                    <a:pt x="196888" y="6197"/>
                  </a:moveTo>
                  <a:lnTo>
                    <a:pt x="193840" y="3149"/>
                  </a:lnTo>
                  <a:lnTo>
                    <a:pt x="190792" y="101"/>
                  </a:lnTo>
                  <a:lnTo>
                    <a:pt x="190792" y="9245"/>
                  </a:lnTo>
                  <a:lnTo>
                    <a:pt x="190792" y="32105"/>
                  </a:lnTo>
                  <a:lnTo>
                    <a:pt x="187744" y="36677"/>
                  </a:lnTo>
                  <a:lnTo>
                    <a:pt x="178587" y="36677"/>
                  </a:lnTo>
                  <a:lnTo>
                    <a:pt x="175539" y="32105"/>
                  </a:lnTo>
                  <a:lnTo>
                    <a:pt x="175539" y="9245"/>
                  </a:lnTo>
                  <a:lnTo>
                    <a:pt x="178587" y="3149"/>
                  </a:lnTo>
                  <a:lnTo>
                    <a:pt x="187744" y="3149"/>
                  </a:lnTo>
                  <a:lnTo>
                    <a:pt x="190792" y="9245"/>
                  </a:lnTo>
                  <a:lnTo>
                    <a:pt x="190792" y="101"/>
                  </a:lnTo>
                  <a:lnTo>
                    <a:pt x="175539" y="101"/>
                  </a:lnTo>
                  <a:lnTo>
                    <a:pt x="170967" y="6197"/>
                  </a:lnTo>
                  <a:lnTo>
                    <a:pt x="170967" y="33629"/>
                  </a:lnTo>
                  <a:lnTo>
                    <a:pt x="175539" y="41249"/>
                  </a:lnTo>
                  <a:lnTo>
                    <a:pt x="190792" y="41249"/>
                  </a:lnTo>
                  <a:lnTo>
                    <a:pt x="194449" y="36677"/>
                  </a:lnTo>
                  <a:lnTo>
                    <a:pt x="196888" y="33629"/>
                  </a:lnTo>
                  <a:lnTo>
                    <a:pt x="196888" y="61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0" name="object 221"/>
            <p:cNvSpPr/>
            <p:nvPr/>
          </p:nvSpPr>
          <p:spPr>
            <a:xfrm>
              <a:off x="2423538" y="5195631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5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5" y="0"/>
                  </a:lnTo>
                  <a:lnTo>
                    <a:pt x="6095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1" name="object 222"/>
            <p:cNvSpPr/>
            <p:nvPr/>
          </p:nvSpPr>
          <p:spPr>
            <a:xfrm>
              <a:off x="1759763" y="5269385"/>
              <a:ext cx="386707" cy="65651"/>
            </a:xfrm>
            <a:custGeom>
              <a:avLst/>
              <a:gdLst/>
              <a:ahLst/>
              <a:cxnLst/>
              <a:rect l="l" t="t" r="r" b="b"/>
              <a:pathLst>
                <a:path w="306704" h="52070">
                  <a:moveTo>
                    <a:pt x="39624" y="3035"/>
                  </a:moveTo>
                  <a:lnTo>
                    <a:pt x="6096" y="3035"/>
                  </a:lnTo>
                  <a:lnTo>
                    <a:pt x="6096" y="6083"/>
                  </a:lnTo>
                  <a:lnTo>
                    <a:pt x="35052" y="6083"/>
                  </a:lnTo>
                  <a:lnTo>
                    <a:pt x="35052" y="19900"/>
                  </a:lnTo>
                  <a:lnTo>
                    <a:pt x="38100" y="19900"/>
                  </a:lnTo>
                  <a:lnTo>
                    <a:pt x="39624" y="15328"/>
                  </a:lnTo>
                  <a:lnTo>
                    <a:pt x="39624" y="3035"/>
                  </a:lnTo>
                  <a:close/>
                </a:path>
                <a:path w="306704" h="52070">
                  <a:moveTo>
                    <a:pt x="41148" y="35140"/>
                  </a:moveTo>
                  <a:lnTo>
                    <a:pt x="36576" y="33312"/>
                  </a:lnTo>
                  <a:lnTo>
                    <a:pt x="36576" y="38188"/>
                  </a:lnTo>
                  <a:lnTo>
                    <a:pt x="36576" y="45808"/>
                  </a:lnTo>
                  <a:lnTo>
                    <a:pt x="30480" y="47332"/>
                  </a:lnTo>
                  <a:lnTo>
                    <a:pt x="15240" y="47332"/>
                  </a:lnTo>
                  <a:lnTo>
                    <a:pt x="9144" y="45808"/>
                  </a:lnTo>
                  <a:lnTo>
                    <a:pt x="9144" y="38188"/>
                  </a:lnTo>
                  <a:lnTo>
                    <a:pt x="15240" y="35140"/>
                  </a:lnTo>
                  <a:lnTo>
                    <a:pt x="30480" y="35140"/>
                  </a:lnTo>
                  <a:lnTo>
                    <a:pt x="36576" y="38188"/>
                  </a:lnTo>
                  <a:lnTo>
                    <a:pt x="36576" y="33312"/>
                  </a:lnTo>
                  <a:lnTo>
                    <a:pt x="33528" y="32092"/>
                  </a:lnTo>
                  <a:lnTo>
                    <a:pt x="12192" y="32092"/>
                  </a:lnTo>
                  <a:lnTo>
                    <a:pt x="4572" y="35140"/>
                  </a:lnTo>
                  <a:lnTo>
                    <a:pt x="4572" y="47332"/>
                  </a:lnTo>
                  <a:lnTo>
                    <a:pt x="12192" y="50380"/>
                  </a:lnTo>
                  <a:lnTo>
                    <a:pt x="33528" y="50380"/>
                  </a:lnTo>
                  <a:lnTo>
                    <a:pt x="41148" y="47332"/>
                  </a:lnTo>
                  <a:lnTo>
                    <a:pt x="41148" y="35140"/>
                  </a:lnTo>
                  <a:close/>
                </a:path>
                <a:path w="306704" h="52070">
                  <a:moveTo>
                    <a:pt x="45720" y="24472"/>
                  </a:moveTo>
                  <a:lnTo>
                    <a:pt x="24384" y="24472"/>
                  </a:lnTo>
                  <a:lnTo>
                    <a:pt x="24384" y="13804"/>
                  </a:lnTo>
                  <a:lnTo>
                    <a:pt x="18288" y="13804"/>
                  </a:lnTo>
                  <a:lnTo>
                    <a:pt x="18288" y="24472"/>
                  </a:lnTo>
                  <a:lnTo>
                    <a:pt x="0" y="24472"/>
                  </a:lnTo>
                  <a:lnTo>
                    <a:pt x="0" y="27520"/>
                  </a:lnTo>
                  <a:lnTo>
                    <a:pt x="45720" y="27520"/>
                  </a:lnTo>
                  <a:lnTo>
                    <a:pt x="45720" y="24472"/>
                  </a:lnTo>
                  <a:close/>
                </a:path>
                <a:path w="306704" h="52070">
                  <a:moveTo>
                    <a:pt x="96100" y="19900"/>
                  </a:moveTo>
                  <a:lnTo>
                    <a:pt x="86956" y="18376"/>
                  </a:lnTo>
                  <a:lnTo>
                    <a:pt x="77812" y="12280"/>
                  </a:lnTo>
                  <a:lnTo>
                    <a:pt x="77812" y="10655"/>
                  </a:lnTo>
                  <a:lnTo>
                    <a:pt x="77812" y="1511"/>
                  </a:lnTo>
                  <a:lnTo>
                    <a:pt x="73240" y="1511"/>
                  </a:lnTo>
                  <a:lnTo>
                    <a:pt x="73240" y="12280"/>
                  </a:lnTo>
                  <a:lnTo>
                    <a:pt x="64096" y="18376"/>
                  </a:lnTo>
                  <a:lnTo>
                    <a:pt x="54952" y="19900"/>
                  </a:lnTo>
                  <a:lnTo>
                    <a:pt x="56476" y="22948"/>
                  </a:lnTo>
                  <a:lnTo>
                    <a:pt x="64096" y="21424"/>
                  </a:lnTo>
                  <a:lnTo>
                    <a:pt x="71716" y="16852"/>
                  </a:lnTo>
                  <a:lnTo>
                    <a:pt x="74764" y="10655"/>
                  </a:lnTo>
                  <a:lnTo>
                    <a:pt x="79336" y="16852"/>
                  </a:lnTo>
                  <a:lnTo>
                    <a:pt x="86956" y="21424"/>
                  </a:lnTo>
                  <a:lnTo>
                    <a:pt x="94576" y="22948"/>
                  </a:lnTo>
                  <a:lnTo>
                    <a:pt x="96100" y="19900"/>
                  </a:lnTo>
                  <a:close/>
                </a:path>
                <a:path w="306704" h="52070">
                  <a:moveTo>
                    <a:pt x="97637" y="29044"/>
                  </a:moveTo>
                  <a:lnTo>
                    <a:pt x="51816" y="29044"/>
                  </a:lnTo>
                  <a:lnTo>
                    <a:pt x="51816" y="32092"/>
                  </a:lnTo>
                  <a:lnTo>
                    <a:pt x="73240" y="32092"/>
                  </a:lnTo>
                  <a:lnTo>
                    <a:pt x="73240" y="50380"/>
                  </a:lnTo>
                  <a:lnTo>
                    <a:pt x="77812" y="50380"/>
                  </a:lnTo>
                  <a:lnTo>
                    <a:pt x="77812" y="32092"/>
                  </a:lnTo>
                  <a:lnTo>
                    <a:pt x="97637" y="32092"/>
                  </a:lnTo>
                  <a:lnTo>
                    <a:pt x="97637" y="29044"/>
                  </a:lnTo>
                  <a:close/>
                </a:path>
                <a:path w="306704" h="52070">
                  <a:moveTo>
                    <a:pt x="144970" y="3035"/>
                  </a:moveTo>
                  <a:lnTo>
                    <a:pt x="109816" y="3035"/>
                  </a:lnTo>
                  <a:lnTo>
                    <a:pt x="109816" y="25996"/>
                  </a:lnTo>
                  <a:lnTo>
                    <a:pt x="144970" y="25996"/>
                  </a:lnTo>
                  <a:lnTo>
                    <a:pt x="144970" y="21424"/>
                  </a:lnTo>
                  <a:lnTo>
                    <a:pt x="114388" y="21424"/>
                  </a:lnTo>
                  <a:lnTo>
                    <a:pt x="114388" y="15328"/>
                  </a:lnTo>
                  <a:lnTo>
                    <a:pt x="143446" y="15328"/>
                  </a:lnTo>
                  <a:lnTo>
                    <a:pt x="143446" y="12280"/>
                  </a:lnTo>
                  <a:lnTo>
                    <a:pt x="114388" y="12280"/>
                  </a:lnTo>
                  <a:lnTo>
                    <a:pt x="114388" y="6083"/>
                  </a:lnTo>
                  <a:lnTo>
                    <a:pt x="144970" y="6083"/>
                  </a:lnTo>
                  <a:lnTo>
                    <a:pt x="144970" y="3035"/>
                  </a:lnTo>
                  <a:close/>
                </a:path>
                <a:path w="306704" h="52070">
                  <a:moveTo>
                    <a:pt x="151066" y="30568"/>
                  </a:moveTo>
                  <a:lnTo>
                    <a:pt x="103720" y="30568"/>
                  </a:lnTo>
                  <a:lnTo>
                    <a:pt x="103720" y="35140"/>
                  </a:lnTo>
                  <a:lnTo>
                    <a:pt x="125056" y="35140"/>
                  </a:lnTo>
                  <a:lnTo>
                    <a:pt x="125056" y="50380"/>
                  </a:lnTo>
                  <a:lnTo>
                    <a:pt x="129730" y="50380"/>
                  </a:lnTo>
                  <a:lnTo>
                    <a:pt x="129730" y="35140"/>
                  </a:lnTo>
                  <a:lnTo>
                    <a:pt x="151066" y="35140"/>
                  </a:lnTo>
                  <a:lnTo>
                    <a:pt x="151066" y="30568"/>
                  </a:lnTo>
                  <a:close/>
                </a:path>
                <a:path w="306704" h="52070">
                  <a:moveTo>
                    <a:pt x="184594" y="7620"/>
                  </a:moveTo>
                  <a:lnTo>
                    <a:pt x="182562" y="6096"/>
                  </a:lnTo>
                  <a:lnTo>
                    <a:pt x="180022" y="4191"/>
                  </a:lnTo>
                  <a:lnTo>
                    <a:pt x="180022" y="9144"/>
                  </a:lnTo>
                  <a:lnTo>
                    <a:pt x="180022" y="18376"/>
                  </a:lnTo>
                  <a:lnTo>
                    <a:pt x="175450" y="21424"/>
                  </a:lnTo>
                  <a:lnTo>
                    <a:pt x="166306" y="21424"/>
                  </a:lnTo>
                  <a:lnTo>
                    <a:pt x="161734" y="18376"/>
                  </a:lnTo>
                  <a:lnTo>
                    <a:pt x="161734" y="9144"/>
                  </a:lnTo>
                  <a:lnTo>
                    <a:pt x="166306" y="6096"/>
                  </a:lnTo>
                  <a:lnTo>
                    <a:pt x="175450" y="6096"/>
                  </a:lnTo>
                  <a:lnTo>
                    <a:pt x="180022" y="9144"/>
                  </a:lnTo>
                  <a:lnTo>
                    <a:pt x="180022" y="4191"/>
                  </a:lnTo>
                  <a:lnTo>
                    <a:pt x="178498" y="3048"/>
                  </a:lnTo>
                  <a:lnTo>
                    <a:pt x="163258" y="3048"/>
                  </a:lnTo>
                  <a:lnTo>
                    <a:pt x="157162" y="7620"/>
                  </a:lnTo>
                  <a:lnTo>
                    <a:pt x="157162" y="21424"/>
                  </a:lnTo>
                  <a:lnTo>
                    <a:pt x="163258" y="25996"/>
                  </a:lnTo>
                  <a:lnTo>
                    <a:pt x="178498" y="25996"/>
                  </a:lnTo>
                  <a:lnTo>
                    <a:pt x="184594" y="21424"/>
                  </a:lnTo>
                  <a:lnTo>
                    <a:pt x="184594" y="7620"/>
                  </a:lnTo>
                  <a:close/>
                </a:path>
                <a:path w="306704" h="52070">
                  <a:moveTo>
                    <a:pt x="198310" y="30568"/>
                  </a:moveTo>
                  <a:lnTo>
                    <a:pt x="193738" y="30568"/>
                  </a:lnTo>
                  <a:lnTo>
                    <a:pt x="193738" y="36664"/>
                  </a:lnTo>
                  <a:lnTo>
                    <a:pt x="193738" y="39712"/>
                  </a:lnTo>
                  <a:lnTo>
                    <a:pt x="193738" y="45808"/>
                  </a:lnTo>
                  <a:lnTo>
                    <a:pt x="170878" y="45808"/>
                  </a:lnTo>
                  <a:lnTo>
                    <a:pt x="170878" y="39712"/>
                  </a:lnTo>
                  <a:lnTo>
                    <a:pt x="193738" y="39712"/>
                  </a:lnTo>
                  <a:lnTo>
                    <a:pt x="193738" y="36664"/>
                  </a:lnTo>
                  <a:lnTo>
                    <a:pt x="170878" y="36664"/>
                  </a:lnTo>
                  <a:lnTo>
                    <a:pt x="170878" y="30568"/>
                  </a:lnTo>
                  <a:lnTo>
                    <a:pt x="166306" y="30568"/>
                  </a:lnTo>
                  <a:lnTo>
                    <a:pt x="166306" y="50380"/>
                  </a:lnTo>
                  <a:lnTo>
                    <a:pt x="198310" y="50380"/>
                  </a:lnTo>
                  <a:lnTo>
                    <a:pt x="198310" y="45808"/>
                  </a:lnTo>
                  <a:lnTo>
                    <a:pt x="198310" y="39712"/>
                  </a:lnTo>
                  <a:lnTo>
                    <a:pt x="198310" y="36664"/>
                  </a:lnTo>
                  <a:lnTo>
                    <a:pt x="198310" y="30568"/>
                  </a:lnTo>
                  <a:close/>
                </a:path>
                <a:path w="306704" h="52070">
                  <a:moveTo>
                    <a:pt x="198310" y="0"/>
                  </a:moveTo>
                  <a:lnTo>
                    <a:pt x="193738" y="0"/>
                  </a:lnTo>
                  <a:lnTo>
                    <a:pt x="193738" y="27520"/>
                  </a:lnTo>
                  <a:lnTo>
                    <a:pt x="198310" y="27520"/>
                  </a:lnTo>
                  <a:lnTo>
                    <a:pt x="198310" y="0"/>
                  </a:lnTo>
                  <a:close/>
                </a:path>
                <a:path w="306704" h="52070">
                  <a:moveTo>
                    <a:pt x="234975" y="4572"/>
                  </a:moveTo>
                  <a:lnTo>
                    <a:pt x="230403" y="4572"/>
                  </a:lnTo>
                  <a:lnTo>
                    <a:pt x="230403" y="18288"/>
                  </a:lnTo>
                  <a:lnTo>
                    <a:pt x="230403" y="21336"/>
                  </a:lnTo>
                  <a:lnTo>
                    <a:pt x="230403" y="35052"/>
                  </a:lnTo>
                  <a:lnTo>
                    <a:pt x="216687" y="35052"/>
                  </a:lnTo>
                  <a:lnTo>
                    <a:pt x="216687" y="21336"/>
                  </a:lnTo>
                  <a:lnTo>
                    <a:pt x="230403" y="21336"/>
                  </a:lnTo>
                  <a:lnTo>
                    <a:pt x="230403" y="18288"/>
                  </a:lnTo>
                  <a:lnTo>
                    <a:pt x="216687" y="18288"/>
                  </a:lnTo>
                  <a:lnTo>
                    <a:pt x="216687" y="4572"/>
                  </a:lnTo>
                  <a:lnTo>
                    <a:pt x="212115" y="4572"/>
                  </a:lnTo>
                  <a:lnTo>
                    <a:pt x="212115" y="39624"/>
                  </a:lnTo>
                  <a:lnTo>
                    <a:pt x="234975" y="39624"/>
                  </a:lnTo>
                  <a:lnTo>
                    <a:pt x="234975" y="35052"/>
                  </a:lnTo>
                  <a:lnTo>
                    <a:pt x="234975" y="21336"/>
                  </a:lnTo>
                  <a:lnTo>
                    <a:pt x="234975" y="18288"/>
                  </a:lnTo>
                  <a:lnTo>
                    <a:pt x="234975" y="4572"/>
                  </a:lnTo>
                  <a:close/>
                </a:path>
                <a:path w="306704" h="52070">
                  <a:moveTo>
                    <a:pt x="250228" y="0"/>
                  </a:moveTo>
                  <a:lnTo>
                    <a:pt x="245656" y="0"/>
                  </a:lnTo>
                  <a:lnTo>
                    <a:pt x="245656" y="51816"/>
                  </a:lnTo>
                  <a:lnTo>
                    <a:pt x="250228" y="51816"/>
                  </a:lnTo>
                  <a:lnTo>
                    <a:pt x="250228" y="0"/>
                  </a:lnTo>
                  <a:close/>
                </a:path>
                <a:path w="306704" h="52070">
                  <a:moveTo>
                    <a:pt x="300609" y="36664"/>
                  </a:moveTo>
                  <a:lnTo>
                    <a:pt x="296037" y="34378"/>
                  </a:lnTo>
                  <a:lnTo>
                    <a:pt x="296037" y="38188"/>
                  </a:lnTo>
                  <a:lnTo>
                    <a:pt x="296037" y="45808"/>
                  </a:lnTo>
                  <a:lnTo>
                    <a:pt x="291465" y="47332"/>
                  </a:lnTo>
                  <a:lnTo>
                    <a:pt x="276225" y="47332"/>
                  </a:lnTo>
                  <a:lnTo>
                    <a:pt x="271551" y="45808"/>
                  </a:lnTo>
                  <a:lnTo>
                    <a:pt x="271551" y="38188"/>
                  </a:lnTo>
                  <a:lnTo>
                    <a:pt x="276225" y="36664"/>
                  </a:lnTo>
                  <a:lnTo>
                    <a:pt x="291465" y="36664"/>
                  </a:lnTo>
                  <a:lnTo>
                    <a:pt x="296037" y="38188"/>
                  </a:lnTo>
                  <a:lnTo>
                    <a:pt x="296037" y="34378"/>
                  </a:lnTo>
                  <a:lnTo>
                    <a:pt x="294513" y="33616"/>
                  </a:lnTo>
                  <a:lnTo>
                    <a:pt x="273075" y="33616"/>
                  </a:lnTo>
                  <a:lnTo>
                    <a:pt x="266979" y="36664"/>
                  </a:lnTo>
                  <a:lnTo>
                    <a:pt x="266979" y="47332"/>
                  </a:lnTo>
                  <a:lnTo>
                    <a:pt x="273075" y="50380"/>
                  </a:lnTo>
                  <a:lnTo>
                    <a:pt x="294513" y="50380"/>
                  </a:lnTo>
                  <a:lnTo>
                    <a:pt x="300609" y="47332"/>
                  </a:lnTo>
                  <a:lnTo>
                    <a:pt x="300609" y="36664"/>
                  </a:lnTo>
                  <a:close/>
                </a:path>
                <a:path w="306704" h="52070">
                  <a:moveTo>
                    <a:pt x="306705" y="25996"/>
                  </a:moveTo>
                  <a:lnTo>
                    <a:pt x="296037" y="25996"/>
                  </a:lnTo>
                  <a:lnTo>
                    <a:pt x="296037" y="19900"/>
                  </a:lnTo>
                  <a:lnTo>
                    <a:pt x="296037" y="18376"/>
                  </a:lnTo>
                  <a:lnTo>
                    <a:pt x="299085" y="16852"/>
                  </a:lnTo>
                  <a:lnTo>
                    <a:pt x="302133" y="13804"/>
                  </a:lnTo>
                  <a:lnTo>
                    <a:pt x="302133" y="4559"/>
                  </a:lnTo>
                  <a:lnTo>
                    <a:pt x="297561" y="2730"/>
                  </a:lnTo>
                  <a:lnTo>
                    <a:pt x="297561" y="6083"/>
                  </a:lnTo>
                  <a:lnTo>
                    <a:pt x="297561" y="13804"/>
                  </a:lnTo>
                  <a:lnTo>
                    <a:pt x="291465" y="16852"/>
                  </a:lnTo>
                  <a:lnTo>
                    <a:pt x="291465" y="19900"/>
                  </a:lnTo>
                  <a:lnTo>
                    <a:pt x="291465" y="25996"/>
                  </a:lnTo>
                  <a:lnTo>
                    <a:pt x="276225" y="25996"/>
                  </a:lnTo>
                  <a:lnTo>
                    <a:pt x="276225" y="19900"/>
                  </a:lnTo>
                  <a:lnTo>
                    <a:pt x="291465" y="19900"/>
                  </a:lnTo>
                  <a:lnTo>
                    <a:pt x="291465" y="16852"/>
                  </a:lnTo>
                  <a:lnTo>
                    <a:pt x="276225" y="16852"/>
                  </a:lnTo>
                  <a:lnTo>
                    <a:pt x="270027" y="13804"/>
                  </a:lnTo>
                  <a:lnTo>
                    <a:pt x="270027" y="6083"/>
                  </a:lnTo>
                  <a:lnTo>
                    <a:pt x="276225" y="4559"/>
                  </a:lnTo>
                  <a:lnTo>
                    <a:pt x="291465" y="4559"/>
                  </a:lnTo>
                  <a:lnTo>
                    <a:pt x="297561" y="6083"/>
                  </a:lnTo>
                  <a:lnTo>
                    <a:pt x="297561" y="2730"/>
                  </a:lnTo>
                  <a:lnTo>
                    <a:pt x="294513" y="1511"/>
                  </a:lnTo>
                  <a:lnTo>
                    <a:pt x="273075" y="1511"/>
                  </a:lnTo>
                  <a:lnTo>
                    <a:pt x="265455" y="4559"/>
                  </a:lnTo>
                  <a:lnTo>
                    <a:pt x="265455" y="13804"/>
                  </a:lnTo>
                  <a:lnTo>
                    <a:pt x="268503" y="16852"/>
                  </a:lnTo>
                  <a:lnTo>
                    <a:pt x="271551" y="18376"/>
                  </a:lnTo>
                  <a:lnTo>
                    <a:pt x="271551" y="25996"/>
                  </a:lnTo>
                  <a:lnTo>
                    <a:pt x="260883" y="25996"/>
                  </a:lnTo>
                  <a:lnTo>
                    <a:pt x="260883" y="29044"/>
                  </a:lnTo>
                  <a:lnTo>
                    <a:pt x="306705" y="29044"/>
                  </a:lnTo>
                  <a:lnTo>
                    <a:pt x="306705" y="259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0" name="object 223"/>
            <p:cNvSpPr/>
            <p:nvPr/>
          </p:nvSpPr>
          <p:spPr>
            <a:xfrm>
              <a:off x="1714495" y="5195631"/>
              <a:ext cx="8006" cy="198558"/>
            </a:xfrm>
            <a:custGeom>
              <a:avLst/>
              <a:gdLst/>
              <a:ahLst/>
              <a:cxnLst/>
              <a:rect l="l" t="t" r="r" b="b"/>
              <a:pathLst>
                <a:path w="6350" h="157479">
                  <a:moveTo>
                    <a:pt x="6096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6096" y="0"/>
                  </a:lnTo>
                  <a:lnTo>
                    <a:pt x="6096" y="1569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31" name="object 22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4268205" y="5005400"/>
              <a:ext cx="741708" cy="192153"/>
            </a:xfrm>
            <a:prstGeom prst="rect">
              <a:avLst/>
            </a:prstGeom>
          </p:spPr>
        </p:pic>
        <p:sp>
          <p:nvSpPr>
            <p:cNvPr id="132" name="object 225"/>
            <p:cNvSpPr/>
            <p:nvPr/>
          </p:nvSpPr>
          <p:spPr>
            <a:xfrm>
              <a:off x="4270607" y="5005880"/>
              <a:ext cx="738987" cy="192953"/>
            </a:xfrm>
            <a:custGeom>
              <a:avLst/>
              <a:gdLst/>
              <a:ahLst/>
              <a:cxnLst/>
              <a:rect l="l" t="t" r="r" b="b"/>
              <a:pathLst>
                <a:path w="586104" h="153034">
                  <a:moveTo>
                    <a:pt x="0" y="0"/>
                  </a:moveTo>
                  <a:lnTo>
                    <a:pt x="585977" y="0"/>
                  </a:lnTo>
                  <a:lnTo>
                    <a:pt x="585977" y="152590"/>
                  </a:lnTo>
                  <a:lnTo>
                    <a:pt x="0" y="152590"/>
                  </a:lnTo>
                  <a:lnTo>
                    <a:pt x="0" y="0"/>
                  </a:lnTo>
                  <a:close/>
                </a:path>
              </a:pathLst>
            </a:custGeom>
            <a:ln w="10677">
              <a:solidFill>
                <a:srgbClr val="1C90FB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3" name="object 226"/>
            <p:cNvSpPr/>
            <p:nvPr/>
          </p:nvSpPr>
          <p:spPr>
            <a:xfrm>
              <a:off x="4304714" y="5047688"/>
              <a:ext cx="669332" cy="309846"/>
            </a:xfrm>
            <a:custGeom>
              <a:avLst/>
              <a:gdLst/>
              <a:ahLst/>
              <a:cxnLst/>
              <a:rect l="l" t="t" r="r" b="b"/>
              <a:pathLst>
                <a:path w="530859" h="245745">
                  <a:moveTo>
                    <a:pt x="431292" y="0"/>
                  </a:moveTo>
                  <a:lnTo>
                    <a:pt x="0" y="0"/>
                  </a:lnTo>
                  <a:lnTo>
                    <a:pt x="0" y="89916"/>
                  </a:lnTo>
                  <a:lnTo>
                    <a:pt x="431292" y="89916"/>
                  </a:lnTo>
                  <a:lnTo>
                    <a:pt x="431292" y="0"/>
                  </a:lnTo>
                  <a:close/>
                </a:path>
                <a:path w="530859" h="245745">
                  <a:moveTo>
                    <a:pt x="530352" y="155448"/>
                  </a:moveTo>
                  <a:lnTo>
                    <a:pt x="0" y="155448"/>
                  </a:lnTo>
                  <a:lnTo>
                    <a:pt x="0" y="245364"/>
                  </a:lnTo>
                  <a:lnTo>
                    <a:pt x="530352" y="245364"/>
                  </a:lnTo>
                  <a:lnTo>
                    <a:pt x="530352" y="155448"/>
                  </a:lnTo>
                  <a:close/>
                </a:path>
              </a:pathLst>
            </a:custGeom>
            <a:solidFill>
              <a:srgbClr val="5DB5FD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4" name="object 227"/>
            <p:cNvSpPr/>
            <p:nvPr/>
          </p:nvSpPr>
          <p:spPr>
            <a:xfrm>
              <a:off x="4788090" y="5078898"/>
              <a:ext cx="177741" cy="256204"/>
            </a:xfrm>
            <a:custGeom>
              <a:avLst/>
              <a:gdLst/>
              <a:ahLst/>
              <a:cxnLst/>
              <a:rect l="l" t="t" r="r" b="b"/>
              <a:pathLst>
                <a:path w="140970" h="203200">
                  <a:moveTo>
                    <a:pt x="22961" y="198412"/>
                  </a:moveTo>
                  <a:lnTo>
                    <a:pt x="15341" y="198412"/>
                  </a:lnTo>
                  <a:lnTo>
                    <a:pt x="15341" y="161747"/>
                  </a:lnTo>
                  <a:lnTo>
                    <a:pt x="10668" y="161747"/>
                  </a:lnTo>
                  <a:lnTo>
                    <a:pt x="9144" y="163360"/>
                  </a:lnTo>
                  <a:lnTo>
                    <a:pt x="6096" y="164884"/>
                  </a:lnTo>
                  <a:lnTo>
                    <a:pt x="3048" y="164884"/>
                  </a:lnTo>
                  <a:lnTo>
                    <a:pt x="3048" y="167932"/>
                  </a:lnTo>
                  <a:lnTo>
                    <a:pt x="9144" y="167932"/>
                  </a:lnTo>
                  <a:lnTo>
                    <a:pt x="9144" y="198412"/>
                  </a:lnTo>
                  <a:lnTo>
                    <a:pt x="0" y="198412"/>
                  </a:lnTo>
                  <a:lnTo>
                    <a:pt x="0" y="202984"/>
                  </a:lnTo>
                  <a:lnTo>
                    <a:pt x="22961" y="202984"/>
                  </a:lnTo>
                  <a:lnTo>
                    <a:pt x="22961" y="198412"/>
                  </a:lnTo>
                  <a:close/>
                </a:path>
                <a:path w="140970" h="203200">
                  <a:moveTo>
                    <a:pt x="54965" y="198412"/>
                  </a:moveTo>
                  <a:lnTo>
                    <a:pt x="47345" y="198412"/>
                  </a:lnTo>
                  <a:lnTo>
                    <a:pt x="47345" y="161836"/>
                  </a:lnTo>
                  <a:lnTo>
                    <a:pt x="42773" y="161836"/>
                  </a:lnTo>
                  <a:lnTo>
                    <a:pt x="39725" y="163360"/>
                  </a:lnTo>
                  <a:lnTo>
                    <a:pt x="38201" y="164884"/>
                  </a:lnTo>
                  <a:lnTo>
                    <a:pt x="33629" y="164884"/>
                  </a:lnTo>
                  <a:lnTo>
                    <a:pt x="33629" y="167932"/>
                  </a:lnTo>
                  <a:lnTo>
                    <a:pt x="41249" y="167932"/>
                  </a:lnTo>
                  <a:lnTo>
                    <a:pt x="41249" y="198412"/>
                  </a:lnTo>
                  <a:lnTo>
                    <a:pt x="32105" y="198412"/>
                  </a:lnTo>
                  <a:lnTo>
                    <a:pt x="32105" y="202984"/>
                  </a:lnTo>
                  <a:lnTo>
                    <a:pt x="54965" y="202984"/>
                  </a:lnTo>
                  <a:lnTo>
                    <a:pt x="54965" y="198412"/>
                  </a:lnTo>
                  <a:close/>
                </a:path>
                <a:path w="140970" h="203200">
                  <a:moveTo>
                    <a:pt x="54965" y="7721"/>
                  </a:moveTo>
                  <a:lnTo>
                    <a:pt x="52527" y="4673"/>
                  </a:lnTo>
                  <a:lnTo>
                    <a:pt x="50393" y="2006"/>
                  </a:lnTo>
                  <a:lnTo>
                    <a:pt x="50393" y="9245"/>
                  </a:lnTo>
                  <a:lnTo>
                    <a:pt x="50393" y="16865"/>
                  </a:lnTo>
                  <a:lnTo>
                    <a:pt x="47345" y="21437"/>
                  </a:lnTo>
                  <a:lnTo>
                    <a:pt x="44297" y="22961"/>
                  </a:lnTo>
                  <a:lnTo>
                    <a:pt x="36677" y="22961"/>
                  </a:lnTo>
                  <a:lnTo>
                    <a:pt x="35153" y="18389"/>
                  </a:lnTo>
                  <a:lnTo>
                    <a:pt x="35153" y="7721"/>
                  </a:lnTo>
                  <a:lnTo>
                    <a:pt x="38201" y="4673"/>
                  </a:lnTo>
                  <a:lnTo>
                    <a:pt x="47345" y="4673"/>
                  </a:lnTo>
                  <a:lnTo>
                    <a:pt x="50393" y="9245"/>
                  </a:lnTo>
                  <a:lnTo>
                    <a:pt x="50393" y="2006"/>
                  </a:lnTo>
                  <a:lnTo>
                    <a:pt x="48869" y="101"/>
                  </a:lnTo>
                  <a:lnTo>
                    <a:pt x="35153" y="101"/>
                  </a:lnTo>
                  <a:lnTo>
                    <a:pt x="29044" y="6197"/>
                  </a:lnTo>
                  <a:lnTo>
                    <a:pt x="29044" y="21437"/>
                  </a:lnTo>
                  <a:lnTo>
                    <a:pt x="33616" y="26009"/>
                  </a:lnTo>
                  <a:lnTo>
                    <a:pt x="44297" y="26009"/>
                  </a:lnTo>
                  <a:lnTo>
                    <a:pt x="47345" y="24485"/>
                  </a:lnTo>
                  <a:lnTo>
                    <a:pt x="48869" y="22961"/>
                  </a:lnTo>
                  <a:lnTo>
                    <a:pt x="50393" y="21437"/>
                  </a:lnTo>
                  <a:lnTo>
                    <a:pt x="50393" y="33629"/>
                  </a:lnTo>
                  <a:lnTo>
                    <a:pt x="45821" y="38201"/>
                  </a:lnTo>
                  <a:lnTo>
                    <a:pt x="38201" y="38201"/>
                  </a:lnTo>
                  <a:lnTo>
                    <a:pt x="35153" y="36677"/>
                  </a:lnTo>
                  <a:lnTo>
                    <a:pt x="33616" y="35153"/>
                  </a:lnTo>
                  <a:lnTo>
                    <a:pt x="30568" y="38201"/>
                  </a:lnTo>
                  <a:lnTo>
                    <a:pt x="32092" y="41249"/>
                  </a:lnTo>
                  <a:lnTo>
                    <a:pt x="35153" y="42773"/>
                  </a:lnTo>
                  <a:lnTo>
                    <a:pt x="39725" y="42773"/>
                  </a:lnTo>
                  <a:lnTo>
                    <a:pt x="45961" y="41554"/>
                  </a:lnTo>
                  <a:lnTo>
                    <a:pt x="50063" y="38201"/>
                  </a:lnTo>
                  <a:lnTo>
                    <a:pt x="50774" y="37630"/>
                  </a:lnTo>
                  <a:lnTo>
                    <a:pt x="53860" y="30556"/>
                  </a:lnTo>
                  <a:lnTo>
                    <a:pt x="54800" y="21437"/>
                  </a:lnTo>
                  <a:lnTo>
                    <a:pt x="54965" y="19913"/>
                  </a:lnTo>
                  <a:lnTo>
                    <a:pt x="54965" y="7721"/>
                  </a:lnTo>
                  <a:close/>
                </a:path>
                <a:path w="140970" h="203200">
                  <a:moveTo>
                    <a:pt x="87058" y="186220"/>
                  </a:moveTo>
                  <a:lnTo>
                    <a:pt x="82397" y="183172"/>
                  </a:lnTo>
                  <a:lnTo>
                    <a:pt x="77825" y="181648"/>
                  </a:lnTo>
                  <a:lnTo>
                    <a:pt x="82397" y="180124"/>
                  </a:lnTo>
                  <a:lnTo>
                    <a:pt x="85534" y="177076"/>
                  </a:lnTo>
                  <a:lnTo>
                    <a:pt x="85534" y="166408"/>
                  </a:lnTo>
                  <a:lnTo>
                    <a:pt x="85534" y="164884"/>
                  </a:lnTo>
                  <a:lnTo>
                    <a:pt x="80873" y="161734"/>
                  </a:lnTo>
                  <a:lnTo>
                    <a:pt x="68668" y="161734"/>
                  </a:lnTo>
                  <a:lnTo>
                    <a:pt x="65620" y="163360"/>
                  </a:lnTo>
                  <a:lnTo>
                    <a:pt x="61048" y="166408"/>
                  </a:lnTo>
                  <a:lnTo>
                    <a:pt x="64096" y="169456"/>
                  </a:lnTo>
                  <a:lnTo>
                    <a:pt x="70192" y="166408"/>
                  </a:lnTo>
                  <a:lnTo>
                    <a:pt x="77825" y="166408"/>
                  </a:lnTo>
                  <a:lnTo>
                    <a:pt x="80873" y="167932"/>
                  </a:lnTo>
                  <a:lnTo>
                    <a:pt x="80873" y="175552"/>
                  </a:lnTo>
                  <a:lnTo>
                    <a:pt x="77825" y="180124"/>
                  </a:lnTo>
                  <a:lnTo>
                    <a:pt x="68668" y="180124"/>
                  </a:lnTo>
                  <a:lnTo>
                    <a:pt x="68668" y="183172"/>
                  </a:lnTo>
                  <a:lnTo>
                    <a:pt x="77825" y="183172"/>
                  </a:lnTo>
                  <a:lnTo>
                    <a:pt x="80873" y="186220"/>
                  </a:lnTo>
                  <a:lnTo>
                    <a:pt x="80873" y="196888"/>
                  </a:lnTo>
                  <a:lnTo>
                    <a:pt x="77825" y="198412"/>
                  </a:lnTo>
                  <a:lnTo>
                    <a:pt x="68668" y="198412"/>
                  </a:lnTo>
                  <a:lnTo>
                    <a:pt x="65620" y="196888"/>
                  </a:lnTo>
                  <a:lnTo>
                    <a:pt x="62572" y="193840"/>
                  </a:lnTo>
                  <a:lnTo>
                    <a:pt x="59524" y="198412"/>
                  </a:lnTo>
                  <a:lnTo>
                    <a:pt x="62572" y="199936"/>
                  </a:lnTo>
                  <a:lnTo>
                    <a:pt x="67144" y="202984"/>
                  </a:lnTo>
                  <a:lnTo>
                    <a:pt x="80873" y="202984"/>
                  </a:lnTo>
                  <a:lnTo>
                    <a:pt x="87058" y="198412"/>
                  </a:lnTo>
                  <a:lnTo>
                    <a:pt x="87058" y="186220"/>
                  </a:lnTo>
                  <a:close/>
                </a:path>
                <a:path w="140970" h="203200">
                  <a:moveTo>
                    <a:pt x="88493" y="26009"/>
                  </a:moveTo>
                  <a:lnTo>
                    <a:pt x="82397" y="26009"/>
                  </a:lnTo>
                  <a:lnTo>
                    <a:pt x="82397" y="7721"/>
                  </a:lnTo>
                  <a:lnTo>
                    <a:pt x="82397" y="1625"/>
                  </a:lnTo>
                  <a:lnTo>
                    <a:pt x="77825" y="1625"/>
                  </a:lnTo>
                  <a:lnTo>
                    <a:pt x="77825" y="7721"/>
                  </a:lnTo>
                  <a:lnTo>
                    <a:pt x="77825" y="26009"/>
                  </a:lnTo>
                  <a:lnTo>
                    <a:pt x="65633" y="26009"/>
                  </a:lnTo>
                  <a:lnTo>
                    <a:pt x="74777" y="12293"/>
                  </a:lnTo>
                  <a:lnTo>
                    <a:pt x="76301" y="10769"/>
                  </a:lnTo>
                  <a:lnTo>
                    <a:pt x="76301" y="9245"/>
                  </a:lnTo>
                  <a:lnTo>
                    <a:pt x="77825" y="7721"/>
                  </a:lnTo>
                  <a:lnTo>
                    <a:pt x="77825" y="1625"/>
                  </a:lnTo>
                  <a:lnTo>
                    <a:pt x="76301" y="1625"/>
                  </a:lnTo>
                  <a:lnTo>
                    <a:pt x="59524" y="27533"/>
                  </a:lnTo>
                  <a:lnTo>
                    <a:pt x="59524" y="30581"/>
                  </a:lnTo>
                  <a:lnTo>
                    <a:pt x="77825" y="30581"/>
                  </a:lnTo>
                  <a:lnTo>
                    <a:pt x="77825" y="41249"/>
                  </a:lnTo>
                  <a:lnTo>
                    <a:pt x="82397" y="41249"/>
                  </a:lnTo>
                  <a:lnTo>
                    <a:pt x="82397" y="30581"/>
                  </a:lnTo>
                  <a:lnTo>
                    <a:pt x="88493" y="30581"/>
                  </a:lnTo>
                  <a:lnTo>
                    <a:pt x="88493" y="26009"/>
                  </a:lnTo>
                  <a:close/>
                </a:path>
                <a:path w="140970" h="203200">
                  <a:moveTo>
                    <a:pt x="111442" y="164884"/>
                  </a:moveTo>
                  <a:lnTo>
                    <a:pt x="109918" y="163360"/>
                  </a:lnTo>
                  <a:lnTo>
                    <a:pt x="106870" y="160312"/>
                  </a:lnTo>
                  <a:lnTo>
                    <a:pt x="106870" y="166408"/>
                  </a:lnTo>
                  <a:lnTo>
                    <a:pt x="106870" y="180124"/>
                  </a:lnTo>
                  <a:lnTo>
                    <a:pt x="105346" y="183172"/>
                  </a:lnTo>
                  <a:lnTo>
                    <a:pt x="99250" y="183172"/>
                  </a:lnTo>
                  <a:lnTo>
                    <a:pt x="96202" y="180124"/>
                  </a:lnTo>
                  <a:lnTo>
                    <a:pt x="96202" y="166408"/>
                  </a:lnTo>
                  <a:lnTo>
                    <a:pt x="99250" y="163360"/>
                  </a:lnTo>
                  <a:lnTo>
                    <a:pt x="105346" y="163360"/>
                  </a:lnTo>
                  <a:lnTo>
                    <a:pt x="106870" y="166408"/>
                  </a:lnTo>
                  <a:lnTo>
                    <a:pt x="106870" y="160312"/>
                  </a:lnTo>
                  <a:lnTo>
                    <a:pt x="96202" y="160312"/>
                  </a:lnTo>
                  <a:lnTo>
                    <a:pt x="91630" y="164884"/>
                  </a:lnTo>
                  <a:lnTo>
                    <a:pt x="91630" y="181648"/>
                  </a:lnTo>
                  <a:lnTo>
                    <a:pt x="96202" y="186220"/>
                  </a:lnTo>
                  <a:lnTo>
                    <a:pt x="106870" y="186220"/>
                  </a:lnTo>
                  <a:lnTo>
                    <a:pt x="109918" y="183172"/>
                  </a:lnTo>
                  <a:lnTo>
                    <a:pt x="111442" y="181648"/>
                  </a:lnTo>
                  <a:lnTo>
                    <a:pt x="111442" y="164884"/>
                  </a:lnTo>
                  <a:close/>
                </a:path>
                <a:path w="140970" h="203200">
                  <a:moveTo>
                    <a:pt x="111442" y="4673"/>
                  </a:moveTo>
                  <a:lnTo>
                    <a:pt x="109943" y="3149"/>
                  </a:lnTo>
                  <a:lnTo>
                    <a:pt x="106870" y="0"/>
                  </a:lnTo>
                  <a:lnTo>
                    <a:pt x="106870" y="6197"/>
                  </a:lnTo>
                  <a:lnTo>
                    <a:pt x="106870" y="19913"/>
                  </a:lnTo>
                  <a:lnTo>
                    <a:pt x="105346" y="22961"/>
                  </a:lnTo>
                  <a:lnTo>
                    <a:pt x="99250" y="22961"/>
                  </a:lnTo>
                  <a:lnTo>
                    <a:pt x="96202" y="19913"/>
                  </a:lnTo>
                  <a:lnTo>
                    <a:pt x="96202" y="6197"/>
                  </a:lnTo>
                  <a:lnTo>
                    <a:pt x="99250" y="3149"/>
                  </a:lnTo>
                  <a:lnTo>
                    <a:pt x="105346" y="3149"/>
                  </a:lnTo>
                  <a:lnTo>
                    <a:pt x="106870" y="6197"/>
                  </a:lnTo>
                  <a:lnTo>
                    <a:pt x="106870" y="0"/>
                  </a:lnTo>
                  <a:lnTo>
                    <a:pt x="96202" y="0"/>
                  </a:lnTo>
                  <a:lnTo>
                    <a:pt x="91630" y="4673"/>
                  </a:lnTo>
                  <a:lnTo>
                    <a:pt x="91630" y="21437"/>
                  </a:lnTo>
                  <a:lnTo>
                    <a:pt x="96202" y="26009"/>
                  </a:lnTo>
                  <a:lnTo>
                    <a:pt x="106870" y="26009"/>
                  </a:lnTo>
                  <a:lnTo>
                    <a:pt x="109918" y="22961"/>
                  </a:lnTo>
                  <a:lnTo>
                    <a:pt x="111442" y="21437"/>
                  </a:lnTo>
                  <a:lnTo>
                    <a:pt x="111442" y="4673"/>
                  </a:lnTo>
                  <a:close/>
                </a:path>
                <a:path w="140970" h="203200">
                  <a:moveTo>
                    <a:pt x="129730" y="160312"/>
                  </a:moveTo>
                  <a:lnTo>
                    <a:pt x="125158" y="160312"/>
                  </a:lnTo>
                  <a:lnTo>
                    <a:pt x="102298" y="202984"/>
                  </a:lnTo>
                  <a:lnTo>
                    <a:pt x="106870" y="202984"/>
                  </a:lnTo>
                  <a:lnTo>
                    <a:pt x="129730" y="160312"/>
                  </a:lnTo>
                  <a:close/>
                </a:path>
                <a:path w="140970" h="203200">
                  <a:moveTo>
                    <a:pt x="129832" y="0"/>
                  </a:moveTo>
                  <a:lnTo>
                    <a:pt x="125260" y="0"/>
                  </a:lnTo>
                  <a:lnTo>
                    <a:pt x="102298" y="42773"/>
                  </a:lnTo>
                  <a:lnTo>
                    <a:pt x="106870" y="42773"/>
                  </a:lnTo>
                  <a:lnTo>
                    <a:pt x="129832" y="0"/>
                  </a:lnTo>
                  <a:close/>
                </a:path>
                <a:path w="140970" h="203200">
                  <a:moveTo>
                    <a:pt x="140398" y="181648"/>
                  </a:moveTo>
                  <a:lnTo>
                    <a:pt x="138874" y="180124"/>
                  </a:lnTo>
                  <a:lnTo>
                    <a:pt x="135826" y="177076"/>
                  </a:lnTo>
                  <a:lnTo>
                    <a:pt x="135826" y="183172"/>
                  </a:lnTo>
                  <a:lnTo>
                    <a:pt x="135826" y="196888"/>
                  </a:lnTo>
                  <a:lnTo>
                    <a:pt x="134302" y="199936"/>
                  </a:lnTo>
                  <a:lnTo>
                    <a:pt x="126682" y="199936"/>
                  </a:lnTo>
                  <a:lnTo>
                    <a:pt x="125158" y="196888"/>
                  </a:lnTo>
                  <a:lnTo>
                    <a:pt x="125158" y="183172"/>
                  </a:lnTo>
                  <a:lnTo>
                    <a:pt x="126682" y="180124"/>
                  </a:lnTo>
                  <a:lnTo>
                    <a:pt x="134302" y="180124"/>
                  </a:lnTo>
                  <a:lnTo>
                    <a:pt x="135826" y="183172"/>
                  </a:lnTo>
                  <a:lnTo>
                    <a:pt x="135826" y="177076"/>
                  </a:lnTo>
                  <a:lnTo>
                    <a:pt x="125158" y="177076"/>
                  </a:lnTo>
                  <a:lnTo>
                    <a:pt x="120586" y="181648"/>
                  </a:lnTo>
                  <a:lnTo>
                    <a:pt x="120586" y="198412"/>
                  </a:lnTo>
                  <a:lnTo>
                    <a:pt x="125158" y="202984"/>
                  </a:lnTo>
                  <a:lnTo>
                    <a:pt x="135826" y="202984"/>
                  </a:lnTo>
                  <a:lnTo>
                    <a:pt x="138874" y="199936"/>
                  </a:lnTo>
                  <a:lnTo>
                    <a:pt x="140398" y="198412"/>
                  </a:lnTo>
                  <a:lnTo>
                    <a:pt x="140398" y="181648"/>
                  </a:lnTo>
                  <a:close/>
                </a:path>
                <a:path w="140970" h="203200">
                  <a:moveTo>
                    <a:pt x="140500" y="21437"/>
                  </a:moveTo>
                  <a:lnTo>
                    <a:pt x="138976" y="19913"/>
                  </a:lnTo>
                  <a:lnTo>
                    <a:pt x="135928" y="16865"/>
                  </a:lnTo>
                  <a:lnTo>
                    <a:pt x="135928" y="22961"/>
                  </a:lnTo>
                  <a:lnTo>
                    <a:pt x="135928" y="36677"/>
                  </a:lnTo>
                  <a:lnTo>
                    <a:pt x="134404" y="39725"/>
                  </a:lnTo>
                  <a:lnTo>
                    <a:pt x="126784" y="39725"/>
                  </a:lnTo>
                  <a:lnTo>
                    <a:pt x="125260" y="36677"/>
                  </a:lnTo>
                  <a:lnTo>
                    <a:pt x="125260" y="22961"/>
                  </a:lnTo>
                  <a:lnTo>
                    <a:pt x="126784" y="19913"/>
                  </a:lnTo>
                  <a:lnTo>
                    <a:pt x="134404" y="19913"/>
                  </a:lnTo>
                  <a:lnTo>
                    <a:pt x="135928" y="22961"/>
                  </a:lnTo>
                  <a:lnTo>
                    <a:pt x="135928" y="16865"/>
                  </a:lnTo>
                  <a:lnTo>
                    <a:pt x="125260" y="16865"/>
                  </a:lnTo>
                  <a:lnTo>
                    <a:pt x="120688" y="21437"/>
                  </a:lnTo>
                  <a:lnTo>
                    <a:pt x="120688" y="38201"/>
                  </a:lnTo>
                  <a:lnTo>
                    <a:pt x="125260" y="42773"/>
                  </a:lnTo>
                  <a:lnTo>
                    <a:pt x="135928" y="42773"/>
                  </a:lnTo>
                  <a:lnTo>
                    <a:pt x="138976" y="39725"/>
                  </a:lnTo>
                  <a:lnTo>
                    <a:pt x="140500" y="38201"/>
                  </a:lnTo>
                  <a:lnTo>
                    <a:pt x="140500" y="214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135" name="TextBox 134">
            <a:extLst>
              <a:ext uri="{FF2B5EF4-FFF2-40B4-BE49-F238E27FC236}">
                <a16:creationId xmlns:a16="http://schemas.microsoft.com/office/drawing/2014/main" id="{9D6EA10B-AD8B-2744-3997-01051175FFD9}"/>
              </a:ext>
            </a:extLst>
          </p:cNvPr>
          <p:cNvSpPr txBox="1"/>
          <p:nvPr/>
        </p:nvSpPr>
        <p:spPr>
          <a:xfrm>
            <a:off x="604965" y="5278419"/>
            <a:ext cx="766318" cy="4001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  <a:endParaRPr lang="en-US" altLang="ko-KR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버튼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91EA04DC-20A1-D0FD-36B6-8BFA2CC0133B}"/>
              </a:ext>
            </a:extLst>
          </p:cNvPr>
          <p:cNvSpPr txBox="1"/>
          <p:nvPr/>
        </p:nvSpPr>
        <p:spPr>
          <a:xfrm>
            <a:off x="5112221" y="5260447"/>
            <a:ext cx="766318" cy="4001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상세보기</a:t>
            </a:r>
            <a:endParaRPr lang="en-US" altLang="ko-KR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열 추가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7" name="그룹 136"/>
          <p:cNvGrpSpPr/>
          <p:nvPr/>
        </p:nvGrpSpPr>
        <p:grpSpPr>
          <a:xfrm>
            <a:off x="1367557" y="5379699"/>
            <a:ext cx="3355137" cy="648414"/>
            <a:chOff x="3438935" y="1229017"/>
            <a:chExt cx="3508998" cy="648414"/>
          </a:xfrm>
        </p:grpSpPr>
        <p:sp>
          <p:nvSpPr>
            <p:cNvPr id="138" name="object 125"/>
            <p:cNvSpPr/>
            <p:nvPr/>
          </p:nvSpPr>
          <p:spPr>
            <a:xfrm>
              <a:off x="3443062" y="1451920"/>
              <a:ext cx="3500915" cy="421383"/>
            </a:xfrm>
            <a:custGeom>
              <a:avLst/>
              <a:gdLst/>
              <a:ahLst/>
              <a:cxnLst/>
              <a:rect l="l" t="t" r="r" b="b"/>
              <a:pathLst>
                <a:path w="2585085" h="311150">
                  <a:moveTo>
                    <a:pt x="0" y="310895"/>
                  </a:moveTo>
                  <a:lnTo>
                    <a:pt x="2584704" y="310895"/>
                  </a:lnTo>
                  <a:lnTo>
                    <a:pt x="2584704" y="0"/>
                  </a:lnTo>
                  <a:lnTo>
                    <a:pt x="0" y="0"/>
                  </a:lnTo>
                  <a:lnTo>
                    <a:pt x="0" y="310895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39" name="object 126"/>
            <p:cNvSpPr/>
            <p:nvPr/>
          </p:nvSpPr>
          <p:spPr>
            <a:xfrm>
              <a:off x="3442417" y="1239080"/>
              <a:ext cx="3500915" cy="634654"/>
            </a:xfrm>
            <a:custGeom>
              <a:avLst/>
              <a:gdLst/>
              <a:ahLst/>
              <a:cxnLst/>
              <a:rect l="l" t="t" r="r" b="b"/>
              <a:pathLst>
                <a:path w="2585085" h="468629">
                  <a:moveTo>
                    <a:pt x="0" y="0"/>
                  </a:moveTo>
                  <a:lnTo>
                    <a:pt x="2584989" y="0"/>
                  </a:lnTo>
                  <a:lnTo>
                    <a:pt x="2584989" y="468344"/>
                  </a:lnTo>
                  <a:lnTo>
                    <a:pt x="0" y="468344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0" name="object 127"/>
            <p:cNvSpPr/>
            <p:nvPr/>
          </p:nvSpPr>
          <p:spPr>
            <a:xfrm>
              <a:off x="3447190" y="1451920"/>
              <a:ext cx="3494895" cy="206391"/>
            </a:xfrm>
            <a:custGeom>
              <a:avLst/>
              <a:gdLst/>
              <a:ahLst/>
              <a:cxnLst/>
              <a:rect l="l" t="t" r="r" b="b"/>
              <a:pathLst>
                <a:path w="2580640" h="152400">
                  <a:moveTo>
                    <a:pt x="2580131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580131" y="0"/>
                  </a:lnTo>
                  <a:lnTo>
                    <a:pt x="2580131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1" name="object 128"/>
            <p:cNvSpPr/>
            <p:nvPr/>
          </p:nvSpPr>
          <p:spPr>
            <a:xfrm>
              <a:off x="3443062" y="1656248"/>
              <a:ext cx="3498335" cy="6880"/>
            </a:xfrm>
            <a:custGeom>
              <a:avLst/>
              <a:gdLst/>
              <a:ahLst/>
              <a:cxnLst/>
              <a:rect l="l" t="t" r="r" b="b"/>
              <a:pathLst>
                <a:path w="2583179" h="5079">
                  <a:moveTo>
                    <a:pt x="0" y="4572"/>
                  </a:moveTo>
                  <a:lnTo>
                    <a:pt x="2583179" y="4572"/>
                  </a:lnTo>
                  <a:lnTo>
                    <a:pt x="2583179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2" name="object 129"/>
            <p:cNvSpPr/>
            <p:nvPr/>
          </p:nvSpPr>
          <p:spPr>
            <a:xfrm>
              <a:off x="3874282" y="1532413"/>
              <a:ext cx="388704" cy="55898"/>
            </a:xfrm>
            <a:custGeom>
              <a:avLst/>
              <a:gdLst/>
              <a:ahLst/>
              <a:cxnLst/>
              <a:rect l="l" t="t" r="r" b="b"/>
              <a:pathLst>
                <a:path w="287019" h="41275">
                  <a:moveTo>
                    <a:pt x="26009" y="36677"/>
                  </a:moveTo>
                  <a:lnTo>
                    <a:pt x="7620" y="36677"/>
                  </a:lnTo>
                  <a:lnTo>
                    <a:pt x="19481" y="23253"/>
                  </a:lnTo>
                  <a:lnTo>
                    <a:pt x="23126" y="17729"/>
                  </a:lnTo>
                  <a:lnTo>
                    <a:pt x="24485" y="12204"/>
                  </a:lnTo>
                  <a:lnTo>
                    <a:pt x="24485" y="4584"/>
                  </a:lnTo>
                  <a:lnTo>
                    <a:pt x="19812" y="12"/>
                  </a:lnTo>
                  <a:lnTo>
                    <a:pt x="6096" y="12"/>
                  </a:lnTo>
                  <a:lnTo>
                    <a:pt x="3048" y="1536"/>
                  </a:lnTo>
                  <a:lnTo>
                    <a:pt x="0" y="6108"/>
                  </a:lnTo>
                  <a:lnTo>
                    <a:pt x="3048" y="9156"/>
                  </a:lnTo>
                  <a:lnTo>
                    <a:pt x="4572" y="6108"/>
                  </a:lnTo>
                  <a:lnTo>
                    <a:pt x="7620" y="4584"/>
                  </a:lnTo>
                  <a:lnTo>
                    <a:pt x="16764" y="4584"/>
                  </a:lnTo>
                  <a:lnTo>
                    <a:pt x="18288" y="7632"/>
                  </a:lnTo>
                  <a:lnTo>
                    <a:pt x="18288" y="12204"/>
                  </a:lnTo>
                  <a:lnTo>
                    <a:pt x="17145" y="17106"/>
                  </a:lnTo>
                  <a:lnTo>
                    <a:pt x="13716" y="22872"/>
                  </a:lnTo>
                  <a:lnTo>
                    <a:pt x="8001" y="29806"/>
                  </a:lnTo>
                  <a:lnTo>
                    <a:pt x="0" y="38201"/>
                  </a:lnTo>
                  <a:lnTo>
                    <a:pt x="0" y="41249"/>
                  </a:lnTo>
                  <a:lnTo>
                    <a:pt x="26009" y="41249"/>
                  </a:lnTo>
                  <a:lnTo>
                    <a:pt x="26009" y="36677"/>
                  </a:lnTo>
                  <a:close/>
                </a:path>
                <a:path w="287019" h="41275">
                  <a:moveTo>
                    <a:pt x="58102" y="7721"/>
                  </a:moveTo>
                  <a:lnTo>
                    <a:pt x="56273" y="4673"/>
                  </a:lnTo>
                  <a:lnTo>
                    <a:pt x="53530" y="101"/>
                  </a:lnTo>
                  <a:lnTo>
                    <a:pt x="52006" y="101"/>
                  </a:lnTo>
                  <a:lnTo>
                    <a:pt x="52006" y="9245"/>
                  </a:lnTo>
                  <a:lnTo>
                    <a:pt x="52006" y="32105"/>
                  </a:lnTo>
                  <a:lnTo>
                    <a:pt x="48869" y="38201"/>
                  </a:lnTo>
                  <a:lnTo>
                    <a:pt x="39712" y="38201"/>
                  </a:lnTo>
                  <a:lnTo>
                    <a:pt x="36664" y="32105"/>
                  </a:lnTo>
                  <a:lnTo>
                    <a:pt x="36664" y="9245"/>
                  </a:lnTo>
                  <a:lnTo>
                    <a:pt x="39712" y="4673"/>
                  </a:lnTo>
                  <a:lnTo>
                    <a:pt x="48869" y="4673"/>
                  </a:lnTo>
                  <a:lnTo>
                    <a:pt x="52006" y="9245"/>
                  </a:lnTo>
                  <a:lnTo>
                    <a:pt x="52006" y="101"/>
                  </a:lnTo>
                  <a:lnTo>
                    <a:pt x="36664" y="101"/>
                  </a:lnTo>
                  <a:lnTo>
                    <a:pt x="32092" y="7721"/>
                  </a:lnTo>
                  <a:lnTo>
                    <a:pt x="32092" y="33629"/>
                  </a:lnTo>
                  <a:lnTo>
                    <a:pt x="36664" y="41249"/>
                  </a:lnTo>
                  <a:lnTo>
                    <a:pt x="44297" y="41249"/>
                  </a:lnTo>
                  <a:lnTo>
                    <a:pt x="50342" y="39839"/>
                  </a:lnTo>
                  <a:lnTo>
                    <a:pt x="52070" y="38201"/>
                  </a:lnTo>
                  <a:lnTo>
                    <a:pt x="54660" y="35725"/>
                  </a:lnTo>
                  <a:lnTo>
                    <a:pt x="57238" y="29032"/>
                  </a:lnTo>
                  <a:lnTo>
                    <a:pt x="58102" y="19913"/>
                  </a:lnTo>
                  <a:lnTo>
                    <a:pt x="58102" y="7721"/>
                  </a:lnTo>
                  <a:close/>
                </a:path>
                <a:path w="287019" h="41275">
                  <a:moveTo>
                    <a:pt x="88493" y="36677"/>
                  </a:moveTo>
                  <a:lnTo>
                    <a:pt x="79349" y="36677"/>
                  </a:lnTo>
                  <a:lnTo>
                    <a:pt x="79349" y="12"/>
                  </a:lnTo>
                  <a:lnTo>
                    <a:pt x="76301" y="12"/>
                  </a:lnTo>
                  <a:lnTo>
                    <a:pt x="70205" y="3060"/>
                  </a:lnTo>
                  <a:lnTo>
                    <a:pt x="67157" y="3060"/>
                  </a:lnTo>
                  <a:lnTo>
                    <a:pt x="67157" y="6108"/>
                  </a:lnTo>
                  <a:lnTo>
                    <a:pt x="74777" y="6108"/>
                  </a:lnTo>
                  <a:lnTo>
                    <a:pt x="74777" y="36677"/>
                  </a:lnTo>
                  <a:lnTo>
                    <a:pt x="65633" y="36677"/>
                  </a:lnTo>
                  <a:lnTo>
                    <a:pt x="65633" y="41249"/>
                  </a:lnTo>
                  <a:lnTo>
                    <a:pt x="88493" y="41249"/>
                  </a:lnTo>
                  <a:lnTo>
                    <a:pt x="88493" y="36677"/>
                  </a:lnTo>
                  <a:close/>
                </a:path>
                <a:path w="287019" h="41275">
                  <a:moveTo>
                    <a:pt x="120586" y="25908"/>
                  </a:moveTo>
                  <a:lnTo>
                    <a:pt x="116014" y="21336"/>
                  </a:lnTo>
                  <a:lnTo>
                    <a:pt x="116014" y="25908"/>
                  </a:lnTo>
                  <a:lnTo>
                    <a:pt x="116014" y="35153"/>
                  </a:lnTo>
                  <a:lnTo>
                    <a:pt x="112966" y="38201"/>
                  </a:lnTo>
                  <a:lnTo>
                    <a:pt x="102298" y="38201"/>
                  </a:lnTo>
                  <a:lnTo>
                    <a:pt x="99250" y="35153"/>
                  </a:lnTo>
                  <a:lnTo>
                    <a:pt x="99250" y="25908"/>
                  </a:lnTo>
                  <a:lnTo>
                    <a:pt x="102298" y="22860"/>
                  </a:lnTo>
                  <a:lnTo>
                    <a:pt x="105346" y="21336"/>
                  </a:lnTo>
                  <a:lnTo>
                    <a:pt x="111442" y="22860"/>
                  </a:lnTo>
                  <a:lnTo>
                    <a:pt x="116014" y="25908"/>
                  </a:lnTo>
                  <a:lnTo>
                    <a:pt x="116014" y="21336"/>
                  </a:lnTo>
                  <a:lnTo>
                    <a:pt x="114490" y="19812"/>
                  </a:lnTo>
                  <a:lnTo>
                    <a:pt x="116014" y="18288"/>
                  </a:lnTo>
                  <a:lnTo>
                    <a:pt x="119062" y="15240"/>
                  </a:lnTo>
                  <a:lnTo>
                    <a:pt x="119062" y="4572"/>
                  </a:lnTo>
                  <a:lnTo>
                    <a:pt x="117538" y="3048"/>
                  </a:lnTo>
                  <a:lnTo>
                    <a:pt x="114490" y="0"/>
                  </a:lnTo>
                  <a:lnTo>
                    <a:pt x="114490" y="6096"/>
                  </a:lnTo>
                  <a:lnTo>
                    <a:pt x="114490" y="13716"/>
                  </a:lnTo>
                  <a:lnTo>
                    <a:pt x="112966" y="16764"/>
                  </a:lnTo>
                  <a:lnTo>
                    <a:pt x="109918" y="18288"/>
                  </a:lnTo>
                  <a:lnTo>
                    <a:pt x="100774" y="15240"/>
                  </a:lnTo>
                  <a:lnTo>
                    <a:pt x="100774" y="6096"/>
                  </a:lnTo>
                  <a:lnTo>
                    <a:pt x="103822" y="3048"/>
                  </a:lnTo>
                  <a:lnTo>
                    <a:pt x="112966" y="3048"/>
                  </a:lnTo>
                  <a:lnTo>
                    <a:pt x="114490" y="6096"/>
                  </a:lnTo>
                  <a:lnTo>
                    <a:pt x="114490" y="0"/>
                  </a:lnTo>
                  <a:lnTo>
                    <a:pt x="100774" y="0"/>
                  </a:lnTo>
                  <a:lnTo>
                    <a:pt x="96100" y="4572"/>
                  </a:lnTo>
                  <a:lnTo>
                    <a:pt x="96100" y="13716"/>
                  </a:lnTo>
                  <a:lnTo>
                    <a:pt x="99250" y="16764"/>
                  </a:lnTo>
                  <a:lnTo>
                    <a:pt x="102298" y="19812"/>
                  </a:lnTo>
                  <a:lnTo>
                    <a:pt x="97624" y="21336"/>
                  </a:lnTo>
                  <a:lnTo>
                    <a:pt x="94576" y="25908"/>
                  </a:lnTo>
                  <a:lnTo>
                    <a:pt x="94576" y="36677"/>
                  </a:lnTo>
                  <a:lnTo>
                    <a:pt x="100774" y="41249"/>
                  </a:lnTo>
                  <a:lnTo>
                    <a:pt x="116014" y="41249"/>
                  </a:lnTo>
                  <a:lnTo>
                    <a:pt x="119062" y="38201"/>
                  </a:lnTo>
                  <a:lnTo>
                    <a:pt x="120586" y="36677"/>
                  </a:lnTo>
                  <a:lnTo>
                    <a:pt x="120586" y="25908"/>
                  </a:lnTo>
                  <a:close/>
                </a:path>
                <a:path w="287019" h="41275">
                  <a:moveTo>
                    <a:pt x="140398" y="22860"/>
                  </a:moveTo>
                  <a:lnTo>
                    <a:pt x="126682" y="22860"/>
                  </a:lnTo>
                  <a:lnTo>
                    <a:pt x="126682" y="27432"/>
                  </a:lnTo>
                  <a:lnTo>
                    <a:pt x="140398" y="27432"/>
                  </a:lnTo>
                  <a:lnTo>
                    <a:pt x="140398" y="22860"/>
                  </a:lnTo>
                  <a:close/>
                </a:path>
                <a:path w="287019" h="41275">
                  <a:moveTo>
                    <a:pt x="172402" y="7721"/>
                  </a:moveTo>
                  <a:lnTo>
                    <a:pt x="169964" y="4673"/>
                  </a:lnTo>
                  <a:lnTo>
                    <a:pt x="166306" y="101"/>
                  </a:lnTo>
                  <a:lnTo>
                    <a:pt x="166306" y="9245"/>
                  </a:lnTo>
                  <a:lnTo>
                    <a:pt x="166306" y="32105"/>
                  </a:lnTo>
                  <a:lnTo>
                    <a:pt x="163258" y="38201"/>
                  </a:lnTo>
                  <a:lnTo>
                    <a:pt x="154114" y="38201"/>
                  </a:lnTo>
                  <a:lnTo>
                    <a:pt x="151066" y="32105"/>
                  </a:lnTo>
                  <a:lnTo>
                    <a:pt x="151066" y="9245"/>
                  </a:lnTo>
                  <a:lnTo>
                    <a:pt x="154114" y="4673"/>
                  </a:lnTo>
                  <a:lnTo>
                    <a:pt x="163258" y="4673"/>
                  </a:lnTo>
                  <a:lnTo>
                    <a:pt x="166306" y="9245"/>
                  </a:lnTo>
                  <a:lnTo>
                    <a:pt x="166306" y="101"/>
                  </a:lnTo>
                  <a:lnTo>
                    <a:pt x="151066" y="101"/>
                  </a:lnTo>
                  <a:lnTo>
                    <a:pt x="146494" y="7721"/>
                  </a:lnTo>
                  <a:lnTo>
                    <a:pt x="146494" y="33629"/>
                  </a:lnTo>
                  <a:lnTo>
                    <a:pt x="151066" y="41249"/>
                  </a:lnTo>
                  <a:lnTo>
                    <a:pt x="166306" y="41249"/>
                  </a:lnTo>
                  <a:lnTo>
                    <a:pt x="168744" y="38201"/>
                  </a:lnTo>
                  <a:lnTo>
                    <a:pt x="172402" y="33629"/>
                  </a:lnTo>
                  <a:lnTo>
                    <a:pt x="172402" y="7721"/>
                  </a:lnTo>
                  <a:close/>
                </a:path>
                <a:path w="287019" h="41275">
                  <a:moveTo>
                    <a:pt x="202984" y="36677"/>
                  </a:moveTo>
                  <a:lnTo>
                    <a:pt x="193840" y="36677"/>
                  </a:lnTo>
                  <a:lnTo>
                    <a:pt x="193840" y="101"/>
                  </a:lnTo>
                  <a:lnTo>
                    <a:pt x="189268" y="101"/>
                  </a:lnTo>
                  <a:lnTo>
                    <a:pt x="187744" y="1625"/>
                  </a:lnTo>
                  <a:lnTo>
                    <a:pt x="184696" y="3149"/>
                  </a:lnTo>
                  <a:lnTo>
                    <a:pt x="181648" y="3149"/>
                  </a:lnTo>
                  <a:lnTo>
                    <a:pt x="181648" y="6197"/>
                  </a:lnTo>
                  <a:lnTo>
                    <a:pt x="189268" y="6197"/>
                  </a:lnTo>
                  <a:lnTo>
                    <a:pt x="189268" y="36677"/>
                  </a:lnTo>
                  <a:lnTo>
                    <a:pt x="180124" y="36677"/>
                  </a:lnTo>
                  <a:lnTo>
                    <a:pt x="180124" y="41249"/>
                  </a:lnTo>
                  <a:lnTo>
                    <a:pt x="202984" y="41249"/>
                  </a:lnTo>
                  <a:lnTo>
                    <a:pt x="202984" y="36677"/>
                  </a:lnTo>
                  <a:close/>
                </a:path>
                <a:path w="287019" h="41275">
                  <a:moveTo>
                    <a:pt x="222796" y="22860"/>
                  </a:moveTo>
                  <a:lnTo>
                    <a:pt x="209080" y="22860"/>
                  </a:lnTo>
                  <a:lnTo>
                    <a:pt x="209080" y="27432"/>
                  </a:lnTo>
                  <a:lnTo>
                    <a:pt x="222796" y="27432"/>
                  </a:lnTo>
                  <a:lnTo>
                    <a:pt x="222796" y="22860"/>
                  </a:lnTo>
                  <a:close/>
                </a:path>
                <a:path w="287019" h="41275">
                  <a:moveTo>
                    <a:pt x="254889" y="7721"/>
                  </a:moveTo>
                  <a:lnTo>
                    <a:pt x="253022" y="4673"/>
                  </a:lnTo>
                  <a:lnTo>
                    <a:pt x="250228" y="101"/>
                  </a:lnTo>
                  <a:lnTo>
                    <a:pt x="250228" y="9245"/>
                  </a:lnTo>
                  <a:lnTo>
                    <a:pt x="250228" y="32105"/>
                  </a:lnTo>
                  <a:lnTo>
                    <a:pt x="247180" y="38201"/>
                  </a:lnTo>
                  <a:lnTo>
                    <a:pt x="236499" y="38201"/>
                  </a:lnTo>
                  <a:lnTo>
                    <a:pt x="233451" y="32105"/>
                  </a:lnTo>
                  <a:lnTo>
                    <a:pt x="233451" y="9245"/>
                  </a:lnTo>
                  <a:lnTo>
                    <a:pt x="236499" y="4673"/>
                  </a:lnTo>
                  <a:lnTo>
                    <a:pt x="247180" y="4673"/>
                  </a:lnTo>
                  <a:lnTo>
                    <a:pt x="250228" y="9245"/>
                  </a:lnTo>
                  <a:lnTo>
                    <a:pt x="250228" y="101"/>
                  </a:lnTo>
                  <a:lnTo>
                    <a:pt x="233451" y="101"/>
                  </a:lnTo>
                  <a:lnTo>
                    <a:pt x="228879" y="7721"/>
                  </a:lnTo>
                  <a:lnTo>
                    <a:pt x="228879" y="33629"/>
                  </a:lnTo>
                  <a:lnTo>
                    <a:pt x="233451" y="41249"/>
                  </a:lnTo>
                  <a:lnTo>
                    <a:pt x="241084" y="41249"/>
                  </a:lnTo>
                  <a:lnTo>
                    <a:pt x="247091" y="39839"/>
                  </a:lnTo>
                  <a:lnTo>
                    <a:pt x="248818" y="38201"/>
                  </a:lnTo>
                  <a:lnTo>
                    <a:pt x="251409" y="35725"/>
                  </a:lnTo>
                  <a:lnTo>
                    <a:pt x="254012" y="29032"/>
                  </a:lnTo>
                  <a:lnTo>
                    <a:pt x="254889" y="19913"/>
                  </a:lnTo>
                  <a:lnTo>
                    <a:pt x="254889" y="7721"/>
                  </a:lnTo>
                  <a:close/>
                </a:path>
                <a:path w="287019" h="41275">
                  <a:moveTo>
                    <a:pt x="286893" y="25908"/>
                  </a:moveTo>
                  <a:lnTo>
                    <a:pt x="280797" y="25908"/>
                  </a:lnTo>
                  <a:lnTo>
                    <a:pt x="280797" y="6096"/>
                  </a:lnTo>
                  <a:lnTo>
                    <a:pt x="280797" y="0"/>
                  </a:lnTo>
                  <a:lnTo>
                    <a:pt x="276225" y="0"/>
                  </a:lnTo>
                  <a:lnTo>
                    <a:pt x="276225" y="6096"/>
                  </a:lnTo>
                  <a:lnTo>
                    <a:pt x="276225" y="25908"/>
                  </a:lnTo>
                  <a:lnTo>
                    <a:pt x="264033" y="25908"/>
                  </a:lnTo>
                  <a:lnTo>
                    <a:pt x="273177" y="12192"/>
                  </a:lnTo>
                  <a:lnTo>
                    <a:pt x="274701" y="9144"/>
                  </a:lnTo>
                  <a:lnTo>
                    <a:pt x="274701" y="7620"/>
                  </a:lnTo>
                  <a:lnTo>
                    <a:pt x="276225" y="6096"/>
                  </a:lnTo>
                  <a:lnTo>
                    <a:pt x="276225" y="0"/>
                  </a:lnTo>
                  <a:lnTo>
                    <a:pt x="257937" y="25908"/>
                  </a:lnTo>
                  <a:lnTo>
                    <a:pt x="257937" y="28968"/>
                  </a:lnTo>
                  <a:lnTo>
                    <a:pt x="276225" y="28968"/>
                  </a:lnTo>
                  <a:lnTo>
                    <a:pt x="276225" y="41160"/>
                  </a:lnTo>
                  <a:lnTo>
                    <a:pt x="280797" y="41160"/>
                  </a:lnTo>
                  <a:lnTo>
                    <a:pt x="280797" y="28968"/>
                  </a:lnTo>
                  <a:lnTo>
                    <a:pt x="286893" y="28968"/>
                  </a:lnTo>
                  <a:lnTo>
                    <a:pt x="286893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43" name="object 1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922114" y="1530477"/>
              <a:ext cx="754231" cy="57788"/>
            </a:xfrm>
            <a:prstGeom prst="rect">
              <a:avLst/>
            </a:prstGeom>
          </p:spPr>
        </p:pic>
        <p:sp>
          <p:nvSpPr>
            <p:cNvPr id="144" name="object 131"/>
            <p:cNvSpPr/>
            <p:nvPr/>
          </p:nvSpPr>
          <p:spPr>
            <a:xfrm>
              <a:off x="3537487" y="1524157"/>
              <a:ext cx="3042554" cy="70516"/>
            </a:xfrm>
            <a:custGeom>
              <a:avLst/>
              <a:gdLst/>
              <a:ahLst/>
              <a:cxnLst/>
              <a:rect l="l" t="t" r="r" b="b"/>
              <a:pathLst>
                <a:path w="2246630" h="52070">
                  <a:moveTo>
                    <a:pt x="22860" y="42773"/>
                  </a:moveTo>
                  <a:lnTo>
                    <a:pt x="15240" y="42773"/>
                  </a:lnTo>
                  <a:lnTo>
                    <a:pt x="15240" y="6197"/>
                  </a:lnTo>
                  <a:lnTo>
                    <a:pt x="10668" y="6197"/>
                  </a:lnTo>
                  <a:lnTo>
                    <a:pt x="9144" y="7721"/>
                  </a:lnTo>
                  <a:lnTo>
                    <a:pt x="6096" y="9245"/>
                  </a:lnTo>
                  <a:lnTo>
                    <a:pt x="1524" y="9245"/>
                  </a:lnTo>
                  <a:lnTo>
                    <a:pt x="1524" y="12293"/>
                  </a:lnTo>
                  <a:lnTo>
                    <a:pt x="9144" y="12293"/>
                  </a:lnTo>
                  <a:lnTo>
                    <a:pt x="9144" y="42773"/>
                  </a:lnTo>
                  <a:lnTo>
                    <a:pt x="0" y="42773"/>
                  </a:lnTo>
                  <a:lnTo>
                    <a:pt x="0" y="47345"/>
                  </a:lnTo>
                  <a:lnTo>
                    <a:pt x="22860" y="47345"/>
                  </a:lnTo>
                  <a:lnTo>
                    <a:pt x="22860" y="42773"/>
                  </a:lnTo>
                  <a:close/>
                </a:path>
                <a:path w="2246630" h="52070">
                  <a:moveTo>
                    <a:pt x="1965375" y="24396"/>
                  </a:moveTo>
                  <a:lnTo>
                    <a:pt x="1957755" y="21348"/>
                  </a:lnTo>
                  <a:lnTo>
                    <a:pt x="1956231" y="18300"/>
                  </a:lnTo>
                  <a:lnTo>
                    <a:pt x="1954707" y="15240"/>
                  </a:lnTo>
                  <a:lnTo>
                    <a:pt x="1954707" y="3048"/>
                  </a:lnTo>
                  <a:lnTo>
                    <a:pt x="1950135" y="3048"/>
                  </a:lnTo>
                  <a:lnTo>
                    <a:pt x="1950135" y="15240"/>
                  </a:lnTo>
                  <a:lnTo>
                    <a:pt x="1945563" y="22872"/>
                  </a:lnTo>
                  <a:lnTo>
                    <a:pt x="1939467" y="25920"/>
                  </a:lnTo>
                  <a:lnTo>
                    <a:pt x="1942515" y="28968"/>
                  </a:lnTo>
                  <a:lnTo>
                    <a:pt x="1947087" y="27444"/>
                  </a:lnTo>
                  <a:lnTo>
                    <a:pt x="1950135" y="22872"/>
                  </a:lnTo>
                  <a:lnTo>
                    <a:pt x="1951659" y="18300"/>
                  </a:lnTo>
                  <a:lnTo>
                    <a:pt x="1954707" y="22872"/>
                  </a:lnTo>
                  <a:lnTo>
                    <a:pt x="1957755" y="25920"/>
                  </a:lnTo>
                  <a:lnTo>
                    <a:pt x="1962327" y="27444"/>
                  </a:lnTo>
                  <a:lnTo>
                    <a:pt x="1965375" y="24396"/>
                  </a:lnTo>
                  <a:close/>
                </a:path>
                <a:path w="2246630" h="52070">
                  <a:moveTo>
                    <a:pt x="1982241" y="36588"/>
                  </a:moveTo>
                  <a:lnTo>
                    <a:pt x="1977669" y="34302"/>
                  </a:lnTo>
                  <a:lnTo>
                    <a:pt x="1977669" y="38112"/>
                  </a:lnTo>
                  <a:lnTo>
                    <a:pt x="1977669" y="45821"/>
                  </a:lnTo>
                  <a:lnTo>
                    <a:pt x="1973097" y="47345"/>
                  </a:lnTo>
                  <a:lnTo>
                    <a:pt x="1957755" y="47345"/>
                  </a:lnTo>
                  <a:lnTo>
                    <a:pt x="1953183" y="45821"/>
                  </a:lnTo>
                  <a:lnTo>
                    <a:pt x="1953183" y="38112"/>
                  </a:lnTo>
                  <a:lnTo>
                    <a:pt x="1957755" y="36588"/>
                  </a:lnTo>
                  <a:lnTo>
                    <a:pt x="1973097" y="36588"/>
                  </a:lnTo>
                  <a:lnTo>
                    <a:pt x="1977669" y="38112"/>
                  </a:lnTo>
                  <a:lnTo>
                    <a:pt x="1977669" y="34302"/>
                  </a:lnTo>
                  <a:lnTo>
                    <a:pt x="1976145" y="33540"/>
                  </a:lnTo>
                  <a:lnTo>
                    <a:pt x="1954707" y="33540"/>
                  </a:lnTo>
                  <a:lnTo>
                    <a:pt x="1948611" y="36588"/>
                  </a:lnTo>
                  <a:lnTo>
                    <a:pt x="1948611" y="47345"/>
                  </a:lnTo>
                  <a:lnTo>
                    <a:pt x="1954707" y="50393"/>
                  </a:lnTo>
                  <a:lnTo>
                    <a:pt x="1976145" y="50393"/>
                  </a:lnTo>
                  <a:lnTo>
                    <a:pt x="1982241" y="47345"/>
                  </a:lnTo>
                  <a:lnTo>
                    <a:pt x="1982241" y="36588"/>
                  </a:lnTo>
                  <a:close/>
                </a:path>
                <a:path w="2246630" h="52070">
                  <a:moveTo>
                    <a:pt x="1982241" y="0"/>
                  </a:moveTo>
                  <a:lnTo>
                    <a:pt x="1977669" y="0"/>
                  </a:lnTo>
                  <a:lnTo>
                    <a:pt x="1977669" y="13716"/>
                  </a:lnTo>
                  <a:lnTo>
                    <a:pt x="1971573" y="13716"/>
                  </a:lnTo>
                  <a:lnTo>
                    <a:pt x="1971573" y="1524"/>
                  </a:lnTo>
                  <a:lnTo>
                    <a:pt x="1966899" y="1524"/>
                  </a:lnTo>
                  <a:lnTo>
                    <a:pt x="1966899" y="30492"/>
                  </a:lnTo>
                  <a:lnTo>
                    <a:pt x="1971573" y="30492"/>
                  </a:lnTo>
                  <a:lnTo>
                    <a:pt x="1971573" y="18300"/>
                  </a:lnTo>
                  <a:lnTo>
                    <a:pt x="1977669" y="18300"/>
                  </a:lnTo>
                  <a:lnTo>
                    <a:pt x="1977669" y="32016"/>
                  </a:lnTo>
                  <a:lnTo>
                    <a:pt x="1982241" y="32016"/>
                  </a:lnTo>
                  <a:lnTo>
                    <a:pt x="1982241" y="18300"/>
                  </a:lnTo>
                  <a:lnTo>
                    <a:pt x="1982241" y="13716"/>
                  </a:lnTo>
                  <a:lnTo>
                    <a:pt x="1982241" y="0"/>
                  </a:lnTo>
                  <a:close/>
                </a:path>
                <a:path w="2246630" h="52070">
                  <a:moveTo>
                    <a:pt x="2021865" y="25920"/>
                  </a:moveTo>
                  <a:lnTo>
                    <a:pt x="2014245" y="22860"/>
                  </a:lnTo>
                  <a:lnTo>
                    <a:pt x="2009673" y="18288"/>
                  </a:lnTo>
                  <a:lnTo>
                    <a:pt x="2008149" y="16764"/>
                  </a:lnTo>
                  <a:lnTo>
                    <a:pt x="2008149" y="3048"/>
                  </a:lnTo>
                  <a:lnTo>
                    <a:pt x="2003577" y="3048"/>
                  </a:lnTo>
                  <a:lnTo>
                    <a:pt x="2003577" y="16764"/>
                  </a:lnTo>
                  <a:lnTo>
                    <a:pt x="1999005" y="24384"/>
                  </a:lnTo>
                  <a:lnTo>
                    <a:pt x="1991385" y="27444"/>
                  </a:lnTo>
                  <a:lnTo>
                    <a:pt x="1994433" y="30492"/>
                  </a:lnTo>
                  <a:lnTo>
                    <a:pt x="2000529" y="28968"/>
                  </a:lnTo>
                  <a:lnTo>
                    <a:pt x="2005101" y="24384"/>
                  </a:lnTo>
                  <a:lnTo>
                    <a:pt x="2006625" y="18288"/>
                  </a:lnTo>
                  <a:lnTo>
                    <a:pt x="2008149" y="22860"/>
                  </a:lnTo>
                  <a:lnTo>
                    <a:pt x="2012721" y="27444"/>
                  </a:lnTo>
                  <a:lnTo>
                    <a:pt x="2018817" y="28968"/>
                  </a:lnTo>
                  <a:lnTo>
                    <a:pt x="2021865" y="25920"/>
                  </a:lnTo>
                  <a:close/>
                </a:path>
                <a:path w="2246630" h="52070">
                  <a:moveTo>
                    <a:pt x="2032533" y="45821"/>
                  </a:moveTo>
                  <a:lnTo>
                    <a:pt x="2003577" y="45821"/>
                  </a:lnTo>
                  <a:lnTo>
                    <a:pt x="2003577" y="33540"/>
                  </a:lnTo>
                  <a:lnTo>
                    <a:pt x="1999005" y="33540"/>
                  </a:lnTo>
                  <a:lnTo>
                    <a:pt x="1999005" y="50393"/>
                  </a:lnTo>
                  <a:lnTo>
                    <a:pt x="2032533" y="50393"/>
                  </a:lnTo>
                  <a:lnTo>
                    <a:pt x="2032533" y="45821"/>
                  </a:lnTo>
                  <a:close/>
                </a:path>
                <a:path w="2246630" h="52070">
                  <a:moveTo>
                    <a:pt x="2038629" y="15240"/>
                  </a:moveTo>
                  <a:lnTo>
                    <a:pt x="2031009" y="15240"/>
                  </a:lnTo>
                  <a:lnTo>
                    <a:pt x="2031009" y="0"/>
                  </a:lnTo>
                  <a:lnTo>
                    <a:pt x="2026437" y="0"/>
                  </a:lnTo>
                  <a:lnTo>
                    <a:pt x="2026437" y="38112"/>
                  </a:lnTo>
                  <a:lnTo>
                    <a:pt x="2031009" y="38112"/>
                  </a:lnTo>
                  <a:lnTo>
                    <a:pt x="2031009" y="19812"/>
                  </a:lnTo>
                  <a:lnTo>
                    <a:pt x="2038629" y="19812"/>
                  </a:lnTo>
                  <a:lnTo>
                    <a:pt x="2038629" y="15240"/>
                  </a:lnTo>
                  <a:close/>
                </a:path>
                <a:path w="2246630" h="52070">
                  <a:moveTo>
                    <a:pt x="2072259" y="4572"/>
                  </a:moveTo>
                  <a:lnTo>
                    <a:pt x="2046249" y="4572"/>
                  </a:lnTo>
                  <a:lnTo>
                    <a:pt x="2046249" y="7620"/>
                  </a:lnTo>
                  <a:lnTo>
                    <a:pt x="2067674" y="7620"/>
                  </a:lnTo>
                  <a:lnTo>
                    <a:pt x="2067674" y="15240"/>
                  </a:lnTo>
                  <a:lnTo>
                    <a:pt x="2066150" y="21348"/>
                  </a:lnTo>
                  <a:lnTo>
                    <a:pt x="2070735" y="21348"/>
                  </a:lnTo>
                  <a:lnTo>
                    <a:pt x="2072259" y="15240"/>
                  </a:lnTo>
                  <a:lnTo>
                    <a:pt x="2072259" y="4572"/>
                  </a:lnTo>
                  <a:close/>
                </a:path>
                <a:path w="2246630" h="52070">
                  <a:moveTo>
                    <a:pt x="2075307" y="24396"/>
                  </a:moveTo>
                  <a:lnTo>
                    <a:pt x="2070735" y="25920"/>
                  </a:lnTo>
                  <a:lnTo>
                    <a:pt x="2058530" y="25920"/>
                  </a:lnTo>
                  <a:lnTo>
                    <a:pt x="2058530" y="15240"/>
                  </a:lnTo>
                  <a:lnTo>
                    <a:pt x="2053958" y="15240"/>
                  </a:lnTo>
                  <a:lnTo>
                    <a:pt x="2053958" y="25920"/>
                  </a:lnTo>
                  <a:lnTo>
                    <a:pt x="2050910" y="25920"/>
                  </a:lnTo>
                  <a:lnTo>
                    <a:pt x="2046249" y="27444"/>
                  </a:lnTo>
                  <a:lnTo>
                    <a:pt x="2043201" y="27444"/>
                  </a:lnTo>
                  <a:lnTo>
                    <a:pt x="2043201" y="30492"/>
                  </a:lnTo>
                  <a:lnTo>
                    <a:pt x="2050618" y="30467"/>
                  </a:lnTo>
                  <a:lnTo>
                    <a:pt x="2058720" y="30302"/>
                  </a:lnTo>
                  <a:lnTo>
                    <a:pt x="2067090" y="29845"/>
                  </a:lnTo>
                  <a:lnTo>
                    <a:pt x="2075307" y="28968"/>
                  </a:lnTo>
                  <a:lnTo>
                    <a:pt x="2075307" y="24396"/>
                  </a:lnTo>
                  <a:close/>
                </a:path>
                <a:path w="2246630" h="52070">
                  <a:moveTo>
                    <a:pt x="2084451" y="45732"/>
                  </a:moveTo>
                  <a:lnTo>
                    <a:pt x="2055482" y="45732"/>
                  </a:lnTo>
                  <a:lnTo>
                    <a:pt x="2055482" y="35064"/>
                  </a:lnTo>
                  <a:lnTo>
                    <a:pt x="2050910" y="35064"/>
                  </a:lnTo>
                  <a:lnTo>
                    <a:pt x="2050910" y="50304"/>
                  </a:lnTo>
                  <a:lnTo>
                    <a:pt x="2084451" y="50304"/>
                  </a:lnTo>
                  <a:lnTo>
                    <a:pt x="2084451" y="45732"/>
                  </a:lnTo>
                  <a:close/>
                </a:path>
                <a:path w="2246630" h="52070">
                  <a:moveTo>
                    <a:pt x="2090547" y="16764"/>
                  </a:moveTo>
                  <a:lnTo>
                    <a:pt x="2082927" y="16764"/>
                  </a:lnTo>
                  <a:lnTo>
                    <a:pt x="2082927" y="0"/>
                  </a:lnTo>
                  <a:lnTo>
                    <a:pt x="2078355" y="0"/>
                  </a:lnTo>
                  <a:lnTo>
                    <a:pt x="2078355" y="38112"/>
                  </a:lnTo>
                  <a:lnTo>
                    <a:pt x="2082927" y="38112"/>
                  </a:lnTo>
                  <a:lnTo>
                    <a:pt x="2082927" y="21348"/>
                  </a:lnTo>
                  <a:lnTo>
                    <a:pt x="2090547" y="21348"/>
                  </a:lnTo>
                  <a:lnTo>
                    <a:pt x="2090547" y="16764"/>
                  </a:lnTo>
                  <a:close/>
                </a:path>
                <a:path w="2246630" h="52070">
                  <a:moveTo>
                    <a:pt x="2128736" y="33540"/>
                  </a:moveTo>
                  <a:lnTo>
                    <a:pt x="2122106" y="34417"/>
                  </a:lnTo>
                  <a:lnTo>
                    <a:pt x="2115731" y="34874"/>
                  </a:lnTo>
                  <a:lnTo>
                    <a:pt x="2109368" y="35039"/>
                  </a:lnTo>
                  <a:lnTo>
                    <a:pt x="2102739" y="35064"/>
                  </a:lnTo>
                  <a:lnTo>
                    <a:pt x="2102739" y="22872"/>
                  </a:lnTo>
                  <a:lnTo>
                    <a:pt x="2122640" y="22872"/>
                  </a:lnTo>
                  <a:lnTo>
                    <a:pt x="2122640" y="4572"/>
                  </a:lnTo>
                  <a:lnTo>
                    <a:pt x="2098154" y="4572"/>
                  </a:lnTo>
                  <a:lnTo>
                    <a:pt x="2098154" y="9144"/>
                  </a:lnTo>
                  <a:lnTo>
                    <a:pt x="2118068" y="9144"/>
                  </a:lnTo>
                  <a:lnTo>
                    <a:pt x="2118068" y="19812"/>
                  </a:lnTo>
                  <a:lnTo>
                    <a:pt x="2098154" y="19812"/>
                  </a:lnTo>
                  <a:lnTo>
                    <a:pt x="2098154" y="38112"/>
                  </a:lnTo>
                  <a:lnTo>
                    <a:pt x="2109368" y="38087"/>
                  </a:lnTo>
                  <a:lnTo>
                    <a:pt x="2115731" y="37922"/>
                  </a:lnTo>
                  <a:lnTo>
                    <a:pt x="2122106" y="37465"/>
                  </a:lnTo>
                  <a:lnTo>
                    <a:pt x="2128736" y="36588"/>
                  </a:lnTo>
                  <a:lnTo>
                    <a:pt x="2128736" y="35064"/>
                  </a:lnTo>
                  <a:lnTo>
                    <a:pt x="2128736" y="33540"/>
                  </a:lnTo>
                  <a:close/>
                </a:path>
                <a:path w="2246630" h="52070">
                  <a:moveTo>
                    <a:pt x="2137880" y="0"/>
                  </a:moveTo>
                  <a:lnTo>
                    <a:pt x="2133308" y="0"/>
                  </a:lnTo>
                  <a:lnTo>
                    <a:pt x="2133308" y="51917"/>
                  </a:lnTo>
                  <a:lnTo>
                    <a:pt x="2137880" y="51917"/>
                  </a:lnTo>
                  <a:lnTo>
                    <a:pt x="2137880" y="0"/>
                  </a:lnTo>
                  <a:close/>
                </a:path>
                <a:path w="2246630" h="52070">
                  <a:moveTo>
                    <a:pt x="2188172" y="6096"/>
                  </a:moveTo>
                  <a:lnTo>
                    <a:pt x="2153120" y="6096"/>
                  </a:lnTo>
                  <a:lnTo>
                    <a:pt x="2153120" y="9144"/>
                  </a:lnTo>
                  <a:lnTo>
                    <a:pt x="2183600" y="9144"/>
                  </a:lnTo>
                  <a:lnTo>
                    <a:pt x="2183600" y="24396"/>
                  </a:lnTo>
                  <a:lnTo>
                    <a:pt x="2180552" y="35064"/>
                  </a:lnTo>
                  <a:lnTo>
                    <a:pt x="2186648" y="35064"/>
                  </a:lnTo>
                  <a:lnTo>
                    <a:pt x="2188172" y="24396"/>
                  </a:lnTo>
                  <a:lnTo>
                    <a:pt x="2188172" y="6096"/>
                  </a:lnTo>
                  <a:close/>
                </a:path>
                <a:path w="2246630" h="52070">
                  <a:moveTo>
                    <a:pt x="2194369" y="39725"/>
                  </a:moveTo>
                  <a:lnTo>
                    <a:pt x="2148548" y="39725"/>
                  </a:lnTo>
                  <a:lnTo>
                    <a:pt x="2148548" y="44297"/>
                  </a:lnTo>
                  <a:lnTo>
                    <a:pt x="2194369" y="44297"/>
                  </a:lnTo>
                  <a:lnTo>
                    <a:pt x="2194369" y="39725"/>
                  </a:lnTo>
                  <a:close/>
                </a:path>
                <a:path w="2246630" h="52070">
                  <a:moveTo>
                    <a:pt x="2240089" y="32016"/>
                  </a:moveTo>
                  <a:lnTo>
                    <a:pt x="2235517" y="32016"/>
                  </a:lnTo>
                  <a:lnTo>
                    <a:pt x="2235517" y="38112"/>
                  </a:lnTo>
                  <a:lnTo>
                    <a:pt x="2235517" y="41160"/>
                  </a:lnTo>
                  <a:lnTo>
                    <a:pt x="2235517" y="47256"/>
                  </a:lnTo>
                  <a:lnTo>
                    <a:pt x="2211120" y="47256"/>
                  </a:lnTo>
                  <a:lnTo>
                    <a:pt x="2211120" y="41160"/>
                  </a:lnTo>
                  <a:lnTo>
                    <a:pt x="2235517" y="41160"/>
                  </a:lnTo>
                  <a:lnTo>
                    <a:pt x="2235517" y="38112"/>
                  </a:lnTo>
                  <a:lnTo>
                    <a:pt x="2211120" y="38112"/>
                  </a:lnTo>
                  <a:lnTo>
                    <a:pt x="2211120" y="32016"/>
                  </a:lnTo>
                  <a:lnTo>
                    <a:pt x="2206548" y="32016"/>
                  </a:lnTo>
                  <a:lnTo>
                    <a:pt x="2206548" y="50304"/>
                  </a:lnTo>
                  <a:lnTo>
                    <a:pt x="2240089" y="50304"/>
                  </a:lnTo>
                  <a:lnTo>
                    <a:pt x="2240089" y="47256"/>
                  </a:lnTo>
                  <a:lnTo>
                    <a:pt x="2240089" y="41160"/>
                  </a:lnTo>
                  <a:lnTo>
                    <a:pt x="2240089" y="38112"/>
                  </a:lnTo>
                  <a:lnTo>
                    <a:pt x="2240089" y="32016"/>
                  </a:lnTo>
                  <a:close/>
                </a:path>
                <a:path w="2246630" h="52070">
                  <a:moveTo>
                    <a:pt x="2241613" y="18300"/>
                  </a:moveTo>
                  <a:lnTo>
                    <a:pt x="2211120" y="18300"/>
                  </a:lnTo>
                  <a:lnTo>
                    <a:pt x="2211120" y="13728"/>
                  </a:lnTo>
                  <a:lnTo>
                    <a:pt x="2240089" y="13728"/>
                  </a:lnTo>
                  <a:lnTo>
                    <a:pt x="2240089" y="1524"/>
                  </a:lnTo>
                  <a:lnTo>
                    <a:pt x="2206548" y="1524"/>
                  </a:lnTo>
                  <a:lnTo>
                    <a:pt x="2206548" y="4572"/>
                  </a:lnTo>
                  <a:lnTo>
                    <a:pt x="2235517" y="4572"/>
                  </a:lnTo>
                  <a:lnTo>
                    <a:pt x="2235517" y="9144"/>
                  </a:lnTo>
                  <a:lnTo>
                    <a:pt x="2206548" y="9144"/>
                  </a:lnTo>
                  <a:lnTo>
                    <a:pt x="2206548" y="21348"/>
                  </a:lnTo>
                  <a:lnTo>
                    <a:pt x="2241613" y="21348"/>
                  </a:lnTo>
                  <a:lnTo>
                    <a:pt x="2241613" y="18300"/>
                  </a:lnTo>
                  <a:close/>
                </a:path>
                <a:path w="2246630" h="52070">
                  <a:moveTo>
                    <a:pt x="2246185" y="25920"/>
                  </a:moveTo>
                  <a:lnTo>
                    <a:pt x="2200364" y="25920"/>
                  </a:lnTo>
                  <a:lnTo>
                    <a:pt x="2200364" y="28968"/>
                  </a:lnTo>
                  <a:lnTo>
                    <a:pt x="2220264" y="28968"/>
                  </a:lnTo>
                  <a:lnTo>
                    <a:pt x="2220264" y="35064"/>
                  </a:lnTo>
                  <a:lnTo>
                    <a:pt x="2224836" y="35064"/>
                  </a:lnTo>
                  <a:lnTo>
                    <a:pt x="2224836" y="28968"/>
                  </a:lnTo>
                  <a:lnTo>
                    <a:pt x="2246185" y="28968"/>
                  </a:lnTo>
                  <a:lnTo>
                    <a:pt x="2246185" y="259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5" name="object 132"/>
            <p:cNvSpPr/>
            <p:nvPr/>
          </p:nvSpPr>
          <p:spPr>
            <a:xfrm>
              <a:off x="3443062" y="1239337"/>
              <a:ext cx="3500915" cy="213271"/>
            </a:xfrm>
            <a:custGeom>
              <a:avLst/>
              <a:gdLst/>
              <a:ahLst/>
              <a:cxnLst/>
              <a:rect l="l" t="t" r="r" b="b"/>
              <a:pathLst>
                <a:path w="2585085" h="157479">
                  <a:moveTo>
                    <a:pt x="2584704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584704" y="0"/>
                  </a:lnTo>
                  <a:lnTo>
                    <a:pt x="2584704" y="156972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6" name="object 133"/>
            <p:cNvSpPr/>
            <p:nvPr/>
          </p:nvSpPr>
          <p:spPr>
            <a:xfrm>
              <a:off x="3442417" y="1239080"/>
              <a:ext cx="3500915" cy="211551"/>
            </a:xfrm>
            <a:custGeom>
              <a:avLst/>
              <a:gdLst/>
              <a:ahLst/>
              <a:cxnLst/>
              <a:rect l="l" t="t" r="r" b="b"/>
              <a:pathLst>
                <a:path w="2585085" h="156209">
                  <a:moveTo>
                    <a:pt x="0" y="0"/>
                  </a:moveTo>
                  <a:lnTo>
                    <a:pt x="2584989" y="0"/>
                  </a:lnTo>
                  <a:lnTo>
                    <a:pt x="258498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7" name="object 134"/>
            <p:cNvSpPr/>
            <p:nvPr/>
          </p:nvSpPr>
          <p:spPr>
            <a:xfrm>
              <a:off x="3516830" y="1311453"/>
              <a:ext cx="3176708" cy="72237"/>
            </a:xfrm>
            <a:custGeom>
              <a:avLst/>
              <a:gdLst/>
              <a:ahLst/>
              <a:cxnLst/>
              <a:rect l="l" t="t" r="r" b="b"/>
              <a:pathLst>
                <a:path w="2345690" h="53340">
                  <a:moveTo>
                    <a:pt x="32105" y="6096"/>
                  </a:moveTo>
                  <a:lnTo>
                    <a:pt x="22961" y="6096"/>
                  </a:lnTo>
                  <a:lnTo>
                    <a:pt x="22961" y="27432"/>
                  </a:lnTo>
                  <a:lnTo>
                    <a:pt x="24485" y="33528"/>
                  </a:lnTo>
                  <a:lnTo>
                    <a:pt x="24485" y="38100"/>
                  </a:lnTo>
                  <a:lnTo>
                    <a:pt x="19913" y="28956"/>
                  </a:lnTo>
                  <a:lnTo>
                    <a:pt x="13411" y="16764"/>
                  </a:lnTo>
                  <a:lnTo>
                    <a:pt x="7721" y="6096"/>
                  </a:lnTo>
                  <a:lnTo>
                    <a:pt x="0" y="6096"/>
                  </a:lnTo>
                  <a:lnTo>
                    <a:pt x="0" y="48768"/>
                  </a:lnTo>
                  <a:lnTo>
                    <a:pt x="7721" y="48768"/>
                  </a:lnTo>
                  <a:lnTo>
                    <a:pt x="7721" y="25908"/>
                  </a:lnTo>
                  <a:lnTo>
                    <a:pt x="6108" y="21336"/>
                  </a:lnTo>
                  <a:lnTo>
                    <a:pt x="6108" y="16764"/>
                  </a:lnTo>
                  <a:lnTo>
                    <a:pt x="10769" y="25908"/>
                  </a:lnTo>
                  <a:lnTo>
                    <a:pt x="22961" y="48768"/>
                  </a:lnTo>
                  <a:lnTo>
                    <a:pt x="32105" y="48768"/>
                  </a:lnTo>
                  <a:lnTo>
                    <a:pt x="32105" y="38100"/>
                  </a:lnTo>
                  <a:lnTo>
                    <a:pt x="32105" y="6096"/>
                  </a:lnTo>
                  <a:close/>
                </a:path>
                <a:path w="2345690" h="53340">
                  <a:moveTo>
                    <a:pt x="70205" y="21336"/>
                  </a:moveTo>
                  <a:lnTo>
                    <a:pt x="62496" y="15240"/>
                  </a:lnTo>
                  <a:lnTo>
                    <a:pt x="60972" y="15240"/>
                  </a:lnTo>
                  <a:lnTo>
                    <a:pt x="60972" y="25908"/>
                  </a:lnTo>
                  <a:lnTo>
                    <a:pt x="60972" y="38100"/>
                  </a:lnTo>
                  <a:lnTo>
                    <a:pt x="57924" y="42672"/>
                  </a:lnTo>
                  <a:lnTo>
                    <a:pt x="50292" y="42672"/>
                  </a:lnTo>
                  <a:lnTo>
                    <a:pt x="47244" y="38100"/>
                  </a:lnTo>
                  <a:lnTo>
                    <a:pt x="47244" y="25908"/>
                  </a:lnTo>
                  <a:lnTo>
                    <a:pt x="50292" y="22860"/>
                  </a:lnTo>
                  <a:lnTo>
                    <a:pt x="57924" y="22860"/>
                  </a:lnTo>
                  <a:lnTo>
                    <a:pt x="60972" y="25908"/>
                  </a:lnTo>
                  <a:lnTo>
                    <a:pt x="60972" y="15240"/>
                  </a:lnTo>
                  <a:lnTo>
                    <a:pt x="45720" y="15240"/>
                  </a:lnTo>
                  <a:lnTo>
                    <a:pt x="39624" y="21336"/>
                  </a:lnTo>
                  <a:lnTo>
                    <a:pt x="39624" y="42672"/>
                  </a:lnTo>
                  <a:lnTo>
                    <a:pt x="45720" y="48768"/>
                  </a:lnTo>
                  <a:lnTo>
                    <a:pt x="62496" y="48768"/>
                  </a:lnTo>
                  <a:lnTo>
                    <a:pt x="70205" y="42672"/>
                  </a:lnTo>
                  <a:lnTo>
                    <a:pt x="70205" y="22860"/>
                  </a:lnTo>
                  <a:lnTo>
                    <a:pt x="70205" y="21336"/>
                  </a:lnTo>
                  <a:close/>
                </a:path>
                <a:path w="2345690" h="53340">
                  <a:moveTo>
                    <a:pt x="331101" y="1524"/>
                  </a:moveTo>
                  <a:lnTo>
                    <a:pt x="323481" y="1524"/>
                  </a:lnTo>
                  <a:lnTo>
                    <a:pt x="323481" y="15240"/>
                  </a:lnTo>
                  <a:lnTo>
                    <a:pt x="318897" y="15240"/>
                  </a:lnTo>
                  <a:lnTo>
                    <a:pt x="318897" y="7620"/>
                  </a:lnTo>
                  <a:lnTo>
                    <a:pt x="299085" y="7620"/>
                  </a:lnTo>
                  <a:lnTo>
                    <a:pt x="299085" y="13716"/>
                  </a:lnTo>
                  <a:lnTo>
                    <a:pt x="311277" y="13716"/>
                  </a:lnTo>
                  <a:lnTo>
                    <a:pt x="309549" y="20294"/>
                  </a:lnTo>
                  <a:lnTo>
                    <a:pt x="306514" y="26289"/>
                  </a:lnTo>
                  <a:lnTo>
                    <a:pt x="302069" y="31724"/>
                  </a:lnTo>
                  <a:lnTo>
                    <a:pt x="296037" y="36576"/>
                  </a:lnTo>
                  <a:lnTo>
                    <a:pt x="299085" y="42672"/>
                  </a:lnTo>
                  <a:lnTo>
                    <a:pt x="306019" y="37820"/>
                  </a:lnTo>
                  <a:lnTo>
                    <a:pt x="311086" y="32385"/>
                  </a:lnTo>
                  <a:lnTo>
                    <a:pt x="314731" y="26390"/>
                  </a:lnTo>
                  <a:lnTo>
                    <a:pt x="317373" y="19812"/>
                  </a:lnTo>
                  <a:lnTo>
                    <a:pt x="323481" y="19812"/>
                  </a:lnTo>
                  <a:lnTo>
                    <a:pt x="323481" y="27432"/>
                  </a:lnTo>
                  <a:lnTo>
                    <a:pt x="315849" y="27432"/>
                  </a:lnTo>
                  <a:lnTo>
                    <a:pt x="315849" y="33528"/>
                  </a:lnTo>
                  <a:lnTo>
                    <a:pt x="323481" y="33528"/>
                  </a:lnTo>
                  <a:lnTo>
                    <a:pt x="323481" y="50292"/>
                  </a:lnTo>
                  <a:lnTo>
                    <a:pt x="331101" y="50292"/>
                  </a:lnTo>
                  <a:lnTo>
                    <a:pt x="331101" y="19812"/>
                  </a:lnTo>
                  <a:lnTo>
                    <a:pt x="331101" y="15240"/>
                  </a:lnTo>
                  <a:lnTo>
                    <a:pt x="331101" y="1524"/>
                  </a:lnTo>
                  <a:close/>
                </a:path>
                <a:path w="2345690" h="53340">
                  <a:moveTo>
                    <a:pt x="341769" y="1524"/>
                  </a:moveTo>
                  <a:lnTo>
                    <a:pt x="334149" y="1524"/>
                  </a:lnTo>
                  <a:lnTo>
                    <a:pt x="334149" y="53340"/>
                  </a:lnTo>
                  <a:lnTo>
                    <a:pt x="341769" y="53340"/>
                  </a:lnTo>
                  <a:lnTo>
                    <a:pt x="341769" y="1524"/>
                  </a:lnTo>
                  <a:close/>
                </a:path>
                <a:path w="2345690" h="53340">
                  <a:moveTo>
                    <a:pt x="381482" y="4572"/>
                  </a:moveTo>
                  <a:lnTo>
                    <a:pt x="370814" y="4572"/>
                  </a:lnTo>
                  <a:lnTo>
                    <a:pt x="370814" y="16764"/>
                  </a:lnTo>
                  <a:lnTo>
                    <a:pt x="370814" y="21336"/>
                  </a:lnTo>
                  <a:lnTo>
                    <a:pt x="360045" y="21336"/>
                  </a:lnTo>
                  <a:lnTo>
                    <a:pt x="360045" y="16764"/>
                  </a:lnTo>
                  <a:lnTo>
                    <a:pt x="370814" y="16764"/>
                  </a:lnTo>
                  <a:lnTo>
                    <a:pt x="370814" y="4572"/>
                  </a:lnTo>
                  <a:lnTo>
                    <a:pt x="369290" y="4572"/>
                  </a:lnTo>
                  <a:lnTo>
                    <a:pt x="369290" y="0"/>
                  </a:lnTo>
                  <a:lnTo>
                    <a:pt x="361569" y="0"/>
                  </a:lnTo>
                  <a:lnTo>
                    <a:pt x="361569" y="4572"/>
                  </a:lnTo>
                  <a:lnTo>
                    <a:pt x="350901" y="4572"/>
                  </a:lnTo>
                  <a:lnTo>
                    <a:pt x="350901" y="10668"/>
                  </a:lnTo>
                  <a:lnTo>
                    <a:pt x="356997" y="10668"/>
                  </a:lnTo>
                  <a:lnTo>
                    <a:pt x="352425" y="13716"/>
                  </a:lnTo>
                  <a:lnTo>
                    <a:pt x="352425" y="22860"/>
                  </a:lnTo>
                  <a:lnTo>
                    <a:pt x="355473" y="25908"/>
                  </a:lnTo>
                  <a:lnTo>
                    <a:pt x="361569" y="25908"/>
                  </a:lnTo>
                  <a:lnTo>
                    <a:pt x="361569" y="28956"/>
                  </a:lnTo>
                  <a:lnTo>
                    <a:pt x="349377" y="28956"/>
                  </a:lnTo>
                  <a:lnTo>
                    <a:pt x="349377" y="35052"/>
                  </a:lnTo>
                  <a:lnTo>
                    <a:pt x="356755" y="35026"/>
                  </a:lnTo>
                  <a:lnTo>
                    <a:pt x="364858" y="34861"/>
                  </a:lnTo>
                  <a:lnTo>
                    <a:pt x="373253" y="34404"/>
                  </a:lnTo>
                  <a:lnTo>
                    <a:pt x="381482" y="33528"/>
                  </a:lnTo>
                  <a:lnTo>
                    <a:pt x="381482" y="27432"/>
                  </a:lnTo>
                  <a:lnTo>
                    <a:pt x="376910" y="28956"/>
                  </a:lnTo>
                  <a:lnTo>
                    <a:pt x="369290" y="28956"/>
                  </a:lnTo>
                  <a:lnTo>
                    <a:pt x="369290" y="25908"/>
                  </a:lnTo>
                  <a:lnTo>
                    <a:pt x="375386" y="25908"/>
                  </a:lnTo>
                  <a:lnTo>
                    <a:pt x="378434" y="22860"/>
                  </a:lnTo>
                  <a:lnTo>
                    <a:pt x="378434" y="21336"/>
                  </a:lnTo>
                  <a:lnTo>
                    <a:pt x="378434" y="16764"/>
                  </a:lnTo>
                  <a:lnTo>
                    <a:pt x="378434" y="13716"/>
                  </a:lnTo>
                  <a:lnTo>
                    <a:pt x="373862" y="10668"/>
                  </a:lnTo>
                  <a:lnTo>
                    <a:pt x="381482" y="10668"/>
                  </a:lnTo>
                  <a:lnTo>
                    <a:pt x="381482" y="4572"/>
                  </a:lnTo>
                  <a:close/>
                </a:path>
                <a:path w="2345690" h="53340">
                  <a:moveTo>
                    <a:pt x="392150" y="38100"/>
                  </a:moveTo>
                  <a:lnTo>
                    <a:pt x="355473" y="38100"/>
                  </a:lnTo>
                  <a:lnTo>
                    <a:pt x="355473" y="44196"/>
                  </a:lnTo>
                  <a:lnTo>
                    <a:pt x="384530" y="44196"/>
                  </a:lnTo>
                  <a:lnTo>
                    <a:pt x="384530" y="53340"/>
                  </a:lnTo>
                  <a:lnTo>
                    <a:pt x="392150" y="53340"/>
                  </a:lnTo>
                  <a:lnTo>
                    <a:pt x="392150" y="38100"/>
                  </a:lnTo>
                  <a:close/>
                </a:path>
                <a:path w="2345690" h="53340">
                  <a:moveTo>
                    <a:pt x="392150" y="1524"/>
                  </a:moveTo>
                  <a:lnTo>
                    <a:pt x="384530" y="1524"/>
                  </a:lnTo>
                  <a:lnTo>
                    <a:pt x="384530" y="36576"/>
                  </a:lnTo>
                  <a:lnTo>
                    <a:pt x="392150" y="36576"/>
                  </a:lnTo>
                  <a:lnTo>
                    <a:pt x="392150" y="1524"/>
                  </a:lnTo>
                  <a:close/>
                </a:path>
                <a:path w="2345690" h="53340">
                  <a:moveTo>
                    <a:pt x="428726" y="6096"/>
                  </a:moveTo>
                  <a:lnTo>
                    <a:pt x="402818" y="6096"/>
                  </a:lnTo>
                  <a:lnTo>
                    <a:pt x="402818" y="12192"/>
                  </a:lnTo>
                  <a:lnTo>
                    <a:pt x="421106" y="12192"/>
                  </a:lnTo>
                  <a:lnTo>
                    <a:pt x="419087" y="20523"/>
                  </a:lnTo>
                  <a:lnTo>
                    <a:pt x="415201" y="27432"/>
                  </a:lnTo>
                  <a:lnTo>
                    <a:pt x="409321" y="33197"/>
                  </a:lnTo>
                  <a:lnTo>
                    <a:pt x="401294" y="38100"/>
                  </a:lnTo>
                  <a:lnTo>
                    <a:pt x="404342" y="44196"/>
                  </a:lnTo>
                  <a:lnTo>
                    <a:pt x="415874" y="36741"/>
                  </a:lnTo>
                  <a:lnTo>
                    <a:pt x="423392" y="28003"/>
                  </a:lnTo>
                  <a:lnTo>
                    <a:pt x="427494" y="17830"/>
                  </a:lnTo>
                  <a:lnTo>
                    <a:pt x="428726" y="6096"/>
                  </a:lnTo>
                  <a:close/>
                </a:path>
                <a:path w="2345690" h="53340">
                  <a:moveTo>
                    <a:pt x="444068" y="1524"/>
                  </a:moveTo>
                  <a:lnTo>
                    <a:pt x="436448" y="1524"/>
                  </a:lnTo>
                  <a:lnTo>
                    <a:pt x="436448" y="53340"/>
                  </a:lnTo>
                  <a:lnTo>
                    <a:pt x="444068" y="53340"/>
                  </a:lnTo>
                  <a:lnTo>
                    <a:pt x="444068" y="1524"/>
                  </a:lnTo>
                  <a:close/>
                </a:path>
                <a:path w="2345690" h="53340">
                  <a:moveTo>
                    <a:pt x="479120" y="4572"/>
                  </a:moveTo>
                  <a:lnTo>
                    <a:pt x="454736" y="4572"/>
                  </a:lnTo>
                  <a:lnTo>
                    <a:pt x="454736" y="10668"/>
                  </a:lnTo>
                  <a:lnTo>
                    <a:pt x="471500" y="10668"/>
                  </a:lnTo>
                  <a:lnTo>
                    <a:pt x="469468" y="16078"/>
                  </a:lnTo>
                  <a:lnTo>
                    <a:pt x="465594" y="20764"/>
                  </a:lnTo>
                  <a:lnTo>
                    <a:pt x="459701" y="24599"/>
                  </a:lnTo>
                  <a:lnTo>
                    <a:pt x="451675" y="27432"/>
                  </a:lnTo>
                  <a:lnTo>
                    <a:pt x="456260" y="33528"/>
                  </a:lnTo>
                  <a:lnTo>
                    <a:pt x="466255" y="29006"/>
                  </a:lnTo>
                  <a:lnTo>
                    <a:pt x="473405" y="22479"/>
                  </a:lnTo>
                  <a:lnTo>
                    <a:pt x="477685" y="14236"/>
                  </a:lnTo>
                  <a:lnTo>
                    <a:pt x="479120" y="4572"/>
                  </a:lnTo>
                  <a:close/>
                </a:path>
                <a:path w="2345690" h="53340">
                  <a:moveTo>
                    <a:pt x="495884" y="45720"/>
                  </a:moveTo>
                  <a:lnTo>
                    <a:pt x="466928" y="45720"/>
                  </a:lnTo>
                  <a:lnTo>
                    <a:pt x="466928" y="35052"/>
                  </a:lnTo>
                  <a:lnTo>
                    <a:pt x="460832" y="35052"/>
                  </a:lnTo>
                  <a:lnTo>
                    <a:pt x="460832" y="51816"/>
                  </a:lnTo>
                  <a:lnTo>
                    <a:pt x="495884" y="51816"/>
                  </a:lnTo>
                  <a:lnTo>
                    <a:pt x="495884" y="45720"/>
                  </a:lnTo>
                  <a:close/>
                </a:path>
                <a:path w="2345690" h="53340">
                  <a:moveTo>
                    <a:pt x="500456" y="15240"/>
                  </a:moveTo>
                  <a:lnTo>
                    <a:pt x="494360" y="15240"/>
                  </a:lnTo>
                  <a:lnTo>
                    <a:pt x="494360" y="1524"/>
                  </a:lnTo>
                  <a:lnTo>
                    <a:pt x="486740" y="1524"/>
                  </a:lnTo>
                  <a:lnTo>
                    <a:pt x="486740" y="38100"/>
                  </a:lnTo>
                  <a:lnTo>
                    <a:pt x="494360" y="38100"/>
                  </a:lnTo>
                  <a:lnTo>
                    <a:pt x="494360" y="21336"/>
                  </a:lnTo>
                  <a:lnTo>
                    <a:pt x="500456" y="21336"/>
                  </a:lnTo>
                  <a:lnTo>
                    <a:pt x="500456" y="15240"/>
                  </a:lnTo>
                  <a:close/>
                </a:path>
                <a:path w="2345690" h="53340">
                  <a:moveTo>
                    <a:pt x="1168908" y="4572"/>
                  </a:moveTo>
                  <a:lnTo>
                    <a:pt x="1161199" y="4572"/>
                  </a:lnTo>
                  <a:lnTo>
                    <a:pt x="1161199" y="18288"/>
                  </a:lnTo>
                  <a:lnTo>
                    <a:pt x="1161199" y="22860"/>
                  </a:lnTo>
                  <a:lnTo>
                    <a:pt x="1161199" y="35052"/>
                  </a:lnTo>
                  <a:lnTo>
                    <a:pt x="1150531" y="35052"/>
                  </a:lnTo>
                  <a:lnTo>
                    <a:pt x="1150531" y="22860"/>
                  </a:lnTo>
                  <a:lnTo>
                    <a:pt x="1161199" y="22860"/>
                  </a:lnTo>
                  <a:lnTo>
                    <a:pt x="1161199" y="18288"/>
                  </a:lnTo>
                  <a:lnTo>
                    <a:pt x="1150531" y="18288"/>
                  </a:lnTo>
                  <a:lnTo>
                    <a:pt x="1150531" y="4572"/>
                  </a:lnTo>
                  <a:lnTo>
                    <a:pt x="1142911" y="4572"/>
                  </a:lnTo>
                  <a:lnTo>
                    <a:pt x="1142911" y="41148"/>
                  </a:lnTo>
                  <a:lnTo>
                    <a:pt x="1168908" y="41148"/>
                  </a:lnTo>
                  <a:lnTo>
                    <a:pt x="1168908" y="35052"/>
                  </a:lnTo>
                  <a:lnTo>
                    <a:pt x="1168908" y="22860"/>
                  </a:lnTo>
                  <a:lnTo>
                    <a:pt x="1168908" y="18288"/>
                  </a:lnTo>
                  <a:lnTo>
                    <a:pt x="1168908" y="4572"/>
                  </a:lnTo>
                  <a:close/>
                </a:path>
                <a:path w="2345690" h="53340">
                  <a:moveTo>
                    <a:pt x="1184160" y="1524"/>
                  </a:moveTo>
                  <a:lnTo>
                    <a:pt x="1176540" y="1524"/>
                  </a:lnTo>
                  <a:lnTo>
                    <a:pt x="1176540" y="53340"/>
                  </a:lnTo>
                  <a:lnTo>
                    <a:pt x="1184160" y="53340"/>
                  </a:lnTo>
                  <a:lnTo>
                    <a:pt x="1184160" y="1524"/>
                  </a:lnTo>
                  <a:close/>
                </a:path>
                <a:path w="2345690" h="53340">
                  <a:moveTo>
                    <a:pt x="1234452" y="38100"/>
                  </a:moveTo>
                  <a:lnTo>
                    <a:pt x="1228356" y="33528"/>
                  </a:lnTo>
                  <a:lnTo>
                    <a:pt x="1226832" y="33528"/>
                  </a:lnTo>
                  <a:lnTo>
                    <a:pt x="1226832" y="41148"/>
                  </a:lnTo>
                  <a:lnTo>
                    <a:pt x="1226832" y="45720"/>
                  </a:lnTo>
                  <a:lnTo>
                    <a:pt x="1223784" y="47244"/>
                  </a:lnTo>
                  <a:lnTo>
                    <a:pt x="1210056" y="47244"/>
                  </a:lnTo>
                  <a:lnTo>
                    <a:pt x="1205484" y="45720"/>
                  </a:lnTo>
                  <a:lnTo>
                    <a:pt x="1205484" y="41148"/>
                  </a:lnTo>
                  <a:lnTo>
                    <a:pt x="1210056" y="39624"/>
                  </a:lnTo>
                  <a:lnTo>
                    <a:pt x="1223784" y="39624"/>
                  </a:lnTo>
                  <a:lnTo>
                    <a:pt x="1226832" y="41148"/>
                  </a:lnTo>
                  <a:lnTo>
                    <a:pt x="1226832" y="33528"/>
                  </a:lnTo>
                  <a:lnTo>
                    <a:pt x="1205484" y="33528"/>
                  </a:lnTo>
                  <a:lnTo>
                    <a:pt x="1197864" y="38100"/>
                  </a:lnTo>
                  <a:lnTo>
                    <a:pt x="1197864" y="50292"/>
                  </a:lnTo>
                  <a:lnTo>
                    <a:pt x="1205484" y="53340"/>
                  </a:lnTo>
                  <a:lnTo>
                    <a:pt x="1228356" y="53340"/>
                  </a:lnTo>
                  <a:lnTo>
                    <a:pt x="1234452" y="50292"/>
                  </a:lnTo>
                  <a:lnTo>
                    <a:pt x="1234452" y="47244"/>
                  </a:lnTo>
                  <a:lnTo>
                    <a:pt x="1234452" y="39624"/>
                  </a:lnTo>
                  <a:lnTo>
                    <a:pt x="1234452" y="38100"/>
                  </a:lnTo>
                  <a:close/>
                </a:path>
                <a:path w="2345690" h="53340">
                  <a:moveTo>
                    <a:pt x="1240548" y="25908"/>
                  </a:moveTo>
                  <a:lnTo>
                    <a:pt x="1229880" y="25908"/>
                  </a:lnTo>
                  <a:lnTo>
                    <a:pt x="1229880" y="21336"/>
                  </a:lnTo>
                  <a:lnTo>
                    <a:pt x="1229880" y="19812"/>
                  </a:lnTo>
                  <a:lnTo>
                    <a:pt x="1232928" y="18288"/>
                  </a:lnTo>
                  <a:lnTo>
                    <a:pt x="1235976" y="15240"/>
                  </a:lnTo>
                  <a:lnTo>
                    <a:pt x="1235976" y="7620"/>
                  </a:lnTo>
                  <a:lnTo>
                    <a:pt x="1235976" y="6096"/>
                  </a:lnTo>
                  <a:lnTo>
                    <a:pt x="1228356" y="1524"/>
                  </a:lnTo>
                  <a:lnTo>
                    <a:pt x="1228356" y="9144"/>
                  </a:lnTo>
                  <a:lnTo>
                    <a:pt x="1228356" y="15240"/>
                  </a:lnTo>
                  <a:lnTo>
                    <a:pt x="1222260" y="15240"/>
                  </a:lnTo>
                  <a:lnTo>
                    <a:pt x="1222260" y="21336"/>
                  </a:lnTo>
                  <a:lnTo>
                    <a:pt x="1222260" y="25908"/>
                  </a:lnTo>
                  <a:lnTo>
                    <a:pt x="1211580" y="25908"/>
                  </a:lnTo>
                  <a:lnTo>
                    <a:pt x="1211580" y="21336"/>
                  </a:lnTo>
                  <a:lnTo>
                    <a:pt x="1222260" y="21336"/>
                  </a:lnTo>
                  <a:lnTo>
                    <a:pt x="1222260" y="15240"/>
                  </a:lnTo>
                  <a:lnTo>
                    <a:pt x="1205484" y="15240"/>
                  </a:lnTo>
                  <a:lnTo>
                    <a:pt x="1205484" y="9144"/>
                  </a:lnTo>
                  <a:lnTo>
                    <a:pt x="1210056" y="7620"/>
                  </a:lnTo>
                  <a:lnTo>
                    <a:pt x="1223784" y="7620"/>
                  </a:lnTo>
                  <a:lnTo>
                    <a:pt x="1228356" y="9144"/>
                  </a:lnTo>
                  <a:lnTo>
                    <a:pt x="1228356" y="1524"/>
                  </a:lnTo>
                  <a:lnTo>
                    <a:pt x="1205484" y="1524"/>
                  </a:lnTo>
                  <a:lnTo>
                    <a:pt x="1197864" y="6096"/>
                  </a:lnTo>
                  <a:lnTo>
                    <a:pt x="1197864" y="15240"/>
                  </a:lnTo>
                  <a:lnTo>
                    <a:pt x="1199388" y="18288"/>
                  </a:lnTo>
                  <a:lnTo>
                    <a:pt x="1203960" y="19812"/>
                  </a:lnTo>
                  <a:lnTo>
                    <a:pt x="1203960" y="25908"/>
                  </a:lnTo>
                  <a:lnTo>
                    <a:pt x="1193292" y="25908"/>
                  </a:lnTo>
                  <a:lnTo>
                    <a:pt x="1193292" y="32004"/>
                  </a:lnTo>
                  <a:lnTo>
                    <a:pt x="1240548" y="32004"/>
                  </a:lnTo>
                  <a:lnTo>
                    <a:pt x="1240548" y="25908"/>
                  </a:lnTo>
                  <a:close/>
                </a:path>
                <a:path w="2345690" h="53340">
                  <a:moveTo>
                    <a:pt x="1271117" y="25908"/>
                  </a:moveTo>
                  <a:lnTo>
                    <a:pt x="1263497" y="22860"/>
                  </a:lnTo>
                  <a:lnTo>
                    <a:pt x="1261973" y="16764"/>
                  </a:lnTo>
                  <a:lnTo>
                    <a:pt x="1261973" y="4572"/>
                  </a:lnTo>
                  <a:lnTo>
                    <a:pt x="1254353" y="4572"/>
                  </a:lnTo>
                  <a:lnTo>
                    <a:pt x="1254353" y="16764"/>
                  </a:lnTo>
                  <a:lnTo>
                    <a:pt x="1251305" y="24384"/>
                  </a:lnTo>
                  <a:lnTo>
                    <a:pt x="1245108" y="27432"/>
                  </a:lnTo>
                  <a:lnTo>
                    <a:pt x="1248257" y="33528"/>
                  </a:lnTo>
                  <a:lnTo>
                    <a:pt x="1252829" y="30480"/>
                  </a:lnTo>
                  <a:lnTo>
                    <a:pt x="1255877" y="27432"/>
                  </a:lnTo>
                  <a:lnTo>
                    <a:pt x="1257401" y="22860"/>
                  </a:lnTo>
                  <a:lnTo>
                    <a:pt x="1258925" y="27432"/>
                  </a:lnTo>
                  <a:lnTo>
                    <a:pt x="1261973" y="30480"/>
                  </a:lnTo>
                  <a:lnTo>
                    <a:pt x="1266545" y="32004"/>
                  </a:lnTo>
                  <a:lnTo>
                    <a:pt x="1271117" y="25908"/>
                  </a:lnTo>
                  <a:close/>
                </a:path>
                <a:path w="2345690" h="53340">
                  <a:moveTo>
                    <a:pt x="1278737" y="1524"/>
                  </a:moveTo>
                  <a:lnTo>
                    <a:pt x="1272641" y="1524"/>
                  </a:lnTo>
                  <a:lnTo>
                    <a:pt x="1272641" y="12192"/>
                  </a:lnTo>
                  <a:lnTo>
                    <a:pt x="1266545" y="12192"/>
                  </a:lnTo>
                  <a:lnTo>
                    <a:pt x="1266545" y="18288"/>
                  </a:lnTo>
                  <a:lnTo>
                    <a:pt x="1272641" y="18288"/>
                  </a:lnTo>
                  <a:lnTo>
                    <a:pt x="1272641" y="38100"/>
                  </a:lnTo>
                  <a:lnTo>
                    <a:pt x="1278737" y="38100"/>
                  </a:lnTo>
                  <a:lnTo>
                    <a:pt x="1278737" y="1524"/>
                  </a:lnTo>
                  <a:close/>
                </a:path>
                <a:path w="2345690" h="53340">
                  <a:moveTo>
                    <a:pt x="1289405" y="1524"/>
                  </a:moveTo>
                  <a:lnTo>
                    <a:pt x="1281785" y="1524"/>
                  </a:lnTo>
                  <a:lnTo>
                    <a:pt x="1281785" y="39624"/>
                  </a:lnTo>
                  <a:lnTo>
                    <a:pt x="1289405" y="39624"/>
                  </a:lnTo>
                  <a:lnTo>
                    <a:pt x="1289405" y="1524"/>
                  </a:lnTo>
                  <a:close/>
                </a:path>
                <a:path w="2345690" h="53340">
                  <a:moveTo>
                    <a:pt x="1290929" y="45720"/>
                  </a:moveTo>
                  <a:lnTo>
                    <a:pt x="1261973" y="45720"/>
                  </a:lnTo>
                  <a:lnTo>
                    <a:pt x="1261973" y="35052"/>
                  </a:lnTo>
                  <a:lnTo>
                    <a:pt x="1254353" y="35052"/>
                  </a:lnTo>
                  <a:lnTo>
                    <a:pt x="1254353" y="51816"/>
                  </a:lnTo>
                  <a:lnTo>
                    <a:pt x="1290929" y="51816"/>
                  </a:lnTo>
                  <a:lnTo>
                    <a:pt x="1290929" y="45720"/>
                  </a:lnTo>
                  <a:close/>
                </a:path>
                <a:path w="2345690" h="53340">
                  <a:moveTo>
                    <a:pt x="1327607" y="39624"/>
                  </a:moveTo>
                  <a:lnTo>
                    <a:pt x="1326464" y="35052"/>
                  </a:lnTo>
                  <a:lnTo>
                    <a:pt x="1326083" y="33528"/>
                  </a:lnTo>
                  <a:lnTo>
                    <a:pt x="1319885" y="35052"/>
                  </a:lnTo>
                  <a:lnTo>
                    <a:pt x="1307693" y="35052"/>
                  </a:lnTo>
                  <a:lnTo>
                    <a:pt x="1307693" y="25908"/>
                  </a:lnTo>
                  <a:lnTo>
                    <a:pt x="1321511" y="25908"/>
                  </a:lnTo>
                  <a:lnTo>
                    <a:pt x="1321511" y="19812"/>
                  </a:lnTo>
                  <a:lnTo>
                    <a:pt x="1307693" y="19812"/>
                  </a:lnTo>
                  <a:lnTo>
                    <a:pt x="1307693" y="10668"/>
                  </a:lnTo>
                  <a:lnTo>
                    <a:pt x="1324559" y="10668"/>
                  </a:lnTo>
                  <a:lnTo>
                    <a:pt x="1324559" y="4572"/>
                  </a:lnTo>
                  <a:lnTo>
                    <a:pt x="1300073" y="4572"/>
                  </a:lnTo>
                  <a:lnTo>
                    <a:pt x="1300073" y="41148"/>
                  </a:lnTo>
                  <a:lnTo>
                    <a:pt x="1319885" y="41148"/>
                  </a:lnTo>
                  <a:lnTo>
                    <a:pt x="1327607" y="39624"/>
                  </a:lnTo>
                  <a:close/>
                </a:path>
                <a:path w="2345690" h="53340">
                  <a:moveTo>
                    <a:pt x="1341323" y="1524"/>
                  </a:moveTo>
                  <a:lnTo>
                    <a:pt x="1333703" y="1524"/>
                  </a:lnTo>
                  <a:lnTo>
                    <a:pt x="1333703" y="19812"/>
                  </a:lnTo>
                  <a:lnTo>
                    <a:pt x="1324559" y="19812"/>
                  </a:lnTo>
                  <a:lnTo>
                    <a:pt x="1324559" y="25908"/>
                  </a:lnTo>
                  <a:lnTo>
                    <a:pt x="1333703" y="25908"/>
                  </a:lnTo>
                  <a:lnTo>
                    <a:pt x="1333703" y="53340"/>
                  </a:lnTo>
                  <a:lnTo>
                    <a:pt x="1341323" y="53340"/>
                  </a:lnTo>
                  <a:lnTo>
                    <a:pt x="1341323" y="1524"/>
                  </a:lnTo>
                  <a:close/>
                </a:path>
                <a:path w="2345690" h="53340">
                  <a:moveTo>
                    <a:pt x="1391615" y="4572"/>
                  </a:moveTo>
                  <a:lnTo>
                    <a:pt x="1355039" y="4572"/>
                  </a:lnTo>
                  <a:lnTo>
                    <a:pt x="1355039" y="10668"/>
                  </a:lnTo>
                  <a:lnTo>
                    <a:pt x="1383995" y="10668"/>
                  </a:lnTo>
                  <a:lnTo>
                    <a:pt x="1383995" y="18288"/>
                  </a:lnTo>
                  <a:lnTo>
                    <a:pt x="1353515" y="18288"/>
                  </a:lnTo>
                  <a:lnTo>
                    <a:pt x="1353515" y="24384"/>
                  </a:lnTo>
                  <a:lnTo>
                    <a:pt x="1383995" y="22860"/>
                  </a:lnTo>
                  <a:lnTo>
                    <a:pt x="1383995" y="25908"/>
                  </a:lnTo>
                  <a:lnTo>
                    <a:pt x="1382471" y="30480"/>
                  </a:lnTo>
                  <a:lnTo>
                    <a:pt x="1382471" y="33528"/>
                  </a:lnTo>
                  <a:lnTo>
                    <a:pt x="1390091" y="35052"/>
                  </a:lnTo>
                  <a:lnTo>
                    <a:pt x="1390967" y="26936"/>
                  </a:lnTo>
                  <a:lnTo>
                    <a:pt x="1391246" y="22860"/>
                  </a:lnTo>
                  <a:lnTo>
                    <a:pt x="1391424" y="20383"/>
                  </a:lnTo>
                  <a:lnTo>
                    <a:pt x="1391589" y="14693"/>
                  </a:lnTo>
                  <a:lnTo>
                    <a:pt x="1391615" y="4572"/>
                  </a:lnTo>
                  <a:close/>
                </a:path>
                <a:path w="2345690" h="53340">
                  <a:moveTo>
                    <a:pt x="1396276" y="41148"/>
                  </a:moveTo>
                  <a:lnTo>
                    <a:pt x="1373327" y="41148"/>
                  </a:lnTo>
                  <a:lnTo>
                    <a:pt x="1373327" y="28956"/>
                  </a:lnTo>
                  <a:lnTo>
                    <a:pt x="1365707" y="28956"/>
                  </a:lnTo>
                  <a:lnTo>
                    <a:pt x="1365707" y="41148"/>
                  </a:lnTo>
                  <a:lnTo>
                    <a:pt x="1348930" y="41148"/>
                  </a:lnTo>
                  <a:lnTo>
                    <a:pt x="1348930" y="47244"/>
                  </a:lnTo>
                  <a:lnTo>
                    <a:pt x="1396276" y="47244"/>
                  </a:lnTo>
                  <a:lnTo>
                    <a:pt x="1396276" y="41148"/>
                  </a:lnTo>
                  <a:close/>
                </a:path>
                <a:path w="2345690" h="53340">
                  <a:moveTo>
                    <a:pt x="1443520" y="4572"/>
                  </a:moveTo>
                  <a:lnTo>
                    <a:pt x="1406944" y="4572"/>
                  </a:lnTo>
                  <a:lnTo>
                    <a:pt x="1406944" y="30480"/>
                  </a:lnTo>
                  <a:lnTo>
                    <a:pt x="1443520" y="30480"/>
                  </a:lnTo>
                  <a:lnTo>
                    <a:pt x="1443520" y="24384"/>
                  </a:lnTo>
                  <a:lnTo>
                    <a:pt x="1414564" y="24384"/>
                  </a:lnTo>
                  <a:lnTo>
                    <a:pt x="1414564" y="10668"/>
                  </a:lnTo>
                  <a:lnTo>
                    <a:pt x="1443520" y="10668"/>
                  </a:lnTo>
                  <a:lnTo>
                    <a:pt x="1443520" y="4572"/>
                  </a:lnTo>
                  <a:close/>
                </a:path>
                <a:path w="2345690" h="53340">
                  <a:moveTo>
                    <a:pt x="1449616" y="41148"/>
                  </a:moveTo>
                  <a:lnTo>
                    <a:pt x="1402372" y="41148"/>
                  </a:lnTo>
                  <a:lnTo>
                    <a:pt x="1402372" y="47244"/>
                  </a:lnTo>
                  <a:lnTo>
                    <a:pt x="1449616" y="47244"/>
                  </a:lnTo>
                  <a:lnTo>
                    <a:pt x="1449616" y="41148"/>
                  </a:lnTo>
                  <a:close/>
                </a:path>
                <a:path w="2345690" h="53340">
                  <a:moveTo>
                    <a:pt x="2121027" y="4572"/>
                  </a:moveTo>
                  <a:lnTo>
                    <a:pt x="2113318" y="4572"/>
                  </a:lnTo>
                  <a:lnTo>
                    <a:pt x="2113318" y="18288"/>
                  </a:lnTo>
                  <a:lnTo>
                    <a:pt x="2113318" y="22860"/>
                  </a:lnTo>
                  <a:lnTo>
                    <a:pt x="2113318" y="35052"/>
                  </a:lnTo>
                  <a:lnTo>
                    <a:pt x="2102650" y="35052"/>
                  </a:lnTo>
                  <a:lnTo>
                    <a:pt x="2102650" y="22860"/>
                  </a:lnTo>
                  <a:lnTo>
                    <a:pt x="2113318" y="22860"/>
                  </a:lnTo>
                  <a:lnTo>
                    <a:pt x="2113318" y="18288"/>
                  </a:lnTo>
                  <a:lnTo>
                    <a:pt x="2102650" y="18288"/>
                  </a:lnTo>
                  <a:lnTo>
                    <a:pt x="2102650" y="4572"/>
                  </a:lnTo>
                  <a:lnTo>
                    <a:pt x="2095030" y="4572"/>
                  </a:lnTo>
                  <a:lnTo>
                    <a:pt x="2095030" y="41148"/>
                  </a:lnTo>
                  <a:lnTo>
                    <a:pt x="2121027" y="41148"/>
                  </a:lnTo>
                  <a:lnTo>
                    <a:pt x="2121027" y="35052"/>
                  </a:lnTo>
                  <a:lnTo>
                    <a:pt x="2121027" y="22860"/>
                  </a:lnTo>
                  <a:lnTo>
                    <a:pt x="2121027" y="18288"/>
                  </a:lnTo>
                  <a:lnTo>
                    <a:pt x="2121027" y="4572"/>
                  </a:lnTo>
                  <a:close/>
                </a:path>
                <a:path w="2345690" h="53340">
                  <a:moveTo>
                    <a:pt x="2136279" y="1524"/>
                  </a:moveTo>
                  <a:lnTo>
                    <a:pt x="2128647" y="1524"/>
                  </a:lnTo>
                  <a:lnTo>
                    <a:pt x="2128647" y="53340"/>
                  </a:lnTo>
                  <a:lnTo>
                    <a:pt x="2136279" y="53340"/>
                  </a:lnTo>
                  <a:lnTo>
                    <a:pt x="2136279" y="1524"/>
                  </a:lnTo>
                  <a:close/>
                </a:path>
                <a:path w="2345690" h="53340">
                  <a:moveTo>
                    <a:pt x="2186660" y="38100"/>
                  </a:moveTo>
                  <a:lnTo>
                    <a:pt x="2180564" y="33528"/>
                  </a:lnTo>
                  <a:lnTo>
                    <a:pt x="2179040" y="33528"/>
                  </a:lnTo>
                  <a:lnTo>
                    <a:pt x="2179040" y="41148"/>
                  </a:lnTo>
                  <a:lnTo>
                    <a:pt x="2179040" y="45720"/>
                  </a:lnTo>
                  <a:lnTo>
                    <a:pt x="2175992" y="47244"/>
                  </a:lnTo>
                  <a:lnTo>
                    <a:pt x="2162276" y="47244"/>
                  </a:lnTo>
                  <a:lnTo>
                    <a:pt x="2157704" y="45720"/>
                  </a:lnTo>
                  <a:lnTo>
                    <a:pt x="2157704" y="41148"/>
                  </a:lnTo>
                  <a:lnTo>
                    <a:pt x="2162276" y="39624"/>
                  </a:lnTo>
                  <a:lnTo>
                    <a:pt x="2175992" y="39624"/>
                  </a:lnTo>
                  <a:lnTo>
                    <a:pt x="2179040" y="41148"/>
                  </a:lnTo>
                  <a:lnTo>
                    <a:pt x="2179040" y="33528"/>
                  </a:lnTo>
                  <a:lnTo>
                    <a:pt x="2157704" y="33528"/>
                  </a:lnTo>
                  <a:lnTo>
                    <a:pt x="2150084" y="38100"/>
                  </a:lnTo>
                  <a:lnTo>
                    <a:pt x="2150084" y="50292"/>
                  </a:lnTo>
                  <a:lnTo>
                    <a:pt x="2157704" y="53340"/>
                  </a:lnTo>
                  <a:lnTo>
                    <a:pt x="2180564" y="53340"/>
                  </a:lnTo>
                  <a:lnTo>
                    <a:pt x="2186660" y="50292"/>
                  </a:lnTo>
                  <a:lnTo>
                    <a:pt x="2186660" y="47244"/>
                  </a:lnTo>
                  <a:lnTo>
                    <a:pt x="2186660" y="39624"/>
                  </a:lnTo>
                  <a:lnTo>
                    <a:pt x="2186660" y="38100"/>
                  </a:lnTo>
                  <a:close/>
                </a:path>
                <a:path w="2345690" h="53340">
                  <a:moveTo>
                    <a:pt x="2192756" y="25908"/>
                  </a:moveTo>
                  <a:lnTo>
                    <a:pt x="2182088" y="25908"/>
                  </a:lnTo>
                  <a:lnTo>
                    <a:pt x="2182088" y="21336"/>
                  </a:lnTo>
                  <a:lnTo>
                    <a:pt x="2182088" y="19812"/>
                  </a:lnTo>
                  <a:lnTo>
                    <a:pt x="2185136" y="18288"/>
                  </a:lnTo>
                  <a:lnTo>
                    <a:pt x="2188184" y="15240"/>
                  </a:lnTo>
                  <a:lnTo>
                    <a:pt x="2188184" y="7620"/>
                  </a:lnTo>
                  <a:lnTo>
                    <a:pt x="2188184" y="6096"/>
                  </a:lnTo>
                  <a:lnTo>
                    <a:pt x="2180564" y="1524"/>
                  </a:lnTo>
                  <a:lnTo>
                    <a:pt x="2180564" y="9144"/>
                  </a:lnTo>
                  <a:lnTo>
                    <a:pt x="2180564" y="15240"/>
                  </a:lnTo>
                  <a:lnTo>
                    <a:pt x="2174468" y="15240"/>
                  </a:lnTo>
                  <a:lnTo>
                    <a:pt x="2174468" y="21336"/>
                  </a:lnTo>
                  <a:lnTo>
                    <a:pt x="2174468" y="25908"/>
                  </a:lnTo>
                  <a:lnTo>
                    <a:pt x="2163800" y="25908"/>
                  </a:lnTo>
                  <a:lnTo>
                    <a:pt x="2163800" y="21336"/>
                  </a:lnTo>
                  <a:lnTo>
                    <a:pt x="2174468" y="21336"/>
                  </a:lnTo>
                  <a:lnTo>
                    <a:pt x="2174468" y="15240"/>
                  </a:lnTo>
                  <a:lnTo>
                    <a:pt x="2157704" y="15240"/>
                  </a:lnTo>
                  <a:lnTo>
                    <a:pt x="2157704" y="9144"/>
                  </a:lnTo>
                  <a:lnTo>
                    <a:pt x="2162276" y="7620"/>
                  </a:lnTo>
                  <a:lnTo>
                    <a:pt x="2175992" y="7620"/>
                  </a:lnTo>
                  <a:lnTo>
                    <a:pt x="2180564" y="9144"/>
                  </a:lnTo>
                  <a:lnTo>
                    <a:pt x="2180564" y="1524"/>
                  </a:lnTo>
                  <a:lnTo>
                    <a:pt x="2157704" y="1524"/>
                  </a:lnTo>
                  <a:lnTo>
                    <a:pt x="2150084" y="6096"/>
                  </a:lnTo>
                  <a:lnTo>
                    <a:pt x="2150084" y="15240"/>
                  </a:lnTo>
                  <a:lnTo>
                    <a:pt x="2151608" y="18288"/>
                  </a:lnTo>
                  <a:lnTo>
                    <a:pt x="2156180" y="19812"/>
                  </a:lnTo>
                  <a:lnTo>
                    <a:pt x="2156180" y="25908"/>
                  </a:lnTo>
                  <a:lnTo>
                    <a:pt x="2145512" y="25908"/>
                  </a:lnTo>
                  <a:lnTo>
                    <a:pt x="2145512" y="32004"/>
                  </a:lnTo>
                  <a:lnTo>
                    <a:pt x="2192756" y="32004"/>
                  </a:lnTo>
                  <a:lnTo>
                    <a:pt x="2192756" y="25908"/>
                  </a:lnTo>
                  <a:close/>
                </a:path>
                <a:path w="2345690" h="53340">
                  <a:moveTo>
                    <a:pt x="2223325" y="25908"/>
                  </a:moveTo>
                  <a:lnTo>
                    <a:pt x="2215705" y="22860"/>
                  </a:lnTo>
                  <a:lnTo>
                    <a:pt x="2214181" y="16764"/>
                  </a:lnTo>
                  <a:lnTo>
                    <a:pt x="2214181" y="4572"/>
                  </a:lnTo>
                  <a:lnTo>
                    <a:pt x="2206561" y="4572"/>
                  </a:lnTo>
                  <a:lnTo>
                    <a:pt x="2206561" y="16764"/>
                  </a:lnTo>
                  <a:lnTo>
                    <a:pt x="2203424" y="24384"/>
                  </a:lnTo>
                  <a:lnTo>
                    <a:pt x="2197328" y="27432"/>
                  </a:lnTo>
                  <a:lnTo>
                    <a:pt x="2200376" y="33528"/>
                  </a:lnTo>
                  <a:lnTo>
                    <a:pt x="2205037" y="30480"/>
                  </a:lnTo>
                  <a:lnTo>
                    <a:pt x="2208085" y="27432"/>
                  </a:lnTo>
                  <a:lnTo>
                    <a:pt x="2209609" y="22860"/>
                  </a:lnTo>
                  <a:lnTo>
                    <a:pt x="2212657" y="27432"/>
                  </a:lnTo>
                  <a:lnTo>
                    <a:pt x="2214181" y="30480"/>
                  </a:lnTo>
                  <a:lnTo>
                    <a:pt x="2218753" y="32004"/>
                  </a:lnTo>
                  <a:lnTo>
                    <a:pt x="2223325" y="25908"/>
                  </a:lnTo>
                  <a:close/>
                </a:path>
                <a:path w="2345690" h="53340">
                  <a:moveTo>
                    <a:pt x="2230945" y="1524"/>
                  </a:moveTo>
                  <a:lnTo>
                    <a:pt x="2224849" y="1524"/>
                  </a:lnTo>
                  <a:lnTo>
                    <a:pt x="2224849" y="12192"/>
                  </a:lnTo>
                  <a:lnTo>
                    <a:pt x="2218753" y="12192"/>
                  </a:lnTo>
                  <a:lnTo>
                    <a:pt x="2218753" y="18288"/>
                  </a:lnTo>
                  <a:lnTo>
                    <a:pt x="2224849" y="18288"/>
                  </a:lnTo>
                  <a:lnTo>
                    <a:pt x="2224849" y="38100"/>
                  </a:lnTo>
                  <a:lnTo>
                    <a:pt x="2230945" y="38100"/>
                  </a:lnTo>
                  <a:lnTo>
                    <a:pt x="2230945" y="1524"/>
                  </a:lnTo>
                  <a:close/>
                </a:path>
                <a:path w="2345690" h="53340">
                  <a:moveTo>
                    <a:pt x="2241626" y="1524"/>
                  </a:moveTo>
                  <a:lnTo>
                    <a:pt x="2235517" y="1524"/>
                  </a:lnTo>
                  <a:lnTo>
                    <a:pt x="2235517" y="39624"/>
                  </a:lnTo>
                  <a:lnTo>
                    <a:pt x="2241626" y="39624"/>
                  </a:lnTo>
                  <a:lnTo>
                    <a:pt x="2241626" y="1524"/>
                  </a:lnTo>
                  <a:close/>
                </a:path>
                <a:path w="2345690" h="53340">
                  <a:moveTo>
                    <a:pt x="2243150" y="45720"/>
                  </a:moveTo>
                  <a:lnTo>
                    <a:pt x="2214181" y="45720"/>
                  </a:lnTo>
                  <a:lnTo>
                    <a:pt x="2214181" y="35052"/>
                  </a:lnTo>
                  <a:lnTo>
                    <a:pt x="2206561" y="35052"/>
                  </a:lnTo>
                  <a:lnTo>
                    <a:pt x="2206561" y="51816"/>
                  </a:lnTo>
                  <a:lnTo>
                    <a:pt x="2243150" y="51816"/>
                  </a:lnTo>
                  <a:lnTo>
                    <a:pt x="2243150" y="45720"/>
                  </a:lnTo>
                  <a:close/>
                </a:path>
                <a:path w="2345690" h="53340">
                  <a:moveTo>
                    <a:pt x="2279815" y="39624"/>
                  </a:moveTo>
                  <a:lnTo>
                    <a:pt x="2278596" y="35052"/>
                  </a:lnTo>
                  <a:lnTo>
                    <a:pt x="2278202" y="33528"/>
                  </a:lnTo>
                  <a:lnTo>
                    <a:pt x="2272106" y="35052"/>
                  </a:lnTo>
                  <a:lnTo>
                    <a:pt x="2259914" y="35052"/>
                  </a:lnTo>
                  <a:lnTo>
                    <a:pt x="2259914" y="25908"/>
                  </a:lnTo>
                  <a:lnTo>
                    <a:pt x="2273630" y="25908"/>
                  </a:lnTo>
                  <a:lnTo>
                    <a:pt x="2273630" y="19812"/>
                  </a:lnTo>
                  <a:lnTo>
                    <a:pt x="2259914" y="19812"/>
                  </a:lnTo>
                  <a:lnTo>
                    <a:pt x="2259914" y="10668"/>
                  </a:lnTo>
                  <a:lnTo>
                    <a:pt x="2276678" y="10668"/>
                  </a:lnTo>
                  <a:lnTo>
                    <a:pt x="2276678" y="4572"/>
                  </a:lnTo>
                  <a:lnTo>
                    <a:pt x="2252281" y="4572"/>
                  </a:lnTo>
                  <a:lnTo>
                    <a:pt x="2252281" y="41148"/>
                  </a:lnTo>
                  <a:lnTo>
                    <a:pt x="2272106" y="41148"/>
                  </a:lnTo>
                  <a:lnTo>
                    <a:pt x="2279815" y="39624"/>
                  </a:lnTo>
                  <a:close/>
                </a:path>
                <a:path w="2345690" h="53340">
                  <a:moveTo>
                    <a:pt x="2293531" y="1524"/>
                  </a:moveTo>
                  <a:lnTo>
                    <a:pt x="2285911" y="1524"/>
                  </a:lnTo>
                  <a:lnTo>
                    <a:pt x="2285911" y="19812"/>
                  </a:lnTo>
                  <a:lnTo>
                    <a:pt x="2276678" y="19812"/>
                  </a:lnTo>
                  <a:lnTo>
                    <a:pt x="2276678" y="25908"/>
                  </a:lnTo>
                  <a:lnTo>
                    <a:pt x="2285911" y="25908"/>
                  </a:lnTo>
                  <a:lnTo>
                    <a:pt x="2285911" y="53340"/>
                  </a:lnTo>
                  <a:lnTo>
                    <a:pt x="2293531" y="53340"/>
                  </a:lnTo>
                  <a:lnTo>
                    <a:pt x="2293531" y="1524"/>
                  </a:lnTo>
                  <a:close/>
                </a:path>
                <a:path w="2345690" h="53340">
                  <a:moveTo>
                    <a:pt x="2345347" y="1524"/>
                  </a:moveTo>
                  <a:lnTo>
                    <a:pt x="2337727" y="1524"/>
                  </a:lnTo>
                  <a:lnTo>
                    <a:pt x="2337727" y="7620"/>
                  </a:lnTo>
                  <a:lnTo>
                    <a:pt x="2337727" y="13716"/>
                  </a:lnTo>
                  <a:lnTo>
                    <a:pt x="2337727" y="18288"/>
                  </a:lnTo>
                  <a:lnTo>
                    <a:pt x="2328583" y="18288"/>
                  </a:lnTo>
                  <a:lnTo>
                    <a:pt x="2328583" y="13716"/>
                  </a:lnTo>
                  <a:lnTo>
                    <a:pt x="2337727" y="13716"/>
                  </a:lnTo>
                  <a:lnTo>
                    <a:pt x="2337727" y="7620"/>
                  </a:lnTo>
                  <a:lnTo>
                    <a:pt x="2328583" y="7620"/>
                  </a:lnTo>
                  <a:lnTo>
                    <a:pt x="2328583" y="4572"/>
                  </a:lnTo>
                  <a:lnTo>
                    <a:pt x="2320963" y="4572"/>
                  </a:lnTo>
                  <a:lnTo>
                    <a:pt x="2320963" y="10668"/>
                  </a:lnTo>
                  <a:lnTo>
                    <a:pt x="2320963" y="22860"/>
                  </a:lnTo>
                  <a:lnTo>
                    <a:pt x="2311819" y="22860"/>
                  </a:lnTo>
                  <a:lnTo>
                    <a:pt x="2311819" y="10668"/>
                  </a:lnTo>
                  <a:lnTo>
                    <a:pt x="2320963" y="10668"/>
                  </a:lnTo>
                  <a:lnTo>
                    <a:pt x="2320963" y="4572"/>
                  </a:lnTo>
                  <a:lnTo>
                    <a:pt x="2304199" y="4572"/>
                  </a:lnTo>
                  <a:lnTo>
                    <a:pt x="2304199" y="28956"/>
                  </a:lnTo>
                  <a:lnTo>
                    <a:pt x="2328583" y="28956"/>
                  </a:lnTo>
                  <a:lnTo>
                    <a:pt x="2328583" y="24384"/>
                  </a:lnTo>
                  <a:lnTo>
                    <a:pt x="2337727" y="24384"/>
                  </a:lnTo>
                  <a:lnTo>
                    <a:pt x="2337727" y="32004"/>
                  </a:lnTo>
                  <a:lnTo>
                    <a:pt x="2337727" y="39624"/>
                  </a:lnTo>
                  <a:lnTo>
                    <a:pt x="2337727" y="45720"/>
                  </a:lnTo>
                  <a:lnTo>
                    <a:pt x="2334679" y="47244"/>
                  </a:lnTo>
                  <a:lnTo>
                    <a:pt x="2320963" y="47244"/>
                  </a:lnTo>
                  <a:lnTo>
                    <a:pt x="2317915" y="45720"/>
                  </a:lnTo>
                  <a:lnTo>
                    <a:pt x="2317915" y="39624"/>
                  </a:lnTo>
                  <a:lnTo>
                    <a:pt x="2320963" y="38100"/>
                  </a:lnTo>
                  <a:lnTo>
                    <a:pt x="2334679" y="38100"/>
                  </a:lnTo>
                  <a:lnTo>
                    <a:pt x="2337727" y="39624"/>
                  </a:lnTo>
                  <a:lnTo>
                    <a:pt x="2337727" y="32004"/>
                  </a:lnTo>
                  <a:lnTo>
                    <a:pt x="2316391" y="32004"/>
                  </a:lnTo>
                  <a:lnTo>
                    <a:pt x="2310295" y="36576"/>
                  </a:lnTo>
                  <a:lnTo>
                    <a:pt x="2310295" y="48768"/>
                  </a:lnTo>
                  <a:lnTo>
                    <a:pt x="2316391" y="53340"/>
                  </a:lnTo>
                  <a:lnTo>
                    <a:pt x="2339251" y="53340"/>
                  </a:lnTo>
                  <a:lnTo>
                    <a:pt x="2345347" y="48768"/>
                  </a:lnTo>
                  <a:lnTo>
                    <a:pt x="2345347" y="47244"/>
                  </a:lnTo>
                  <a:lnTo>
                    <a:pt x="2345347" y="38100"/>
                  </a:lnTo>
                  <a:lnTo>
                    <a:pt x="2345347" y="36576"/>
                  </a:lnTo>
                  <a:lnTo>
                    <a:pt x="2339251" y="32004"/>
                  </a:lnTo>
                  <a:lnTo>
                    <a:pt x="2345347" y="32004"/>
                  </a:lnTo>
                  <a:lnTo>
                    <a:pt x="2345347" y="7620"/>
                  </a:lnTo>
                  <a:lnTo>
                    <a:pt x="2345347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8" name="object 135"/>
            <p:cNvSpPr/>
            <p:nvPr/>
          </p:nvSpPr>
          <p:spPr>
            <a:xfrm>
              <a:off x="3447190" y="1662439"/>
              <a:ext cx="3494895" cy="206391"/>
            </a:xfrm>
            <a:custGeom>
              <a:avLst/>
              <a:gdLst/>
              <a:ahLst/>
              <a:cxnLst/>
              <a:rect l="l" t="t" r="r" b="b"/>
              <a:pathLst>
                <a:path w="2580640" h="152400">
                  <a:moveTo>
                    <a:pt x="2580131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580131" y="0"/>
                  </a:lnTo>
                  <a:lnTo>
                    <a:pt x="2580131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9" name="object 136"/>
            <p:cNvSpPr/>
            <p:nvPr/>
          </p:nvSpPr>
          <p:spPr>
            <a:xfrm>
              <a:off x="3438935" y="1868831"/>
              <a:ext cx="3502635" cy="8600"/>
            </a:xfrm>
            <a:custGeom>
              <a:avLst/>
              <a:gdLst/>
              <a:ahLst/>
              <a:cxnLst/>
              <a:rect l="l" t="t" r="r" b="b"/>
              <a:pathLst>
                <a:path w="2586354" h="6350">
                  <a:moveTo>
                    <a:pt x="2586228" y="6095"/>
                  </a:moveTo>
                  <a:lnTo>
                    <a:pt x="0" y="6095"/>
                  </a:lnTo>
                  <a:lnTo>
                    <a:pt x="0" y="0"/>
                  </a:lnTo>
                  <a:lnTo>
                    <a:pt x="2586228" y="0"/>
                  </a:lnTo>
                  <a:lnTo>
                    <a:pt x="2586228" y="6095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0" name="object 137"/>
            <p:cNvSpPr/>
            <p:nvPr/>
          </p:nvSpPr>
          <p:spPr>
            <a:xfrm>
              <a:off x="3872219" y="1743070"/>
              <a:ext cx="386984" cy="55898"/>
            </a:xfrm>
            <a:custGeom>
              <a:avLst/>
              <a:gdLst/>
              <a:ahLst/>
              <a:cxnLst/>
              <a:rect l="l" t="t" r="r" b="b"/>
              <a:pathLst>
                <a:path w="285750" h="41275">
                  <a:moveTo>
                    <a:pt x="25908" y="36664"/>
                  </a:moveTo>
                  <a:lnTo>
                    <a:pt x="7620" y="36664"/>
                  </a:lnTo>
                  <a:lnTo>
                    <a:pt x="14097" y="30073"/>
                  </a:lnTo>
                  <a:lnTo>
                    <a:pt x="19431" y="23901"/>
                  </a:lnTo>
                  <a:lnTo>
                    <a:pt x="23050" y="18021"/>
                  </a:lnTo>
                  <a:lnTo>
                    <a:pt x="24384" y="12280"/>
                  </a:lnTo>
                  <a:lnTo>
                    <a:pt x="24384" y="4572"/>
                  </a:lnTo>
                  <a:lnTo>
                    <a:pt x="19812" y="0"/>
                  </a:lnTo>
                  <a:lnTo>
                    <a:pt x="7620" y="0"/>
                  </a:lnTo>
                  <a:lnTo>
                    <a:pt x="3048" y="3048"/>
                  </a:lnTo>
                  <a:lnTo>
                    <a:pt x="0" y="6096"/>
                  </a:lnTo>
                  <a:lnTo>
                    <a:pt x="3048" y="9232"/>
                  </a:lnTo>
                  <a:lnTo>
                    <a:pt x="4572" y="6096"/>
                  </a:lnTo>
                  <a:lnTo>
                    <a:pt x="7620" y="4572"/>
                  </a:lnTo>
                  <a:lnTo>
                    <a:pt x="16764" y="4572"/>
                  </a:lnTo>
                  <a:lnTo>
                    <a:pt x="19812" y="7620"/>
                  </a:lnTo>
                  <a:lnTo>
                    <a:pt x="19812" y="12280"/>
                  </a:lnTo>
                  <a:lnTo>
                    <a:pt x="18427" y="17195"/>
                  </a:lnTo>
                  <a:lnTo>
                    <a:pt x="14478" y="22948"/>
                  </a:lnTo>
                  <a:lnTo>
                    <a:pt x="8242" y="29857"/>
                  </a:lnTo>
                  <a:lnTo>
                    <a:pt x="0" y="38188"/>
                  </a:lnTo>
                  <a:lnTo>
                    <a:pt x="0" y="41236"/>
                  </a:lnTo>
                  <a:lnTo>
                    <a:pt x="25908" y="41236"/>
                  </a:lnTo>
                  <a:lnTo>
                    <a:pt x="25908" y="36664"/>
                  </a:lnTo>
                  <a:close/>
                </a:path>
                <a:path w="285750" h="41275">
                  <a:moveTo>
                    <a:pt x="58102" y="21424"/>
                  </a:moveTo>
                  <a:lnTo>
                    <a:pt x="57238" y="12306"/>
                  </a:lnTo>
                  <a:lnTo>
                    <a:pt x="54660" y="5613"/>
                  </a:lnTo>
                  <a:lnTo>
                    <a:pt x="53670" y="4660"/>
                  </a:lnTo>
                  <a:lnTo>
                    <a:pt x="52006" y="3086"/>
                  </a:lnTo>
                  <a:lnTo>
                    <a:pt x="52006" y="9232"/>
                  </a:lnTo>
                  <a:lnTo>
                    <a:pt x="52006" y="32092"/>
                  </a:lnTo>
                  <a:lnTo>
                    <a:pt x="48869" y="38188"/>
                  </a:lnTo>
                  <a:lnTo>
                    <a:pt x="39712" y="38188"/>
                  </a:lnTo>
                  <a:lnTo>
                    <a:pt x="36664" y="32092"/>
                  </a:lnTo>
                  <a:lnTo>
                    <a:pt x="36664" y="9232"/>
                  </a:lnTo>
                  <a:lnTo>
                    <a:pt x="39712" y="4660"/>
                  </a:lnTo>
                  <a:lnTo>
                    <a:pt x="48869" y="4660"/>
                  </a:lnTo>
                  <a:lnTo>
                    <a:pt x="52006" y="9232"/>
                  </a:lnTo>
                  <a:lnTo>
                    <a:pt x="52006" y="3086"/>
                  </a:lnTo>
                  <a:lnTo>
                    <a:pt x="50342" y="1498"/>
                  </a:lnTo>
                  <a:lnTo>
                    <a:pt x="44297" y="88"/>
                  </a:lnTo>
                  <a:lnTo>
                    <a:pt x="36664" y="88"/>
                  </a:lnTo>
                  <a:lnTo>
                    <a:pt x="32092" y="7708"/>
                  </a:lnTo>
                  <a:lnTo>
                    <a:pt x="32092" y="35140"/>
                  </a:lnTo>
                  <a:lnTo>
                    <a:pt x="36664" y="41236"/>
                  </a:lnTo>
                  <a:lnTo>
                    <a:pt x="53530" y="41236"/>
                  </a:lnTo>
                  <a:lnTo>
                    <a:pt x="55816" y="38188"/>
                  </a:lnTo>
                  <a:lnTo>
                    <a:pt x="58102" y="35140"/>
                  </a:lnTo>
                  <a:lnTo>
                    <a:pt x="58102" y="21424"/>
                  </a:lnTo>
                  <a:close/>
                </a:path>
                <a:path w="285750" h="41275">
                  <a:moveTo>
                    <a:pt x="88582" y="36664"/>
                  </a:moveTo>
                  <a:lnTo>
                    <a:pt x="79438" y="36664"/>
                  </a:lnTo>
                  <a:lnTo>
                    <a:pt x="79438" y="88"/>
                  </a:lnTo>
                  <a:lnTo>
                    <a:pt x="76390" y="88"/>
                  </a:lnTo>
                  <a:lnTo>
                    <a:pt x="73342" y="1612"/>
                  </a:lnTo>
                  <a:lnTo>
                    <a:pt x="71818" y="3136"/>
                  </a:lnTo>
                  <a:lnTo>
                    <a:pt x="67157" y="3136"/>
                  </a:lnTo>
                  <a:lnTo>
                    <a:pt x="67157" y="7708"/>
                  </a:lnTo>
                  <a:lnTo>
                    <a:pt x="74866" y="7708"/>
                  </a:lnTo>
                  <a:lnTo>
                    <a:pt x="74866" y="36664"/>
                  </a:lnTo>
                  <a:lnTo>
                    <a:pt x="65633" y="36664"/>
                  </a:lnTo>
                  <a:lnTo>
                    <a:pt x="65633" y="41236"/>
                  </a:lnTo>
                  <a:lnTo>
                    <a:pt x="88582" y="41236"/>
                  </a:lnTo>
                  <a:lnTo>
                    <a:pt x="88582" y="36664"/>
                  </a:lnTo>
                  <a:close/>
                </a:path>
                <a:path w="285750" h="41275">
                  <a:moveTo>
                    <a:pt x="120586" y="25996"/>
                  </a:moveTo>
                  <a:lnTo>
                    <a:pt x="117538" y="22948"/>
                  </a:lnTo>
                  <a:lnTo>
                    <a:pt x="116014" y="22186"/>
                  </a:lnTo>
                  <a:lnTo>
                    <a:pt x="116014" y="25996"/>
                  </a:lnTo>
                  <a:lnTo>
                    <a:pt x="116014" y="35140"/>
                  </a:lnTo>
                  <a:lnTo>
                    <a:pt x="112966" y="38188"/>
                  </a:lnTo>
                  <a:lnTo>
                    <a:pt x="103822" y="38188"/>
                  </a:lnTo>
                  <a:lnTo>
                    <a:pt x="99148" y="35140"/>
                  </a:lnTo>
                  <a:lnTo>
                    <a:pt x="99148" y="25996"/>
                  </a:lnTo>
                  <a:lnTo>
                    <a:pt x="102298" y="22948"/>
                  </a:lnTo>
                  <a:lnTo>
                    <a:pt x="105346" y="21424"/>
                  </a:lnTo>
                  <a:lnTo>
                    <a:pt x="111442" y="24472"/>
                  </a:lnTo>
                  <a:lnTo>
                    <a:pt x="116014" y="25996"/>
                  </a:lnTo>
                  <a:lnTo>
                    <a:pt x="116014" y="22186"/>
                  </a:lnTo>
                  <a:lnTo>
                    <a:pt x="114490" y="21424"/>
                  </a:lnTo>
                  <a:lnTo>
                    <a:pt x="114490" y="19900"/>
                  </a:lnTo>
                  <a:lnTo>
                    <a:pt x="119062" y="15328"/>
                  </a:lnTo>
                  <a:lnTo>
                    <a:pt x="119062" y="4660"/>
                  </a:lnTo>
                  <a:lnTo>
                    <a:pt x="114490" y="88"/>
                  </a:lnTo>
                  <a:lnTo>
                    <a:pt x="114490" y="7708"/>
                  </a:lnTo>
                  <a:lnTo>
                    <a:pt x="114490" y="13804"/>
                  </a:lnTo>
                  <a:lnTo>
                    <a:pt x="111442" y="19900"/>
                  </a:lnTo>
                  <a:lnTo>
                    <a:pt x="105346" y="16852"/>
                  </a:lnTo>
                  <a:lnTo>
                    <a:pt x="100774" y="15328"/>
                  </a:lnTo>
                  <a:lnTo>
                    <a:pt x="100774" y="6184"/>
                  </a:lnTo>
                  <a:lnTo>
                    <a:pt x="103822" y="4660"/>
                  </a:lnTo>
                  <a:lnTo>
                    <a:pt x="112966" y="4660"/>
                  </a:lnTo>
                  <a:lnTo>
                    <a:pt x="114490" y="7708"/>
                  </a:lnTo>
                  <a:lnTo>
                    <a:pt x="114490" y="88"/>
                  </a:lnTo>
                  <a:lnTo>
                    <a:pt x="102298" y="88"/>
                  </a:lnTo>
                  <a:lnTo>
                    <a:pt x="96100" y="4660"/>
                  </a:lnTo>
                  <a:lnTo>
                    <a:pt x="96100" y="15328"/>
                  </a:lnTo>
                  <a:lnTo>
                    <a:pt x="99148" y="18376"/>
                  </a:lnTo>
                  <a:lnTo>
                    <a:pt x="102298" y="19900"/>
                  </a:lnTo>
                  <a:lnTo>
                    <a:pt x="99148" y="21424"/>
                  </a:lnTo>
                  <a:lnTo>
                    <a:pt x="94576" y="25996"/>
                  </a:lnTo>
                  <a:lnTo>
                    <a:pt x="94576" y="36664"/>
                  </a:lnTo>
                  <a:lnTo>
                    <a:pt x="100774" y="41236"/>
                  </a:lnTo>
                  <a:lnTo>
                    <a:pt x="116014" y="41236"/>
                  </a:lnTo>
                  <a:lnTo>
                    <a:pt x="119062" y="38188"/>
                  </a:lnTo>
                  <a:lnTo>
                    <a:pt x="120586" y="36664"/>
                  </a:lnTo>
                  <a:lnTo>
                    <a:pt x="120586" y="25996"/>
                  </a:lnTo>
                  <a:close/>
                </a:path>
                <a:path w="285750" h="41275">
                  <a:moveTo>
                    <a:pt x="140398" y="22961"/>
                  </a:moveTo>
                  <a:lnTo>
                    <a:pt x="126682" y="22961"/>
                  </a:lnTo>
                  <a:lnTo>
                    <a:pt x="126682" y="27520"/>
                  </a:lnTo>
                  <a:lnTo>
                    <a:pt x="140398" y="27520"/>
                  </a:lnTo>
                  <a:lnTo>
                    <a:pt x="140398" y="22961"/>
                  </a:lnTo>
                  <a:close/>
                </a:path>
                <a:path w="285750" h="41275">
                  <a:moveTo>
                    <a:pt x="172402" y="21424"/>
                  </a:moveTo>
                  <a:lnTo>
                    <a:pt x="171335" y="12255"/>
                  </a:lnTo>
                  <a:lnTo>
                    <a:pt x="168402" y="5537"/>
                  </a:lnTo>
                  <a:lnTo>
                    <a:pt x="167386" y="4572"/>
                  </a:lnTo>
                  <a:lnTo>
                    <a:pt x="166306" y="3556"/>
                  </a:lnTo>
                  <a:lnTo>
                    <a:pt x="166306" y="9144"/>
                  </a:lnTo>
                  <a:lnTo>
                    <a:pt x="166306" y="32092"/>
                  </a:lnTo>
                  <a:lnTo>
                    <a:pt x="163258" y="38188"/>
                  </a:lnTo>
                  <a:lnTo>
                    <a:pt x="154114" y="38188"/>
                  </a:lnTo>
                  <a:lnTo>
                    <a:pt x="151066" y="32092"/>
                  </a:lnTo>
                  <a:lnTo>
                    <a:pt x="151066" y="9144"/>
                  </a:lnTo>
                  <a:lnTo>
                    <a:pt x="154114" y="4572"/>
                  </a:lnTo>
                  <a:lnTo>
                    <a:pt x="163258" y="4572"/>
                  </a:lnTo>
                  <a:lnTo>
                    <a:pt x="166306" y="9144"/>
                  </a:lnTo>
                  <a:lnTo>
                    <a:pt x="166306" y="3556"/>
                  </a:lnTo>
                  <a:lnTo>
                    <a:pt x="164045" y="1409"/>
                  </a:lnTo>
                  <a:lnTo>
                    <a:pt x="158686" y="0"/>
                  </a:lnTo>
                  <a:lnTo>
                    <a:pt x="151066" y="0"/>
                  </a:lnTo>
                  <a:lnTo>
                    <a:pt x="146494" y="7620"/>
                  </a:lnTo>
                  <a:lnTo>
                    <a:pt x="146494" y="35140"/>
                  </a:lnTo>
                  <a:lnTo>
                    <a:pt x="151066" y="41236"/>
                  </a:lnTo>
                  <a:lnTo>
                    <a:pt x="166306" y="41236"/>
                  </a:lnTo>
                  <a:lnTo>
                    <a:pt x="169354" y="38188"/>
                  </a:lnTo>
                  <a:lnTo>
                    <a:pt x="172402" y="35140"/>
                  </a:lnTo>
                  <a:lnTo>
                    <a:pt x="172402" y="21424"/>
                  </a:lnTo>
                  <a:close/>
                </a:path>
                <a:path w="285750" h="41275">
                  <a:moveTo>
                    <a:pt x="202984" y="36664"/>
                  </a:moveTo>
                  <a:lnTo>
                    <a:pt x="193840" y="36664"/>
                  </a:lnTo>
                  <a:lnTo>
                    <a:pt x="193840" y="0"/>
                  </a:lnTo>
                  <a:lnTo>
                    <a:pt x="190792" y="0"/>
                  </a:lnTo>
                  <a:lnTo>
                    <a:pt x="184696" y="3048"/>
                  </a:lnTo>
                  <a:lnTo>
                    <a:pt x="181648" y="3048"/>
                  </a:lnTo>
                  <a:lnTo>
                    <a:pt x="181648" y="7620"/>
                  </a:lnTo>
                  <a:lnTo>
                    <a:pt x="189268" y="7620"/>
                  </a:lnTo>
                  <a:lnTo>
                    <a:pt x="189268" y="36664"/>
                  </a:lnTo>
                  <a:lnTo>
                    <a:pt x="180124" y="36664"/>
                  </a:lnTo>
                  <a:lnTo>
                    <a:pt x="180124" y="41236"/>
                  </a:lnTo>
                  <a:lnTo>
                    <a:pt x="202984" y="41236"/>
                  </a:lnTo>
                  <a:lnTo>
                    <a:pt x="202984" y="36664"/>
                  </a:lnTo>
                  <a:close/>
                </a:path>
                <a:path w="285750" h="41275">
                  <a:moveTo>
                    <a:pt x="222796" y="22961"/>
                  </a:moveTo>
                  <a:lnTo>
                    <a:pt x="209080" y="22961"/>
                  </a:lnTo>
                  <a:lnTo>
                    <a:pt x="209080" y="27520"/>
                  </a:lnTo>
                  <a:lnTo>
                    <a:pt x="222796" y="27520"/>
                  </a:lnTo>
                  <a:lnTo>
                    <a:pt x="222796" y="22961"/>
                  </a:lnTo>
                  <a:close/>
                </a:path>
                <a:path w="285750" h="41275">
                  <a:moveTo>
                    <a:pt x="254889" y="21424"/>
                  </a:moveTo>
                  <a:lnTo>
                    <a:pt x="254025" y="12306"/>
                  </a:lnTo>
                  <a:lnTo>
                    <a:pt x="251447" y="5613"/>
                  </a:lnTo>
                  <a:lnTo>
                    <a:pt x="250456" y="4660"/>
                  </a:lnTo>
                  <a:lnTo>
                    <a:pt x="248793" y="3086"/>
                  </a:lnTo>
                  <a:lnTo>
                    <a:pt x="248793" y="9232"/>
                  </a:lnTo>
                  <a:lnTo>
                    <a:pt x="248793" y="32092"/>
                  </a:lnTo>
                  <a:lnTo>
                    <a:pt x="245656" y="38188"/>
                  </a:lnTo>
                  <a:lnTo>
                    <a:pt x="236499" y="38188"/>
                  </a:lnTo>
                  <a:lnTo>
                    <a:pt x="233451" y="32092"/>
                  </a:lnTo>
                  <a:lnTo>
                    <a:pt x="233451" y="9232"/>
                  </a:lnTo>
                  <a:lnTo>
                    <a:pt x="236499" y="4660"/>
                  </a:lnTo>
                  <a:lnTo>
                    <a:pt x="245656" y="4660"/>
                  </a:lnTo>
                  <a:lnTo>
                    <a:pt x="248793" y="9232"/>
                  </a:lnTo>
                  <a:lnTo>
                    <a:pt x="248793" y="3086"/>
                  </a:lnTo>
                  <a:lnTo>
                    <a:pt x="247129" y="1498"/>
                  </a:lnTo>
                  <a:lnTo>
                    <a:pt x="241084" y="88"/>
                  </a:lnTo>
                  <a:lnTo>
                    <a:pt x="233451" y="88"/>
                  </a:lnTo>
                  <a:lnTo>
                    <a:pt x="228879" y="7708"/>
                  </a:lnTo>
                  <a:lnTo>
                    <a:pt x="228879" y="35140"/>
                  </a:lnTo>
                  <a:lnTo>
                    <a:pt x="233451" y="41236"/>
                  </a:lnTo>
                  <a:lnTo>
                    <a:pt x="250317" y="41236"/>
                  </a:lnTo>
                  <a:lnTo>
                    <a:pt x="252603" y="38188"/>
                  </a:lnTo>
                  <a:lnTo>
                    <a:pt x="254889" y="35140"/>
                  </a:lnTo>
                  <a:lnTo>
                    <a:pt x="254889" y="21424"/>
                  </a:lnTo>
                  <a:close/>
                </a:path>
                <a:path w="285750" h="41275">
                  <a:moveTo>
                    <a:pt x="285369" y="19900"/>
                  </a:moveTo>
                  <a:lnTo>
                    <a:pt x="280797" y="15328"/>
                  </a:lnTo>
                  <a:lnTo>
                    <a:pt x="270129" y="15328"/>
                  </a:lnTo>
                  <a:lnTo>
                    <a:pt x="268605" y="16852"/>
                  </a:lnTo>
                  <a:lnTo>
                    <a:pt x="267081" y="16852"/>
                  </a:lnTo>
                  <a:lnTo>
                    <a:pt x="268605" y="4660"/>
                  </a:lnTo>
                  <a:lnTo>
                    <a:pt x="283845" y="4660"/>
                  </a:lnTo>
                  <a:lnTo>
                    <a:pt x="283845" y="88"/>
                  </a:lnTo>
                  <a:lnTo>
                    <a:pt x="264033" y="88"/>
                  </a:lnTo>
                  <a:lnTo>
                    <a:pt x="262509" y="19900"/>
                  </a:lnTo>
                  <a:lnTo>
                    <a:pt x="265557" y="21424"/>
                  </a:lnTo>
                  <a:lnTo>
                    <a:pt x="267081" y="19900"/>
                  </a:lnTo>
                  <a:lnTo>
                    <a:pt x="277749" y="19900"/>
                  </a:lnTo>
                  <a:lnTo>
                    <a:pt x="280797" y="22948"/>
                  </a:lnTo>
                  <a:lnTo>
                    <a:pt x="280797" y="33616"/>
                  </a:lnTo>
                  <a:lnTo>
                    <a:pt x="276225" y="38188"/>
                  </a:lnTo>
                  <a:lnTo>
                    <a:pt x="267081" y="38188"/>
                  </a:lnTo>
                  <a:lnTo>
                    <a:pt x="264033" y="35140"/>
                  </a:lnTo>
                  <a:lnTo>
                    <a:pt x="260985" y="33616"/>
                  </a:lnTo>
                  <a:lnTo>
                    <a:pt x="259461" y="36664"/>
                  </a:lnTo>
                  <a:lnTo>
                    <a:pt x="260985" y="39712"/>
                  </a:lnTo>
                  <a:lnTo>
                    <a:pt x="265557" y="41236"/>
                  </a:lnTo>
                  <a:lnTo>
                    <a:pt x="271653" y="41236"/>
                  </a:lnTo>
                  <a:lnTo>
                    <a:pt x="279273" y="41236"/>
                  </a:lnTo>
                  <a:lnTo>
                    <a:pt x="285369" y="36664"/>
                  </a:lnTo>
                  <a:lnTo>
                    <a:pt x="285369" y="19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51" name="object 13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920050" y="1743061"/>
              <a:ext cx="756425" cy="55854"/>
            </a:xfrm>
            <a:prstGeom prst="rect">
              <a:avLst/>
            </a:prstGeom>
          </p:spPr>
        </p:pic>
        <p:sp>
          <p:nvSpPr>
            <p:cNvPr id="152" name="object 139"/>
            <p:cNvSpPr/>
            <p:nvPr/>
          </p:nvSpPr>
          <p:spPr>
            <a:xfrm>
              <a:off x="3531295" y="1734935"/>
              <a:ext cx="3048573" cy="70516"/>
            </a:xfrm>
            <a:custGeom>
              <a:avLst/>
              <a:gdLst/>
              <a:ahLst/>
              <a:cxnLst/>
              <a:rect l="l" t="t" r="r" b="b"/>
              <a:pathLst>
                <a:path w="2251075" h="52070">
                  <a:moveTo>
                    <a:pt x="27432" y="42672"/>
                  </a:moveTo>
                  <a:lnTo>
                    <a:pt x="9144" y="42672"/>
                  </a:lnTo>
                  <a:lnTo>
                    <a:pt x="15379" y="36080"/>
                  </a:lnTo>
                  <a:lnTo>
                    <a:pt x="20193" y="29908"/>
                  </a:lnTo>
                  <a:lnTo>
                    <a:pt x="23279" y="24028"/>
                  </a:lnTo>
                  <a:lnTo>
                    <a:pt x="24384" y="18288"/>
                  </a:lnTo>
                  <a:lnTo>
                    <a:pt x="24384" y="10668"/>
                  </a:lnTo>
                  <a:lnTo>
                    <a:pt x="19812" y="6096"/>
                  </a:lnTo>
                  <a:lnTo>
                    <a:pt x="7620" y="6096"/>
                  </a:lnTo>
                  <a:lnTo>
                    <a:pt x="4572" y="9144"/>
                  </a:lnTo>
                  <a:lnTo>
                    <a:pt x="0" y="12192"/>
                  </a:lnTo>
                  <a:lnTo>
                    <a:pt x="3048" y="15240"/>
                  </a:lnTo>
                  <a:lnTo>
                    <a:pt x="6096" y="12192"/>
                  </a:lnTo>
                  <a:lnTo>
                    <a:pt x="9144" y="10668"/>
                  </a:lnTo>
                  <a:lnTo>
                    <a:pt x="16764" y="10668"/>
                  </a:lnTo>
                  <a:lnTo>
                    <a:pt x="19812" y="13716"/>
                  </a:lnTo>
                  <a:lnTo>
                    <a:pt x="19812" y="18288"/>
                  </a:lnTo>
                  <a:lnTo>
                    <a:pt x="18669" y="23202"/>
                  </a:lnTo>
                  <a:lnTo>
                    <a:pt x="15240" y="28956"/>
                  </a:lnTo>
                  <a:lnTo>
                    <a:pt x="9525" y="35864"/>
                  </a:lnTo>
                  <a:lnTo>
                    <a:pt x="1524" y="44196"/>
                  </a:lnTo>
                  <a:lnTo>
                    <a:pt x="1524" y="47244"/>
                  </a:lnTo>
                  <a:lnTo>
                    <a:pt x="27432" y="47244"/>
                  </a:lnTo>
                  <a:lnTo>
                    <a:pt x="27432" y="42672"/>
                  </a:lnTo>
                  <a:close/>
                </a:path>
                <a:path w="2251075" h="52070">
                  <a:moveTo>
                    <a:pt x="1969947" y="24396"/>
                  </a:moveTo>
                  <a:lnTo>
                    <a:pt x="1962327" y="21348"/>
                  </a:lnTo>
                  <a:lnTo>
                    <a:pt x="1960295" y="18300"/>
                  </a:lnTo>
                  <a:lnTo>
                    <a:pt x="1959279" y="16764"/>
                  </a:lnTo>
                  <a:lnTo>
                    <a:pt x="1959279" y="3048"/>
                  </a:lnTo>
                  <a:lnTo>
                    <a:pt x="1954707" y="3048"/>
                  </a:lnTo>
                  <a:lnTo>
                    <a:pt x="1954707" y="16764"/>
                  </a:lnTo>
                  <a:lnTo>
                    <a:pt x="1950135" y="22872"/>
                  </a:lnTo>
                  <a:lnTo>
                    <a:pt x="1944039" y="25920"/>
                  </a:lnTo>
                  <a:lnTo>
                    <a:pt x="1947087" y="28968"/>
                  </a:lnTo>
                  <a:lnTo>
                    <a:pt x="1951659" y="27444"/>
                  </a:lnTo>
                  <a:lnTo>
                    <a:pt x="1954707" y="22872"/>
                  </a:lnTo>
                  <a:lnTo>
                    <a:pt x="1956231" y="18300"/>
                  </a:lnTo>
                  <a:lnTo>
                    <a:pt x="1959279" y="22872"/>
                  </a:lnTo>
                  <a:lnTo>
                    <a:pt x="1962327" y="25920"/>
                  </a:lnTo>
                  <a:lnTo>
                    <a:pt x="1966899" y="27444"/>
                  </a:lnTo>
                  <a:lnTo>
                    <a:pt x="1969947" y="24396"/>
                  </a:lnTo>
                  <a:close/>
                </a:path>
                <a:path w="2251075" h="52070">
                  <a:moveTo>
                    <a:pt x="1986813" y="36588"/>
                  </a:moveTo>
                  <a:lnTo>
                    <a:pt x="1982241" y="34302"/>
                  </a:lnTo>
                  <a:lnTo>
                    <a:pt x="1982241" y="38112"/>
                  </a:lnTo>
                  <a:lnTo>
                    <a:pt x="1982241" y="45732"/>
                  </a:lnTo>
                  <a:lnTo>
                    <a:pt x="1977669" y="47256"/>
                  </a:lnTo>
                  <a:lnTo>
                    <a:pt x="1962327" y="47256"/>
                  </a:lnTo>
                  <a:lnTo>
                    <a:pt x="1957755" y="45732"/>
                  </a:lnTo>
                  <a:lnTo>
                    <a:pt x="1957755" y="38112"/>
                  </a:lnTo>
                  <a:lnTo>
                    <a:pt x="1962327" y="36588"/>
                  </a:lnTo>
                  <a:lnTo>
                    <a:pt x="1977669" y="36588"/>
                  </a:lnTo>
                  <a:lnTo>
                    <a:pt x="1982241" y="38112"/>
                  </a:lnTo>
                  <a:lnTo>
                    <a:pt x="1982241" y="34302"/>
                  </a:lnTo>
                  <a:lnTo>
                    <a:pt x="1980717" y="33540"/>
                  </a:lnTo>
                  <a:lnTo>
                    <a:pt x="1959279" y="33540"/>
                  </a:lnTo>
                  <a:lnTo>
                    <a:pt x="1953183" y="36588"/>
                  </a:lnTo>
                  <a:lnTo>
                    <a:pt x="1953183" y="47256"/>
                  </a:lnTo>
                  <a:lnTo>
                    <a:pt x="1959279" y="51828"/>
                  </a:lnTo>
                  <a:lnTo>
                    <a:pt x="1980717" y="51828"/>
                  </a:lnTo>
                  <a:lnTo>
                    <a:pt x="1986813" y="47256"/>
                  </a:lnTo>
                  <a:lnTo>
                    <a:pt x="1986813" y="36588"/>
                  </a:lnTo>
                  <a:close/>
                </a:path>
                <a:path w="2251075" h="52070">
                  <a:moveTo>
                    <a:pt x="1986813" y="0"/>
                  </a:moveTo>
                  <a:lnTo>
                    <a:pt x="1982241" y="0"/>
                  </a:lnTo>
                  <a:lnTo>
                    <a:pt x="1982241" y="13716"/>
                  </a:lnTo>
                  <a:lnTo>
                    <a:pt x="1976145" y="13716"/>
                  </a:lnTo>
                  <a:lnTo>
                    <a:pt x="1976145" y="1524"/>
                  </a:lnTo>
                  <a:lnTo>
                    <a:pt x="1971471" y="1524"/>
                  </a:lnTo>
                  <a:lnTo>
                    <a:pt x="1971471" y="30492"/>
                  </a:lnTo>
                  <a:lnTo>
                    <a:pt x="1976145" y="30492"/>
                  </a:lnTo>
                  <a:lnTo>
                    <a:pt x="1976145" y="18300"/>
                  </a:lnTo>
                  <a:lnTo>
                    <a:pt x="1982241" y="18300"/>
                  </a:lnTo>
                  <a:lnTo>
                    <a:pt x="1982241" y="32016"/>
                  </a:lnTo>
                  <a:lnTo>
                    <a:pt x="1986813" y="32016"/>
                  </a:lnTo>
                  <a:lnTo>
                    <a:pt x="1986813" y="18300"/>
                  </a:lnTo>
                  <a:lnTo>
                    <a:pt x="1986813" y="13716"/>
                  </a:lnTo>
                  <a:lnTo>
                    <a:pt x="1986813" y="0"/>
                  </a:lnTo>
                  <a:close/>
                </a:path>
                <a:path w="2251075" h="52070">
                  <a:moveTo>
                    <a:pt x="2026437" y="25920"/>
                  </a:moveTo>
                  <a:lnTo>
                    <a:pt x="2018817" y="22860"/>
                  </a:lnTo>
                  <a:lnTo>
                    <a:pt x="2014245" y="18288"/>
                  </a:lnTo>
                  <a:lnTo>
                    <a:pt x="2012721" y="16764"/>
                  </a:lnTo>
                  <a:lnTo>
                    <a:pt x="2012721" y="3048"/>
                  </a:lnTo>
                  <a:lnTo>
                    <a:pt x="2008149" y="3048"/>
                  </a:lnTo>
                  <a:lnTo>
                    <a:pt x="2008149" y="18288"/>
                  </a:lnTo>
                  <a:lnTo>
                    <a:pt x="2003577" y="24384"/>
                  </a:lnTo>
                  <a:lnTo>
                    <a:pt x="1995957" y="27444"/>
                  </a:lnTo>
                  <a:lnTo>
                    <a:pt x="1999005" y="30492"/>
                  </a:lnTo>
                  <a:lnTo>
                    <a:pt x="2005101" y="28968"/>
                  </a:lnTo>
                  <a:lnTo>
                    <a:pt x="2009673" y="24384"/>
                  </a:lnTo>
                  <a:lnTo>
                    <a:pt x="2011197" y="18288"/>
                  </a:lnTo>
                  <a:lnTo>
                    <a:pt x="2012721" y="22860"/>
                  </a:lnTo>
                  <a:lnTo>
                    <a:pt x="2017293" y="27444"/>
                  </a:lnTo>
                  <a:lnTo>
                    <a:pt x="2023389" y="30492"/>
                  </a:lnTo>
                  <a:lnTo>
                    <a:pt x="2026437" y="25920"/>
                  </a:lnTo>
                  <a:close/>
                </a:path>
                <a:path w="2251075" h="52070">
                  <a:moveTo>
                    <a:pt x="2037105" y="45732"/>
                  </a:moveTo>
                  <a:lnTo>
                    <a:pt x="2008149" y="45732"/>
                  </a:lnTo>
                  <a:lnTo>
                    <a:pt x="2008149" y="35064"/>
                  </a:lnTo>
                  <a:lnTo>
                    <a:pt x="2003577" y="35064"/>
                  </a:lnTo>
                  <a:lnTo>
                    <a:pt x="2003577" y="50304"/>
                  </a:lnTo>
                  <a:lnTo>
                    <a:pt x="2037105" y="50304"/>
                  </a:lnTo>
                  <a:lnTo>
                    <a:pt x="2037105" y="45732"/>
                  </a:lnTo>
                  <a:close/>
                </a:path>
                <a:path w="2251075" h="52070">
                  <a:moveTo>
                    <a:pt x="2043201" y="16764"/>
                  </a:moveTo>
                  <a:lnTo>
                    <a:pt x="2035581" y="16764"/>
                  </a:lnTo>
                  <a:lnTo>
                    <a:pt x="2035581" y="0"/>
                  </a:lnTo>
                  <a:lnTo>
                    <a:pt x="2031009" y="0"/>
                  </a:lnTo>
                  <a:lnTo>
                    <a:pt x="2031009" y="38112"/>
                  </a:lnTo>
                  <a:lnTo>
                    <a:pt x="2035581" y="38112"/>
                  </a:lnTo>
                  <a:lnTo>
                    <a:pt x="2035581" y="19812"/>
                  </a:lnTo>
                  <a:lnTo>
                    <a:pt x="2043201" y="19812"/>
                  </a:lnTo>
                  <a:lnTo>
                    <a:pt x="2043201" y="16764"/>
                  </a:lnTo>
                  <a:close/>
                </a:path>
                <a:path w="2251075" h="52070">
                  <a:moveTo>
                    <a:pt x="2076831" y="4572"/>
                  </a:moveTo>
                  <a:lnTo>
                    <a:pt x="2050910" y="4572"/>
                  </a:lnTo>
                  <a:lnTo>
                    <a:pt x="2050910" y="7620"/>
                  </a:lnTo>
                  <a:lnTo>
                    <a:pt x="2072246" y="7620"/>
                  </a:lnTo>
                  <a:lnTo>
                    <a:pt x="2072246" y="15240"/>
                  </a:lnTo>
                  <a:lnTo>
                    <a:pt x="2070722" y="21336"/>
                  </a:lnTo>
                  <a:lnTo>
                    <a:pt x="2075307" y="22872"/>
                  </a:lnTo>
                  <a:lnTo>
                    <a:pt x="2076831" y="15240"/>
                  </a:lnTo>
                  <a:lnTo>
                    <a:pt x="2076831" y="4572"/>
                  </a:lnTo>
                  <a:close/>
                </a:path>
                <a:path w="2251075" h="52070">
                  <a:moveTo>
                    <a:pt x="2079879" y="25920"/>
                  </a:moveTo>
                  <a:lnTo>
                    <a:pt x="2069198" y="25920"/>
                  </a:lnTo>
                  <a:lnTo>
                    <a:pt x="2063102" y="27444"/>
                  </a:lnTo>
                  <a:lnTo>
                    <a:pt x="2063102" y="15240"/>
                  </a:lnTo>
                  <a:lnTo>
                    <a:pt x="2058530" y="15240"/>
                  </a:lnTo>
                  <a:lnTo>
                    <a:pt x="2058530" y="27444"/>
                  </a:lnTo>
                  <a:lnTo>
                    <a:pt x="2047862" y="27444"/>
                  </a:lnTo>
                  <a:lnTo>
                    <a:pt x="2047862" y="30492"/>
                  </a:lnTo>
                  <a:lnTo>
                    <a:pt x="2055228" y="30467"/>
                  </a:lnTo>
                  <a:lnTo>
                    <a:pt x="2063292" y="30302"/>
                  </a:lnTo>
                  <a:lnTo>
                    <a:pt x="2071662" y="29845"/>
                  </a:lnTo>
                  <a:lnTo>
                    <a:pt x="2079879" y="28968"/>
                  </a:lnTo>
                  <a:lnTo>
                    <a:pt x="2079879" y="25920"/>
                  </a:lnTo>
                  <a:close/>
                </a:path>
                <a:path w="2251075" h="52070">
                  <a:moveTo>
                    <a:pt x="2089023" y="45732"/>
                  </a:moveTo>
                  <a:lnTo>
                    <a:pt x="2060054" y="45732"/>
                  </a:lnTo>
                  <a:lnTo>
                    <a:pt x="2060054" y="35064"/>
                  </a:lnTo>
                  <a:lnTo>
                    <a:pt x="2055482" y="35064"/>
                  </a:lnTo>
                  <a:lnTo>
                    <a:pt x="2055482" y="50304"/>
                  </a:lnTo>
                  <a:lnTo>
                    <a:pt x="2089023" y="50304"/>
                  </a:lnTo>
                  <a:lnTo>
                    <a:pt x="2089023" y="45732"/>
                  </a:lnTo>
                  <a:close/>
                </a:path>
                <a:path w="2251075" h="52070">
                  <a:moveTo>
                    <a:pt x="2095119" y="16764"/>
                  </a:moveTo>
                  <a:lnTo>
                    <a:pt x="2087499" y="16764"/>
                  </a:lnTo>
                  <a:lnTo>
                    <a:pt x="2087499" y="0"/>
                  </a:lnTo>
                  <a:lnTo>
                    <a:pt x="2082927" y="0"/>
                  </a:lnTo>
                  <a:lnTo>
                    <a:pt x="2082927" y="39636"/>
                  </a:lnTo>
                  <a:lnTo>
                    <a:pt x="2087499" y="39636"/>
                  </a:lnTo>
                  <a:lnTo>
                    <a:pt x="2087499" y="21336"/>
                  </a:lnTo>
                  <a:lnTo>
                    <a:pt x="2095119" y="21336"/>
                  </a:lnTo>
                  <a:lnTo>
                    <a:pt x="2095119" y="16764"/>
                  </a:lnTo>
                  <a:close/>
                </a:path>
                <a:path w="2251075" h="52070">
                  <a:moveTo>
                    <a:pt x="2133308" y="33540"/>
                  </a:moveTo>
                  <a:lnTo>
                    <a:pt x="2126678" y="34417"/>
                  </a:lnTo>
                  <a:lnTo>
                    <a:pt x="2120303" y="34874"/>
                  </a:lnTo>
                  <a:lnTo>
                    <a:pt x="2113940" y="35039"/>
                  </a:lnTo>
                  <a:lnTo>
                    <a:pt x="2107311" y="35064"/>
                  </a:lnTo>
                  <a:lnTo>
                    <a:pt x="2107311" y="22872"/>
                  </a:lnTo>
                  <a:lnTo>
                    <a:pt x="2127212" y="22872"/>
                  </a:lnTo>
                  <a:lnTo>
                    <a:pt x="2127212" y="4572"/>
                  </a:lnTo>
                  <a:lnTo>
                    <a:pt x="2102726" y="4572"/>
                  </a:lnTo>
                  <a:lnTo>
                    <a:pt x="2102726" y="9144"/>
                  </a:lnTo>
                  <a:lnTo>
                    <a:pt x="2122640" y="9144"/>
                  </a:lnTo>
                  <a:lnTo>
                    <a:pt x="2122640" y="19812"/>
                  </a:lnTo>
                  <a:lnTo>
                    <a:pt x="2102726" y="19812"/>
                  </a:lnTo>
                  <a:lnTo>
                    <a:pt x="2102726" y="39636"/>
                  </a:lnTo>
                  <a:lnTo>
                    <a:pt x="2107311" y="39636"/>
                  </a:lnTo>
                  <a:lnTo>
                    <a:pt x="2113940" y="39370"/>
                  </a:lnTo>
                  <a:lnTo>
                    <a:pt x="2120303" y="38684"/>
                  </a:lnTo>
                  <a:lnTo>
                    <a:pt x="2126678" y="37706"/>
                  </a:lnTo>
                  <a:lnTo>
                    <a:pt x="2133308" y="36588"/>
                  </a:lnTo>
                  <a:lnTo>
                    <a:pt x="2133308" y="35064"/>
                  </a:lnTo>
                  <a:lnTo>
                    <a:pt x="2133308" y="33540"/>
                  </a:lnTo>
                  <a:close/>
                </a:path>
                <a:path w="2251075" h="52070">
                  <a:moveTo>
                    <a:pt x="2142452" y="0"/>
                  </a:moveTo>
                  <a:lnTo>
                    <a:pt x="2137880" y="0"/>
                  </a:lnTo>
                  <a:lnTo>
                    <a:pt x="2137880" y="51828"/>
                  </a:lnTo>
                  <a:lnTo>
                    <a:pt x="2142452" y="51828"/>
                  </a:lnTo>
                  <a:lnTo>
                    <a:pt x="2142452" y="0"/>
                  </a:lnTo>
                  <a:close/>
                </a:path>
                <a:path w="2251075" h="52070">
                  <a:moveTo>
                    <a:pt x="2192744" y="6096"/>
                  </a:moveTo>
                  <a:lnTo>
                    <a:pt x="2157692" y="6096"/>
                  </a:lnTo>
                  <a:lnTo>
                    <a:pt x="2157692" y="9144"/>
                  </a:lnTo>
                  <a:lnTo>
                    <a:pt x="2188172" y="9144"/>
                  </a:lnTo>
                  <a:lnTo>
                    <a:pt x="2188172" y="24396"/>
                  </a:lnTo>
                  <a:lnTo>
                    <a:pt x="2185124" y="35064"/>
                  </a:lnTo>
                  <a:lnTo>
                    <a:pt x="2191220" y="35064"/>
                  </a:lnTo>
                  <a:lnTo>
                    <a:pt x="2192744" y="24396"/>
                  </a:lnTo>
                  <a:lnTo>
                    <a:pt x="2192744" y="6096"/>
                  </a:lnTo>
                  <a:close/>
                </a:path>
                <a:path w="2251075" h="52070">
                  <a:moveTo>
                    <a:pt x="2198941" y="39725"/>
                  </a:moveTo>
                  <a:lnTo>
                    <a:pt x="2153120" y="39725"/>
                  </a:lnTo>
                  <a:lnTo>
                    <a:pt x="2153120" y="44297"/>
                  </a:lnTo>
                  <a:lnTo>
                    <a:pt x="2198941" y="44297"/>
                  </a:lnTo>
                  <a:lnTo>
                    <a:pt x="2198941" y="39725"/>
                  </a:lnTo>
                  <a:close/>
                </a:path>
                <a:path w="2251075" h="52070">
                  <a:moveTo>
                    <a:pt x="2244661" y="32016"/>
                  </a:moveTo>
                  <a:lnTo>
                    <a:pt x="2240089" y="32016"/>
                  </a:lnTo>
                  <a:lnTo>
                    <a:pt x="2240089" y="38112"/>
                  </a:lnTo>
                  <a:lnTo>
                    <a:pt x="2240089" y="41160"/>
                  </a:lnTo>
                  <a:lnTo>
                    <a:pt x="2240089" y="47256"/>
                  </a:lnTo>
                  <a:lnTo>
                    <a:pt x="2215692" y="47256"/>
                  </a:lnTo>
                  <a:lnTo>
                    <a:pt x="2215692" y="41160"/>
                  </a:lnTo>
                  <a:lnTo>
                    <a:pt x="2240089" y="41160"/>
                  </a:lnTo>
                  <a:lnTo>
                    <a:pt x="2240089" y="38112"/>
                  </a:lnTo>
                  <a:lnTo>
                    <a:pt x="2215692" y="38112"/>
                  </a:lnTo>
                  <a:lnTo>
                    <a:pt x="2215692" y="32016"/>
                  </a:lnTo>
                  <a:lnTo>
                    <a:pt x="2211120" y="32016"/>
                  </a:lnTo>
                  <a:lnTo>
                    <a:pt x="2211120" y="50304"/>
                  </a:lnTo>
                  <a:lnTo>
                    <a:pt x="2244661" y="50304"/>
                  </a:lnTo>
                  <a:lnTo>
                    <a:pt x="2244661" y="47256"/>
                  </a:lnTo>
                  <a:lnTo>
                    <a:pt x="2244661" y="41160"/>
                  </a:lnTo>
                  <a:lnTo>
                    <a:pt x="2244661" y="38112"/>
                  </a:lnTo>
                  <a:lnTo>
                    <a:pt x="2244661" y="32016"/>
                  </a:lnTo>
                  <a:close/>
                </a:path>
                <a:path w="2251075" h="52070">
                  <a:moveTo>
                    <a:pt x="2246185" y="18300"/>
                  </a:moveTo>
                  <a:lnTo>
                    <a:pt x="2215692" y="18300"/>
                  </a:lnTo>
                  <a:lnTo>
                    <a:pt x="2215692" y="13728"/>
                  </a:lnTo>
                  <a:lnTo>
                    <a:pt x="2244661" y="13728"/>
                  </a:lnTo>
                  <a:lnTo>
                    <a:pt x="2244661" y="1524"/>
                  </a:lnTo>
                  <a:lnTo>
                    <a:pt x="2211120" y="1524"/>
                  </a:lnTo>
                  <a:lnTo>
                    <a:pt x="2211120" y="4572"/>
                  </a:lnTo>
                  <a:lnTo>
                    <a:pt x="2240089" y="4572"/>
                  </a:lnTo>
                  <a:lnTo>
                    <a:pt x="2240089" y="9144"/>
                  </a:lnTo>
                  <a:lnTo>
                    <a:pt x="2211120" y="9144"/>
                  </a:lnTo>
                  <a:lnTo>
                    <a:pt x="2211120" y="21348"/>
                  </a:lnTo>
                  <a:lnTo>
                    <a:pt x="2246185" y="21348"/>
                  </a:lnTo>
                  <a:lnTo>
                    <a:pt x="2246185" y="18300"/>
                  </a:lnTo>
                  <a:close/>
                </a:path>
                <a:path w="2251075" h="52070">
                  <a:moveTo>
                    <a:pt x="2250757" y="25920"/>
                  </a:moveTo>
                  <a:lnTo>
                    <a:pt x="2204936" y="25920"/>
                  </a:lnTo>
                  <a:lnTo>
                    <a:pt x="2204936" y="28968"/>
                  </a:lnTo>
                  <a:lnTo>
                    <a:pt x="2224836" y="28968"/>
                  </a:lnTo>
                  <a:lnTo>
                    <a:pt x="2224836" y="35064"/>
                  </a:lnTo>
                  <a:lnTo>
                    <a:pt x="2229408" y="35064"/>
                  </a:lnTo>
                  <a:lnTo>
                    <a:pt x="2229408" y="28968"/>
                  </a:lnTo>
                  <a:lnTo>
                    <a:pt x="2250757" y="28968"/>
                  </a:lnTo>
                  <a:lnTo>
                    <a:pt x="2250757" y="259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3" name="object 140"/>
            <p:cNvSpPr/>
            <p:nvPr/>
          </p:nvSpPr>
          <p:spPr>
            <a:xfrm>
              <a:off x="3673834" y="1234952"/>
              <a:ext cx="2447458" cy="640673"/>
            </a:xfrm>
            <a:custGeom>
              <a:avLst/>
              <a:gdLst/>
              <a:ahLst/>
              <a:cxnLst/>
              <a:rect l="l" t="t" r="r" b="b"/>
              <a:pathLst>
                <a:path w="1807210" h="473075">
                  <a:moveTo>
                    <a:pt x="0" y="3048"/>
                  </a:moveTo>
                  <a:lnTo>
                    <a:pt x="0" y="472916"/>
                  </a:lnTo>
                </a:path>
                <a:path w="1807210" h="473075">
                  <a:moveTo>
                    <a:pt x="560069" y="0"/>
                  </a:moveTo>
                  <a:lnTo>
                    <a:pt x="560069" y="471392"/>
                  </a:lnTo>
                </a:path>
                <a:path w="1807210" h="473075">
                  <a:moveTo>
                    <a:pt x="1806797" y="0"/>
                  </a:moveTo>
                  <a:lnTo>
                    <a:pt x="1806797" y="471392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4" name="object 141"/>
            <p:cNvSpPr/>
            <p:nvPr/>
          </p:nvSpPr>
          <p:spPr>
            <a:xfrm>
              <a:off x="3440999" y="1229017"/>
              <a:ext cx="3506934" cy="580476"/>
            </a:xfrm>
            <a:custGeom>
              <a:avLst/>
              <a:gdLst/>
              <a:ahLst/>
              <a:cxnLst/>
              <a:rect l="l" t="t" r="r" b="b"/>
              <a:pathLst>
                <a:path w="2589529" h="428625">
                  <a:moveTo>
                    <a:pt x="1943569" y="420814"/>
                  </a:moveTo>
                  <a:lnTo>
                    <a:pt x="1942045" y="417766"/>
                  </a:lnTo>
                  <a:lnTo>
                    <a:pt x="1935949" y="417766"/>
                  </a:lnTo>
                  <a:lnTo>
                    <a:pt x="1934425" y="420814"/>
                  </a:lnTo>
                  <a:lnTo>
                    <a:pt x="1934425" y="425399"/>
                  </a:lnTo>
                  <a:lnTo>
                    <a:pt x="1935949" y="428447"/>
                  </a:lnTo>
                  <a:lnTo>
                    <a:pt x="1942045" y="428447"/>
                  </a:lnTo>
                  <a:lnTo>
                    <a:pt x="1943569" y="425399"/>
                  </a:lnTo>
                  <a:lnTo>
                    <a:pt x="1943569" y="420814"/>
                  </a:lnTo>
                  <a:close/>
                </a:path>
                <a:path w="2589529" h="428625">
                  <a:moveTo>
                    <a:pt x="1943569" y="396430"/>
                  </a:moveTo>
                  <a:lnTo>
                    <a:pt x="1942045" y="394906"/>
                  </a:lnTo>
                  <a:lnTo>
                    <a:pt x="1935949" y="394906"/>
                  </a:lnTo>
                  <a:lnTo>
                    <a:pt x="1934425" y="396430"/>
                  </a:lnTo>
                  <a:lnTo>
                    <a:pt x="1934425" y="402526"/>
                  </a:lnTo>
                  <a:lnTo>
                    <a:pt x="1935949" y="404050"/>
                  </a:lnTo>
                  <a:lnTo>
                    <a:pt x="1942045" y="404050"/>
                  </a:lnTo>
                  <a:lnTo>
                    <a:pt x="1943569" y="402526"/>
                  </a:lnTo>
                  <a:lnTo>
                    <a:pt x="1943569" y="396430"/>
                  </a:lnTo>
                  <a:close/>
                </a:path>
                <a:path w="2589529" h="428625">
                  <a:moveTo>
                    <a:pt x="1943569" y="373570"/>
                  </a:moveTo>
                  <a:lnTo>
                    <a:pt x="1942045" y="370522"/>
                  </a:lnTo>
                  <a:lnTo>
                    <a:pt x="1935949" y="370522"/>
                  </a:lnTo>
                  <a:lnTo>
                    <a:pt x="1934425" y="373570"/>
                  </a:lnTo>
                  <a:lnTo>
                    <a:pt x="1934425" y="378142"/>
                  </a:lnTo>
                  <a:lnTo>
                    <a:pt x="1935949" y="381190"/>
                  </a:lnTo>
                  <a:lnTo>
                    <a:pt x="1942045" y="381190"/>
                  </a:lnTo>
                  <a:lnTo>
                    <a:pt x="1943569" y="378142"/>
                  </a:lnTo>
                  <a:lnTo>
                    <a:pt x="1943569" y="373570"/>
                  </a:lnTo>
                  <a:close/>
                </a:path>
                <a:path w="2589529" h="428625">
                  <a:moveTo>
                    <a:pt x="1943569" y="265277"/>
                  </a:moveTo>
                  <a:lnTo>
                    <a:pt x="1942045" y="262229"/>
                  </a:lnTo>
                  <a:lnTo>
                    <a:pt x="1935949" y="262229"/>
                  </a:lnTo>
                  <a:lnTo>
                    <a:pt x="1934425" y="265277"/>
                  </a:lnTo>
                  <a:lnTo>
                    <a:pt x="1934425" y="269849"/>
                  </a:lnTo>
                  <a:lnTo>
                    <a:pt x="1935949" y="271373"/>
                  </a:lnTo>
                  <a:lnTo>
                    <a:pt x="1942045" y="271373"/>
                  </a:lnTo>
                  <a:lnTo>
                    <a:pt x="1943569" y="269849"/>
                  </a:lnTo>
                  <a:lnTo>
                    <a:pt x="1943569" y="265277"/>
                  </a:lnTo>
                  <a:close/>
                </a:path>
                <a:path w="2589529" h="428625">
                  <a:moveTo>
                    <a:pt x="1943569" y="240792"/>
                  </a:moveTo>
                  <a:lnTo>
                    <a:pt x="1942045" y="239268"/>
                  </a:lnTo>
                  <a:lnTo>
                    <a:pt x="1935949" y="239268"/>
                  </a:lnTo>
                  <a:lnTo>
                    <a:pt x="1934425" y="240792"/>
                  </a:lnTo>
                  <a:lnTo>
                    <a:pt x="1934425" y="246888"/>
                  </a:lnTo>
                  <a:lnTo>
                    <a:pt x="1935949" y="248412"/>
                  </a:lnTo>
                  <a:lnTo>
                    <a:pt x="1942045" y="248412"/>
                  </a:lnTo>
                  <a:lnTo>
                    <a:pt x="1943569" y="246888"/>
                  </a:lnTo>
                  <a:lnTo>
                    <a:pt x="1943569" y="240792"/>
                  </a:lnTo>
                  <a:close/>
                </a:path>
                <a:path w="2589529" h="428625">
                  <a:moveTo>
                    <a:pt x="1943569" y="217932"/>
                  </a:moveTo>
                  <a:lnTo>
                    <a:pt x="1942045" y="214884"/>
                  </a:lnTo>
                  <a:lnTo>
                    <a:pt x="1935949" y="214884"/>
                  </a:lnTo>
                  <a:lnTo>
                    <a:pt x="1934425" y="217932"/>
                  </a:lnTo>
                  <a:lnTo>
                    <a:pt x="1934425" y="222504"/>
                  </a:lnTo>
                  <a:lnTo>
                    <a:pt x="1935949" y="224028"/>
                  </a:lnTo>
                  <a:lnTo>
                    <a:pt x="1942045" y="224028"/>
                  </a:lnTo>
                  <a:lnTo>
                    <a:pt x="1943569" y="222504"/>
                  </a:lnTo>
                  <a:lnTo>
                    <a:pt x="1943569" y="217932"/>
                  </a:lnTo>
                  <a:close/>
                </a:path>
                <a:path w="2589529" h="428625">
                  <a:moveTo>
                    <a:pt x="2549360" y="420814"/>
                  </a:moveTo>
                  <a:lnTo>
                    <a:pt x="2546312" y="417766"/>
                  </a:lnTo>
                  <a:lnTo>
                    <a:pt x="2541740" y="417766"/>
                  </a:lnTo>
                  <a:lnTo>
                    <a:pt x="2538692" y="420814"/>
                  </a:lnTo>
                  <a:lnTo>
                    <a:pt x="2538692" y="425399"/>
                  </a:lnTo>
                  <a:lnTo>
                    <a:pt x="2541740" y="428447"/>
                  </a:lnTo>
                  <a:lnTo>
                    <a:pt x="2546312" y="428447"/>
                  </a:lnTo>
                  <a:lnTo>
                    <a:pt x="2549360" y="425399"/>
                  </a:lnTo>
                  <a:lnTo>
                    <a:pt x="2549360" y="420814"/>
                  </a:lnTo>
                  <a:close/>
                </a:path>
                <a:path w="2589529" h="428625">
                  <a:moveTo>
                    <a:pt x="2549360" y="396430"/>
                  </a:moveTo>
                  <a:lnTo>
                    <a:pt x="2546312" y="394906"/>
                  </a:lnTo>
                  <a:lnTo>
                    <a:pt x="2541740" y="394906"/>
                  </a:lnTo>
                  <a:lnTo>
                    <a:pt x="2538692" y="396430"/>
                  </a:lnTo>
                  <a:lnTo>
                    <a:pt x="2538692" y="402526"/>
                  </a:lnTo>
                  <a:lnTo>
                    <a:pt x="2541740" y="404050"/>
                  </a:lnTo>
                  <a:lnTo>
                    <a:pt x="2546312" y="404050"/>
                  </a:lnTo>
                  <a:lnTo>
                    <a:pt x="2549360" y="402526"/>
                  </a:lnTo>
                  <a:lnTo>
                    <a:pt x="2549360" y="396430"/>
                  </a:lnTo>
                  <a:close/>
                </a:path>
                <a:path w="2589529" h="428625">
                  <a:moveTo>
                    <a:pt x="2549360" y="373570"/>
                  </a:moveTo>
                  <a:lnTo>
                    <a:pt x="2546312" y="370522"/>
                  </a:lnTo>
                  <a:lnTo>
                    <a:pt x="2541740" y="370522"/>
                  </a:lnTo>
                  <a:lnTo>
                    <a:pt x="2538692" y="373570"/>
                  </a:lnTo>
                  <a:lnTo>
                    <a:pt x="2538692" y="378142"/>
                  </a:lnTo>
                  <a:lnTo>
                    <a:pt x="2541740" y="381190"/>
                  </a:lnTo>
                  <a:lnTo>
                    <a:pt x="2546312" y="381190"/>
                  </a:lnTo>
                  <a:lnTo>
                    <a:pt x="2549360" y="378142"/>
                  </a:lnTo>
                  <a:lnTo>
                    <a:pt x="2549360" y="373570"/>
                  </a:lnTo>
                  <a:close/>
                </a:path>
                <a:path w="2589529" h="428625">
                  <a:moveTo>
                    <a:pt x="2549360" y="265277"/>
                  </a:moveTo>
                  <a:lnTo>
                    <a:pt x="2546312" y="262229"/>
                  </a:lnTo>
                  <a:lnTo>
                    <a:pt x="2541740" y="262229"/>
                  </a:lnTo>
                  <a:lnTo>
                    <a:pt x="2538692" y="265277"/>
                  </a:lnTo>
                  <a:lnTo>
                    <a:pt x="2538692" y="269849"/>
                  </a:lnTo>
                  <a:lnTo>
                    <a:pt x="2541740" y="271373"/>
                  </a:lnTo>
                  <a:lnTo>
                    <a:pt x="2546312" y="271373"/>
                  </a:lnTo>
                  <a:lnTo>
                    <a:pt x="2549360" y="269849"/>
                  </a:lnTo>
                  <a:lnTo>
                    <a:pt x="2549360" y="265277"/>
                  </a:lnTo>
                  <a:close/>
                </a:path>
                <a:path w="2589529" h="428625">
                  <a:moveTo>
                    <a:pt x="2549360" y="240792"/>
                  </a:moveTo>
                  <a:lnTo>
                    <a:pt x="2546312" y="239268"/>
                  </a:lnTo>
                  <a:lnTo>
                    <a:pt x="2541740" y="239268"/>
                  </a:lnTo>
                  <a:lnTo>
                    <a:pt x="2538692" y="240792"/>
                  </a:lnTo>
                  <a:lnTo>
                    <a:pt x="2538692" y="246888"/>
                  </a:lnTo>
                  <a:lnTo>
                    <a:pt x="2541740" y="248412"/>
                  </a:lnTo>
                  <a:lnTo>
                    <a:pt x="2546312" y="248412"/>
                  </a:lnTo>
                  <a:lnTo>
                    <a:pt x="2549360" y="246888"/>
                  </a:lnTo>
                  <a:lnTo>
                    <a:pt x="2549360" y="240792"/>
                  </a:lnTo>
                  <a:close/>
                </a:path>
                <a:path w="2589529" h="428625">
                  <a:moveTo>
                    <a:pt x="2549360" y="217932"/>
                  </a:moveTo>
                  <a:lnTo>
                    <a:pt x="2546312" y="214884"/>
                  </a:lnTo>
                  <a:lnTo>
                    <a:pt x="2541740" y="214884"/>
                  </a:lnTo>
                  <a:lnTo>
                    <a:pt x="2538692" y="217932"/>
                  </a:lnTo>
                  <a:lnTo>
                    <a:pt x="2538692" y="222504"/>
                  </a:lnTo>
                  <a:lnTo>
                    <a:pt x="2541740" y="224028"/>
                  </a:lnTo>
                  <a:lnTo>
                    <a:pt x="2546312" y="224028"/>
                  </a:lnTo>
                  <a:lnTo>
                    <a:pt x="2549360" y="222504"/>
                  </a:lnTo>
                  <a:lnTo>
                    <a:pt x="2549360" y="217932"/>
                  </a:lnTo>
                  <a:close/>
                </a:path>
                <a:path w="2589529" h="428625">
                  <a:moveTo>
                    <a:pt x="2589276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2589276" y="10668"/>
                  </a:lnTo>
                  <a:lnTo>
                    <a:pt x="2589276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155" name="그룹 154"/>
          <p:cNvGrpSpPr/>
          <p:nvPr/>
        </p:nvGrpSpPr>
        <p:grpSpPr>
          <a:xfrm>
            <a:off x="5916240" y="5389243"/>
            <a:ext cx="3302802" cy="648414"/>
            <a:chOff x="7841264" y="1229017"/>
            <a:chExt cx="3508654" cy="648414"/>
          </a:xfrm>
        </p:grpSpPr>
        <p:sp>
          <p:nvSpPr>
            <p:cNvPr id="156" name="object 143"/>
            <p:cNvSpPr/>
            <p:nvPr/>
          </p:nvSpPr>
          <p:spPr>
            <a:xfrm>
              <a:off x="7845392" y="1451920"/>
              <a:ext cx="3502635" cy="421383"/>
            </a:xfrm>
            <a:custGeom>
              <a:avLst/>
              <a:gdLst/>
              <a:ahLst/>
              <a:cxnLst/>
              <a:rect l="l" t="t" r="r" b="b"/>
              <a:pathLst>
                <a:path w="2586354" h="311150">
                  <a:moveTo>
                    <a:pt x="0" y="310895"/>
                  </a:moveTo>
                  <a:lnTo>
                    <a:pt x="2586227" y="310895"/>
                  </a:lnTo>
                  <a:lnTo>
                    <a:pt x="2586227" y="0"/>
                  </a:lnTo>
                  <a:lnTo>
                    <a:pt x="0" y="0"/>
                  </a:lnTo>
                  <a:lnTo>
                    <a:pt x="0" y="310895"/>
                  </a:lnTo>
                  <a:close/>
                </a:path>
              </a:pathLst>
            </a:custGeom>
            <a:solidFill>
              <a:srgbClr val="F9F9F9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7" name="object 144"/>
            <p:cNvSpPr/>
            <p:nvPr/>
          </p:nvSpPr>
          <p:spPr>
            <a:xfrm>
              <a:off x="7846294" y="1239080"/>
              <a:ext cx="3500915" cy="634654"/>
            </a:xfrm>
            <a:custGeom>
              <a:avLst/>
              <a:gdLst/>
              <a:ahLst/>
              <a:cxnLst/>
              <a:rect l="l" t="t" r="r" b="b"/>
              <a:pathLst>
                <a:path w="2585084" h="468629">
                  <a:moveTo>
                    <a:pt x="0" y="0"/>
                  </a:moveTo>
                  <a:lnTo>
                    <a:pt x="2584989" y="0"/>
                  </a:lnTo>
                  <a:lnTo>
                    <a:pt x="2584989" y="468344"/>
                  </a:lnTo>
                  <a:lnTo>
                    <a:pt x="0" y="468344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8" name="object 145"/>
            <p:cNvSpPr/>
            <p:nvPr/>
          </p:nvSpPr>
          <p:spPr>
            <a:xfrm>
              <a:off x="7847456" y="1451920"/>
              <a:ext cx="3496615" cy="206391"/>
            </a:xfrm>
            <a:custGeom>
              <a:avLst/>
              <a:gdLst/>
              <a:ahLst/>
              <a:cxnLst/>
              <a:rect l="l" t="t" r="r" b="b"/>
              <a:pathLst>
                <a:path w="2581909" h="152400">
                  <a:moveTo>
                    <a:pt x="2581656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581656" y="0"/>
                  </a:lnTo>
                  <a:lnTo>
                    <a:pt x="2581656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9" name="object 146"/>
            <p:cNvSpPr/>
            <p:nvPr/>
          </p:nvSpPr>
          <p:spPr>
            <a:xfrm>
              <a:off x="7843328" y="1656248"/>
              <a:ext cx="3500915" cy="6880"/>
            </a:xfrm>
            <a:custGeom>
              <a:avLst/>
              <a:gdLst/>
              <a:ahLst/>
              <a:cxnLst/>
              <a:rect l="l" t="t" r="r" b="b"/>
              <a:pathLst>
                <a:path w="2585084" h="5079">
                  <a:moveTo>
                    <a:pt x="0" y="4572"/>
                  </a:moveTo>
                  <a:lnTo>
                    <a:pt x="2584704" y="4572"/>
                  </a:lnTo>
                  <a:lnTo>
                    <a:pt x="2584704" y="0"/>
                  </a:lnTo>
                  <a:lnTo>
                    <a:pt x="0" y="0"/>
                  </a:lnTo>
                  <a:lnTo>
                    <a:pt x="0" y="4572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98" name="object 147"/>
            <p:cNvSpPr/>
            <p:nvPr/>
          </p:nvSpPr>
          <p:spPr>
            <a:xfrm>
              <a:off x="8276096" y="1532413"/>
              <a:ext cx="388704" cy="55898"/>
            </a:xfrm>
            <a:custGeom>
              <a:avLst/>
              <a:gdLst/>
              <a:ahLst/>
              <a:cxnLst/>
              <a:rect l="l" t="t" r="r" b="b"/>
              <a:pathLst>
                <a:path w="287020" h="41275">
                  <a:moveTo>
                    <a:pt x="27533" y="36677"/>
                  </a:moveTo>
                  <a:lnTo>
                    <a:pt x="7620" y="36677"/>
                  </a:lnTo>
                  <a:lnTo>
                    <a:pt x="14795" y="29387"/>
                  </a:lnTo>
                  <a:lnTo>
                    <a:pt x="20091" y="23253"/>
                  </a:lnTo>
                  <a:lnTo>
                    <a:pt x="23355" y="17729"/>
                  </a:lnTo>
                  <a:lnTo>
                    <a:pt x="24485" y="12204"/>
                  </a:lnTo>
                  <a:lnTo>
                    <a:pt x="24485" y="4584"/>
                  </a:lnTo>
                  <a:lnTo>
                    <a:pt x="19913" y="12"/>
                  </a:lnTo>
                  <a:lnTo>
                    <a:pt x="7620" y="12"/>
                  </a:lnTo>
                  <a:lnTo>
                    <a:pt x="4572" y="1536"/>
                  </a:lnTo>
                  <a:lnTo>
                    <a:pt x="0" y="6108"/>
                  </a:lnTo>
                  <a:lnTo>
                    <a:pt x="3048" y="9156"/>
                  </a:lnTo>
                  <a:lnTo>
                    <a:pt x="6096" y="6108"/>
                  </a:lnTo>
                  <a:lnTo>
                    <a:pt x="9144" y="4584"/>
                  </a:lnTo>
                  <a:lnTo>
                    <a:pt x="16764" y="4584"/>
                  </a:lnTo>
                  <a:lnTo>
                    <a:pt x="19913" y="7632"/>
                  </a:lnTo>
                  <a:lnTo>
                    <a:pt x="19913" y="12204"/>
                  </a:lnTo>
                  <a:lnTo>
                    <a:pt x="18529" y="17106"/>
                  </a:lnTo>
                  <a:lnTo>
                    <a:pt x="14719" y="22872"/>
                  </a:lnTo>
                  <a:lnTo>
                    <a:pt x="8902" y="29806"/>
                  </a:lnTo>
                  <a:lnTo>
                    <a:pt x="1524" y="38201"/>
                  </a:lnTo>
                  <a:lnTo>
                    <a:pt x="1524" y="41249"/>
                  </a:lnTo>
                  <a:lnTo>
                    <a:pt x="27533" y="41249"/>
                  </a:lnTo>
                  <a:lnTo>
                    <a:pt x="27533" y="36677"/>
                  </a:lnTo>
                  <a:close/>
                </a:path>
                <a:path w="287020" h="41275">
                  <a:moveTo>
                    <a:pt x="58013" y="7620"/>
                  </a:moveTo>
                  <a:lnTo>
                    <a:pt x="56184" y="4572"/>
                  </a:lnTo>
                  <a:lnTo>
                    <a:pt x="53441" y="0"/>
                  </a:lnTo>
                  <a:lnTo>
                    <a:pt x="53441" y="9144"/>
                  </a:lnTo>
                  <a:lnTo>
                    <a:pt x="53441" y="32004"/>
                  </a:lnTo>
                  <a:lnTo>
                    <a:pt x="50393" y="38201"/>
                  </a:lnTo>
                  <a:lnTo>
                    <a:pt x="41236" y="38201"/>
                  </a:lnTo>
                  <a:lnTo>
                    <a:pt x="38188" y="32004"/>
                  </a:lnTo>
                  <a:lnTo>
                    <a:pt x="38188" y="9144"/>
                  </a:lnTo>
                  <a:lnTo>
                    <a:pt x="41236" y="4572"/>
                  </a:lnTo>
                  <a:lnTo>
                    <a:pt x="50393" y="4572"/>
                  </a:lnTo>
                  <a:lnTo>
                    <a:pt x="53441" y="9144"/>
                  </a:lnTo>
                  <a:lnTo>
                    <a:pt x="53441" y="0"/>
                  </a:lnTo>
                  <a:lnTo>
                    <a:pt x="38188" y="0"/>
                  </a:lnTo>
                  <a:lnTo>
                    <a:pt x="32092" y="7620"/>
                  </a:lnTo>
                  <a:lnTo>
                    <a:pt x="32092" y="19812"/>
                  </a:lnTo>
                  <a:lnTo>
                    <a:pt x="33172" y="28994"/>
                  </a:lnTo>
                  <a:lnTo>
                    <a:pt x="36093" y="35712"/>
                  </a:lnTo>
                  <a:lnTo>
                    <a:pt x="40462" y="39839"/>
                  </a:lnTo>
                  <a:lnTo>
                    <a:pt x="45821" y="41249"/>
                  </a:lnTo>
                  <a:lnTo>
                    <a:pt x="53441" y="41249"/>
                  </a:lnTo>
                  <a:lnTo>
                    <a:pt x="55270" y="38201"/>
                  </a:lnTo>
                  <a:lnTo>
                    <a:pt x="58013" y="33629"/>
                  </a:lnTo>
                  <a:lnTo>
                    <a:pt x="58013" y="7620"/>
                  </a:lnTo>
                  <a:close/>
                </a:path>
                <a:path w="287020" h="41275">
                  <a:moveTo>
                    <a:pt x="88493" y="36677"/>
                  </a:moveTo>
                  <a:lnTo>
                    <a:pt x="80873" y="36677"/>
                  </a:lnTo>
                  <a:lnTo>
                    <a:pt x="80873" y="12"/>
                  </a:lnTo>
                  <a:lnTo>
                    <a:pt x="76301" y="12"/>
                  </a:lnTo>
                  <a:lnTo>
                    <a:pt x="74777" y="1536"/>
                  </a:lnTo>
                  <a:lnTo>
                    <a:pt x="71729" y="3060"/>
                  </a:lnTo>
                  <a:lnTo>
                    <a:pt x="68681" y="3060"/>
                  </a:lnTo>
                  <a:lnTo>
                    <a:pt x="68681" y="6108"/>
                  </a:lnTo>
                  <a:lnTo>
                    <a:pt x="74777" y="6108"/>
                  </a:lnTo>
                  <a:lnTo>
                    <a:pt x="74777" y="36677"/>
                  </a:lnTo>
                  <a:lnTo>
                    <a:pt x="65633" y="36677"/>
                  </a:lnTo>
                  <a:lnTo>
                    <a:pt x="65633" y="41249"/>
                  </a:lnTo>
                  <a:lnTo>
                    <a:pt x="88493" y="41249"/>
                  </a:lnTo>
                  <a:lnTo>
                    <a:pt x="88493" y="36677"/>
                  </a:lnTo>
                  <a:close/>
                </a:path>
                <a:path w="287020" h="41275">
                  <a:moveTo>
                    <a:pt x="122110" y="25908"/>
                  </a:moveTo>
                  <a:lnTo>
                    <a:pt x="117538" y="22860"/>
                  </a:lnTo>
                  <a:lnTo>
                    <a:pt x="116014" y="21336"/>
                  </a:lnTo>
                  <a:lnTo>
                    <a:pt x="116014" y="25908"/>
                  </a:lnTo>
                  <a:lnTo>
                    <a:pt x="116014" y="35153"/>
                  </a:lnTo>
                  <a:lnTo>
                    <a:pt x="112966" y="38201"/>
                  </a:lnTo>
                  <a:lnTo>
                    <a:pt x="103822" y="38201"/>
                  </a:lnTo>
                  <a:lnTo>
                    <a:pt x="100774" y="35153"/>
                  </a:lnTo>
                  <a:lnTo>
                    <a:pt x="100774" y="25908"/>
                  </a:lnTo>
                  <a:lnTo>
                    <a:pt x="102298" y="22860"/>
                  </a:lnTo>
                  <a:lnTo>
                    <a:pt x="105346" y="21336"/>
                  </a:lnTo>
                  <a:lnTo>
                    <a:pt x="111442" y="22860"/>
                  </a:lnTo>
                  <a:lnTo>
                    <a:pt x="116014" y="25908"/>
                  </a:lnTo>
                  <a:lnTo>
                    <a:pt x="116014" y="21336"/>
                  </a:lnTo>
                  <a:lnTo>
                    <a:pt x="114490" y="19812"/>
                  </a:lnTo>
                  <a:lnTo>
                    <a:pt x="117538" y="18288"/>
                  </a:lnTo>
                  <a:lnTo>
                    <a:pt x="120586" y="15240"/>
                  </a:lnTo>
                  <a:lnTo>
                    <a:pt x="120586" y="4572"/>
                  </a:lnTo>
                  <a:lnTo>
                    <a:pt x="119062" y="3048"/>
                  </a:lnTo>
                  <a:lnTo>
                    <a:pt x="116014" y="0"/>
                  </a:lnTo>
                  <a:lnTo>
                    <a:pt x="116014" y="6096"/>
                  </a:lnTo>
                  <a:lnTo>
                    <a:pt x="116014" y="13716"/>
                  </a:lnTo>
                  <a:lnTo>
                    <a:pt x="114490" y="16764"/>
                  </a:lnTo>
                  <a:lnTo>
                    <a:pt x="111442" y="18288"/>
                  </a:lnTo>
                  <a:lnTo>
                    <a:pt x="102298" y="15240"/>
                  </a:lnTo>
                  <a:lnTo>
                    <a:pt x="102298" y="6096"/>
                  </a:lnTo>
                  <a:lnTo>
                    <a:pt x="105346" y="3048"/>
                  </a:lnTo>
                  <a:lnTo>
                    <a:pt x="112966" y="3048"/>
                  </a:lnTo>
                  <a:lnTo>
                    <a:pt x="116014" y="6096"/>
                  </a:lnTo>
                  <a:lnTo>
                    <a:pt x="116014" y="0"/>
                  </a:lnTo>
                  <a:lnTo>
                    <a:pt x="102298" y="0"/>
                  </a:lnTo>
                  <a:lnTo>
                    <a:pt x="97726" y="4572"/>
                  </a:lnTo>
                  <a:lnTo>
                    <a:pt x="97726" y="13716"/>
                  </a:lnTo>
                  <a:lnTo>
                    <a:pt x="99250" y="16764"/>
                  </a:lnTo>
                  <a:lnTo>
                    <a:pt x="102298" y="19812"/>
                  </a:lnTo>
                  <a:lnTo>
                    <a:pt x="99250" y="21336"/>
                  </a:lnTo>
                  <a:lnTo>
                    <a:pt x="94678" y="25908"/>
                  </a:lnTo>
                  <a:lnTo>
                    <a:pt x="94678" y="36677"/>
                  </a:lnTo>
                  <a:lnTo>
                    <a:pt x="100774" y="41249"/>
                  </a:lnTo>
                  <a:lnTo>
                    <a:pt x="116014" y="41249"/>
                  </a:lnTo>
                  <a:lnTo>
                    <a:pt x="120078" y="38201"/>
                  </a:lnTo>
                  <a:lnTo>
                    <a:pt x="122110" y="36677"/>
                  </a:lnTo>
                  <a:lnTo>
                    <a:pt x="122110" y="25908"/>
                  </a:lnTo>
                  <a:close/>
                </a:path>
                <a:path w="287020" h="41275">
                  <a:moveTo>
                    <a:pt x="141922" y="22860"/>
                  </a:moveTo>
                  <a:lnTo>
                    <a:pt x="126682" y="22860"/>
                  </a:lnTo>
                  <a:lnTo>
                    <a:pt x="126682" y="27432"/>
                  </a:lnTo>
                  <a:lnTo>
                    <a:pt x="141922" y="27432"/>
                  </a:lnTo>
                  <a:lnTo>
                    <a:pt x="141922" y="22860"/>
                  </a:lnTo>
                  <a:close/>
                </a:path>
                <a:path w="287020" h="41275">
                  <a:moveTo>
                    <a:pt x="172504" y="7620"/>
                  </a:moveTo>
                  <a:lnTo>
                    <a:pt x="170675" y="4572"/>
                  </a:lnTo>
                  <a:lnTo>
                    <a:pt x="167932" y="0"/>
                  </a:lnTo>
                  <a:lnTo>
                    <a:pt x="167932" y="9144"/>
                  </a:lnTo>
                  <a:lnTo>
                    <a:pt x="167932" y="32004"/>
                  </a:lnTo>
                  <a:lnTo>
                    <a:pt x="164884" y="38201"/>
                  </a:lnTo>
                  <a:lnTo>
                    <a:pt x="154114" y="38201"/>
                  </a:lnTo>
                  <a:lnTo>
                    <a:pt x="151066" y="32004"/>
                  </a:lnTo>
                  <a:lnTo>
                    <a:pt x="151066" y="9144"/>
                  </a:lnTo>
                  <a:lnTo>
                    <a:pt x="154114" y="4572"/>
                  </a:lnTo>
                  <a:lnTo>
                    <a:pt x="164884" y="4572"/>
                  </a:lnTo>
                  <a:lnTo>
                    <a:pt x="167932" y="9144"/>
                  </a:lnTo>
                  <a:lnTo>
                    <a:pt x="167932" y="0"/>
                  </a:lnTo>
                  <a:lnTo>
                    <a:pt x="151066" y="0"/>
                  </a:lnTo>
                  <a:lnTo>
                    <a:pt x="146494" y="7620"/>
                  </a:lnTo>
                  <a:lnTo>
                    <a:pt x="146494" y="19812"/>
                  </a:lnTo>
                  <a:lnTo>
                    <a:pt x="147345" y="28994"/>
                  </a:lnTo>
                  <a:lnTo>
                    <a:pt x="149923" y="35712"/>
                  </a:lnTo>
                  <a:lnTo>
                    <a:pt x="154203" y="39839"/>
                  </a:lnTo>
                  <a:lnTo>
                    <a:pt x="160210" y="41249"/>
                  </a:lnTo>
                  <a:lnTo>
                    <a:pt x="167932" y="41249"/>
                  </a:lnTo>
                  <a:lnTo>
                    <a:pt x="169760" y="38201"/>
                  </a:lnTo>
                  <a:lnTo>
                    <a:pt x="172504" y="33629"/>
                  </a:lnTo>
                  <a:lnTo>
                    <a:pt x="172504" y="7620"/>
                  </a:lnTo>
                  <a:close/>
                </a:path>
                <a:path w="287020" h="41275">
                  <a:moveTo>
                    <a:pt x="202984" y="36677"/>
                  </a:moveTo>
                  <a:lnTo>
                    <a:pt x="195364" y="36677"/>
                  </a:lnTo>
                  <a:lnTo>
                    <a:pt x="195364" y="101"/>
                  </a:lnTo>
                  <a:lnTo>
                    <a:pt x="190792" y="101"/>
                  </a:lnTo>
                  <a:lnTo>
                    <a:pt x="189268" y="1625"/>
                  </a:lnTo>
                  <a:lnTo>
                    <a:pt x="186220" y="3149"/>
                  </a:lnTo>
                  <a:lnTo>
                    <a:pt x="181648" y="3149"/>
                  </a:lnTo>
                  <a:lnTo>
                    <a:pt x="181648" y="6197"/>
                  </a:lnTo>
                  <a:lnTo>
                    <a:pt x="189268" y="6197"/>
                  </a:lnTo>
                  <a:lnTo>
                    <a:pt x="189268" y="36677"/>
                  </a:lnTo>
                  <a:lnTo>
                    <a:pt x="180124" y="36677"/>
                  </a:lnTo>
                  <a:lnTo>
                    <a:pt x="180124" y="41249"/>
                  </a:lnTo>
                  <a:lnTo>
                    <a:pt x="202984" y="41249"/>
                  </a:lnTo>
                  <a:lnTo>
                    <a:pt x="202984" y="36677"/>
                  </a:lnTo>
                  <a:close/>
                </a:path>
                <a:path w="287020" h="41275">
                  <a:moveTo>
                    <a:pt x="224320" y="22860"/>
                  </a:moveTo>
                  <a:lnTo>
                    <a:pt x="209080" y="22860"/>
                  </a:lnTo>
                  <a:lnTo>
                    <a:pt x="209080" y="27432"/>
                  </a:lnTo>
                  <a:lnTo>
                    <a:pt x="224320" y="27432"/>
                  </a:lnTo>
                  <a:lnTo>
                    <a:pt x="224320" y="22860"/>
                  </a:lnTo>
                  <a:close/>
                </a:path>
                <a:path w="287020" h="41275">
                  <a:moveTo>
                    <a:pt x="254889" y="7620"/>
                  </a:moveTo>
                  <a:lnTo>
                    <a:pt x="253060" y="4572"/>
                  </a:lnTo>
                  <a:lnTo>
                    <a:pt x="250317" y="0"/>
                  </a:lnTo>
                  <a:lnTo>
                    <a:pt x="250317" y="9144"/>
                  </a:lnTo>
                  <a:lnTo>
                    <a:pt x="250317" y="32004"/>
                  </a:lnTo>
                  <a:lnTo>
                    <a:pt x="247269" y="38201"/>
                  </a:lnTo>
                  <a:lnTo>
                    <a:pt x="238125" y="38201"/>
                  </a:lnTo>
                  <a:lnTo>
                    <a:pt x="235077" y="32004"/>
                  </a:lnTo>
                  <a:lnTo>
                    <a:pt x="235077" y="9144"/>
                  </a:lnTo>
                  <a:lnTo>
                    <a:pt x="238125" y="4572"/>
                  </a:lnTo>
                  <a:lnTo>
                    <a:pt x="247269" y="4572"/>
                  </a:lnTo>
                  <a:lnTo>
                    <a:pt x="250317" y="9144"/>
                  </a:lnTo>
                  <a:lnTo>
                    <a:pt x="250317" y="0"/>
                  </a:lnTo>
                  <a:lnTo>
                    <a:pt x="233553" y="0"/>
                  </a:lnTo>
                  <a:lnTo>
                    <a:pt x="228981" y="7620"/>
                  </a:lnTo>
                  <a:lnTo>
                    <a:pt x="228981" y="19812"/>
                  </a:lnTo>
                  <a:lnTo>
                    <a:pt x="229831" y="28994"/>
                  </a:lnTo>
                  <a:lnTo>
                    <a:pt x="232410" y="35712"/>
                  </a:lnTo>
                  <a:lnTo>
                    <a:pt x="236689" y="39839"/>
                  </a:lnTo>
                  <a:lnTo>
                    <a:pt x="242697" y="41249"/>
                  </a:lnTo>
                  <a:lnTo>
                    <a:pt x="250317" y="41249"/>
                  </a:lnTo>
                  <a:lnTo>
                    <a:pt x="252145" y="38201"/>
                  </a:lnTo>
                  <a:lnTo>
                    <a:pt x="254889" y="33629"/>
                  </a:lnTo>
                  <a:lnTo>
                    <a:pt x="254889" y="7620"/>
                  </a:lnTo>
                  <a:close/>
                </a:path>
                <a:path w="287020" h="41275">
                  <a:moveTo>
                    <a:pt x="286893" y="25908"/>
                  </a:moveTo>
                  <a:lnTo>
                    <a:pt x="282321" y="25908"/>
                  </a:lnTo>
                  <a:lnTo>
                    <a:pt x="282321" y="6096"/>
                  </a:lnTo>
                  <a:lnTo>
                    <a:pt x="282321" y="0"/>
                  </a:lnTo>
                  <a:lnTo>
                    <a:pt x="277749" y="0"/>
                  </a:lnTo>
                  <a:lnTo>
                    <a:pt x="277749" y="6096"/>
                  </a:lnTo>
                  <a:lnTo>
                    <a:pt x="277749" y="25908"/>
                  </a:lnTo>
                  <a:lnTo>
                    <a:pt x="264033" y="25908"/>
                  </a:lnTo>
                  <a:lnTo>
                    <a:pt x="274701" y="12192"/>
                  </a:lnTo>
                  <a:lnTo>
                    <a:pt x="274701" y="9144"/>
                  </a:lnTo>
                  <a:lnTo>
                    <a:pt x="277749" y="6096"/>
                  </a:lnTo>
                  <a:lnTo>
                    <a:pt x="277749" y="0"/>
                  </a:lnTo>
                  <a:lnTo>
                    <a:pt x="276225" y="0"/>
                  </a:lnTo>
                  <a:lnTo>
                    <a:pt x="259461" y="25908"/>
                  </a:lnTo>
                  <a:lnTo>
                    <a:pt x="259461" y="28968"/>
                  </a:lnTo>
                  <a:lnTo>
                    <a:pt x="277749" y="28968"/>
                  </a:lnTo>
                  <a:lnTo>
                    <a:pt x="277749" y="41249"/>
                  </a:lnTo>
                  <a:lnTo>
                    <a:pt x="282321" y="41249"/>
                  </a:lnTo>
                  <a:lnTo>
                    <a:pt x="282321" y="28968"/>
                  </a:lnTo>
                  <a:lnTo>
                    <a:pt x="286893" y="28968"/>
                  </a:lnTo>
                  <a:lnTo>
                    <a:pt x="286893" y="259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60" name="object 1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323928" y="1530477"/>
              <a:ext cx="756425" cy="57788"/>
            </a:xfrm>
            <a:prstGeom prst="rect">
              <a:avLst/>
            </a:prstGeom>
          </p:spPr>
        </p:pic>
        <p:sp>
          <p:nvSpPr>
            <p:cNvPr id="161" name="object 149"/>
            <p:cNvSpPr/>
            <p:nvPr/>
          </p:nvSpPr>
          <p:spPr>
            <a:xfrm>
              <a:off x="7941364" y="1524157"/>
              <a:ext cx="2837882" cy="70516"/>
            </a:xfrm>
            <a:custGeom>
              <a:avLst/>
              <a:gdLst/>
              <a:ahLst/>
              <a:cxnLst/>
              <a:rect l="l" t="t" r="r" b="b"/>
              <a:pathLst>
                <a:path w="2095500" h="52070">
                  <a:moveTo>
                    <a:pt x="22860" y="42773"/>
                  </a:moveTo>
                  <a:lnTo>
                    <a:pt x="13716" y="42773"/>
                  </a:lnTo>
                  <a:lnTo>
                    <a:pt x="13716" y="6108"/>
                  </a:lnTo>
                  <a:lnTo>
                    <a:pt x="10668" y="6108"/>
                  </a:lnTo>
                  <a:lnTo>
                    <a:pt x="4572" y="9156"/>
                  </a:lnTo>
                  <a:lnTo>
                    <a:pt x="1524" y="9156"/>
                  </a:lnTo>
                  <a:lnTo>
                    <a:pt x="1524" y="12204"/>
                  </a:lnTo>
                  <a:lnTo>
                    <a:pt x="9144" y="12204"/>
                  </a:lnTo>
                  <a:lnTo>
                    <a:pt x="9144" y="42773"/>
                  </a:lnTo>
                  <a:lnTo>
                    <a:pt x="0" y="42773"/>
                  </a:lnTo>
                  <a:lnTo>
                    <a:pt x="0" y="47345"/>
                  </a:lnTo>
                  <a:lnTo>
                    <a:pt x="22860" y="47345"/>
                  </a:lnTo>
                  <a:lnTo>
                    <a:pt x="22860" y="42773"/>
                  </a:lnTo>
                  <a:close/>
                </a:path>
                <a:path w="2095500" h="52070">
                  <a:moveTo>
                    <a:pt x="1812886" y="24396"/>
                  </a:moveTo>
                  <a:lnTo>
                    <a:pt x="1806689" y="21348"/>
                  </a:lnTo>
                  <a:lnTo>
                    <a:pt x="1804403" y="18300"/>
                  </a:lnTo>
                  <a:lnTo>
                    <a:pt x="1802117" y="15240"/>
                  </a:lnTo>
                  <a:lnTo>
                    <a:pt x="1802117" y="3048"/>
                  </a:lnTo>
                  <a:lnTo>
                    <a:pt x="1797545" y="3048"/>
                  </a:lnTo>
                  <a:lnTo>
                    <a:pt x="1797545" y="15240"/>
                  </a:lnTo>
                  <a:lnTo>
                    <a:pt x="1794497" y="22872"/>
                  </a:lnTo>
                  <a:lnTo>
                    <a:pt x="1786877" y="25920"/>
                  </a:lnTo>
                  <a:lnTo>
                    <a:pt x="1789925" y="28968"/>
                  </a:lnTo>
                  <a:lnTo>
                    <a:pt x="1794497" y="27444"/>
                  </a:lnTo>
                  <a:lnTo>
                    <a:pt x="1799069" y="22872"/>
                  </a:lnTo>
                  <a:lnTo>
                    <a:pt x="1800593" y="18300"/>
                  </a:lnTo>
                  <a:lnTo>
                    <a:pt x="1802117" y="22872"/>
                  </a:lnTo>
                  <a:lnTo>
                    <a:pt x="1805165" y="25920"/>
                  </a:lnTo>
                  <a:lnTo>
                    <a:pt x="1809737" y="27444"/>
                  </a:lnTo>
                  <a:lnTo>
                    <a:pt x="1812886" y="24396"/>
                  </a:lnTo>
                  <a:close/>
                </a:path>
                <a:path w="2095500" h="52070">
                  <a:moveTo>
                    <a:pt x="1831174" y="36588"/>
                  </a:moveTo>
                  <a:lnTo>
                    <a:pt x="1826602" y="34759"/>
                  </a:lnTo>
                  <a:lnTo>
                    <a:pt x="1826602" y="38112"/>
                  </a:lnTo>
                  <a:lnTo>
                    <a:pt x="1826602" y="45821"/>
                  </a:lnTo>
                  <a:lnTo>
                    <a:pt x="1822030" y="47345"/>
                  </a:lnTo>
                  <a:lnTo>
                    <a:pt x="1806689" y="47345"/>
                  </a:lnTo>
                  <a:lnTo>
                    <a:pt x="1800593" y="45821"/>
                  </a:lnTo>
                  <a:lnTo>
                    <a:pt x="1800593" y="38112"/>
                  </a:lnTo>
                  <a:lnTo>
                    <a:pt x="1806689" y="36588"/>
                  </a:lnTo>
                  <a:lnTo>
                    <a:pt x="1822030" y="36588"/>
                  </a:lnTo>
                  <a:lnTo>
                    <a:pt x="1826602" y="38112"/>
                  </a:lnTo>
                  <a:lnTo>
                    <a:pt x="1826602" y="34759"/>
                  </a:lnTo>
                  <a:lnTo>
                    <a:pt x="1823554" y="33540"/>
                  </a:lnTo>
                  <a:lnTo>
                    <a:pt x="1803641" y="33540"/>
                  </a:lnTo>
                  <a:lnTo>
                    <a:pt x="1796021" y="36588"/>
                  </a:lnTo>
                  <a:lnTo>
                    <a:pt x="1796021" y="47345"/>
                  </a:lnTo>
                  <a:lnTo>
                    <a:pt x="1803641" y="50393"/>
                  </a:lnTo>
                  <a:lnTo>
                    <a:pt x="1823554" y="50393"/>
                  </a:lnTo>
                  <a:lnTo>
                    <a:pt x="1831174" y="47345"/>
                  </a:lnTo>
                  <a:lnTo>
                    <a:pt x="1831174" y="36588"/>
                  </a:lnTo>
                  <a:close/>
                </a:path>
                <a:path w="2095500" h="52070">
                  <a:moveTo>
                    <a:pt x="1831174" y="0"/>
                  </a:moveTo>
                  <a:lnTo>
                    <a:pt x="1826602" y="0"/>
                  </a:lnTo>
                  <a:lnTo>
                    <a:pt x="1826602" y="13716"/>
                  </a:lnTo>
                  <a:lnTo>
                    <a:pt x="1818982" y="13716"/>
                  </a:lnTo>
                  <a:lnTo>
                    <a:pt x="1818982" y="1524"/>
                  </a:lnTo>
                  <a:lnTo>
                    <a:pt x="1814410" y="1524"/>
                  </a:lnTo>
                  <a:lnTo>
                    <a:pt x="1814410" y="30492"/>
                  </a:lnTo>
                  <a:lnTo>
                    <a:pt x="1818982" y="30492"/>
                  </a:lnTo>
                  <a:lnTo>
                    <a:pt x="1818982" y="18300"/>
                  </a:lnTo>
                  <a:lnTo>
                    <a:pt x="1826602" y="18300"/>
                  </a:lnTo>
                  <a:lnTo>
                    <a:pt x="1826602" y="32016"/>
                  </a:lnTo>
                  <a:lnTo>
                    <a:pt x="1831174" y="32016"/>
                  </a:lnTo>
                  <a:lnTo>
                    <a:pt x="1831174" y="18300"/>
                  </a:lnTo>
                  <a:lnTo>
                    <a:pt x="1831174" y="13716"/>
                  </a:lnTo>
                  <a:lnTo>
                    <a:pt x="1831174" y="0"/>
                  </a:lnTo>
                  <a:close/>
                </a:path>
                <a:path w="2095500" h="52070">
                  <a:moveTo>
                    <a:pt x="1869274" y="25920"/>
                  </a:moveTo>
                  <a:lnTo>
                    <a:pt x="1861654" y="22860"/>
                  </a:lnTo>
                  <a:lnTo>
                    <a:pt x="1858225" y="18288"/>
                  </a:lnTo>
                  <a:lnTo>
                    <a:pt x="1857082" y="16764"/>
                  </a:lnTo>
                  <a:lnTo>
                    <a:pt x="1857082" y="3048"/>
                  </a:lnTo>
                  <a:lnTo>
                    <a:pt x="1852510" y="3048"/>
                  </a:lnTo>
                  <a:lnTo>
                    <a:pt x="1852510" y="16764"/>
                  </a:lnTo>
                  <a:lnTo>
                    <a:pt x="1847938" y="24384"/>
                  </a:lnTo>
                  <a:lnTo>
                    <a:pt x="1838794" y="27444"/>
                  </a:lnTo>
                  <a:lnTo>
                    <a:pt x="1841842" y="30492"/>
                  </a:lnTo>
                  <a:lnTo>
                    <a:pt x="1847938" y="28968"/>
                  </a:lnTo>
                  <a:lnTo>
                    <a:pt x="1852510" y="24384"/>
                  </a:lnTo>
                  <a:lnTo>
                    <a:pt x="1854034" y="18288"/>
                  </a:lnTo>
                  <a:lnTo>
                    <a:pt x="1857082" y="22860"/>
                  </a:lnTo>
                  <a:lnTo>
                    <a:pt x="1861654" y="27444"/>
                  </a:lnTo>
                  <a:lnTo>
                    <a:pt x="1866226" y="28968"/>
                  </a:lnTo>
                  <a:lnTo>
                    <a:pt x="1869274" y="25920"/>
                  </a:lnTo>
                  <a:close/>
                </a:path>
                <a:path w="2095500" h="52070">
                  <a:moveTo>
                    <a:pt x="1881466" y="45821"/>
                  </a:moveTo>
                  <a:lnTo>
                    <a:pt x="1852510" y="45821"/>
                  </a:lnTo>
                  <a:lnTo>
                    <a:pt x="1852510" y="33540"/>
                  </a:lnTo>
                  <a:lnTo>
                    <a:pt x="1847938" y="33540"/>
                  </a:lnTo>
                  <a:lnTo>
                    <a:pt x="1847938" y="50393"/>
                  </a:lnTo>
                  <a:lnTo>
                    <a:pt x="1881466" y="50393"/>
                  </a:lnTo>
                  <a:lnTo>
                    <a:pt x="1881466" y="45821"/>
                  </a:lnTo>
                  <a:close/>
                </a:path>
                <a:path w="2095500" h="52070">
                  <a:moveTo>
                    <a:pt x="1886038" y="15240"/>
                  </a:moveTo>
                  <a:lnTo>
                    <a:pt x="1878418" y="15240"/>
                  </a:lnTo>
                  <a:lnTo>
                    <a:pt x="1878418" y="0"/>
                  </a:lnTo>
                  <a:lnTo>
                    <a:pt x="1873846" y="0"/>
                  </a:lnTo>
                  <a:lnTo>
                    <a:pt x="1873846" y="38112"/>
                  </a:lnTo>
                  <a:lnTo>
                    <a:pt x="1878418" y="38112"/>
                  </a:lnTo>
                  <a:lnTo>
                    <a:pt x="1878418" y="19812"/>
                  </a:lnTo>
                  <a:lnTo>
                    <a:pt x="1886038" y="19812"/>
                  </a:lnTo>
                  <a:lnTo>
                    <a:pt x="1886038" y="15240"/>
                  </a:lnTo>
                  <a:close/>
                </a:path>
                <a:path w="2095500" h="52070">
                  <a:moveTo>
                    <a:pt x="1919668" y="4572"/>
                  </a:moveTo>
                  <a:lnTo>
                    <a:pt x="1895271" y="4572"/>
                  </a:lnTo>
                  <a:lnTo>
                    <a:pt x="1895271" y="7620"/>
                  </a:lnTo>
                  <a:lnTo>
                    <a:pt x="1915083" y="7620"/>
                  </a:lnTo>
                  <a:lnTo>
                    <a:pt x="1915083" y="15240"/>
                  </a:lnTo>
                  <a:lnTo>
                    <a:pt x="1913559" y="21348"/>
                  </a:lnTo>
                  <a:lnTo>
                    <a:pt x="1918144" y="21348"/>
                  </a:lnTo>
                  <a:lnTo>
                    <a:pt x="1919668" y="15240"/>
                  </a:lnTo>
                  <a:lnTo>
                    <a:pt x="1919668" y="4572"/>
                  </a:lnTo>
                  <a:close/>
                </a:path>
                <a:path w="2095500" h="52070">
                  <a:moveTo>
                    <a:pt x="1924240" y="28968"/>
                  </a:moveTo>
                  <a:lnTo>
                    <a:pt x="1922716" y="24396"/>
                  </a:lnTo>
                  <a:lnTo>
                    <a:pt x="1918144" y="25920"/>
                  </a:lnTo>
                  <a:lnTo>
                    <a:pt x="1907463" y="25920"/>
                  </a:lnTo>
                  <a:lnTo>
                    <a:pt x="1907463" y="15240"/>
                  </a:lnTo>
                  <a:lnTo>
                    <a:pt x="1902891" y="15240"/>
                  </a:lnTo>
                  <a:lnTo>
                    <a:pt x="1902891" y="25920"/>
                  </a:lnTo>
                  <a:lnTo>
                    <a:pt x="1898319" y="25920"/>
                  </a:lnTo>
                  <a:lnTo>
                    <a:pt x="1895271" y="27444"/>
                  </a:lnTo>
                  <a:lnTo>
                    <a:pt x="1892223" y="27444"/>
                  </a:lnTo>
                  <a:lnTo>
                    <a:pt x="1892223" y="30492"/>
                  </a:lnTo>
                  <a:lnTo>
                    <a:pt x="1899589" y="30467"/>
                  </a:lnTo>
                  <a:lnTo>
                    <a:pt x="1907654" y="30302"/>
                  </a:lnTo>
                  <a:lnTo>
                    <a:pt x="1916023" y="29845"/>
                  </a:lnTo>
                  <a:lnTo>
                    <a:pt x="1924240" y="28968"/>
                  </a:lnTo>
                  <a:close/>
                </a:path>
                <a:path w="2095500" h="52070">
                  <a:moveTo>
                    <a:pt x="1933384" y="45821"/>
                  </a:moveTo>
                  <a:lnTo>
                    <a:pt x="1904415" y="45821"/>
                  </a:lnTo>
                  <a:lnTo>
                    <a:pt x="1904415" y="35064"/>
                  </a:lnTo>
                  <a:lnTo>
                    <a:pt x="1899843" y="35064"/>
                  </a:lnTo>
                  <a:lnTo>
                    <a:pt x="1899843" y="50393"/>
                  </a:lnTo>
                  <a:lnTo>
                    <a:pt x="1933384" y="50393"/>
                  </a:lnTo>
                  <a:lnTo>
                    <a:pt x="1933384" y="45821"/>
                  </a:lnTo>
                  <a:close/>
                </a:path>
                <a:path w="2095500" h="52070">
                  <a:moveTo>
                    <a:pt x="1937956" y="16764"/>
                  </a:moveTo>
                  <a:lnTo>
                    <a:pt x="1931860" y="16764"/>
                  </a:lnTo>
                  <a:lnTo>
                    <a:pt x="1931860" y="0"/>
                  </a:lnTo>
                  <a:lnTo>
                    <a:pt x="1927288" y="0"/>
                  </a:lnTo>
                  <a:lnTo>
                    <a:pt x="1927288" y="38112"/>
                  </a:lnTo>
                  <a:lnTo>
                    <a:pt x="1931860" y="38112"/>
                  </a:lnTo>
                  <a:lnTo>
                    <a:pt x="1931860" y="21348"/>
                  </a:lnTo>
                  <a:lnTo>
                    <a:pt x="1937956" y="21348"/>
                  </a:lnTo>
                  <a:lnTo>
                    <a:pt x="1937956" y="16764"/>
                  </a:lnTo>
                  <a:close/>
                </a:path>
                <a:path w="2095500" h="52070">
                  <a:moveTo>
                    <a:pt x="1976145" y="33540"/>
                  </a:moveTo>
                  <a:lnTo>
                    <a:pt x="1967001" y="35064"/>
                  </a:lnTo>
                  <a:lnTo>
                    <a:pt x="1951672" y="35064"/>
                  </a:lnTo>
                  <a:lnTo>
                    <a:pt x="1951672" y="22872"/>
                  </a:lnTo>
                  <a:lnTo>
                    <a:pt x="1970049" y="22872"/>
                  </a:lnTo>
                  <a:lnTo>
                    <a:pt x="1970049" y="4572"/>
                  </a:lnTo>
                  <a:lnTo>
                    <a:pt x="1947087" y="4572"/>
                  </a:lnTo>
                  <a:lnTo>
                    <a:pt x="1947087" y="9144"/>
                  </a:lnTo>
                  <a:lnTo>
                    <a:pt x="1965477" y="9144"/>
                  </a:lnTo>
                  <a:lnTo>
                    <a:pt x="1965477" y="19812"/>
                  </a:lnTo>
                  <a:lnTo>
                    <a:pt x="1947087" y="19812"/>
                  </a:lnTo>
                  <a:lnTo>
                    <a:pt x="1947087" y="38112"/>
                  </a:lnTo>
                  <a:lnTo>
                    <a:pt x="1967001" y="38112"/>
                  </a:lnTo>
                  <a:lnTo>
                    <a:pt x="1976145" y="36588"/>
                  </a:lnTo>
                  <a:lnTo>
                    <a:pt x="1976145" y="35064"/>
                  </a:lnTo>
                  <a:lnTo>
                    <a:pt x="1976145" y="33540"/>
                  </a:lnTo>
                  <a:close/>
                </a:path>
                <a:path w="2095500" h="52070">
                  <a:moveTo>
                    <a:pt x="1985289" y="0"/>
                  </a:moveTo>
                  <a:lnTo>
                    <a:pt x="1980717" y="0"/>
                  </a:lnTo>
                  <a:lnTo>
                    <a:pt x="1980717" y="51917"/>
                  </a:lnTo>
                  <a:lnTo>
                    <a:pt x="1985289" y="51917"/>
                  </a:lnTo>
                  <a:lnTo>
                    <a:pt x="1985289" y="0"/>
                  </a:lnTo>
                  <a:close/>
                </a:path>
                <a:path w="2095500" h="52070">
                  <a:moveTo>
                    <a:pt x="2035683" y="6096"/>
                  </a:moveTo>
                  <a:lnTo>
                    <a:pt x="2000529" y="6096"/>
                  </a:lnTo>
                  <a:lnTo>
                    <a:pt x="2000529" y="9144"/>
                  </a:lnTo>
                  <a:lnTo>
                    <a:pt x="2031009" y="9144"/>
                  </a:lnTo>
                  <a:lnTo>
                    <a:pt x="2031009" y="24396"/>
                  </a:lnTo>
                  <a:lnTo>
                    <a:pt x="2029485" y="35064"/>
                  </a:lnTo>
                  <a:lnTo>
                    <a:pt x="2034159" y="35064"/>
                  </a:lnTo>
                  <a:lnTo>
                    <a:pt x="2035683" y="24396"/>
                  </a:lnTo>
                  <a:lnTo>
                    <a:pt x="2035683" y="6096"/>
                  </a:lnTo>
                  <a:close/>
                </a:path>
                <a:path w="2095500" h="52070">
                  <a:moveTo>
                    <a:pt x="2041779" y="39725"/>
                  </a:moveTo>
                  <a:lnTo>
                    <a:pt x="1995957" y="39725"/>
                  </a:lnTo>
                  <a:lnTo>
                    <a:pt x="1995957" y="44297"/>
                  </a:lnTo>
                  <a:lnTo>
                    <a:pt x="2041779" y="44297"/>
                  </a:lnTo>
                  <a:lnTo>
                    <a:pt x="2041779" y="39725"/>
                  </a:lnTo>
                  <a:close/>
                </a:path>
                <a:path w="2095500" h="52070">
                  <a:moveTo>
                    <a:pt x="2089023" y="32016"/>
                  </a:moveTo>
                  <a:lnTo>
                    <a:pt x="2084438" y="32016"/>
                  </a:lnTo>
                  <a:lnTo>
                    <a:pt x="2084438" y="38112"/>
                  </a:lnTo>
                  <a:lnTo>
                    <a:pt x="2084438" y="41160"/>
                  </a:lnTo>
                  <a:lnTo>
                    <a:pt x="2084438" y="47256"/>
                  </a:lnTo>
                  <a:lnTo>
                    <a:pt x="2058530" y="47256"/>
                  </a:lnTo>
                  <a:lnTo>
                    <a:pt x="2058530" y="41160"/>
                  </a:lnTo>
                  <a:lnTo>
                    <a:pt x="2084438" y="41160"/>
                  </a:lnTo>
                  <a:lnTo>
                    <a:pt x="2084438" y="38112"/>
                  </a:lnTo>
                  <a:lnTo>
                    <a:pt x="2058530" y="38112"/>
                  </a:lnTo>
                  <a:lnTo>
                    <a:pt x="2058530" y="32016"/>
                  </a:lnTo>
                  <a:lnTo>
                    <a:pt x="2053958" y="32016"/>
                  </a:lnTo>
                  <a:lnTo>
                    <a:pt x="2053958" y="50304"/>
                  </a:lnTo>
                  <a:lnTo>
                    <a:pt x="2089023" y="50304"/>
                  </a:lnTo>
                  <a:lnTo>
                    <a:pt x="2089023" y="47256"/>
                  </a:lnTo>
                  <a:lnTo>
                    <a:pt x="2089023" y="41160"/>
                  </a:lnTo>
                  <a:lnTo>
                    <a:pt x="2089023" y="38112"/>
                  </a:lnTo>
                  <a:lnTo>
                    <a:pt x="2089023" y="32016"/>
                  </a:lnTo>
                  <a:close/>
                </a:path>
                <a:path w="2095500" h="52070">
                  <a:moveTo>
                    <a:pt x="2089023" y="1524"/>
                  </a:moveTo>
                  <a:lnTo>
                    <a:pt x="2053958" y="1524"/>
                  </a:lnTo>
                  <a:lnTo>
                    <a:pt x="2053958" y="4572"/>
                  </a:lnTo>
                  <a:lnTo>
                    <a:pt x="2084438" y="4572"/>
                  </a:lnTo>
                  <a:lnTo>
                    <a:pt x="2084438" y="9144"/>
                  </a:lnTo>
                  <a:lnTo>
                    <a:pt x="2053958" y="9144"/>
                  </a:lnTo>
                  <a:lnTo>
                    <a:pt x="2053958" y="21348"/>
                  </a:lnTo>
                  <a:lnTo>
                    <a:pt x="2089023" y="21348"/>
                  </a:lnTo>
                  <a:lnTo>
                    <a:pt x="2089023" y="18300"/>
                  </a:lnTo>
                  <a:lnTo>
                    <a:pt x="2058530" y="18300"/>
                  </a:lnTo>
                  <a:lnTo>
                    <a:pt x="2058530" y="13728"/>
                  </a:lnTo>
                  <a:lnTo>
                    <a:pt x="2089023" y="13728"/>
                  </a:lnTo>
                  <a:lnTo>
                    <a:pt x="2089023" y="1524"/>
                  </a:lnTo>
                  <a:close/>
                </a:path>
                <a:path w="2095500" h="52070">
                  <a:moveTo>
                    <a:pt x="2095119" y="25920"/>
                  </a:moveTo>
                  <a:lnTo>
                    <a:pt x="2047862" y="25920"/>
                  </a:lnTo>
                  <a:lnTo>
                    <a:pt x="2047862" y="28968"/>
                  </a:lnTo>
                  <a:lnTo>
                    <a:pt x="2069198" y="28968"/>
                  </a:lnTo>
                  <a:lnTo>
                    <a:pt x="2069198" y="35064"/>
                  </a:lnTo>
                  <a:lnTo>
                    <a:pt x="2073770" y="35064"/>
                  </a:lnTo>
                  <a:lnTo>
                    <a:pt x="2073770" y="28968"/>
                  </a:lnTo>
                  <a:lnTo>
                    <a:pt x="2095119" y="28968"/>
                  </a:lnTo>
                  <a:lnTo>
                    <a:pt x="2095119" y="259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3" name="object 150"/>
            <p:cNvSpPr/>
            <p:nvPr/>
          </p:nvSpPr>
          <p:spPr>
            <a:xfrm>
              <a:off x="7845392" y="1239337"/>
              <a:ext cx="3502635" cy="213271"/>
            </a:xfrm>
            <a:custGeom>
              <a:avLst/>
              <a:gdLst/>
              <a:ahLst/>
              <a:cxnLst/>
              <a:rect l="l" t="t" r="r" b="b"/>
              <a:pathLst>
                <a:path w="2586354" h="157479">
                  <a:moveTo>
                    <a:pt x="2586227" y="156972"/>
                  </a:moveTo>
                  <a:lnTo>
                    <a:pt x="0" y="156972"/>
                  </a:lnTo>
                  <a:lnTo>
                    <a:pt x="0" y="0"/>
                  </a:lnTo>
                  <a:lnTo>
                    <a:pt x="2586227" y="0"/>
                  </a:lnTo>
                  <a:lnTo>
                    <a:pt x="2586227" y="156972"/>
                  </a:lnTo>
                  <a:close/>
                </a:path>
              </a:pathLst>
            </a:custGeom>
            <a:solidFill>
              <a:srgbClr val="EFEFE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4" name="object 151"/>
            <p:cNvSpPr/>
            <p:nvPr/>
          </p:nvSpPr>
          <p:spPr>
            <a:xfrm>
              <a:off x="7846294" y="1239080"/>
              <a:ext cx="3500915" cy="211551"/>
            </a:xfrm>
            <a:custGeom>
              <a:avLst/>
              <a:gdLst/>
              <a:ahLst/>
              <a:cxnLst/>
              <a:rect l="l" t="t" r="r" b="b"/>
              <a:pathLst>
                <a:path w="2585084" h="156209">
                  <a:moveTo>
                    <a:pt x="0" y="0"/>
                  </a:moveTo>
                  <a:lnTo>
                    <a:pt x="2584989" y="0"/>
                  </a:lnTo>
                  <a:lnTo>
                    <a:pt x="2584989" y="155638"/>
                  </a:lnTo>
                  <a:lnTo>
                    <a:pt x="0" y="155638"/>
                  </a:lnTo>
                  <a:lnTo>
                    <a:pt x="0" y="0"/>
                  </a:lnTo>
                  <a:close/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5" name="object 152"/>
            <p:cNvSpPr/>
            <p:nvPr/>
          </p:nvSpPr>
          <p:spPr>
            <a:xfrm>
              <a:off x="7918643" y="1311453"/>
              <a:ext cx="3011595" cy="73097"/>
            </a:xfrm>
            <a:custGeom>
              <a:avLst/>
              <a:gdLst/>
              <a:ahLst/>
              <a:cxnLst/>
              <a:rect l="l" t="t" r="r" b="b"/>
              <a:pathLst>
                <a:path w="2223770" h="53975">
                  <a:moveTo>
                    <a:pt x="32016" y="6096"/>
                  </a:moveTo>
                  <a:lnTo>
                    <a:pt x="24396" y="6096"/>
                  </a:lnTo>
                  <a:lnTo>
                    <a:pt x="24396" y="33528"/>
                  </a:lnTo>
                  <a:lnTo>
                    <a:pt x="25920" y="38100"/>
                  </a:lnTo>
                  <a:lnTo>
                    <a:pt x="24396" y="38100"/>
                  </a:lnTo>
                  <a:lnTo>
                    <a:pt x="21348" y="28956"/>
                  </a:lnTo>
                  <a:lnTo>
                    <a:pt x="14846" y="16764"/>
                  </a:lnTo>
                  <a:lnTo>
                    <a:pt x="9156" y="6096"/>
                  </a:lnTo>
                  <a:lnTo>
                    <a:pt x="0" y="6096"/>
                  </a:lnTo>
                  <a:lnTo>
                    <a:pt x="0" y="48768"/>
                  </a:lnTo>
                  <a:lnTo>
                    <a:pt x="7632" y="48768"/>
                  </a:lnTo>
                  <a:lnTo>
                    <a:pt x="7632" y="16764"/>
                  </a:lnTo>
                  <a:lnTo>
                    <a:pt x="12204" y="25908"/>
                  </a:lnTo>
                  <a:lnTo>
                    <a:pt x="24396" y="48768"/>
                  </a:lnTo>
                  <a:lnTo>
                    <a:pt x="32016" y="48768"/>
                  </a:lnTo>
                  <a:lnTo>
                    <a:pt x="32016" y="38100"/>
                  </a:lnTo>
                  <a:lnTo>
                    <a:pt x="32016" y="6096"/>
                  </a:lnTo>
                  <a:close/>
                </a:path>
                <a:path w="2223770" h="53975">
                  <a:moveTo>
                    <a:pt x="70116" y="21336"/>
                  </a:moveTo>
                  <a:lnTo>
                    <a:pt x="62496" y="15240"/>
                  </a:lnTo>
                  <a:lnTo>
                    <a:pt x="62496" y="25908"/>
                  </a:lnTo>
                  <a:lnTo>
                    <a:pt x="62496" y="38100"/>
                  </a:lnTo>
                  <a:lnTo>
                    <a:pt x="59448" y="42672"/>
                  </a:lnTo>
                  <a:lnTo>
                    <a:pt x="50292" y="42672"/>
                  </a:lnTo>
                  <a:lnTo>
                    <a:pt x="48768" y="38100"/>
                  </a:lnTo>
                  <a:lnTo>
                    <a:pt x="48768" y="25908"/>
                  </a:lnTo>
                  <a:lnTo>
                    <a:pt x="50292" y="22860"/>
                  </a:lnTo>
                  <a:lnTo>
                    <a:pt x="59448" y="22860"/>
                  </a:lnTo>
                  <a:lnTo>
                    <a:pt x="62496" y="25908"/>
                  </a:lnTo>
                  <a:lnTo>
                    <a:pt x="62496" y="15240"/>
                  </a:lnTo>
                  <a:lnTo>
                    <a:pt x="47244" y="15240"/>
                  </a:lnTo>
                  <a:lnTo>
                    <a:pt x="39624" y="21336"/>
                  </a:lnTo>
                  <a:lnTo>
                    <a:pt x="39624" y="42672"/>
                  </a:lnTo>
                  <a:lnTo>
                    <a:pt x="47244" y="48768"/>
                  </a:lnTo>
                  <a:lnTo>
                    <a:pt x="62496" y="48768"/>
                  </a:lnTo>
                  <a:lnTo>
                    <a:pt x="70116" y="42672"/>
                  </a:lnTo>
                  <a:lnTo>
                    <a:pt x="70116" y="22860"/>
                  </a:lnTo>
                  <a:lnTo>
                    <a:pt x="70116" y="21336"/>
                  </a:lnTo>
                  <a:close/>
                </a:path>
                <a:path w="2223770" h="53975">
                  <a:moveTo>
                    <a:pt x="317385" y="1524"/>
                  </a:moveTo>
                  <a:lnTo>
                    <a:pt x="309765" y="1524"/>
                  </a:lnTo>
                  <a:lnTo>
                    <a:pt x="309765" y="15240"/>
                  </a:lnTo>
                  <a:lnTo>
                    <a:pt x="305181" y="15240"/>
                  </a:lnTo>
                  <a:lnTo>
                    <a:pt x="305181" y="7620"/>
                  </a:lnTo>
                  <a:lnTo>
                    <a:pt x="285369" y="7620"/>
                  </a:lnTo>
                  <a:lnTo>
                    <a:pt x="285369" y="13716"/>
                  </a:lnTo>
                  <a:lnTo>
                    <a:pt x="297561" y="13716"/>
                  </a:lnTo>
                  <a:lnTo>
                    <a:pt x="296684" y="20294"/>
                  </a:lnTo>
                  <a:lnTo>
                    <a:pt x="293941" y="26289"/>
                  </a:lnTo>
                  <a:lnTo>
                    <a:pt x="289204" y="31724"/>
                  </a:lnTo>
                  <a:lnTo>
                    <a:pt x="282321" y="36576"/>
                  </a:lnTo>
                  <a:lnTo>
                    <a:pt x="286893" y="42672"/>
                  </a:lnTo>
                  <a:lnTo>
                    <a:pt x="293166" y="37820"/>
                  </a:lnTo>
                  <a:lnTo>
                    <a:pt x="298132" y="32385"/>
                  </a:lnTo>
                  <a:lnTo>
                    <a:pt x="301688" y="26390"/>
                  </a:lnTo>
                  <a:lnTo>
                    <a:pt x="303657" y="19812"/>
                  </a:lnTo>
                  <a:lnTo>
                    <a:pt x="309765" y="19812"/>
                  </a:lnTo>
                  <a:lnTo>
                    <a:pt x="309765" y="27432"/>
                  </a:lnTo>
                  <a:lnTo>
                    <a:pt x="302133" y="27432"/>
                  </a:lnTo>
                  <a:lnTo>
                    <a:pt x="302133" y="33528"/>
                  </a:lnTo>
                  <a:lnTo>
                    <a:pt x="309765" y="33528"/>
                  </a:lnTo>
                  <a:lnTo>
                    <a:pt x="309765" y="50292"/>
                  </a:lnTo>
                  <a:lnTo>
                    <a:pt x="317385" y="50292"/>
                  </a:lnTo>
                  <a:lnTo>
                    <a:pt x="317385" y="19812"/>
                  </a:lnTo>
                  <a:lnTo>
                    <a:pt x="317385" y="15240"/>
                  </a:lnTo>
                  <a:lnTo>
                    <a:pt x="317385" y="1524"/>
                  </a:lnTo>
                  <a:close/>
                </a:path>
                <a:path w="2223770" h="53975">
                  <a:moveTo>
                    <a:pt x="328053" y="1524"/>
                  </a:moveTo>
                  <a:lnTo>
                    <a:pt x="320433" y="1524"/>
                  </a:lnTo>
                  <a:lnTo>
                    <a:pt x="320433" y="53340"/>
                  </a:lnTo>
                  <a:lnTo>
                    <a:pt x="328053" y="53340"/>
                  </a:lnTo>
                  <a:lnTo>
                    <a:pt x="328053" y="1524"/>
                  </a:lnTo>
                  <a:close/>
                </a:path>
                <a:path w="2223770" h="53975">
                  <a:moveTo>
                    <a:pt x="367766" y="4572"/>
                  </a:moveTo>
                  <a:lnTo>
                    <a:pt x="358622" y="4572"/>
                  </a:lnTo>
                  <a:lnTo>
                    <a:pt x="358622" y="16764"/>
                  </a:lnTo>
                  <a:lnTo>
                    <a:pt x="358622" y="21336"/>
                  </a:lnTo>
                  <a:lnTo>
                    <a:pt x="346329" y="21336"/>
                  </a:lnTo>
                  <a:lnTo>
                    <a:pt x="346329" y="16764"/>
                  </a:lnTo>
                  <a:lnTo>
                    <a:pt x="358622" y="16764"/>
                  </a:lnTo>
                  <a:lnTo>
                    <a:pt x="358622" y="4572"/>
                  </a:lnTo>
                  <a:lnTo>
                    <a:pt x="355574" y="4572"/>
                  </a:lnTo>
                  <a:lnTo>
                    <a:pt x="355574" y="0"/>
                  </a:lnTo>
                  <a:lnTo>
                    <a:pt x="347853" y="0"/>
                  </a:lnTo>
                  <a:lnTo>
                    <a:pt x="347853" y="4572"/>
                  </a:lnTo>
                  <a:lnTo>
                    <a:pt x="337185" y="4572"/>
                  </a:lnTo>
                  <a:lnTo>
                    <a:pt x="337185" y="10668"/>
                  </a:lnTo>
                  <a:lnTo>
                    <a:pt x="344805" y="10668"/>
                  </a:lnTo>
                  <a:lnTo>
                    <a:pt x="338709" y="13716"/>
                  </a:lnTo>
                  <a:lnTo>
                    <a:pt x="338709" y="22860"/>
                  </a:lnTo>
                  <a:lnTo>
                    <a:pt x="343281" y="25908"/>
                  </a:lnTo>
                  <a:lnTo>
                    <a:pt x="347853" y="25908"/>
                  </a:lnTo>
                  <a:lnTo>
                    <a:pt x="347853" y="28956"/>
                  </a:lnTo>
                  <a:lnTo>
                    <a:pt x="335661" y="28956"/>
                  </a:lnTo>
                  <a:lnTo>
                    <a:pt x="335661" y="35052"/>
                  </a:lnTo>
                  <a:lnTo>
                    <a:pt x="343039" y="35026"/>
                  </a:lnTo>
                  <a:lnTo>
                    <a:pt x="351142" y="34861"/>
                  </a:lnTo>
                  <a:lnTo>
                    <a:pt x="359537" y="34404"/>
                  </a:lnTo>
                  <a:lnTo>
                    <a:pt x="367766" y="33528"/>
                  </a:lnTo>
                  <a:lnTo>
                    <a:pt x="367766" y="27432"/>
                  </a:lnTo>
                  <a:lnTo>
                    <a:pt x="364718" y="28956"/>
                  </a:lnTo>
                  <a:lnTo>
                    <a:pt x="355574" y="28956"/>
                  </a:lnTo>
                  <a:lnTo>
                    <a:pt x="355574" y="25908"/>
                  </a:lnTo>
                  <a:lnTo>
                    <a:pt x="361670" y="25908"/>
                  </a:lnTo>
                  <a:lnTo>
                    <a:pt x="364718" y="22860"/>
                  </a:lnTo>
                  <a:lnTo>
                    <a:pt x="364718" y="21336"/>
                  </a:lnTo>
                  <a:lnTo>
                    <a:pt x="364718" y="16764"/>
                  </a:lnTo>
                  <a:lnTo>
                    <a:pt x="364718" y="13716"/>
                  </a:lnTo>
                  <a:lnTo>
                    <a:pt x="360146" y="10668"/>
                  </a:lnTo>
                  <a:lnTo>
                    <a:pt x="367766" y="10668"/>
                  </a:lnTo>
                  <a:lnTo>
                    <a:pt x="367766" y="4572"/>
                  </a:lnTo>
                  <a:close/>
                </a:path>
                <a:path w="2223770" h="53975">
                  <a:moveTo>
                    <a:pt x="378434" y="38100"/>
                  </a:moveTo>
                  <a:lnTo>
                    <a:pt x="341757" y="38100"/>
                  </a:lnTo>
                  <a:lnTo>
                    <a:pt x="341757" y="44196"/>
                  </a:lnTo>
                  <a:lnTo>
                    <a:pt x="370814" y="44196"/>
                  </a:lnTo>
                  <a:lnTo>
                    <a:pt x="370814" y="53340"/>
                  </a:lnTo>
                  <a:lnTo>
                    <a:pt x="378434" y="53340"/>
                  </a:lnTo>
                  <a:lnTo>
                    <a:pt x="378434" y="38100"/>
                  </a:lnTo>
                  <a:close/>
                </a:path>
                <a:path w="2223770" h="53975">
                  <a:moveTo>
                    <a:pt x="378434" y="1524"/>
                  </a:moveTo>
                  <a:lnTo>
                    <a:pt x="370814" y="1524"/>
                  </a:lnTo>
                  <a:lnTo>
                    <a:pt x="370814" y="36576"/>
                  </a:lnTo>
                  <a:lnTo>
                    <a:pt x="378434" y="36576"/>
                  </a:lnTo>
                  <a:lnTo>
                    <a:pt x="378434" y="1524"/>
                  </a:lnTo>
                  <a:close/>
                </a:path>
                <a:path w="2223770" h="53975">
                  <a:moveTo>
                    <a:pt x="415010" y="6096"/>
                  </a:moveTo>
                  <a:lnTo>
                    <a:pt x="390626" y="6096"/>
                  </a:lnTo>
                  <a:lnTo>
                    <a:pt x="390626" y="12192"/>
                  </a:lnTo>
                  <a:lnTo>
                    <a:pt x="407390" y="12192"/>
                  </a:lnTo>
                  <a:lnTo>
                    <a:pt x="405587" y="20523"/>
                  </a:lnTo>
                  <a:lnTo>
                    <a:pt x="402056" y="27432"/>
                  </a:lnTo>
                  <a:lnTo>
                    <a:pt x="396252" y="33197"/>
                  </a:lnTo>
                  <a:lnTo>
                    <a:pt x="387578" y="38100"/>
                  </a:lnTo>
                  <a:lnTo>
                    <a:pt x="390626" y="44297"/>
                  </a:lnTo>
                  <a:lnTo>
                    <a:pt x="402793" y="36779"/>
                  </a:lnTo>
                  <a:lnTo>
                    <a:pt x="410248" y="28016"/>
                  </a:lnTo>
                  <a:lnTo>
                    <a:pt x="413981" y="17830"/>
                  </a:lnTo>
                  <a:lnTo>
                    <a:pt x="415010" y="6096"/>
                  </a:lnTo>
                  <a:close/>
                </a:path>
                <a:path w="2223770" h="53975">
                  <a:moveTo>
                    <a:pt x="430250" y="1524"/>
                  </a:moveTo>
                  <a:lnTo>
                    <a:pt x="422630" y="1524"/>
                  </a:lnTo>
                  <a:lnTo>
                    <a:pt x="422630" y="53441"/>
                  </a:lnTo>
                  <a:lnTo>
                    <a:pt x="430250" y="53441"/>
                  </a:lnTo>
                  <a:lnTo>
                    <a:pt x="430250" y="1524"/>
                  </a:lnTo>
                  <a:close/>
                </a:path>
                <a:path w="2223770" h="53975">
                  <a:moveTo>
                    <a:pt x="466928" y="4572"/>
                  </a:moveTo>
                  <a:lnTo>
                    <a:pt x="441020" y="4572"/>
                  </a:lnTo>
                  <a:lnTo>
                    <a:pt x="441020" y="10668"/>
                  </a:lnTo>
                  <a:lnTo>
                    <a:pt x="457784" y="10668"/>
                  </a:lnTo>
                  <a:lnTo>
                    <a:pt x="457784" y="18288"/>
                  </a:lnTo>
                  <a:lnTo>
                    <a:pt x="450164" y="24384"/>
                  </a:lnTo>
                  <a:lnTo>
                    <a:pt x="439483" y="27432"/>
                  </a:lnTo>
                  <a:lnTo>
                    <a:pt x="442544" y="33528"/>
                  </a:lnTo>
                  <a:lnTo>
                    <a:pt x="452780" y="29006"/>
                  </a:lnTo>
                  <a:lnTo>
                    <a:pt x="460451" y="22479"/>
                  </a:lnTo>
                  <a:lnTo>
                    <a:pt x="465251" y="14236"/>
                  </a:lnTo>
                  <a:lnTo>
                    <a:pt x="466928" y="4572"/>
                  </a:lnTo>
                  <a:close/>
                </a:path>
                <a:path w="2223770" h="53975">
                  <a:moveTo>
                    <a:pt x="482168" y="45720"/>
                  </a:moveTo>
                  <a:lnTo>
                    <a:pt x="454736" y="45720"/>
                  </a:lnTo>
                  <a:lnTo>
                    <a:pt x="454736" y="35052"/>
                  </a:lnTo>
                  <a:lnTo>
                    <a:pt x="447116" y="35052"/>
                  </a:lnTo>
                  <a:lnTo>
                    <a:pt x="447116" y="51816"/>
                  </a:lnTo>
                  <a:lnTo>
                    <a:pt x="482168" y="51816"/>
                  </a:lnTo>
                  <a:lnTo>
                    <a:pt x="482168" y="45720"/>
                  </a:lnTo>
                  <a:close/>
                </a:path>
                <a:path w="2223770" h="53975">
                  <a:moveTo>
                    <a:pt x="486740" y="15240"/>
                  </a:moveTo>
                  <a:lnTo>
                    <a:pt x="480644" y="15240"/>
                  </a:lnTo>
                  <a:lnTo>
                    <a:pt x="480644" y="1524"/>
                  </a:lnTo>
                  <a:lnTo>
                    <a:pt x="473024" y="1524"/>
                  </a:lnTo>
                  <a:lnTo>
                    <a:pt x="473024" y="38100"/>
                  </a:lnTo>
                  <a:lnTo>
                    <a:pt x="480644" y="38100"/>
                  </a:lnTo>
                  <a:lnTo>
                    <a:pt x="480644" y="21336"/>
                  </a:lnTo>
                  <a:lnTo>
                    <a:pt x="486740" y="21336"/>
                  </a:lnTo>
                  <a:lnTo>
                    <a:pt x="486740" y="15240"/>
                  </a:lnTo>
                  <a:close/>
                </a:path>
                <a:path w="2223770" h="53975">
                  <a:moveTo>
                    <a:pt x="1170432" y="4572"/>
                  </a:moveTo>
                  <a:lnTo>
                    <a:pt x="1162723" y="4572"/>
                  </a:lnTo>
                  <a:lnTo>
                    <a:pt x="1162723" y="18288"/>
                  </a:lnTo>
                  <a:lnTo>
                    <a:pt x="1162723" y="22860"/>
                  </a:lnTo>
                  <a:lnTo>
                    <a:pt x="1162723" y="35052"/>
                  </a:lnTo>
                  <a:lnTo>
                    <a:pt x="1152055" y="35052"/>
                  </a:lnTo>
                  <a:lnTo>
                    <a:pt x="1152055" y="22860"/>
                  </a:lnTo>
                  <a:lnTo>
                    <a:pt x="1162723" y="22860"/>
                  </a:lnTo>
                  <a:lnTo>
                    <a:pt x="1162723" y="18288"/>
                  </a:lnTo>
                  <a:lnTo>
                    <a:pt x="1152055" y="18288"/>
                  </a:lnTo>
                  <a:lnTo>
                    <a:pt x="1152055" y="4572"/>
                  </a:lnTo>
                  <a:lnTo>
                    <a:pt x="1144435" y="4572"/>
                  </a:lnTo>
                  <a:lnTo>
                    <a:pt x="1144435" y="41148"/>
                  </a:lnTo>
                  <a:lnTo>
                    <a:pt x="1170432" y="41148"/>
                  </a:lnTo>
                  <a:lnTo>
                    <a:pt x="1170432" y="35052"/>
                  </a:lnTo>
                  <a:lnTo>
                    <a:pt x="1170432" y="22860"/>
                  </a:lnTo>
                  <a:lnTo>
                    <a:pt x="1170432" y="18288"/>
                  </a:lnTo>
                  <a:lnTo>
                    <a:pt x="1170432" y="4572"/>
                  </a:lnTo>
                  <a:close/>
                </a:path>
                <a:path w="2223770" h="53975">
                  <a:moveTo>
                    <a:pt x="1184160" y="1524"/>
                  </a:moveTo>
                  <a:lnTo>
                    <a:pt x="1178064" y="1524"/>
                  </a:lnTo>
                  <a:lnTo>
                    <a:pt x="1178064" y="53340"/>
                  </a:lnTo>
                  <a:lnTo>
                    <a:pt x="1184160" y="53340"/>
                  </a:lnTo>
                  <a:lnTo>
                    <a:pt x="1184160" y="1524"/>
                  </a:lnTo>
                  <a:close/>
                </a:path>
                <a:path w="2223770" h="53975">
                  <a:moveTo>
                    <a:pt x="1235976" y="38100"/>
                  </a:moveTo>
                  <a:lnTo>
                    <a:pt x="1228356" y="33528"/>
                  </a:lnTo>
                  <a:lnTo>
                    <a:pt x="1228356" y="41148"/>
                  </a:lnTo>
                  <a:lnTo>
                    <a:pt x="1228356" y="45720"/>
                  </a:lnTo>
                  <a:lnTo>
                    <a:pt x="1223784" y="47244"/>
                  </a:lnTo>
                  <a:lnTo>
                    <a:pt x="1210056" y="47244"/>
                  </a:lnTo>
                  <a:lnTo>
                    <a:pt x="1207008" y="45720"/>
                  </a:lnTo>
                  <a:lnTo>
                    <a:pt x="1207008" y="41148"/>
                  </a:lnTo>
                  <a:lnTo>
                    <a:pt x="1210056" y="39624"/>
                  </a:lnTo>
                  <a:lnTo>
                    <a:pt x="1223784" y="39624"/>
                  </a:lnTo>
                  <a:lnTo>
                    <a:pt x="1228356" y="41148"/>
                  </a:lnTo>
                  <a:lnTo>
                    <a:pt x="1228356" y="33528"/>
                  </a:lnTo>
                  <a:lnTo>
                    <a:pt x="1205484" y="33528"/>
                  </a:lnTo>
                  <a:lnTo>
                    <a:pt x="1199388" y="38100"/>
                  </a:lnTo>
                  <a:lnTo>
                    <a:pt x="1199388" y="50292"/>
                  </a:lnTo>
                  <a:lnTo>
                    <a:pt x="1205484" y="53340"/>
                  </a:lnTo>
                  <a:lnTo>
                    <a:pt x="1228356" y="53340"/>
                  </a:lnTo>
                  <a:lnTo>
                    <a:pt x="1235976" y="50292"/>
                  </a:lnTo>
                  <a:lnTo>
                    <a:pt x="1235976" y="47244"/>
                  </a:lnTo>
                  <a:lnTo>
                    <a:pt x="1235976" y="39624"/>
                  </a:lnTo>
                  <a:lnTo>
                    <a:pt x="1235976" y="38100"/>
                  </a:lnTo>
                  <a:close/>
                </a:path>
                <a:path w="2223770" h="53975">
                  <a:moveTo>
                    <a:pt x="1240637" y="25908"/>
                  </a:moveTo>
                  <a:lnTo>
                    <a:pt x="1229880" y="25908"/>
                  </a:lnTo>
                  <a:lnTo>
                    <a:pt x="1229880" y="21336"/>
                  </a:lnTo>
                  <a:lnTo>
                    <a:pt x="1229880" y="19812"/>
                  </a:lnTo>
                  <a:lnTo>
                    <a:pt x="1234452" y="18288"/>
                  </a:lnTo>
                  <a:lnTo>
                    <a:pt x="1235976" y="15240"/>
                  </a:lnTo>
                  <a:lnTo>
                    <a:pt x="1235976" y="7620"/>
                  </a:lnTo>
                  <a:lnTo>
                    <a:pt x="1235976" y="6096"/>
                  </a:lnTo>
                  <a:lnTo>
                    <a:pt x="1228356" y="1524"/>
                  </a:lnTo>
                  <a:lnTo>
                    <a:pt x="1228356" y="9144"/>
                  </a:lnTo>
                  <a:lnTo>
                    <a:pt x="1228356" y="15240"/>
                  </a:lnTo>
                  <a:lnTo>
                    <a:pt x="1222260" y="15240"/>
                  </a:lnTo>
                  <a:lnTo>
                    <a:pt x="1222260" y="21336"/>
                  </a:lnTo>
                  <a:lnTo>
                    <a:pt x="1222260" y="25908"/>
                  </a:lnTo>
                  <a:lnTo>
                    <a:pt x="1211580" y="25908"/>
                  </a:lnTo>
                  <a:lnTo>
                    <a:pt x="1211580" y="21336"/>
                  </a:lnTo>
                  <a:lnTo>
                    <a:pt x="1222260" y="21336"/>
                  </a:lnTo>
                  <a:lnTo>
                    <a:pt x="1222260" y="15240"/>
                  </a:lnTo>
                  <a:lnTo>
                    <a:pt x="1205484" y="15240"/>
                  </a:lnTo>
                  <a:lnTo>
                    <a:pt x="1205484" y="9144"/>
                  </a:lnTo>
                  <a:lnTo>
                    <a:pt x="1210056" y="7620"/>
                  </a:lnTo>
                  <a:lnTo>
                    <a:pt x="1223784" y="7620"/>
                  </a:lnTo>
                  <a:lnTo>
                    <a:pt x="1228356" y="9144"/>
                  </a:lnTo>
                  <a:lnTo>
                    <a:pt x="1228356" y="1524"/>
                  </a:lnTo>
                  <a:lnTo>
                    <a:pt x="1205484" y="1524"/>
                  </a:lnTo>
                  <a:lnTo>
                    <a:pt x="1197864" y="6096"/>
                  </a:lnTo>
                  <a:lnTo>
                    <a:pt x="1197864" y="15240"/>
                  </a:lnTo>
                  <a:lnTo>
                    <a:pt x="1200912" y="18288"/>
                  </a:lnTo>
                  <a:lnTo>
                    <a:pt x="1203960" y="19812"/>
                  </a:lnTo>
                  <a:lnTo>
                    <a:pt x="1203960" y="25908"/>
                  </a:lnTo>
                  <a:lnTo>
                    <a:pt x="1193292" y="25908"/>
                  </a:lnTo>
                  <a:lnTo>
                    <a:pt x="1193292" y="32004"/>
                  </a:lnTo>
                  <a:lnTo>
                    <a:pt x="1240637" y="32004"/>
                  </a:lnTo>
                  <a:lnTo>
                    <a:pt x="1240637" y="25908"/>
                  </a:lnTo>
                  <a:close/>
                </a:path>
                <a:path w="2223770" h="53975">
                  <a:moveTo>
                    <a:pt x="1271117" y="25908"/>
                  </a:moveTo>
                  <a:lnTo>
                    <a:pt x="1265021" y="22860"/>
                  </a:lnTo>
                  <a:lnTo>
                    <a:pt x="1261973" y="16764"/>
                  </a:lnTo>
                  <a:lnTo>
                    <a:pt x="1261973" y="4572"/>
                  </a:lnTo>
                  <a:lnTo>
                    <a:pt x="1255877" y="4572"/>
                  </a:lnTo>
                  <a:lnTo>
                    <a:pt x="1255877" y="16764"/>
                  </a:lnTo>
                  <a:lnTo>
                    <a:pt x="1252829" y="24384"/>
                  </a:lnTo>
                  <a:lnTo>
                    <a:pt x="1245209" y="27432"/>
                  </a:lnTo>
                  <a:lnTo>
                    <a:pt x="1249781" y="33528"/>
                  </a:lnTo>
                  <a:lnTo>
                    <a:pt x="1254353" y="30480"/>
                  </a:lnTo>
                  <a:lnTo>
                    <a:pt x="1257401" y="27432"/>
                  </a:lnTo>
                  <a:lnTo>
                    <a:pt x="1258925" y="22860"/>
                  </a:lnTo>
                  <a:lnTo>
                    <a:pt x="1260449" y="27432"/>
                  </a:lnTo>
                  <a:lnTo>
                    <a:pt x="1263497" y="30480"/>
                  </a:lnTo>
                  <a:lnTo>
                    <a:pt x="1266545" y="32004"/>
                  </a:lnTo>
                  <a:lnTo>
                    <a:pt x="1271117" y="25908"/>
                  </a:lnTo>
                  <a:close/>
                </a:path>
                <a:path w="2223770" h="53975">
                  <a:moveTo>
                    <a:pt x="1280261" y="1524"/>
                  </a:moveTo>
                  <a:lnTo>
                    <a:pt x="1272641" y="1524"/>
                  </a:lnTo>
                  <a:lnTo>
                    <a:pt x="1272641" y="12192"/>
                  </a:lnTo>
                  <a:lnTo>
                    <a:pt x="1266545" y="12192"/>
                  </a:lnTo>
                  <a:lnTo>
                    <a:pt x="1266545" y="18288"/>
                  </a:lnTo>
                  <a:lnTo>
                    <a:pt x="1272641" y="18288"/>
                  </a:lnTo>
                  <a:lnTo>
                    <a:pt x="1272641" y="38100"/>
                  </a:lnTo>
                  <a:lnTo>
                    <a:pt x="1280261" y="38100"/>
                  </a:lnTo>
                  <a:lnTo>
                    <a:pt x="1280261" y="1524"/>
                  </a:lnTo>
                  <a:close/>
                </a:path>
                <a:path w="2223770" h="53975">
                  <a:moveTo>
                    <a:pt x="1290929" y="1524"/>
                  </a:moveTo>
                  <a:lnTo>
                    <a:pt x="1283309" y="1524"/>
                  </a:lnTo>
                  <a:lnTo>
                    <a:pt x="1283309" y="39624"/>
                  </a:lnTo>
                  <a:lnTo>
                    <a:pt x="1290929" y="39624"/>
                  </a:lnTo>
                  <a:lnTo>
                    <a:pt x="1290929" y="1524"/>
                  </a:lnTo>
                  <a:close/>
                </a:path>
                <a:path w="2223770" h="53975">
                  <a:moveTo>
                    <a:pt x="1292453" y="45720"/>
                  </a:moveTo>
                  <a:lnTo>
                    <a:pt x="1263497" y="45720"/>
                  </a:lnTo>
                  <a:lnTo>
                    <a:pt x="1263497" y="35052"/>
                  </a:lnTo>
                  <a:lnTo>
                    <a:pt x="1255877" y="35052"/>
                  </a:lnTo>
                  <a:lnTo>
                    <a:pt x="1255877" y="51816"/>
                  </a:lnTo>
                  <a:lnTo>
                    <a:pt x="1292453" y="51816"/>
                  </a:lnTo>
                  <a:lnTo>
                    <a:pt x="1292453" y="45720"/>
                  </a:lnTo>
                  <a:close/>
                </a:path>
                <a:path w="2223770" h="53975">
                  <a:moveTo>
                    <a:pt x="1327607" y="33528"/>
                  </a:moveTo>
                  <a:lnTo>
                    <a:pt x="1319987" y="35052"/>
                  </a:lnTo>
                  <a:lnTo>
                    <a:pt x="1307693" y="35052"/>
                  </a:lnTo>
                  <a:lnTo>
                    <a:pt x="1307693" y="25908"/>
                  </a:lnTo>
                  <a:lnTo>
                    <a:pt x="1323035" y="25908"/>
                  </a:lnTo>
                  <a:lnTo>
                    <a:pt x="1323035" y="19812"/>
                  </a:lnTo>
                  <a:lnTo>
                    <a:pt x="1307693" y="19812"/>
                  </a:lnTo>
                  <a:lnTo>
                    <a:pt x="1307693" y="10668"/>
                  </a:lnTo>
                  <a:lnTo>
                    <a:pt x="1324559" y="10668"/>
                  </a:lnTo>
                  <a:lnTo>
                    <a:pt x="1324559" y="4572"/>
                  </a:lnTo>
                  <a:lnTo>
                    <a:pt x="1300073" y="4572"/>
                  </a:lnTo>
                  <a:lnTo>
                    <a:pt x="1300073" y="41148"/>
                  </a:lnTo>
                  <a:lnTo>
                    <a:pt x="1319987" y="41148"/>
                  </a:lnTo>
                  <a:lnTo>
                    <a:pt x="1327607" y="39624"/>
                  </a:lnTo>
                  <a:lnTo>
                    <a:pt x="1327607" y="35052"/>
                  </a:lnTo>
                  <a:lnTo>
                    <a:pt x="1327607" y="33528"/>
                  </a:lnTo>
                  <a:close/>
                </a:path>
                <a:path w="2223770" h="53975">
                  <a:moveTo>
                    <a:pt x="1341323" y="1524"/>
                  </a:moveTo>
                  <a:lnTo>
                    <a:pt x="1333703" y="1524"/>
                  </a:lnTo>
                  <a:lnTo>
                    <a:pt x="1333703" y="19812"/>
                  </a:lnTo>
                  <a:lnTo>
                    <a:pt x="1326083" y="19812"/>
                  </a:lnTo>
                  <a:lnTo>
                    <a:pt x="1326083" y="25908"/>
                  </a:lnTo>
                  <a:lnTo>
                    <a:pt x="1333703" y="25908"/>
                  </a:lnTo>
                  <a:lnTo>
                    <a:pt x="1333703" y="53340"/>
                  </a:lnTo>
                  <a:lnTo>
                    <a:pt x="1341323" y="53340"/>
                  </a:lnTo>
                  <a:lnTo>
                    <a:pt x="1341323" y="1524"/>
                  </a:lnTo>
                  <a:close/>
                </a:path>
                <a:path w="2223770" h="53975">
                  <a:moveTo>
                    <a:pt x="1393228" y="4572"/>
                  </a:moveTo>
                  <a:lnTo>
                    <a:pt x="1355039" y="4572"/>
                  </a:lnTo>
                  <a:lnTo>
                    <a:pt x="1355039" y="10668"/>
                  </a:lnTo>
                  <a:lnTo>
                    <a:pt x="1385519" y="10668"/>
                  </a:lnTo>
                  <a:lnTo>
                    <a:pt x="1385519" y="18288"/>
                  </a:lnTo>
                  <a:lnTo>
                    <a:pt x="1353502" y="18288"/>
                  </a:lnTo>
                  <a:lnTo>
                    <a:pt x="1355039" y="24384"/>
                  </a:lnTo>
                  <a:lnTo>
                    <a:pt x="1385519" y="22860"/>
                  </a:lnTo>
                  <a:lnTo>
                    <a:pt x="1383995" y="25908"/>
                  </a:lnTo>
                  <a:lnTo>
                    <a:pt x="1383995" y="30480"/>
                  </a:lnTo>
                  <a:lnTo>
                    <a:pt x="1382471" y="33528"/>
                  </a:lnTo>
                  <a:lnTo>
                    <a:pt x="1390180" y="35052"/>
                  </a:lnTo>
                  <a:lnTo>
                    <a:pt x="1391945" y="26936"/>
                  </a:lnTo>
                  <a:lnTo>
                    <a:pt x="1392504" y="22860"/>
                  </a:lnTo>
                  <a:lnTo>
                    <a:pt x="1392847" y="20383"/>
                  </a:lnTo>
                  <a:lnTo>
                    <a:pt x="1393177" y="14693"/>
                  </a:lnTo>
                  <a:lnTo>
                    <a:pt x="1393228" y="4572"/>
                  </a:lnTo>
                  <a:close/>
                </a:path>
                <a:path w="2223770" h="53975">
                  <a:moveTo>
                    <a:pt x="1397800" y="41148"/>
                  </a:moveTo>
                  <a:lnTo>
                    <a:pt x="1374851" y="41148"/>
                  </a:lnTo>
                  <a:lnTo>
                    <a:pt x="1374851" y="28956"/>
                  </a:lnTo>
                  <a:lnTo>
                    <a:pt x="1367231" y="28956"/>
                  </a:lnTo>
                  <a:lnTo>
                    <a:pt x="1367231" y="41148"/>
                  </a:lnTo>
                  <a:lnTo>
                    <a:pt x="1350454" y="41148"/>
                  </a:lnTo>
                  <a:lnTo>
                    <a:pt x="1350454" y="47244"/>
                  </a:lnTo>
                  <a:lnTo>
                    <a:pt x="1397800" y="47244"/>
                  </a:lnTo>
                  <a:lnTo>
                    <a:pt x="1397800" y="41148"/>
                  </a:lnTo>
                  <a:close/>
                </a:path>
                <a:path w="2223770" h="53975">
                  <a:moveTo>
                    <a:pt x="1445044" y="24384"/>
                  </a:moveTo>
                  <a:lnTo>
                    <a:pt x="1416088" y="24384"/>
                  </a:lnTo>
                  <a:lnTo>
                    <a:pt x="1416088" y="10668"/>
                  </a:lnTo>
                  <a:lnTo>
                    <a:pt x="1443520" y="10668"/>
                  </a:lnTo>
                  <a:lnTo>
                    <a:pt x="1443520" y="4572"/>
                  </a:lnTo>
                  <a:lnTo>
                    <a:pt x="1408468" y="4572"/>
                  </a:lnTo>
                  <a:lnTo>
                    <a:pt x="1408468" y="30480"/>
                  </a:lnTo>
                  <a:lnTo>
                    <a:pt x="1445044" y="30480"/>
                  </a:lnTo>
                  <a:lnTo>
                    <a:pt x="1445044" y="24384"/>
                  </a:lnTo>
                  <a:close/>
                </a:path>
                <a:path w="2223770" h="53975">
                  <a:moveTo>
                    <a:pt x="1449616" y="41148"/>
                  </a:moveTo>
                  <a:lnTo>
                    <a:pt x="1402372" y="41148"/>
                  </a:lnTo>
                  <a:lnTo>
                    <a:pt x="1402372" y="47244"/>
                  </a:lnTo>
                  <a:lnTo>
                    <a:pt x="1449616" y="47244"/>
                  </a:lnTo>
                  <a:lnTo>
                    <a:pt x="1449616" y="41148"/>
                  </a:lnTo>
                  <a:close/>
                </a:path>
                <a:path w="2223770" h="53975">
                  <a:moveTo>
                    <a:pt x="1999018" y="4572"/>
                  </a:moveTo>
                  <a:lnTo>
                    <a:pt x="1991296" y="4572"/>
                  </a:lnTo>
                  <a:lnTo>
                    <a:pt x="1991296" y="18288"/>
                  </a:lnTo>
                  <a:lnTo>
                    <a:pt x="1991296" y="22860"/>
                  </a:lnTo>
                  <a:lnTo>
                    <a:pt x="1991296" y="35052"/>
                  </a:lnTo>
                  <a:lnTo>
                    <a:pt x="1980628" y="35052"/>
                  </a:lnTo>
                  <a:lnTo>
                    <a:pt x="1980628" y="22860"/>
                  </a:lnTo>
                  <a:lnTo>
                    <a:pt x="1991296" y="22860"/>
                  </a:lnTo>
                  <a:lnTo>
                    <a:pt x="1991296" y="18288"/>
                  </a:lnTo>
                  <a:lnTo>
                    <a:pt x="1980628" y="18288"/>
                  </a:lnTo>
                  <a:lnTo>
                    <a:pt x="1980628" y="4572"/>
                  </a:lnTo>
                  <a:lnTo>
                    <a:pt x="1973008" y="4572"/>
                  </a:lnTo>
                  <a:lnTo>
                    <a:pt x="1973008" y="41148"/>
                  </a:lnTo>
                  <a:lnTo>
                    <a:pt x="1999018" y="41148"/>
                  </a:lnTo>
                  <a:lnTo>
                    <a:pt x="1999018" y="35052"/>
                  </a:lnTo>
                  <a:lnTo>
                    <a:pt x="1999018" y="22860"/>
                  </a:lnTo>
                  <a:lnTo>
                    <a:pt x="1999018" y="18288"/>
                  </a:lnTo>
                  <a:lnTo>
                    <a:pt x="1999018" y="4572"/>
                  </a:lnTo>
                  <a:close/>
                </a:path>
                <a:path w="2223770" h="53975">
                  <a:moveTo>
                    <a:pt x="2014258" y="1524"/>
                  </a:moveTo>
                  <a:lnTo>
                    <a:pt x="2006638" y="1524"/>
                  </a:lnTo>
                  <a:lnTo>
                    <a:pt x="2006638" y="53340"/>
                  </a:lnTo>
                  <a:lnTo>
                    <a:pt x="2014258" y="53340"/>
                  </a:lnTo>
                  <a:lnTo>
                    <a:pt x="2014258" y="1524"/>
                  </a:lnTo>
                  <a:close/>
                </a:path>
                <a:path w="2223770" h="53975">
                  <a:moveTo>
                    <a:pt x="2064550" y="38100"/>
                  </a:moveTo>
                  <a:lnTo>
                    <a:pt x="2058454" y="33528"/>
                  </a:lnTo>
                  <a:lnTo>
                    <a:pt x="2056930" y="33528"/>
                  </a:lnTo>
                  <a:lnTo>
                    <a:pt x="2056930" y="41148"/>
                  </a:lnTo>
                  <a:lnTo>
                    <a:pt x="2056930" y="45720"/>
                  </a:lnTo>
                  <a:lnTo>
                    <a:pt x="2053882" y="47244"/>
                  </a:lnTo>
                  <a:lnTo>
                    <a:pt x="2040166" y="47244"/>
                  </a:lnTo>
                  <a:lnTo>
                    <a:pt x="2035594" y="45720"/>
                  </a:lnTo>
                  <a:lnTo>
                    <a:pt x="2035594" y="41148"/>
                  </a:lnTo>
                  <a:lnTo>
                    <a:pt x="2040166" y="39624"/>
                  </a:lnTo>
                  <a:lnTo>
                    <a:pt x="2053882" y="39624"/>
                  </a:lnTo>
                  <a:lnTo>
                    <a:pt x="2056930" y="41148"/>
                  </a:lnTo>
                  <a:lnTo>
                    <a:pt x="2056930" y="33528"/>
                  </a:lnTo>
                  <a:lnTo>
                    <a:pt x="2035594" y="33528"/>
                  </a:lnTo>
                  <a:lnTo>
                    <a:pt x="2027974" y="38100"/>
                  </a:lnTo>
                  <a:lnTo>
                    <a:pt x="2027974" y="50292"/>
                  </a:lnTo>
                  <a:lnTo>
                    <a:pt x="2035594" y="53340"/>
                  </a:lnTo>
                  <a:lnTo>
                    <a:pt x="2058454" y="53340"/>
                  </a:lnTo>
                  <a:lnTo>
                    <a:pt x="2064550" y="50292"/>
                  </a:lnTo>
                  <a:lnTo>
                    <a:pt x="2064550" y="47244"/>
                  </a:lnTo>
                  <a:lnTo>
                    <a:pt x="2064550" y="39624"/>
                  </a:lnTo>
                  <a:lnTo>
                    <a:pt x="2064550" y="38100"/>
                  </a:lnTo>
                  <a:close/>
                </a:path>
                <a:path w="2223770" h="53975">
                  <a:moveTo>
                    <a:pt x="2070646" y="25908"/>
                  </a:moveTo>
                  <a:lnTo>
                    <a:pt x="2059978" y="25908"/>
                  </a:lnTo>
                  <a:lnTo>
                    <a:pt x="2059978" y="21336"/>
                  </a:lnTo>
                  <a:lnTo>
                    <a:pt x="2059978" y="19812"/>
                  </a:lnTo>
                  <a:lnTo>
                    <a:pt x="2063026" y="18288"/>
                  </a:lnTo>
                  <a:lnTo>
                    <a:pt x="2066074" y="15240"/>
                  </a:lnTo>
                  <a:lnTo>
                    <a:pt x="2066074" y="7620"/>
                  </a:lnTo>
                  <a:lnTo>
                    <a:pt x="2066074" y="6096"/>
                  </a:lnTo>
                  <a:lnTo>
                    <a:pt x="2058454" y="1524"/>
                  </a:lnTo>
                  <a:lnTo>
                    <a:pt x="2058454" y="9144"/>
                  </a:lnTo>
                  <a:lnTo>
                    <a:pt x="2058454" y="15240"/>
                  </a:lnTo>
                  <a:lnTo>
                    <a:pt x="2052358" y="15240"/>
                  </a:lnTo>
                  <a:lnTo>
                    <a:pt x="2052358" y="21336"/>
                  </a:lnTo>
                  <a:lnTo>
                    <a:pt x="2052358" y="25908"/>
                  </a:lnTo>
                  <a:lnTo>
                    <a:pt x="2041690" y="25908"/>
                  </a:lnTo>
                  <a:lnTo>
                    <a:pt x="2041690" y="21336"/>
                  </a:lnTo>
                  <a:lnTo>
                    <a:pt x="2052358" y="21336"/>
                  </a:lnTo>
                  <a:lnTo>
                    <a:pt x="2052358" y="15240"/>
                  </a:lnTo>
                  <a:lnTo>
                    <a:pt x="2035594" y="15240"/>
                  </a:lnTo>
                  <a:lnTo>
                    <a:pt x="2035594" y="9144"/>
                  </a:lnTo>
                  <a:lnTo>
                    <a:pt x="2040166" y="7620"/>
                  </a:lnTo>
                  <a:lnTo>
                    <a:pt x="2053882" y="7620"/>
                  </a:lnTo>
                  <a:lnTo>
                    <a:pt x="2058454" y="9144"/>
                  </a:lnTo>
                  <a:lnTo>
                    <a:pt x="2058454" y="1524"/>
                  </a:lnTo>
                  <a:lnTo>
                    <a:pt x="2035594" y="1524"/>
                  </a:lnTo>
                  <a:lnTo>
                    <a:pt x="2027974" y="6096"/>
                  </a:lnTo>
                  <a:lnTo>
                    <a:pt x="2027974" y="15240"/>
                  </a:lnTo>
                  <a:lnTo>
                    <a:pt x="2029498" y="18288"/>
                  </a:lnTo>
                  <a:lnTo>
                    <a:pt x="2034070" y="19812"/>
                  </a:lnTo>
                  <a:lnTo>
                    <a:pt x="2034070" y="25908"/>
                  </a:lnTo>
                  <a:lnTo>
                    <a:pt x="2023402" y="25908"/>
                  </a:lnTo>
                  <a:lnTo>
                    <a:pt x="2023402" y="32004"/>
                  </a:lnTo>
                  <a:lnTo>
                    <a:pt x="2070646" y="32004"/>
                  </a:lnTo>
                  <a:lnTo>
                    <a:pt x="2070646" y="25908"/>
                  </a:lnTo>
                  <a:close/>
                </a:path>
                <a:path w="2223770" h="53975">
                  <a:moveTo>
                    <a:pt x="2101215" y="25908"/>
                  </a:moveTo>
                  <a:lnTo>
                    <a:pt x="2093595" y="22860"/>
                  </a:lnTo>
                  <a:lnTo>
                    <a:pt x="2092071" y="16764"/>
                  </a:lnTo>
                  <a:lnTo>
                    <a:pt x="2092071" y="4572"/>
                  </a:lnTo>
                  <a:lnTo>
                    <a:pt x="2084451" y="4572"/>
                  </a:lnTo>
                  <a:lnTo>
                    <a:pt x="2084451" y="16764"/>
                  </a:lnTo>
                  <a:lnTo>
                    <a:pt x="2081314" y="24384"/>
                  </a:lnTo>
                  <a:lnTo>
                    <a:pt x="2075218" y="27432"/>
                  </a:lnTo>
                  <a:lnTo>
                    <a:pt x="2078266" y="33528"/>
                  </a:lnTo>
                  <a:lnTo>
                    <a:pt x="2082927" y="30480"/>
                  </a:lnTo>
                  <a:lnTo>
                    <a:pt x="2085975" y="27432"/>
                  </a:lnTo>
                  <a:lnTo>
                    <a:pt x="2087499" y="22860"/>
                  </a:lnTo>
                  <a:lnTo>
                    <a:pt x="2090547" y="27432"/>
                  </a:lnTo>
                  <a:lnTo>
                    <a:pt x="2092071" y="30480"/>
                  </a:lnTo>
                  <a:lnTo>
                    <a:pt x="2096643" y="32004"/>
                  </a:lnTo>
                  <a:lnTo>
                    <a:pt x="2101215" y="25908"/>
                  </a:lnTo>
                  <a:close/>
                </a:path>
                <a:path w="2223770" h="53975">
                  <a:moveTo>
                    <a:pt x="2108835" y="1524"/>
                  </a:moveTo>
                  <a:lnTo>
                    <a:pt x="2102739" y="1524"/>
                  </a:lnTo>
                  <a:lnTo>
                    <a:pt x="2102739" y="12192"/>
                  </a:lnTo>
                  <a:lnTo>
                    <a:pt x="2096643" y="12192"/>
                  </a:lnTo>
                  <a:lnTo>
                    <a:pt x="2096643" y="18288"/>
                  </a:lnTo>
                  <a:lnTo>
                    <a:pt x="2102739" y="18288"/>
                  </a:lnTo>
                  <a:lnTo>
                    <a:pt x="2102739" y="38100"/>
                  </a:lnTo>
                  <a:lnTo>
                    <a:pt x="2108835" y="38100"/>
                  </a:lnTo>
                  <a:lnTo>
                    <a:pt x="2108835" y="1524"/>
                  </a:lnTo>
                  <a:close/>
                </a:path>
                <a:path w="2223770" h="53975">
                  <a:moveTo>
                    <a:pt x="2119515" y="1524"/>
                  </a:moveTo>
                  <a:lnTo>
                    <a:pt x="2113407" y="1524"/>
                  </a:lnTo>
                  <a:lnTo>
                    <a:pt x="2113407" y="39624"/>
                  </a:lnTo>
                  <a:lnTo>
                    <a:pt x="2119515" y="39624"/>
                  </a:lnTo>
                  <a:lnTo>
                    <a:pt x="2119515" y="1524"/>
                  </a:lnTo>
                  <a:close/>
                </a:path>
                <a:path w="2223770" h="53975">
                  <a:moveTo>
                    <a:pt x="2121039" y="45720"/>
                  </a:moveTo>
                  <a:lnTo>
                    <a:pt x="2092071" y="45720"/>
                  </a:lnTo>
                  <a:lnTo>
                    <a:pt x="2092071" y="35052"/>
                  </a:lnTo>
                  <a:lnTo>
                    <a:pt x="2084451" y="35052"/>
                  </a:lnTo>
                  <a:lnTo>
                    <a:pt x="2084451" y="51816"/>
                  </a:lnTo>
                  <a:lnTo>
                    <a:pt x="2121039" y="51816"/>
                  </a:lnTo>
                  <a:lnTo>
                    <a:pt x="2121039" y="45720"/>
                  </a:lnTo>
                  <a:close/>
                </a:path>
                <a:path w="2223770" h="53975">
                  <a:moveTo>
                    <a:pt x="2157806" y="39624"/>
                  </a:moveTo>
                  <a:lnTo>
                    <a:pt x="2156587" y="35052"/>
                  </a:lnTo>
                  <a:lnTo>
                    <a:pt x="2156180" y="33528"/>
                  </a:lnTo>
                  <a:lnTo>
                    <a:pt x="2150084" y="35052"/>
                  </a:lnTo>
                  <a:lnTo>
                    <a:pt x="2137892" y="35052"/>
                  </a:lnTo>
                  <a:lnTo>
                    <a:pt x="2137892" y="25908"/>
                  </a:lnTo>
                  <a:lnTo>
                    <a:pt x="2151608" y="25908"/>
                  </a:lnTo>
                  <a:lnTo>
                    <a:pt x="2151608" y="19812"/>
                  </a:lnTo>
                  <a:lnTo>
                    <a:pt x="2137892" y="19812"/>
                  </a:lnTo>
                  <a:lnTo>
                    <a:pt x="2137892" y="10668"/>
                  </a:lnTo>
                  <a:lnTo>
                    <a:pt x="2154656" y="10668"/>
                  </a:lnTo>
                  <a:lnTo>
                    <a:pt x="2154656" y="4572"/>
                  </a:lnTo>
                  <a:lnTo>
                    <a:pt x="2130272" y="4572"/>
                  </a:lnTo>
                  <a:lnTo>
                    <a:pt x="2130272" y="41148"/>
                  </a:lnTo>
                  <a:lnTo>
                    <a:pt x="2150084" y="41148"/>
                  </a:lnTo>
                  <a:lnTo>
                    <a:pt x="2157806" y="39624"/>
                  </a:lnTo>
                  <a:close/>
                </a:path>
                <a:path w="2223770" h="53975">
                  <a:moveTo>
                    <a:pt x="2171522" y="1524"/>
                  </a:moveTo>
                  <a:lnTo>
                    <a:pt x="2163902" y="1524"/>
                  </a:lnTo>
                  <a:lnTo>
                    <a:pt x="2163902" y="19812"/>
                  </a:lnTo>
                  <a:lnTo>
                    <a:pt x="2154656" y="19812"/>
                  </a:lnTo>
                  <a:lnTo>
                    <a:pt x="2154656" y="25908"/>
                  </a:lnTo>
                  <a:lnTo>
                    <a:pt x="2163902" y="25908"/>
                  </a:lnTo>
                  <a:lnTo>
                    <a:pt x="2163902" y="53340"/>
                  </a:lnTo>
                  <a:lnTo>
                    <a:pt x="2171522" y="53340"/>
                  </a:lnTo>
                  <a:lnTo>
                    <a:pt x="2171522" y="1524"/>
                  </a:lnTo>
                  <a:close/>
                </a:path>
                <a:path w="2223770" h="53975">
                  <a:moveTo>
                    <a:pt x="2223338" y="1524"/>
                  </a:moveTo>
                  <a:lnTo>
                    <a:pt x="2215718" y="1524"/>
                  </a:lnTo>
                  <a:lnTo>
                    <a:pt x="2215718" y="7620"/>
                  </a:lnTo>
                  <a:lnTo>
                    <a:pt x="2215718" y="13716"/>
                  </a:lnTo>
                  <a:lnTo>
                    <a:pt x="2215718" y="18288"/>
                  </a:lnTo>
                  <a:lnTo>
                    <a:pt x="2206574" y="18288"/>
                  </a:lnTo>
                  <a:lnTo>
                    <a:pt x="2206574" y="13716"/>
                  </a:lnTo>
                  <a:lnTo>
                    <a:pt x="2215718" y="13716"/>
                  </a:lnTo>
                  <a:lnTo>
                    <a:pt x="2215718" y="7620"/>
                  </a:lnTo>
                  <a:lnTo>
                    <a:pt x="2206574" y="7620"/>
                  </a:lnTo>
                  <a:lnTo>
                    <a:pt x="2206574" y="4572"/>
                  </a:lnTo>
                  <a:lnTo>
                    <a:pt x="2198954" y="4572"/>
                  </a:lnTo>
                  <a:lnTo>
                    <a:pt x="2198954" y="10668"/>
                  </a:lnTo>
                  <a:lnTo>
                    <a:pt x="2198954" y="22860"/>
                  </a:lnTo>
                  <a:lnTo>
                    <a:pt x="2189797" y="22860"/>
                  </a:lnTo>
                  <a:lnTo>
                    <a:pt x="2189797" y="10668"/>
                  </a:lnTo>
                  <a:lnTo>
                    <a:pt x="2198954" y="10668"/>
                  </a:lnTo>
                  <a:lnTo>
                    <a:pt x="2198954" y="4572"/>
                  </a:lnTo>
                  <a:lnTo>
                    <a:pt x="2182177" y="4572"/>
                  </a:lnTo>
                  <a:lnTo>
                    <a:pt x="2182177" y="28956"/>
                  </a:lnTo>
                  <a:lnTo>
                    <a:pt x="2206574" y="28956"/>
                  </a:lnTo>
                  <a:lnTo>
                    <a:pt x="2206574" y="24384"/>
                  </a:lnTo>
                  <a:lnTo>
                    <a:pt x="2215718" y="24384"/>
                  </a:lnTo>
                  <a:lnTo>
                    <a:pt x="2215718" y="32004"/>
                  </a:lnTo>
                  <a:lnTo>
                    <a:pt x="2215718" y="39624"/>
                  </a:lnTo>
                  <a:lnTo>
                    <a:pt x="2215718" y="45720"/>
                  </a:lnTo>
                  <a:lnTo>
                    <a:pt x="2212670" y="47244"/>
                  </a:lnTo>
                  <a:lnTo>
                    <a:pt x="2198954" y="47244"/>
                  </a:lnTo>
                  <a:lnTo>
                    <a:pt x="2195893" y="45720"/>
                  </a:lnTo>
                  <a:lnTo>
                    <a:pt x="2195893" y="39624"/>
                  </a:lnTo>
                  <a:lnTo>
                    <a:pt x="2198954" y="38100"/>
                  </a:lnTo>
                  <a:lnTo>
                    <a:pt x="2212670" y="38100"/>
                  </a:lnTo>
                  <a:lnTo>
                    <a:pt x="2215718" y="39624"/>
                  </a:lnTo>
                  <a:lnTo>
                    <a:pt x="2215718" y="32004"/>
                  </a:lnTo>
                  <a:lnTo>
                    <a:pt x="2194369" y="32004"/>
                  </a:lnTo>
                  <a:lnTo>
                    <a:pt x="2188273" y="36576"/>
                  </a:lnTo>
                  <a:lnTo>
                    <a:pt x="2188273" y="48768"/>
                  </a:lnTo>
                  <a:lnTo>
                    <a:pt x="2194369" y="53340"/>
                  </a:lnTo>
                  <a:lnTo>
                    <a:pt x="2217242" y="53340"/>
                  </a:lnTo>
                  <a:lnTo>
                    <a:pt x="2223338" y="48768"/>
                  </a:lnTo>
                  <a:lnTo>
                    <a:pt x="2223338" y="47244"/>
                  </a:lnTo>
                  <a:lnTo>
                    <a:pt x="2223338" y="38100"/>
                  </a:lnTo>
                  <a:lnTo>
                    <a:pt x="2223338" y="36576"/>
                  </a:lnTo>
                  <a:lnTo>
                    <a:pt x="2217242" y="32004"/>
                  </a:lnTo>
                  <a:lnTo>
                    <a:pt x="2223338" y="32004"/>
                  </a:lnTo>
                  <a:lnTo>
                    <a:pt x="2223338" y="7620"/>
                  </a:lnTo>
                  <a:lnTo>
                    <a:pt x="2223338" y="15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6" name="object 153"/>
            <p:cNvSpPr/>
            <p:nvPr/>
          </p:nvSpPr>
          <p:spPr>
            <a:xfrm>
              <a:off x="7847456" y="1662439"/>
              <a:ext cx="3496615" cy="206391"/>
            </a:xfrm>
            <a:custGeom>
              <a:avLst/>
              <a:gdLst/>
              <a:ahLst/>
              <a:cxnLst/>
              <a:rect l="l" t="t" r="r" b="b"/>
              <a:pathLst>
                <a:path w="2581909" h="152400">
                  <a:moveTo>
                    <a:pt x="2581656" y="152400"/>
                  </a:moveTo>
                  <a:lnTo>
                    <a:pt x="0" y="152400"/>
                  </a:lnTo>
                  <a:lnTo>
                    <a:pt x="0" y="0"/>
                  </a:lnTo>
                  <a:lnTo>
                    <a:pt x="2581656" y="0"/>
                  </a:lnTo>
                  <a:lnTo>
                    <a:pt x="2581656" y="15240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7" name="object 154"/>
            <p:cNvSpPr/>
            <p:nvPr/>
          </p:nvSpPr>
          <p:spPr>
            <a:xfrm>
              <a:off x="7841264" y="1868831"/>
              <a:ext cx="3505214" cy="8600"/>
            </a:xfrm>
            <a:custGeom>
              <a:avLst/>
              <a:gdLst/>
              <a:ahLst/>
              <a:cxnLst/>
              <a:rect l="l" t="t" r="r" b="b"/>
              <a:pathLst>
                <a:path w="2588259" h="6350">
                  <a:moveTo>
                    <a:pt x="2587752" y="6095"/>
                  </a:moveTo>
                  <a:lnTo>
                    <a:pt x="0" y="6095"/>
                  </a:lnTo>
                  <a:lnTo>
                    <a:pt x="0" y="0"/>
                  </a:lnTo>
                  <a:lnTo>
                    <a:pt x="2587752" y="0"/>
                  </a:lnTo>
                  <a:lnTo>
                    <a:pt x="2587752" y="6095"/>
                  </a:lnTo>
                  <a:close/>
                </a:path>
              </a:pathLst>
            </a:custGeom>
            <a:solidFill>
              <a:srgbClr val="DFDFDF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68" name="object 155"/>
            <p:cNvSpPr/>
            <p:nvPr/>
          </p:nvSpPr>
          <p:spPr>
            <a:xfrm>
              <a:off x="8274032" y="1743070"/>
              <a:ext cx="388704" cy="55898"/>
            </a:xfrm>
            <a:custGeom>
              <a:avLst/>
              <a:gdLst/>
              <a:ahLst/>
              <a:cxnLst/>
              <a:rect l="l" t="t" r="r" b="b"/>
              <a:pathLst>
                <a:path w="287020" h="41275">
                  <a:moveTo>
                    <a:pt x="27533" y="36664"/>
                  </a:moveTo>
                  <a:lnTo>
                    <a:pt x="9245" y="36664"/>
                  </a:lnTo>
                  <a:lnTo>
                    <a:pt x="15481" y="30073"/>
                  </a:lnTo>
                  <a:lnTo>
                    <a:pt x="20294" y="23901"/>
                  </a:lnTo>
                  <a:lnTo>
                    <a:pt x="23380" y="17983"/>
                  </a:lnTo>
                  <a:lnTo>
                    <a:pt x="24485" y="12192"/>
                  </a:lnTo>
                  <a:lnTo>
                    <a:pt x="24485" y="4572"/>
                  </a:lnTo>
                  <a:lnTo>
                    <a:pt x="19913" y="0"/>
                  </a:lnTo>
                  <a:lnTo>
                    <a:pt x="7721" y="0"/>
                  </a:lnTo>
                  <a:lnTo>
                    <a:pt x="4673" y="3048"/>
                  </a:lnTo>
                  <a:lnTo>
                    <a:pt x="0" y="6096"/>
                  </a:lnTo>
                  <a:lnTo>
                    <a:pt x="3048" y="9144"/>
                  </a:lnTo>
                  <a:lnTo>
                    <a:pt x="6197" y="6096"/>
                  </a:lnTo>
                  <a:lnTo>
                    <a:pt x="9245" y="4572"/>
                  </a:lnTo>
                  <a:lnTo>
                    <a:pt x="16865" y="4572"/>
                  </a:lnTo>
                  <a:lnTo>
                    <a:pt x="19913" y="7620"/>
                  </a:lnTo>
                  <a:lnTo>
                    <a:pt x="19913" y="12192"/>
                  </a:lnTo>
                  <a:lnTo>
                    <a:pt x="18757" y="17157"/>
                  </a:lnTo>
                  <a:lnTo>
                    <a:pt x="15328" y="22948"/>
                  </a:lnTo>
                  <a:lnTo>
                    <a:pt x="9575" y="29857"/>
                  </a:lnTo>
                  <a:lnTo>
                    <a:pt x="1524" y="38188"/>
                  </a:lnTo>
                  <a:lnTo>
                    <a:pt x="1524" y="41236"/>
                  </a:lnTo>
                  <a:lnTo>
                    <a:pt x="27533" y="41236"/>
                  </a:lnTo>
                  <a:lnTo>
                    <a:pt x="27533" y="36664"/>
                  </a:lnTo>
                  <a:close/>
                </a:path>
                <a:path w="287020" h="41275">
                  <a:moveTo>
                    <a:pt x="58013" y="7620"/>
                  </a:moveTo>
                  <a:lnTo>
                    <a:pt x="56184" y="4572"/>
                  </a:lnTo>
                  <a:lnTo>
                    <a:pt x="53441" y="0"/>
                  </a:lnTo>
                  <a:lnTo>
                    <a:pt x="53441" y="9144"/>
                  </a:lnTo>
                  <a:lnTo>
                    <a:pt x="53441" y="32092"/>
                  </a:lnTo>
                  <a:lnTo>
                    <a:pt x="50393" y="38188"/>
                  </a:lnTo>
                  <a:lnTo>
                    <a:pt x="41236" y="38188"/>
                  </a:lnTo>
                  <a:lnTo>
                    <a:pt x="38188" y="32092"/>
                  </a:lnTo>
                  <a:lnTo>
                    <a:pt x="38188" y="9144"/>
                  </a:lnTo>
                  <a:lnTo>
                    <a:pt x="41236" y="4572"/>
                  </a:lnTo>
                  <a:lnTo>
                    <a:pt x="50393" y="4572"/>
                  </a:lnTo>
                  <a:lnTo>
                    <a:pt x="53441" y="9144"/>
                  </a:lnTo>
                  <a:lnTo>
                    <a:pt x="53441" y="0"/>
                  </a:lnTo>
                  <a:lnTo>
                    <a:pt x="45821" y="0"/>
                  </a:lnTo>
                  <a:lnTo>
                    <a:pt x="40462" y="1409"/>
                  </a:lnTo>
                  <a:lnTo>
                    <a:pt x="36093" y="5537"/>
                  </a:lnTo>
                  <a:lnTo>
                    <a:pt x="33172" y="12255"/>
                  </a:lnTo>
                  <a:lnTo>
                    <a:pt x="32092" y="21424"/>
                  </a:lnTo>
                  <a:lnTo>
                    <a:pt x="32092" y="35140"/>
                  </a:lnTo>
                  <a:lnTo>
                    <a:pt x="38188" y="41236"/>
                  </a:lnTo>
                  <a:lnTo>
                    <a:pt x="53441" y="41236"/>
                  </a:lnTo>
                  <a:lnTo>
                    <a:pt x="55727" y="38188"/>
                  </a:lnTo>
                  <a:lnTo>
                    <a:pt x="58013" y="35140"/>
                  </a:lnTo>
                  <a:lnTo>
                    <a:pt x="58013" y="7620"/>
                  </a:lnTo>
                  <a:close/>
                </a:path>
                <a:path w="287020" h="41275">
                  <a:moveTo>
                    <a:pt x="88582" y="36664"/>
                  </a:moveTo>
                  <a:lnTo>
                    <a:pt x="80873" y="36664"/>
                  </a:lnTo>
                  <a:lnTo>
                    <a:pt x="80873" y="88"/>
                  </a:lnTo>
                  <a:lnTo>
                    <a:pt x="76301" y="88"/>
                  </a:lnTo>
                  <a:lnTo>
                    <a:pt x="74777" y="1612"/>
                  </a:lnTo>
                  <a:lnTo>
                    <a:pt x="71729" y="3136"/>
                  </a:lnTo>
                  <a:lnTo>
                    <a:pt x="68681" y="3136"/>
                  </a:lnTo>
                  <a:lnTo>
                    <a:pt x="68681" y="7708"/>
                  </a:lnTo>
                  <a:lnTo>
                    <a:pt x="76301" y="7708"/>
                  </a:lnTo>
                  <a:lnTo>
                    <a:pt x="76301" y="36664"/>
                  </a:lnTo>
                  <a:lnTo>
                    <a:pt x="67157" y="36664"/>
                  </a:lnTo>
                  <a:lnTo>
                    <a:pt x="67157" y="41236"/>
                  </a:lnTo>
                  <a:lnTo>
                    <a:pt x="88582" y="41236"/>
                  </a:lnTo>
                  <a:lnTo>
                    <a:pt x="88582" y="36664"/>
                  </a:lnTo>
                  <a:close/>
                </a:path>
                <a:path w="287020" h="41275">
                  <a:moveTo>
                    <a:pt x="122110" y="25996"/>
                  </a:moveTo>
                  <a:lnTo>
                    <a:pt x="119062" y="22948"/>
                  </a:lnTo>
                  <a:lnTo>
                    <a:pt x="117538" y="22440"/>
                  </a:lnTo>
                  <a:lnTo>
                    <a:pt x="117538" y="25996"/>
                  </a:lnTo>
                  <a:lnTo>
                    <a:pt x="117538" y="35140"/>
                  </a:lnTo>
                  <a:lnTo>
                    <a:pt x="112966" y="38188"/>
                  </a:lnTo>
                  <a:lnTo>
                    <a:pt x="103822" y="38188"/>
                  </a:lnTo>
                  <a:lnTo>
                    <a:pt x="100774" y="35140"/>
                  </a:lnTo>
                  <a:lnTo>
                    <a:pt x="100774" y="25996"/>
                  </a:lnTo>
                  <a:lnTo>
                    <a:pt x="102298" y="22948"/>
                  </a:lnTo>
                  <a:lnTo>
                    <a:pt x="105346" y="21424"/>
                  </a:lnTo>
                  <a:lnTo>
                    <a:pt x="111442" y="24472"/>
                  </a:lnTo>
                  <a:lnTo>
                    <a:pt x="117538" y="25996"/>
                  </a:lnTo>
                  <a:lnTo>
                    <a:pt x="117538" y="22440"/>
                  </a:lnTo>
                  <a:lnTo>
                    <a:pt x="114490" y="21424"/>
                  </a:lnTo>
                  <a:lnTo>
                    <a:pt x="114490" y="19900"/>
                  </a:lnTo>
                  <a:lnTo>
                    <a:pt x="117538" y="18376"/>
                  </a:lnTo>
                  <a:lnTo>
                    <a:pt x="120586" y="15328"/>
                  </a:lnTo>
                  <a:lnTo>
                    <a:pt x="120586" y="4660"/>
                  </a:lnTo>
                  <a:lnTo>
                    <a:pt x="116014" y="88"/>
                  </a:lnTo>
                  <a:lnTo>
                    <a:pt x="116014" y="7708"/>
                  </a:lnTo>
                  <a:lnTo>
                    <a:pt x="116014" y="13804"/>
                  </a:lnTo>
                  <a:lnTo>
                    <a:pt x="114490" y="16852"/>
                  </a:lnTo>
                  <a:lnTo>
                    <a:pt x="111442" y="19900"/>
                  </a:lnTo>
                  <a:lnTo>
                    <a:pt x="106870" y="16852"/>
                  </a:lnTo>
                  <a:lnTo>
                    <a:pt x="102298" y="15328"/>
                  </a:lnTo>
                  <a:lnTo>
                    <a:pt x="102298" y="6184"/>
                  </a:lnTo>
                  <a:lnTo>
                    <a:pt x="105346" y="4660"/>
                  </a:lnTo>
                  <a:lnTo>
                    <a:pt x="112966" y="4660"/>
                  </a:lnTo>
                  <a:lnTo>
                    <a:pt x="116014" y="7708"/>
                  </a:lnTo>
                  <a:lnTo>
                    <a:pt x="116014" y="88"/>
                  </a:lnTo>
                  <a:lnTo>
                    <a:pt x="102298" y="88"/>
                  </a:lnTo>
                  <a:lnTo>
                    <a:pt x="97726" y="4660"/>
                  </a:lnTo>
                  <a:lnTo>
                    <a:pt x="97726" y="15328"/>
                  </a:lnTo>
                  <a:lnTo>
                    <a:pt x="100774" y="18376"/>
                  </a:lnTo>
                  <a:lnTo>
                    <a:pt x="103822" y="19900"/>
                  </a:lnTo>
                  <a:lnTo>
                    <a:pt x="99250" y="21424"/>
                  </a:lnTo>
                  <a:lnTo>
                    <a:pt x="96202" y="25996"/>
                  </a:lnTo>
                  <a:lnTo>
                    <a:pt x="96202" y="36664"/>
                  </a:lnTo>
                  <a:lnTo>
                    <a:pt x="100774" y="41236"/>
                  </a:lnTo>
                  <a:lnTo>
                    <a:pt x="116014" y="41236"/>
                  </a:lnTo>
                  <a:lnTo>
                    <a:pt x="120078" y="38188"/>
                  </a:lnTo>
                  <a:lnTo>
                    <a:pt x="122110" y="36664"/>
                  </a:lnTo>
                  <a:lnTo>
                    <a:pt x="122110" y="25996"/>
                  </a:lnTo>
                  <a:close/>
                </a:path>
                <a:path w="287020" h="41275">
                  <a:moveTo>
                    <a:pt x="141922" y="22961"/>
                  </a:moveTo>
                  <a:lnTo>
                    <a:pt x="126682" y="22961"/>
                  </a:lnTo>
                  <a:lnTo>
                    <a:pt x="126682" y="27520"/>
                  </a:lnTo>
                  <a:lnTo>
                    <a:pt x="141922" y="27520"/>
                  </a:lnTo>
                  <a:lnTo>
                    <a:pt x="141922" y="22961"/>
                  </a:lnTo>
                  <a:close/>
                </a:path>
                <a:path w="287020" h="41275">
                  <a:moveTo>
                    <a:pt x="172504" y="7708"/>
                  </a:moveTo>
                  <a:lnTo>
                    <a:pt x="170675" y="4660"/>
                  </a:lnTo>
                  <a:lnTo>
                    <a:pt x="167932" y="88"/>
                  </a:lnTo>
                  <a:lnTo>
                    <a:pt x="167932" y="9232"/>
                  </a:lnTo>
                  <a:lnTo>
                    <a:pt x="167932" y="32092"/>
                  </a:lnTo>
                  <a:lnTo>
                    <a:pt x="164782" y="38188"/>
                  </a:lnTo>
                  <a:lnTo>
                    <a:pt x="155638" y="38188"/>
                  </a:lnTo>
                  <a:lnTo>
                    <a:pt x="152590" y="32092"/>
                  </a:lnTo>
                  <a:lnTo>
                    <a:pt x="152590" y="9232"/>
                  </a:lnTo>
                  <a:lnTo>
                    <a:pt x="155638" y="4660"/>
                  </a:lnTo>
                  <a:lnTo>
                    <a:pt x="164782" y="4660"/>
                  </a:lnTo>
                  <a:lnTo>
                    <a:pt x="167932" y="9232"/>
                  </a:lnTo>
                  <a:lnTo>
                    <a:pt x="167932" y="88"/>
                  </a:lnTo>
                  <a:lnTo>
                    <a:pt x="151066" y="88"/>
                  </a:lnTo>
                  <a:lnTo>
                    <a:pt x="146494" y="7708"/>
                  </a:lnTo>
                  <a:lnTo>
                    <a:pt x="146494" y="35140"/>
                  </a:lnTo>
                  <a:lnTo>
                    <a:pt x="151066" y="41236"/>
                  </a:lnTo>
                  <a:lnTo>
                    <a:pt x="167932" y="41236"/>
                  </a:lnTo>
                  <a:lnTo>
                    <a:pt x="170218" y="38188"/>
                  </a:lnTo>
                  <a:lnTo>
                    <a:pt x="172504" y="35140"/>
                  </a:lnTo>
                  <a:lnTo>
                    <a:pt x="172504" y="7708"/>
                  </a:lnTo>
                  <a:close/>
                </a:path>
                <a:path w="287020" h="41275">
                  <a:moveTo>
                    <a:pt x="202984" y="36664"/>
                  </a:moveTo>
                  <a:lnTo>
                    <a:pt x="195364" y="36664"/>
                  </a:lnTo>
                  <a:lnTo>
                    <a:pt x="195364" y="1524"/>
                  </a:lnTo>
                  <a:lnTo>
                    <a:pt x="189268" y="1524"/>
                  </a:lnTo>
                  <a:lnTo>
                    <a:pt x="183172" y="4572"/>
                  </a:lnTo>
                  <a:lnTo>
                    <a:pt x="183172" y="7620"/>
                  </a:lnTo>
                  <a:lnTo>
                    <a:pt x="189268" y="7620"/>
                  </a:lnTo>
                  <a:lnTo>
                    <a:pt x="189268" y="36664"/>
                  </a:lnTo>
                  <a:lnTo>
                    <a:pt x="180124" y="36664"/>
                  </a:lnTo>
                  <a:lnTo>
                    <a:pt x="180124" y="41236"/>
                  </a:lnTo>
                  <a:lnTo>
                    <a:pt x="202984" y="41236"/>
                  </a:lnTo>
                  <a:lnTo>
                    <a:pt x="202984" y="36664"/>
                  </a:lnTo>
                  <a:close/>
                </a:path>
                <a:path w="287020" h="41275">
                  <a:moveTo>
                    <a:pt x="224320" y="22961"/>
                  </a:moveTo>
                  <a:lnTo>
                    <a:pt x="209080" y="22961"/>
                  </a:lnTo>
                  <a:lnTo>
                    <a:pt x="209080" y="27520"/>
                  </a:lnTo>
                  <a:lnTo>
                    <a:pt x="224320" y="27520"/>
                  </a:lnTo>
                  <a:lnTo>
                    <a:pt x="224320" y="22961"/>
                  </a:lnTo>
                  <a:close/>
                </a:path>
                <a:path w="287020" h="41275">
                  <a:moveTo>
                    <a:pt x="254889" y="7620"/>
                  </a:moveTo>
                  <a:lnTo>
                    <a:pt x="253060" y="4572"/>
                  </a:lnTo>
                  <a:lnTo>
                    <a:pt x="250317" y="0"/>
                  </a:lnTo>
                  <a:lnTo>
                    <a:pt x="250317" y="9144"/>
                  </a:lnTo>
                  <a:lnTo>
                    <a:pt x="250317" y="32092"/>
                  </a:lnTo>
                  <a:lnTo>
                    <a:pt x="247269" y="38188"/>
                  </a:lnTo>
                  <a:lnTo>
                    <a:pt x="238125" y="38188"/>
                  </a:lnTo>
                  <a:lnTo>
                    <a:pt x="235077" y="32092"/>
                  </a:lnTo>
                  <a:lnTo>
                    <a:pt x="235077" y="9144"/>
                  </a:lnTo>
                  <a:lnTo>
                    <a:pt x="238125" y="4572"/>
                  </a:lnTo>
                  <a:lnTo>
                    <a:pt x="247269" y="4572"/>
                  </a:lnTo>
                  <a:lnTo>
                    <a:pt x="250317" y="9144"/>
                  </a:lnTo>
                  <a:lnTo>
                    <a:pt x="250317" y="0"/>
                  </a:lnTo>
                  <a:lnTo>
                    <a:pt x="242697" y="0"/>
                  </a:lnTo>
                  <a:lnTo>
                    <a:pt x="237337" y="1409"/>
                  </a:lnTo>
                  <a:lnTo>
                    <a:pt x="232981" y="5537"/>
                  </a:lnTo>
                  <a:lnTo>
                    <a:pt x="230047" y="12255"/>
                  </a:lnTo>
                  <a:lnTo>
                    <a:pt x="228981" y="21424"/>
                  </a:lnTo>
                  <a:lnTo>
                    <a:pt x="228981" y="35140"/>
                  </a:lnTo>
                  <a:lnTo>
                    <a:pt x="235077" y="41236"/>
                  </a:lnTo>
                  <a:lnTo>
                    <a:pt x="250317" y="41236"/>
                  </a:lnTo>
                  <a:lnTo>
                    <a:pt x="252603" y="38188"/>
                  </a:lnTo>
                  <a:lnTo>
                    <a:pt x="254889" y="35140"/>
                  </a:lnTo>
                  <a:lnTo>
                    <a:pt x="254889" y="7620"/>
                  </a:lnTo>
                  <a:close/>
                </a:path>
                <a:path w="287020" h="41275">
                  <a:moveTo>
                    <a:pt x="286893" y="19900"/>
                  </a:moveTo>
                  <a:lnTo>
                    <a:pt x="280797" y="15328"/>
                  </a:lnTo>
                  <a:lnTo>
                    <a:pt x="271653" y="15328"/>
                  </a:lnTo>
                  <a:lnTo>
                    <a:pt x="270129" y="16852"/>
                  </a:lnTo>
                  <a:lnTo>
                    <a:pt x="268605" y="16852"/>
                  </a:lnTo>
                  <a:lnTo>
                    <a:pt x="268605" y="4660"/>
                  </a:lnTo>
                  <a:lnTo>
                    <a:pt x="283845" y="4660"/>
                  </a:lnTo>
                  <a:lnTo>
                    <a:pt x="283845" y="88"/>
                  </a:lnTo>
                  <a:lnTo>
                    <a:pt x="264033" y="88"/>
                  </a:lnTo>
                  <a:lnTo>
                    <a:pt x="262509" y="19900"/>
                  </a:lnTo>
                  <a:lnTo>
                    <a:pt x="265557" y="21424"/>
                  </a:lnTo>
                  <a:lnTo>
                    <a:pt x="268605" y="19900"/>
                  </a:lnTo>
                  <a:lnTo>
                    <a:pt x="277749" y="19900"/>
                  </a:lnTo>
                  <a:lnTo>
                    <a:pt x="280797" y="22948"/>
                  </a:lnTo>
                  <a:lnTo>
                    <a:pt x="280797" y="33616"/>
                  </a:lnTo>
                  <a:lnTo>
                    <a:pt x="277749" y="38188"/>
                  </a:lnTo>
                  <a:lnTo>
                    <a:pt x="267081" y="38188"/>
                  </a:lnTo>
                  <a:lnTo>
                    <a:pt x="262509" y="33616"/>
                  </a:lnTo>
                  <a:lnTo>
                    <a:pt x="259461" y="36664"/>
                  </a:lnTo>
                  <a:lnTo>
                    <a:pt x="262509" y="39712"/>
                  </a:lnTo>
                  <a:lnTo>
                    <a:pt x="267081" y="41236"/>
                  </a:lnTo>
                  <a:lnTo>
                    <a:pt x="273177" y="41236"/>
                  </a:lnTo>
                  <a:lnTo>
                    <a:pt x="279273" y="41236"/>
                  </a:lnTo>
                  <a:lnTo>
                    <a:pt x="286893" y="36664"/>
                  </a:lnTo>
                  <a:lnTo>
                    <a:pt x="286893" y="199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pic>
          <p:nvPicPr>
            <p:cNvPr id="169" name="object 156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323928" y="1743061"/>
              <a:ext cx="754231" cy="55854"/>
            </a:xfrm>
            <a:prstGeom prst="rect">
              <a:avLst/>
            </a:prstGeom>
          </p:spPr>
        </p:pic>
        <p:sp>
          <p:nvSpPr>
            <p:cNvPr id="170" name="object 157"/>
            <p:cNvSpPr/>
            <p:nvPr/>
          </p:nvSpPr>
          <p:spPr>
            <a:xfrm>
              <a:off x="7935172" y="1734935"/>
              <a:ext cx="2843902" cy="70516"/>
            </a:xfrm>
            <a:custGeom>
              <a:avLst/>
              <a:gdLst/>
              <a:ahLst/>
              <a:cxnLst/>
              <a:rect l="l" t="t" r="r" b="b"/>
              <a:pathLst>
                <a:path w="2099945" h="52070">
                  <a:moveTo>
                    <a:pt x="25996" y="42672"/>
                  </a:moveTo>
                  <a:lnTo>
                    <a:pt x="7620" y="42672"/>
                  </a:lnTo>
                  <a:lnTo>
                    <a:pt x="14109" y="36080"/>
                  </a:lnTo>
                  <a:lnTo>
                    <a:pt x="19469" y="29908"/>
                  </a:lnTo>
                  <a:lnTo>
                    <a:pt x="23126" y="24028"/>
                  </a:lnTo>
                  <a:lnTo>
                    <a:pt x="24472" y="18288"/>
                  </a:lnTo>
                  <a:lnTo>
                    <a:pt x="24472" y="10579"/>
                  </a:lnTo>
                  <a:lnTo>
                    <a:pt x="19900" y="6007"/>
                  </a:lnTo>
                  <a:lnTo>
                    <a:pt x="7620" y="6007"/>
                  </a:lnTo>
                  <a:lnTo>
                    <a:pt x="3048" y="9055"/>
                  </a:lnTo>
                  <a:lnTo>
                    <a:pt x="0" y="12103"/>
                  </a:lnTo>
                  <a:lnTo>
                    <a:pt x="3048" y="15240"/>
                  </a:lnTo>
                  <a:lnTo>
                    <a:pt x="4572" y="12103"/>
                  </a:lnTo>
                  <a:lnTo>
                    <a:pt x="7620" y="10579"/>
                  </a:lnTo>
                  <a:lnTo>
                    <a:pt x="16764" y="10579"/>
                  </a:lnTo>
                  <a:lnTo>
                    <a:pt x="19900" y="13627"/>
                  </a:lnTo>
                  <a:lnTo>
                    <a:pt x="19900" y="18288"/>
                  </a:lnTo>
                  <a:lnTo>
                    <a:pt x="18503" y="23202"/>
                  </a:lnTo>
                  <a:lnTo>
                    <a:pt x="14516" y="28956"/>
                  </a:lnTo>
                  <a:lnTo>
                    <a:pt x="8242" y="35864"/>
                  </a:lnTo>
                  <a:lnTo>
                    <a:pt x="0" y="44196"/>
                  </a:lnTo>
                  <a:lnTo>
                    <a:pt x="0" y="47244"/>
                  </a:lnTo>
                  <a:lnTo>
                    <a:pt x="25996" y="47244"/>
                  </a:lnTo>
                  <a:lnTo>
                    <a:pt x="25996" y="42672"/>
                  </a:lnTo>
                  <a:close/>
                </a:path>
                <a:path w="2099945" h="52070">
                  <a:moveTo>
                    <a:pt x="1817458" y="24396"/>
                  </a:moveTo>
                  <a:lnTo>
                    <a:pt x="1811261" y="21348"/>
                  </a:lnTo>
                  <a:lnTo>
                    <a:pt x="1808213" y="18300"/>
                  </a:lnTo>
                  <a:lnTo>
                    <a:pt x="1806689" y="16764"/>
                  </a:lnTo>
                  <a:lnTo>
                    <a:pt x="1806689" y="3048"/>
                  </a:lnTo>
                  <a:lnTo>
                    <a:pt x="1802117" y="3048"/>
                  </a:lnTo>
                  <a:lnTo>
                    <a:pt x="1802117" y="16764"/>
                  </a:lnTo>
                  <a:lnTo>
                    <a:pt x="1799069" y="22872"/>
                  </a:lnTo>
                  <a:lnTo>
                    <a:pt x="1791449" y="25920"/>
                  </a:lnTo>
                  <a:lnTo>
                    <a:pt x="1794497" y="28968"/>
                  </a:lnTo>
                  <a:lnTo>
                    <a:pt x="1799069" y="27444"/>
                  </a:lnTo>
                  <a:lnTo>
                    <a:pt x="1803641" y="22872"/>
                  </a:lnTo>
                  <a:lnTo>
                    <a:pt x="1805165" y="18300"/>
                  </a:lnTo>
                  <a:lnTo>
                    <a:pt x="1806689" y="22872"/>
                  </a:lnTo>
                  <a:lnTo>
                    <a:pt x="1809737" y="25920"/>
                  </a:lnTo>
                  <a:lnTo>
                    <a:pt x="1814309" y="27444"/>
                  </a:lnTo>
                  <a:lnTo>
                    <a:pt x="1817458" y="24396"/>
                  </a:lnTo>
                  <a:close/>
                </a:path>
                <a:path w="2099945" h="52070">
                  <a:moveTo>
                    <a:pt x="1835746" y="36588"/>
                  </a:moveTo>
                  <a:lnTo>
                    <a:pt x="1831174" y="34759"/>
                  </a:lnTo>
                  <a:lnTo>
                    <a:pt x="1831174" y="38112"/>
                  </a:lnTo>
                  <a:lnTo>
                    <a:pt x="1831174" y="45732"/>
                  </a:lnTo>
                  <a:lnTo>
                    <a:pt x="1826602" y="47256"/>
                  </a:lnTo>
                  <a:lnTo>
                    <a:pt x="1811261" y="47256"/>
                  </a:lnTo>
                  <a:lnTo>
                    <a:pt x="1805165" y="45732"/>
                  </a:lnTo>
                  <a:lnTo>
                    <a:pt x="1805165" y="38112"/>
                  </a:lnTo>
                  <a:lnTo>
                    <a:pt x="1811261" y="36588"/>
                  </a:lnTo>
                  <a:lnTo>
                    <a:pt x="1826602" y="36588"/>
                  </a:lnTo>
                  <a:lnTo>
                    <a:pt x="1831174" y="38112"/>
                  </a:lnTo>
                  <a:lnTo>
                    <a:pt x="1831174" y="34759"/>
                  </a:lnTo>
                  <a:lnTo>
                    <a:pt x="1828126" y="33540"/>
                  </a:lnTo>
                  <a:lnTo>
                    <a:pt x="1808213" y="33540"/>
                  </a:lnTo>
                  <a:lnTo>
                    <a:pt x="1800593" y="36588"/>
                  </a:lnTo>
                  <a:lnTo>
                    <a:pt x="1800593" y="47256"/>
                  </a:lnTo>
                  <a:lnTo>
                    <a:pt x="1808213" y="51828"/>
                  </a:lnTo>
                  <a:lnTo>
                    <a:pt x="1828126" y="51828"/>
                  </a:lnTo>
                  <a:lnTo>
                    <a:pt x="1835746" y="47256"/>
                  </a:lnTo>
                  <a:lnTo>
                    <a:pt x="1835746" y="36588"/>
                  </a:lnTo>
                  <a:close/>
                </a:path>
                <a:path w="2099945" h="52070">
                  <a:moveTo>
                    <a:pt x="1835746" y="0"/>
                  </a:moveTo>
                  <a:lnTo>
                    <a:pt x="1831174" y="0"/>
                  </a:lnTo>
                  <a:lnTo>
                    <a:pt x="1831174" y="13716"/>
                  </a:lnTo>
                  <a:lnTo>
                    <a:pt x="1823554" y="13716"/>
                  </a:lnTo>
                  <a:lnTo>
                    <a:pt x="1823554" y="1524"/>
                  </a:lnTo>
                  <a:lnTo>
                    <a:pt x="1818982" y="1524"/>
                  </a:lnTo>
                  <a:lnTo>
                    <a:pt x="1818982" y="30492"/>
                  </a:lnTo>
                  <a:lnTo>
                    <a:pt x="1823554" y="30492"/>
                  </a:lnTo>
                  <a:lnTo>
                    <a:pt x="1823554" y="18300"/>
                  </a:lnTo>
                  <a:lnTo>
                    <a:pt x="1831174" y="18300"/>
                  </a:lnTo>
                  <a:lnTo>
                    <a:pt x="1831174" y="32016"/>
                  </a:lnTo>
                  <a:lnTo>
                    <a:pt x="1835746" y="32016"/>
                  </a:lnTo>
                  <a:lnTo>
                    <a:pt x="1835746" y="18300"/>
                  </a:lnTo>
                  <a:lnTo>
                    <a:pt x="1835746" y="13716"/>
                  </a:lnTo>
                  <a:lnTo>
                    <a:pt x="1835746" y="0"/>
                  </a:lnTo>
                  <a:close/>
                </a:path>
                <a:path w="2099945" h="52070">
                  <a:moveTo>
                    <a:pt x="1873846" y="25920"/>
                  </a:moveTo>
                  <a:lnTo>
                    <a:pt x="1866226" y="22860"/>
                  </a:lnTo>
                  <a:lnTo>
                    <a:pt x="1862797" y="18288"/>
                  </a:lnTo>
                  <a:lnTo>
                    <a:pt x="1861654" y="16764"/>
                  </a:lnTo>
                  <a:lnTo>
                    <a:pt x="1861654" y="3048"/>
                  </a:lnTo>
                  <a:lnTo>
                    <a:pt x="1857082" y="3048"/>
                  </a:lnTo>
                  <a:lnTo>
                    <a:pt x="1857082" y="18288"/>
                  </a:lnTo>
                  <a:lnTo>
                    <a:pt x="1852510" y="24384"/>
                  </a:lnTo>
                  <a:lnTo>
                    <a:pt x="1843366" y="27444"/>
                  </a:lnTo>
                  <a:lnTo>
                    <a:pt x="1846414" y="30492"/>
                  </a:lnTo>
                  <a:lnTo>
                    <a:pt x="1852510" y="28968"/>
                  </a:lnTo>
                  <a:lnTo>
                    <a:pt x="1857082" y="24384"/>
                  </a:lnTo>
                  <a:lnTo>
                    <a:pt x="1858606" y="18288"/>
                  </a:lnTo>
                  <a:lnTo>
                    <a:pt x="1861654" y="22860"/>
                  </a:lnTo>
                  <a:lnTo>
                    <a:pt x="1866226" y="27444"/>
                  </a:lnTo>
                  <a:lnTo>
                    <a:pt x="1870798" y="30492"/>
                  </a:lnTo>
                  <a:lnTo>
                    <a:pt x="1873846" y="25920"/>
                  </a:lnTo>
                  <a:close/>
                </a:path>
                <a:path w="2099945" h="52070">
                  <a:moveTo>
                    <a:pt x="1886038" y="45732"/>
                  </a:moveTo>
                  <a:lnTo>
                    <a:pt x="1857082" y="45732"/>
                  </a:lnTo>
                  <a:lnTo>
                    <a:pt x="1857082" y="35064"/>
                  </a:lnTo>
                  <a:lnTo>
                    <a:pt x="1852510" y="35064"/>
                  </a:lnTo>
                  <a:lnTo>
                    <a:pt x="1852510" y="50304"/>
                  </a:lnTo>
                  <a:lnTo>
                    <a:pt x="1886038" y="50304"/>
                  </a:lnTo>
                  <a:lnTo>
                    <a:pt x="1886038" y="45732"/>
                  </a:lnTo>
                  <a:close/>
                </a:path>
                <a:path w="2099945" h="52070">
                  <a:moveTo>
                    <a:pt x="1890610" y="16764"/>
                  </a:moveTo>
                  <a:lnTo>
                    <a:pt x="1882990" y="16764"/>
                  </a:lnTo>
                  <a:lnTo>
                    <a:pt x="1882990" y="0"/>
                  </a:lnTo>
                  <a:lnTo>
                    <a:pt x="1878418" y="0"/>
                  </a:lnTo>
                  <a:lnTo>
                    <a:pt x="1878418" y="38112"/>
                  </a:lnTo>
                  <a:lnTo>
                    <a:pt x="1882990" y="38112"/>
                  </a:lnTo>
                  <a:lnTo>
                    <a:pt x="1882990" y="19812"/>
                  </a:lnTo>
                  <a:lnTo>
                    <a:pt x="1890610" y="19812"/>
                  </a:lnTo>
                  <a:lnTo>
                    <a:pt x="1890610" y="16764"/>
                  </a:lnTo>
                  <a:close/>
                </a:path>
                <a:path w="2099945" h="52070">
                  <a:moveTo>
                    <a:pt x="1924240" y="4572"/>
                  </a:moveTo>
                  <a:lnTo>
                    <a:pt x="1899843" y="4572"/>
                  </a:lnTo>
                  <a:lnTo>
                    <a:pt x="1899843" y="7620"/>
                  </a:lnTo>
                  <a:lnTo>
                    <a:pt x="1919655" y="7620"/>
                  </a:lnTo>
                  <a:lnTo>
                    <a:pt x="1919655" y="15240"/>
                  </a:lnTo>
                  <a:lnTo>
                    <a:pt x="1918131" y="21336"/>
                  </a:lnTo>
                  <a:lnTo>
                    <a:pt x="1922716" y="22872"/>
                  </a:lnTo>
                  <a:lnTo>
                    <a:pt x="1924240" y="15240"/>
                  </a:lnTo>
                  <a:lnTo>
                    <a:pt x="1924240" y="4572"/>
                  </a:lnTo>
                  <a:close/>
                </a:path>
                <a:path w="2099945" h="52070">
                  <a:moveTo>
                    <a:pt x="1928812" y="28968"/>
                  </a:moveTo>
                  <a:lnTo>
                    <a:pt x="1927288" y="25920"/>
                  </a:lnTo>
                  <a:lnTo>
                    <a:pt x="1916607" y="25920"/>
                  </a:lnTo>
                  <a:lnTo>
                    <a:pt x="1912035" y="27444"/>
                  </a:lnTo>
                  <a:lnTo>
                    <a:pt x="1912035" y="15240"/>
                  </a:lnTo>
                  <a:lnTo>
                    <a:pt x="1907463" y="15240"/>
                  </a:lnTo>
                  <a:lnTo>
                    <a:pt x="1907463" y="27444"/>
                  </a:lnTo>
                  <a:lnTo>
                    <a:pt x="1896795" y="27444"/>
                  </a:lnTo>
                  <a:lnTo>
                    <a:pt x="1896795" y="30492"/>
                  </a:lnTo>
                  <a:lnTo>
                    <a:pt x="1904161" y="30467"/>
                  </a:lnTo>
                  <a:lnTo>
                    <a:pt x="1912226" y="30302"/>
                  </a:lnTo>
                  <a:lnTo>
                    <a:pt x="1920595" y="29845"/>
                  </a:lnTo>
                  <a:lnTo>
                    <a:pt x="1928812" y="28968"/>
                  </a:lnTo>
                  <a:close/>
                </a:path>
                <a:path w="2099945" h="52070">
                  <a:moveTo>
                    <a:pt x="1937956" y="45732"/>
                  </a:moveTo>
                  <a:lnTo>
                    <a:pt x="1908987" y="45732"/>
                  </a:lnTo>
                  <a:lnTo>
                    <a:pt x="1908987" y="35064"/>
                  </a:lnTo>
                  <a:lnTo>
                    <a:pt x="1904415" y="35064"/>
                  </a:lnTo>
                  <a:lnTo>
                    <a:pt x="1904415" y="50304"/>
                  </a:lnTo>
                  <a:lnTo>
                    <a:pt x="1937956" y="50304"/>
                  </a:lnTo>
                  <a:lnTo>
                    <a:pt x="1937956" y="45732"/>
                  </a:lnTo>
                  <a:close/>
                </a:path>
                <a:path w="2099945" h="52070">
                  <a:moveTo>
                    <a:pt x="1942528" y="16764"/>
                  </a:moveTo>
                  <a:lnTo>
                    <a:pt x="1936432" y="16764"/>
                  </a:lnTo>
                  <a:lnTo>
                    <a:pt x="1936432" y="0"/>
                  </a:lnTo>
                  <a:lnTo>
                    <a:pt x="1931860" y="0"/>
                  </a:lnTo>
                  <a:lnTo>
                    <a:pt x="1931860" y="39636"/>
                  </a:lnTo>
                  <a:lnTo>
                    <a:pt x="1936432" y="39636"/>
                  </a:lnTo>
                  <a:lnTo>
                    <a:pt x="1936432" y="21336"/>
                  </a:lnTo>
                  <a:lnTo>
                    <a:pt x="1942528" y="21336"/>
                  </a:lnTo>
                  <a:lnTo>
                    <a:pt x="1942528" y="16764"/>
                  </a:lnTo>
                  <a:close/>
                </a:path>
                <a:path w="2099945" h="52070">
                  <a:moveTo>
                    <a:pt x="1980717" y="33540"/>
                  </a:moveTo>
                  <a:lnTo>
                    <a:pt x="1971573" y="35064"/>
                  </a:lnTo>
                  <a:lnTo>
                    <a:pt x="1956244" y="35064"/>
                  </a:lnTo>
                  <a:lnTo>
                    <a:pt x="1956244" y="22872"/>
                  </a:lnTo>
                  <a:lnTo>
                    <a:pt x="1974621" y="22872"/>
                  </a:lnTo>
                  <a:lnTo>
                    <a:pt x="1974621" y="4572"/>
                  </a:lnTo>
                  <a:lnTo>
                    <a:pt x="1951659" y="4572"/>
                  </a:lnTo>
                  <a:lnTo>
                    <a:pt x="1951659" y="9144"/>
                  </a:lnTo>
                  <a:lnTo>
                    <a:pt x="1970049" y="9144"/>
                  </a:lnTo>
                  <a:lnTo>
                    <a:pt x="1970049" y="19812"/>
                  </a:lnTo>
                  <a:lnTo>
                    <a:pt x="1951659" y="19812"/>
                  </a:lnTo>
                  <a:lnTo>
                    <a:pt x="1951659" y="39636"/>
                  </a:lnTo>
                  <a:lnTo>
                    <a:pt x="1963864" y="39636"/>
                  </a:lnTo>
                  <a:lnTo>
                    <a:pt x="1971573" y="38112"/>
                  </a:lnTo>
                  <a:lnTo>
                    <a:pt x="1980717" y="36588"/>
                  </a:lnTo>
                  <a:lnTo>
                    <a:pt x="1980717" y="35064"/>
                  </a:lnTo>
                  <a:lnTo>
                    <a:pt x="1980717" y="33540"/>
                  </a:lnTo>
                  <a:close/>
                </a:path>
                <a:path w="2099945" h="52070">
                  <a:moveTo>
                    <a:pt x="1989861" y="0"/>
                  </a:moveTo>
                  <a:lnTo>
                    <a:pt x="1985289" y="0"/>
                  </a:lnTo>
                  <a:lnTo>
                    <a:pt x="1985289" y="51828"/>
                  </a:lnTo>
                  <a:lnTo>
                    <a:pt x="1989861" y="51828"/>
                  </a:lnTo>
                  <a:lnTo>
                    <a:pt x="1989861" y="0"/>
                  </a:lnTo>
                  <a:close/>
                </a:path>
                <a:path w="2099945" h="52070">
                  <a:moveTo>
                    <a:pt x="2040255" y="6096"/>
                  </a:moveTo>
                  <a:lnTo>
                    <a:pt x="2005101" y="6096"/>
                  </a:lnTo>
                  <a:lnTo>
                    <a:pt x="2005101" y="9144"/>
                  </a:lnTo>
                  <a:lnTo>
                    <a:pt x="2035581" y="9144"/>
                  </a:lnTo>
                  <a:lnTo>
                    <a:pt x="2035581" y="24396"/>
                  </a:lnTo>
                  <a:lnTo>
                    <a:pt x="2034057" y="35064"/>
                  </a:lnTo>
                  <a:lnTo>
                    <a:pt x="2038731" y="35064"/>
                  </a:lnTo>
                  <a:lnTo>
                    <a:pt x="2040255" y="24396"/>
                  </a:lnTo>
                  <a:lnTo>
                    <a:pt x="2040255" y="6096"/>
                  </a:lnTo>
                  <a:close/>
                </a:path>
                <a:path w="2099945" h="52070">
                  <a:moveTo>
                    <a:pt x="2046351" y="39725"/>
                  </a:moveTo>
                  <a:lnTo>
                    <a:pt x="2000529" y="39725"/>
                  </a:lnTo>
                  <a:lnTo>
                    <a:pt x="2000529" y="44297"/>
                  </a:lnTo>
                  <a:lnTo>
                    <a:pt x="2046351" y="44297"/>
                  </a:lnTo>
                  <a:lnTo>
                    <a:pt x="2046351" y="39725"/>
                  </a:lnTo>
                  <a:close/>
                </a:path>
                <a:path w="2099945" h="52070">
                  <a:moveTo>
                    <a:pt x="2093595" y="32016"/>
                  </a:moveTo>
                  <a:lnTo>
                    <a:pt x="2089010" y="32016"/>
                  </a:lnTo>
                  <a:lnTo>
                    <a:pt x="2089010" y="38112"/>
                  </a:lnTo>
                  <a:lnTo>
                    <a:pt x="2089010" y="41160"/>
                  </a:lnTo>
                  <a:lnTo>
                    <a:pt x="2089010" y="47256"/>
                  </a:lnTo>
                  <a:lnTo>
                    <a:pt x="2063102" y="47256"/>
                  </a:lnTo>
                  <a:lnTo>
                    <a:pt x="2063102" y="41160"/>
                  </a:lnTo>
                  <a:lnTo>
                    <a:pt x="2089010" y="41160"/>
                  </a:lnTo>
                  <a:lnTo>
                    <a:pt x="2089010" y="38112"/>
                  </a:lnTo>
                  <a:lnTo>
                    <a:pt x="2063102" y="38112"/>
                  </a:lnTo>
                  <a:lnTo>
                    <a:pt x="2063102" y="32016"/>
                  </a:lnTo>
                  <a:lnTo>
                    <a:pt x="2058530" y="32016"/>
                  </a:lnTo>
                  <a:lnTo>
                    <a:pt x="2058530" y="50304"/>
                  </a:lnTo>
                  <a:lnTo>
                    <a:pt x="2093595" y="50304"/>
                  </a:lnTo>
                  <a:lnTo>
                    <a:pt x="2093595" y="47256"/>
                  </a:lnTo>
                  <a:lnTo>
                    <a:pt x="2093595" y="41160"/>
                  </a:lnTo>
                  <a:lnTo>
                    <a:pt x="2093595" y="38112"/>
                  </a:lnTo>
                  <a:lnTo>
                    <a:pt x="2093595" y="32016"/>
                  </a:lnTo>
                  <a:close/>
                </a:path>
                <a:path w="2099945" h="52070">
                  <a:moveTo>
                    <a:pt x="2093595" y="1524"/>
                  </a:moveTo>
                  <a:lnTo>
                    <a:pt x="2058530" y="1524"/>
                  </a:lnTo>
                  <a:lnTo>
                    <a:pt x="2058530" y="4572"/>
                  </a:lnTo>
                  <a:lnTo>
                    <a:pt x="2089010" y="4572"/>
                  </a:lnTo>
                  <a:lnTo>
                    <a:pt x="2089010" y="9144"/>
                  </a:lnTo>
                  <a:lnTo>
                    <a:pt x="2058530" y="9144"/>
                  </a:lnTo>
                  <a:lnTo>
                    <a:pt x="2058530" y="21348"/>
                  </a:lnTo>
                  <a:lnTo>
                    <a:pt x="2093595" y="21348"/>
                  </a:lnTo>
                  <a:lnTo>
                    <a:pt x="2093595" y="18300"/>
                  </a:lnTo>
                  <a:lnTo>
                    <a:pt x="2063102" y="18300"/>
                  </a:lnTo>
                  <a:lnTo>
                    <a:pt x="2063102" y="13728"/>
                  </a:lnTo>
                  <a:lnTo>
                    <a:pt x="2093595" y="13728"/>
                  </a:lnTo>
                  <a:lnTo>
                    <a:pt x="2093595" y="1524"/>
                  </a:lnTo>
                  <a:close/>
                </a:path>
                <a:path w="2099945" h="52070">
                  <a:moveTo>
                    <a:pt x="2099691" y="25920"/>
                  </a:moveTo>
                  <a:lnTo>
                    <a:pt x="2052434" y="25920"/>
                  </a:lnTo>
                  <a:lnTo>
                    <a:pt x="2052434" y="28968"/>
                  </a:lnTo>
                  <a:lnTo>
                    <a:pt x="2073770" y="28968"/>
                  </a:lnTo>
                  <a:lnTo>
                    <a:pt x="2073770" y="35064"/>
                  </a:lnTo>
                  <a:lnTo>
                    <a:pt x="2078342" y="35064"/>
                  </a:lnTo>
                  <a:lnTo>
                    <a:pt x="2078342" y="28968"/>
                  </a:lnTo>
                  <a:lnTo>
                    <a:pt x="2099691" y="28968"/>
                  </a:lnTo>
                  <a:lnTo>
                    <a:pt x="2099691" y="259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1" name="object 158"/>
            <p:cNvSpPr/>
            <p:nvPr/>
          </p:nvSpPr>
          <p:spPr>
            <a:xfrm>
              <a:off x="8075647" y="1234952"/>
              <a:ext cx="3089852" cy="640673"/>
            </a:xfrm>
            <a:custGeom>
              <a:avLst/>
              <a:gdLst/>
              <a:ahLst/>
              <a:cxnLst/>
              <a:rect l="l" t="t" r="r" b="b"/>
              <a:pathLst>
                <a:path w="2281554" h="473075">
                  <a:moveTo>
                    <a:pt x="0" y="3048"/>
                  </a:moveTo>
                  <a:lnTo>
                    <a:pt x="0" y="472916"/>
                  </a:lnTo>
                </a:path>
                <a:path w="2281554" h="473075">
                  <a:moveTo>
                    <a:pt x="560070" y="0"/>
                  </a:moveTo>
                  <a:lnTo>
                    <a:pt x="560070" y="471392"/>
                  </a:lnTo>
                </a:path>
                <a:path w="2281554" h="473075">
                  <a:moveTo>
                    <a:pt x="1666398" y="0"/>
                  </a:moveTo>
                  <a:lnTo>
                    <a:pt x="1666398" y="471392"/>
                  </a:lnTo>
                </a:path>
                <a:path w="2281554" h="473075">
                  <a:moveTo>
                    <a:pt x="2281332" y="0"/>
                  </a:moveTo>
                  <a:lnTo>
                    <a:pt x="2281332" y="471392"/>
                  </a:lnTo>
                </a:path>
              </a:pathLst>
            </a:custGeom>
            <a:ln w="6105">
              <a:solidFill>
                <a:srgbClr val="DFDFDF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2" name="object 159"/>
            <p:cNvSpPr/>
            <p:nvPr/>
          </p:nvSpPr>
          <p:spPr>
            <a:xfrm>
              <a:off x="7841264" y="1229017"/>
              <a:ext cx="3508654" cy="580476"/>
            </a:xfrm>
            <a:custGeom>
              <a:avLst/>
              <a:gdLst/>
              <a:ahLst/>
              <a:cxnLst/>
              <a:rect l="l" t="t" r="r" b="b"/>
              <a:pathLst>
                <a:path w="2590800" h="428625">
                  <a:moveTo>
                    <a:pt x="2527643" y="420814"/>
                  </a:moveTo>
                  <a:lnTo>
                    <a:pt x="2524595" y="417766"/>
                  </a:lnTo>
                  <a:lnTo>
                    <a:pt x="2520023" y="417766"/>
                  </a:lnTo>
                  <a:lnTo>
                    <a:pt x="2516975" y="420814"/>
                  </a:lnTo>
                  <a:lnTo>
                    <a:pt x="2516975" y="425399"/>
                  </a:lnTo>
                  <a:lnTo>
                    <a:pt x="2520023" y="428447"/>
                  </a:lnTo>
                  <a:lnTo>
                    <a:pt x="2524595" y="428447"/>
                  </a:lnTo>
                  <a:lnTo>
                    <a:pt x="2527643" y="425399"/>
                  </a:lnTo>
                  <a:lnTo>
                    <a:pt x="2527643" y="420814"/>
                  </a:lnTo>
                  <a:close/>
                </a:path>
                <a:path w="2590800" h="428625">
                  <a:moveTo>
                    <a:pt x="2527643" y="396430"/>
                  </a:moveTo>
                  <a:lnTo>
                    <a:pt x="2524595" y="394906"/>
                  </a:lnTo>
                  <a:lnTo>
                    <a:pt x="2520023" y="394906"/>
                  </a:lnTo>
                  <a:lnTo>
                    <a:pt x="2516975" y="396430"/>
                  </a:lnTo>
                  <a:lnTo>
                    <a:pt x="2516975" y="402526"/>
                  </a:lnTo>
                  <a:lnTo>
                    <a:pt x="2520023" y="404050"/>
                  </a:lnTo>
                  <a:lnTo>
                    <a:pt x="2524595" y="404050"/>
                  </a:lnTo>
                  <a:lnTo>
                    <a:pt x="2527643" y="402526"/>
                  </a:lnTo>
                  <a:lnTo>
                    <a:pt x="2527643" y="396430"/>
                  </a:lnTo>
                  <a:close/>
                </a:path>
                <a:path w="2590800" h="428625">
                  <a:moveTo>
                    <a:pt x="2527643" y="373570"/>
                  </a:moveTo>
                  <a:lnTo>
                    <a:pt x="2524595" y="370522"/>
                  </a:lnTo>
                  <a:lnTo>
                    <a:pt x="2520023" y="370522"/>
                  </a:lnTo>
                  <a:lnTo>
                    <a:pt x="2516975" y="373570"/>
                  </a:lnTo>
                  <a:lnTo>
                    <a:pt x="2516975" y="378142"/>
                  </a:lnTo>
                  <a:lnTo>
                    <a:pt x="2520023" y="381190"/>
                  </a:lnTo>
                  <a:lnTo>
                    <a:pt x="2524595" y="381190"/>
                  </a:lnTo>
                  <a:lnTo>
                    <a:pt x="2527643" y="378142"/>
                  </a:lnTo>
                  <a:lnTo>
                    <a:pt x="2527643" y="373570"/>
                  </a:lnTo>
                  <a:close/>
                </a:path>
                <a:path w="2590800" h="428625">
                  <a:moveTo>
                    <a:pt x="2527643" y="265277"/>
                  </a:moveTo>
                  <a:lnTo>
                    <a:pt x="2524595" y="262229"/>
                  </a:lnTo>
                  <a:lnTo>
                    <a:pt x="2520023" y="262229"/>
                  </a:lnTo>
                  <a:lnTo>
                    <a:pt x="2516975" y="265277"/>
                  </a:lnTo>
                  <a:lnTo>
                    <a:pt x="2516975" y="269849"/>
                  </a:lnTo>
                  <a:lnTo>
                    <a:pt x="2520023" y="271373"/>
                  </a:lnTo>
                  <a:lnTo>
                    <a:pt x="2524595" y="271373"/>
                  </a:lnTo>
                  <a:lnTo>
                    <a:pt x="2527643" y="269849"/>
                  </a:lnTo>
                  <a:lnTo>
                    <a:pt x="2527643" y="265277"/>
                  </a:lnTo>
                  <a:close/>
                </a:path>
                <a:path w="2590800" h="428625">
                  <a:moveTo>
                    <a:pt x="2527643" y="240792"/>
                  </a:moveTo>
                  <a:lnTo>
                    <a:pt x="2524595" y="239268"/>
                  </a:lnTo>
                  <a:lnTo>
                    <a:pt x="2520023" y="239268"/>
                  </a:lnTo>
                  <a:lnTo>
                    <a:pt x="2516975" y="240792"/>
                  </a:lnTo>
                  <a:lnTo>
                    <a:pt x="2516975" y="246888"/>
                  </a:lnTo>
                  <a:lnTo>
                    <a:pt x="2520023" y="248412"/>
                  </a:lnTo>
                  <a:lnTo>
                    <a:pt x="2524595" y="248412"/>
                  </a:lnTo>
                  <a:lnTo>
                    <a:pt x="2527643" y="246888"/>
                  </a:lnTo>
                  <a:lnTo>
                    <a:pt x="2527643" y="240792"/>
                  </a:lnTo>
                  <a:close/>
                </a:path>
                <a:path w="2590800" h="428625">
                  <a:moveTo>
                    <a:pt x="2527643" y="217932"/>
                  </a:moveTo>
                  <a:lnTo>
                    <a:pt x="2524595" y="214884"/>
                  </a:lnTo>
                  <a:lnTo>
                    <a:pt x="2520023" y="214884"/>
                  </a:lnTo>
                  <a:lnTo>
                    <a:pt x="2516975" y="217932"/>
                  </a:lnTo>
                  <a:lnTo>
                    <a:pt x="2516975" y="222504"/>
                  </a:lnTo>
                  <a:lnTo>
                    <a:pt x="2520023" y="224028"/>
                  </a:lnTo>
                  <a:lnTo>
                    <a:pt x="2524595" y="224028"/>
                  </a:lnTo>
                  <a:lnTo>
                    <a:pt x="2527643" y="222504"/>
                  </a:lnTo>
                  <a:lnTo>
                    <a:pt x="2527643" y="217932"/>
                  </a:lnTo>
                  <a:close/>
                </a:path>
                <a:path w="2590800" h="428625">
                  <a:moveTo>
                    <a:pt x="2590800" y="0"/>
                  </a:moveTo>
                  <a:lnTo>
                    <a:pt x="0" y="0"/>
                  </a:lnTo>
                  <a:lnTo>
                    <a:pt x="0" y="10668"/>
                  </a:lnTo>
                  <a:lnTo>
                    <a:pt x="2590800" y="10668"/>
                  </a:lnTo>
                  <a:lnTo>
                    <a:pt x="2590800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173" name="직사각형 172">
            <a:extLst>
              <a:ext uri="{FF2B5EF4-FFF2-40B4-BE49-F238E27FC236}">
                <a16:creationId xmlns:a16="http://schemas.microsoft.com/office/drawing/2014/main" id="{D49B173B-0EF2-3023-6B1F-26938687481C}"/>
              </a:ext>
            </a:extLst>
          </p:cNvPr>
          <p:cNvSpPr/>
          <p:nvPr/>
        </p:nvSpPr>
        <p:spPr>
          <a:xfrm>
            <a:off x="4536107" y="5611354"/>
            <a:ext cx="231880" cy="397403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B8C2D3D6-CB52-13DF-96BA-2579A16AE225}"/>
              </a:ext>
            </a:extLst>
          </p:cNvPr>
          <p:cNvSpPr/>
          <p:nvPr/>
        </p:nvSpPr>
        <p:spPr>
          <a:xfrm>
            <a:off x="8994369" y="5331666"/>
            <a:ext cx="231880" cy="76200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31363604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417D79EF-FDCE-D3A6-0B10-209589891252}"/>
              </a:ext>
            </a:extLst>
          </p:cNvPr>
          <p:cNvSpPr txBox="1"/>
          <p:nvPr/>
        </p:nvSpPr>
        <p:spPr>
          <a:xfrm>
            <a:off x="422274" y="1752624"/>
            <a:ext cx="8423563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2.1 </a:t>
            </a:r>
            <a:r>
              <a:rPr lang="ko-KR" altLang="en-US" dirty="0"/>
              <a:t>기본 환경</a:t>
            </a:r>
          </a:p>
        </p:txBody>
      </p:sp>
      <p:grpSp>
        <p:nvGrpSpPr>
          <p:cNvPr id="42" name="그룹 41">
            <a:extLst>
              <a:ext uri="{FF2B5EF4-FFF2-40B4-BE49-F238E27FC236}">
                <a16:creationId xmlns:a16="http://schemas.microsoft.com/office/drawing/2014/main" id="{23E9CB4E-8EEC-ADB6-56C2-1ADA56EB769A}"/>
              </a:ext>
            </a:extLst>
          </p:cNvPr>
          <p:cNvGrpSpPr/>
          <p:nvPr/>
        </p:nvGrpSpPr>
        <p:grpSpPr>
          <a:xfrm>
            <a:off x="422274" y="2336661"/>
            <a:ext cx="4530727" cy="658120"/>
            <a:chOff x="422274" y="2176863"/>
            <a:chExt cx="4848783" cy="65812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E65DBFA0-B644-67E5-9F9C-AB98A3A40B14}"/>
                </a:ext>
              </a:extLst>
            </p:cNvPr>
            <p:cNvSpPr txBox="1"/>
            <p:nvPr/>
          </p:nvSpPr>
          <p:spPr>
            <a:xfrm>
              <a:off x="422274" y="2176863"/>
              <a:ext cx="4844354" cy="333617"/>
            </a:xfrm>
            <a:prstGeom prst="rect">
              <a:avLst/>
            </a:prstGeom>
          </p:spPr>
          <p:txBody>
            <a:bodyPr/>
            <a:lstStyle>
              <a:lvl1pPr marL="0" indent="0" defTabSz="190500" eaLnBrk="0" hangingPunct="0">
                <a:lnSpc>
                  <a:spcPct val="150000"/>
                </a:lnSpc>
                <a:spcBef>
                  <a:spcPct val="45000"/>
                </a:spcBef>
                <a:buClr>
                  <a:srgbClr val="990000"/>
                </a:buClr>
                <a:buSzPct val="100000"/>
                <a:buNone/>
                <a:tabLst>
                  <a:tab pos="228600" algn="l"/>
                </a:tabLst>
                <a:defRPr kumimoji="0" lang="ko-KR" altLang="en-US" sz="1200" b="1" dirty="0">
                  <a:solidFill>
                    <a:prstClr val="black"/>
                  </a:solidFill>
                  <a:latin typeface="맑은 고딕"/>
                  <a:ea typeface="맑은 고딕"/>
                  <a:cs typeface="+mn-cs"/>
                </a:defRPr>
              </a:lvl1pPr>
              <a:lvl2pPr marL="520700" indent="-166688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•"/>
                <a:tabLst>
                  <a:tab pos="228600" algn="l"/>
                </a:tabLst>
                <a:defRPr sz="1400">
                  <a:latin typeface="+mn-lt"/>
                </a:defRPr>
              </a:lvl2pPr>
              <a:lvl3pPr marL="831850" indent="-120650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-"/>
                <a:tabLst>
                  <a:tab pos="228600" algn="l"/>
                </a:tabLst>
                <a:defRPr sz="1200">
                  <a:latin typeface="+mn-lt"/>
                </a:defRPr>
              </a:lvl3pPr>
              <a:lvl4pPr marL="1241425" indent="-187325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4pPr>
              <a:lvl5pPr marL="1533525" indent="-101600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5pPr>
              <a:lvl6pPr marL="19907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6pPr>
              <a:lvl7pPr marL="24479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7pPr>
              <a:lvl8pPr marL="29051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8pPr>
              <a:lvl9pPr marL="33623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9pPr>
            </a:lstStyle>
            <a:p>
              <a:r>
                <a:rPr lang="en-US" altLang="ko-KR" sz="1100" dirty="0"/>
                <a:t>2.1.1 OS </a:t>
              </a:r>
              <a:r>
                <a:rPr lang="ko-KR" altLang="en-US" sz="1100" dirty="0"/>
                <a:t>표준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6DC0A66-C0C0-B299-DB30-16A91BF72C02}"/>
                </a:ext>
              </a:extLst>
            </p:cNvPr>
            <p:cNvSpPr txBox="1"/>
            <p:nvPr/>
          </p:nvSpPr>
          <p:spPr>
            <a:xfrm>
              <a:off x="422275" y="2541569"/>
              <a:ext cx="4848782" cy="29341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marL="171450" indent="-171450">
                <a:lnSpc>
                  <a:spcPct val="150000"/>
                </a:lnSpc>
                <a:buClrTx/>
                <a:buFont typeface="Arial" panose="020B0604020202020204" pitchFamily="34" charset="0"/>
                <a:buChar char="•"/>
              </a:pP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표준 운영체제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 Window 10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7" name="그룹 16">
            <a:extLst>
              <a:ext uri="{FF2B5EF4-FFF2-40B4-BE49-F238E27FC236}">
                <a16:creationId xmlns:a16="http://schemas.microsoft.com/office/drawing/2014/main" id="{3089C988-0713-37E0-9A0E-93826D01DE9B}"/>
              </a:ext>
            </a:extLst>
          </p:cNvPr>
          <p:cNvGrpSpPr/>
          <p:nvPr/>
        </p:nvGrpSpPr>
        <p:grpSpPr>
          <a:xfrm>
            <a:off x="5366415" y="1827693"/>
            <a:ext cx="3479998" cy="955963"/>
            <a:chOff x="4606636" y="3391769"/>
            <a:chExt cx="3479998" cy="955963"/>
          </a:xfrm>
        </p:grpSpPr>
        <p:sp>
          <p:nvSpPr>
            <p:cNvPr id="18" name="순서도: 연결자 17">
              <a:extLst>
                <a:ext uri="{FF2B5EF4-FFF2-40B4-BE49-F238E27FC236}">
                  <a16:creationId xmlns:a16="http://schemas.microsoft.com/office/drawing/2014/main" id="{F047601A-FCC5-3BFA-0F26-84F81AF90182}"/>
                </a:ext>
              </a:extLst>
            </p:cNvPr>
            <p:cNvSpPr/>
            <p:nvPr/>
          </p:nvSpPr>
          <p:spPr>
            <a:xfrm>
              <a:off x="4606636" y="3391769"/>
              <a:ext cx="692727" cy="669654"/>
            </a:xfrm>
            <a:prstGeom prst="flowChartConnector">
              <a:avLst/>
            </a:prstGeom>
            <a:blipFill dpi="0"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19" name="Picture 4" descr="File:Windows 10 Logo.svg - Wikimedia Commons">
              <a:extLst>
                <a:ext uri="{FF2B5EF4-FFF2-40B4-BE49-F238E27FC236}">
                  <a16:creationId xmlns:a16="http://schemas.microsoft.com/office/drawing/2014/main" id="{B5AE6521-8929-8D11-3A3E-44349467AE0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1589"/>
            <a:stretch/>
          </p:blipFill>
          <p:spPr bwMode="auto">
            <a:xfrm>
              <a:off x="5534201" y="3427954"/>
              <a:ext cx="593925" cy="5972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844E747-F46C-F541-5482-3C5894979037}"/>
                </a:ext>
              </a:extLst>
            </p:cNvPr>
            <p:cNvSpPr txBox="1"/>
            <p:nvPr/>
          </p:nvSpPr>
          <p:spPr>
            <a:xfrm>
              <a:off x="4606636" y="4086122"/>
              <a:ext cx="720436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HTML 5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E7E1F04-1386-7571-3CB3-6A42716589F5}"/>
                </a:ext>
              </a:extLst>
            </p:cNvPr>
            <p:cNvSpPr txBox="1"/>
            <p:nvPr/>
          </p:nvSpPr>
          <p:spPr>
            <a:xfrm>
              <a:off x="5451764" y="4086122"/>
              <a:ext cx="990086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Window 10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865B0E9-7246-236A-D89F-0AAC6876BDB4}"/>
                </a:ext>
              </a:extLst>
            </p:cNvPr>
            <p:cNvSpPr txBox="1"/>
            <p:nvPr/>
          </p:nvSpPr>
          <p:spPr>
            <a:xfrm>
              <a:off x="6404906" y="4086122"/>
              <a:ext cx="85898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Chrome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3" name="Picture 4" descr="i.namu.wiki/i/lSUhX-dDs2Sydqo5Ipwy6tUk8jI4i--swPZJ...">
              <a:extLst>
                <a:ext uri="{FF2B5EF4-FFF2-40B4-BE49-F238E27FC236}">
                  <a16:creationId xmlns:a16="http://schemas.microsoft.com/office/drawing/2014/main" id="{4646366F-AEEC-48FB-04C4-760576A30E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338991" y="3427021"/>
              <a:ext cx="599150" cy="599150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25726B6-2F0B-178C-D416-AAA343173DDF}"/>
                </a:ext>
              </a:extLst>
            </p:cNvPr>
            <p:cNvSpPr txBox="1"/>
            <p:nvPr/>
          </p:nvSpPr>
          <p:spPr>
            <a:xfrm>
              <a:off x="7227652" y="4086122"/>
              <a:ext cx="85898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105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MS Edge</a:t>
              </a:r>
              <a:endParaRPr lang="ko-KR" altLang="en-US" sz="105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pic>
          <p:nvPicPr>
            <p:cNvPr id="25" name="Picture 6">
              <a:extLst>
                <a:ext uri="{FF2B5EF4-FFF2-40B4-BE49-F238E27FC236}">
                  <a16:creationId xmlns:a16="http://schemas.microsoft.com/office/drawing/2014/main" id="{F991A49E-CA1E-46BD-0625-30317B33EB4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97266" y="3429315"/>
              <a:ext cx="594563" cy="59456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pic>
        <p:nvPicPr>
          <p:cNvPr id="26" name="Picture 2">
            <a:extLst>
              <a:ext uri="{FF2B5EF4-FFF2-40B4-BE49-F238E27FC236}">
                <a16:creationId xmlns:a16="http://schemas.microsoft.com/office/drawing/2014/main" id="{84BB01B3-5244-B794-F3DB-8727A3DC295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5625" b="6575"/>
          <a:stretch/>
        </p:blipFill>
        <p:spPr bwMode="auto">
          <a:xfrm>
            <a:off x="5347855" y="3235397"/>
            <a:ext cx="3559772" cy="2513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그림 26">
            <a:extLst>
              <a:ext uri="{FF2B5EF4-FFF2-40B4-BE49-F238E27FC236}">
                <a16:creationId xmlns:a16="http://schemas.microsoft.com/office/drawing/2014/main" id="{CAD01CB0-EB36-AF51-C7E7-E84A48B9D44F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t="96644" r="79068" b="-23"/>
          <a:stretch/>
        </p:blipFill>
        <p:spPr>
          <a:xfrm>
            <a:off x="5347855" y="5616376"/>
            <a:ext cx="3559772" cy="323097"/>
          </a:xfrm>
          <a:prstGeom prst="rect">
            <a:avLst/>
          </a:prstGeom>
        </p:spPr>
      </p:pic>
      <p:pic>
        <p:nvPicPr>
          <p:cNvPr id="28" name="그림 27">
            <a:extLst>
              <a:ext uri="{FF2B5EF4-FFF2-40B4-BE49-F238E27FC236}">
                <a16:creationId xmlns:a16="http://schemas.microsoft.com/office/drawing/2014/main" id="{4991BE7F-AE08-C685-DAC2-0750BB5EE9A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8060049" y="5616376"/>
            <a:ext cx="752883" cy="323097"/>
          </a:xfrm>
          <a:prstGeom prst="rect">
            <a:avLst/>
          </a:prstGeom>
        </p:spPr>
      </p:pic>
      <p:sp>
        <p:nvSpPr>
          <p:cNvPr id="29" name="타원 28">
            <a:extLst>
              <a:ext uri="{FF2B5EF4-FFF2-40B4-BE49-F238E27FC236}">
                <a16:creationId xmlns:a16="http://schemas.microsoft.com/office/drawing/2014/main" id="{31AD03DC-6A0F-A3EE-45B3-9236941A1604}"/>
              </a:ext>
            </a:extLst>
          </p:cNvPr>
          <p:cNvSpPr/>
          <p:nvPr/>
        </p:nvSpPr>
        <p:spPr>
          <a:xfrm>
            <a:off x="7962143" y="5580320"/>
            <a:ext cx="410687" cy="384367"/>
          </a:xfrm>
          <a:prstGeom prst="ellipse">
            <a:avLst/>
          </a:prstGeom>
          <a:noFill/>
          <a:ln w="2857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순서도: 연결자 29">
            <a:extLst>
              <a:ext uri="{FF2B5EF4-FFF2-40B4-BE49-F238E27FC236}">
                <a16:creationId xmlns:a16="http://schemas.microsoft.com/office/drawing/2014/main" id="{C0CF933A-C061-F740-00A0-64B201A860B1}"/>
              </a:ext>
            </a:extLst>
          </p:cNvPr>
          <p:cNvSpPr/>
          <p:nvPr/>
        </p:nvSpPr>
        <p:spPr>
          <a:xfrm>
            <a:off x="8078594" y="5677902"/>
            <a:ext cx="176033" cy="177585"/>
          </a:xfrm>
          <a:prstGeom prst="flowChartConnector">
            <a:avLst/>
          </a:prstGeom>
          <a:blipFill dpi="0"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 w="12700">
            <a:solidFill>
              <a:schemeClr val="bg1">
                <a:lumMod val="6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3" name="그룹 42">
            <a:extLst>
              <a:ext uri="{FF2B5EF4-FFF2-40B4-BE49-F238E27FC236}">
                <a16:creationId xmlns:a16="http://schemas.microsoft.com/office/drawing/2014/main" id="{80A3B331-4023-15C7-7A0F-E85125D44128}"/>
              </a:ext>
            </a:extLst>
          </p:cNvPr>
          <p:cNvGrpSpPr/>
          <p:nvPr/>
        </p:nvGrpSpPr>
        <p:grpSpPr>
          <a:xfrm>
            <a:off x="422274" y="3294889"/>
            <a:ext cx="4530727" cy="880074"/>
            <a:chOff x="422274" y="2988544"/>
            <a:chExt cx="4848783" cy="880074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51AFC1C8-9C87-36EF-137D-6BF16F0914D2}"/>
                </a:ext>
              </a:extLst>
            </p:cNvPr>
            <p:cNvSpPr txBox="1"/>
            <p:nvPr/>
          </p:nvSpPr>
          <p:spPr>
            <a:xfrm>
              <a:off x="422274" y="2988544"/>
              <a:ext cx="4844354" cy="333617"/>
            </a:xfrm>
            <a:prstGeom prst="rect">
              <a:avLst/>
            </a:prstGeom>
          </p:spPr>
          <p:txBody>
            <a:bodyPr/>
            <a:lstStyle>
              <a:lvl1pPr marL="0" indent="0" defTabSz="190500" eaLnBrk="0" hangingPunct="0">
                <a:lnSpc>
                  <a:spcPct val="150000"/>
                </a:lnSpc>
                <a:spcBef>
                  <a:spcPct val="45000"/>
                </a:spcBef>
                <a:buClr>
                  <a:srgbClr val="990000"/>
                </a:buClr>
                <a:buSzPct val="100000"/>
                <a:buNone/>
                <a:tabLst>
                  <a:tab pos="228600" algn="l"/>
                </a:tabLst>
                <a:defRPr kumimoji="0" lang="ko-KR" altLang="en-US" sz="1200" b="1" dirty="0">
                  <a:solidFill>
                    <a:prstClr val="black"/>
                  </a:solidFill>
                  <a:latin typeface="맑은 고딕"/>
                  <a:ea typeface="맑은 고딕"/>
                  <a:cs typeface="+mn-cs"/>
                </a:defRPr>
              </a:lvl1pPr>
              <a:lvl2pPr marL="520700" indent="-166688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•"/>
                <a:tabLst>
                  <a:tab pos="228600" algn="l"/>
                </a:tabLst>
                <a:defRPr sz="1400">
                  <a:latin typeface="+mn-lt"/>
                </a:defRPr>
              </a:lvl2pPr>
              <a:lvl3pPr marL="831850" indent="-120650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-"/>
                <a:tabLst>
                  <a:tab pos="228600" algn="l"/>
                </a:tabLst>
                <a:defRPr sz="1200">
                  <a:latin typeface="+mn-lt"/>
                </a:defRPr>
              </a:lvl3pPr>
              <a:lvl4pPr marL="1241425" indent="-187325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4pPr>
              <a:lvl5pPr marL="1533525" indent="-101600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5pPr>
              <a:lvl6pPr marL="19907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6pPr>
              <a:lvl7pPr marL="24479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7pPr>
              <a:lvl8pPr marL="29051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8pPr>
              <a:lvl9pPr marL="33623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9pPr>
            </a:lstStyle>
            <a:p>
              <a:r>
                <a:rPr lang="en-US" altLang="ko-KR" sz="1100" dirty="0"/>
                <a:t>2.1.2 </a:t>
              </a:r>
              <a:r>
                <a:rPr lang="ko-KR" altLang="en-US" sz="1100" dirty="0"/>
                <a:t>브라우저 환경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51F96F74-345D-86BF-7085-96D23CA35E61}"/>
                </a:ext>
              </a:extLst>
            </p:cNvPr>
            <p:cNvSpPr txBox="1"/>
            <p:nvPr/>
          </p:nvSpPr>
          <p:spPr>
            <a:xfrm>
              <a:off x="422275" y="3344372"/>
              <a:ext cx="4848782" cy="524246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marL="171450" indent="-171450">
                <a:lnSpc>
                  <a:spcPct val="150000"/>
                </a:lnSpc>
                <a:buClrTx/>
                <a:buFont typeface="Arial" panose="020B0604020202020204" pitchFamily="34" charset="0"/>
                <a:buChar char="•"/>
              </a:pP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Chrome(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표준</a:t>
              </a: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) </a:t>
              </a:r>
            </a:p>
            <a:p>
              <a:pPr marL="171450" indent="-171450">
                <a:lnSpc>
                  <a:spcPct val="150000"/>
                </a:lnSpc>
                <a:buClrTx/>
                <a:buFont typeface="Arial" panose="020B0604020202020204" pitchFamily="34" charset="0"/>
                <a:buChar char="•"/>
              </a:pP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Microsoft Edge</a:t>
              </a:r>
              <a:endPara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44" name="그룹 43">
            <a:extLst>
              <a:ext uri="{FF2B5EF4-FFF2-40B4-BE49-F238E27FC236}">
                <a16:creationId xmlns:a16="http://schemas.microsoft.com/office/drawing/2014/main" id="{588429D5-B34F-A6D8-C21D-45CF404BA4F2}"/>
              </a:ext>
            </a:extLst>
          </p:cNvPr>
          <p:cNvGrpSpPr/>
          <p:nvPr/>
        </p:nvGrpSpPr>
        <p:grpSpPr>
          <a:xfrm>
            <a:off x="422274" y="4492816"/>
            <a:ext cx="4530727" cy="649242"/>
            <a:chOff x="422274" y="3901416"/>
            <a:chExt cx="4848783" cy="649242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2E79C240-96B0-F78A-3D49-FD588E6E672A}"/>
                </a:ext>
              </a:extLst>
            </p:cNvPr>
            <p:cNvSpPr txBox="1"/>
            <p:nvPr/>
          </p:nvSpPr>
          <p:spPr>
            <a:xfrm>
              <a:off x="422274" y="3901416"/>
              <a:ext cx="4844354" cy="333617"/>
            </a:xfrm>
            <a:prstGeom prst="rect">
              <a:avLst/>
            </a:prstGeom>
          </p:spPr>
          <p:txBody>
            <a:bodyPr/>
            <a:lstStyle>
              <a:lvl1pPr marL="0" indent="0" defTabSz="190500" eaLnBrk="0" hangingPunct="0">
                <a:lnSpc>
                  <a:spcPct val="150000"/>
                </a:lnSpc>
                <a:spcBef>
                  <a:spcPct val="45000"/>
                </a:spcBef>
                <a:buClr>
                  <a:srgbClr val="990000"/>
                </a:buClr>
                <a:buSzPct val="100000"/>
                <a:buNone/>
                <a:tabLst>
                  <a:tab pos="228600" algn="l"/>
                </a:tabLst>
                <a:defRPr kumimoji="0" lang="ko-KR" altLang="en-US" sz="1200" b="1" dirty="0">
                  <a:solidFill>
                    <a:prstClr val="black"/>
                  </a:solidFill>
                  <a:latin typeface="맑은 고딕"/>
                  <a:ea typeface="맑은 고딕"/>
                  <a:cs typeface="+mn-cs"/>
                </a:defRPr>
              </a:lvl1pPr>
              <a:lvl2pPr marL="520700" indent="-166688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•"/>
                <a:tabLst>
                  <a:tab pos="228600" algn="l"/>
                </a:tabLst>
                <a:defRPr sz="1400">
                  <a:latin typeface="+mn-lt"/>
                </a:defRPr>
              </a:lvl2pPr>
              <a:lvl3pPr marL="831850" indent="-120650" defTabSz="190500" eaLnBrk="0" hangingPunct="0">
                <a:spcBef>
                  <a:spcPct val="45000"/>
                </a:spcBef>
                <a:buClr>
                  <a:srgbClr val="990000"/>
                </a:buClr>
                <a:buSzPct val="100000"/>
                <a:buChar char="-"/>
                <a:tabLst>
                  <a:tab pos="228600" algn="l"/>
                </a:tabLst>
                <a:defRPr sz="1200">
                  <a:latin typeface="+mn-lt"/>
                </a:defRPr>
              </a:lvl3pPr>
              <a:lvl4pPr marL="1241425" indent="-187325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4pPr>
              <a:lvl5pPr marL="1533525" indent="-101600" defTabSz="190500" eaLnBrk="0" hangingPunct="0">
                <a:spcBef>
                  <a:spcPct val="20000"/>
                </a:spcBef>
                <a:buChar char="»"/>
                <a:tabLst>
                  <a:tab pos="228600" algn="l"/>
                </a:tabLst>
                <a:defRPr sz="1200">
                  <a:latin typeface="+mn-lt"/>
                </a:defRPr>
              </a:lvl5pPr>
              <a:lvl6pPr marL="19907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6pPr>
              <a:lvl7pPr marL="24479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7pPr>
              <a:lvl8pPr marL="29051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8pPr>
              <a:lvl9pPr marL="3362325" indent="-101600" defTabSz="1905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tabLst>
                  <a:tab pos="228600" algn="l"/>
                </a:tabLst>
                <a:defRPr sz="1200">
                  <a:latin typeface="+mn-lt"/>
                </a:defRPr>
              </a:lvl9pPr>
            </a:lstStyle>
            <a:p>
              <a:r>
                <a:rPr lang="en-US" altLang="ko-KR" sz="1100" dirty="0"/>
                <a:t>2.1.3 </a:t>
              </a:r>
              <a:r>
                <a:rPr lang="ko-KR" altLang="en-US" sz="1100" dirty="0"/>
                <a:t>모니터 환경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6BF2426A-5343-BC94-6817-AAD1E299A05A}"/>
                </a:ext>
              </a:extLst>
            </p:cNvPr>
            <p:cNvSpPr txBox="1"/>
            <p:nvPr/>
          </p:nvSpPr>
          <p:spPr>
            <a:xfrm>
              <a:off x="422275" y="4257244"/>
              <a:ext cx="4848782" cy="29341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marL="171450" indent="-171450">
                <a:lnSpc>
                  <a:spcPct val="150000"/>
                </a:lnSpc>
                <a:buClrTx/>
                <a:buFont typeface="Arial" panose="020B0604020202020204" pitchFamily="34" charset="0"/>
                <a:buChar char="•"/>
              </a:pPr>
              <a:r>
                <a:rPr lang="en-US" altLang="ko-KR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1920*1080(FHD) </a:t>
              </a:r>
              <a:r>
                <a:rPr lang="ko-KR" altLang="en-US" sz="10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해상도 지원 모니터</a:t>
              </a:r>
            </a:p>
          </p:txBody>
        </p:sp>
      </p:grpSp>
      <p:sp>
        <p:nvSpPr>
          <p:cNvPr id="39" name="텍스트 개체 틀 9"/>
          <p:cNvSpPr>
            <a:spLocks noGrp="1"/>
          </p:cNvSpPr>
          <p:nvPr>
            <p:ph type="body" sz="quarter" idx="10"/>
          </p:nvPr>
        </p:nvSpPr>
        <p:spPr>
          <a:xfrm>
            <a:off x="422274" y="1201497"/>
            <a:ext cx="8926514" cy="328032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400" dirty="0"/>
              <a:t>2.</a:t>
            </a:r>
            <a:r>
              <a:rPr lang="ko-KR" altLang="en-US" sz="1400" dirty="0"/>
              <a:t> 환경 정의</a:t>
            </a:r>
          </a:p>
        </p:txBody>
      </p:sp>
    </p:spTree>
    <p:extLst>
      <p:ext uri="{BB962C8B-B14F-4D97-AF65-F5344CB8AC3E}">
        <p14:creationId xmlns:p14="http://schemas.microsoft.com/office/powerpoint/2010/main" val="3215888818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" name="TextBox 204"/>
          <p:cNvSpPr txBox="1"/>
          <p:nvPr/>
        </p:nvSpPr>
        <p:spPr>
          <a:xfrm>
            <a:off x="652328" y="1653659"/>
            <a:ext cx="3526566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컬럼에 직접 데이터 입력 시</a:t>
            </a:r>
          </a:p>
        </p:txBody>
      </p:sp>
      <p:graphicFrame>
        <p:nvGraphicFramePr>
          <p:cNvPr id="7" name="표 6">
            <a:extLst>
              <a:ext uri="{FF2B5EF4-FFF2-40B4-BE49-F238E27FC236}">
                <a16:creationId xmlns:a16="http://schemas.microsoft.com/office/drawing/2014/main" id="{F41885F2-D4C9-303D-69D9-724ACB451C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0141318"/>
              </p:ext>
            </p:extLst>
          </p:nvPr>
        </p:nvGraphicFramePr>
        <p:xfrm>
          <a:off x="748437" y="2115990"/>
          <a:ext cx="7496094" cy="879195"/>
        </p:xfrm>
        <a:graphic>
          <a:graphicData uri="http://schemas.openxmlformats.org/drawingml/2006/table">
            <a:tbl>
              <a:tblPr/>
              <a:tblGrid>
                <a:gridCol w="242188">
                  <a:extLst>
                    <a:ext uri="{9D8B030D-6E8A-4147-A177-3AD203B41FA5}">
                      <a16:colId xmlns:a16="http://schemas.microsoft.com/office/drawing/2014/main" val="3677885401"/>
                    </a:ext>
                  </a:extLst>
                </a:gridCol>
                <a:gridCol w="428115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9716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  <a:gridCol w="956316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10943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4340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1078042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7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7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국문명</a:t>
                      </a:r>
                      <a:endParaRPr lang="ko-KR" altLang="en-US" sz="7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영문명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7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Company Master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FI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Finance Management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10,330.000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Company Master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</a:tbl>
          </a:graphicData>
        </a:graphic>
      </p:graphicFrame>
      <p:cxnSp>
        <p:nvCxnSpPr>
          <p:cNvPr id="457" name="직선 연결선 456">
            <a:extLst>
              <a:ext uri="{FF2B5EF4-FFF2-40B4-BE49-F238E27FC236}">
                <a16:creationId xmlns:a16="http://schemas.microsoft.com/office/drawing/2014/main" id="{352AF47F-92EE-A01B-84C1-313DABE087E4}"/>
              </a:ext>
            </a:extLst>
          </p:cNvPr>
          <p:cNvCxnSpPr/>
          <p:nvPr/>
        </p:nvCxnSpPr>
        <p:spPr bwMode="auto">
          <a:xfrm>
            <a:off x="8305121" y="2877116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58" name="TextBox 457">
            <a:extLst>
              <a:ext uri="{FF2B5EF4-FFF2-40B4-BE49-F238E27FC236}">
                <a16:creationId xmlns:a16="http://schemas.microsoft.com/office/drawing/2014/main" id="{B854A533-5C14-FAD2-5B88-9C6440B55441}"/>
              </a:ext>
            </a:extLst>
          </p:cNvPr>
          <p:cNvSpPr txBox="1"/>
          <p:nvPr/>
        </p:nvSpPr>
        <p:spPr>
          <a:xfrm>
            <a:off x="8578796" y="2733574"/>
            <a:ext cx="1157533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Click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시 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테두리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Bold</a:t>
            </a:r>
          </a:p>
        </p:txBody>
      </p:sp>
      <p:sp>
        <p:nvSpPr>
          <p:cNvPr id="459" name="타원 458">
            <a:extLst>
              <a:ext uri="{FF2B5EF4-FFF2-40B4-BE49-F238E27FC236}">
                <a16:creationId xmlns:a16="http://schemas.microsoft.com/office/drawing/2014/main" id="{31DF9418-E016-09D2-4FC3-F57856D2445C}"/>
              </a:ext>
            </a:extLst>
          </p:cNvPr>
          <p:cNvSpPr/>
          <p:nvPr/>
        </p:nvSpPr>
        <p:spPr>
          <a:xfrm>
            <a:off x="8244531" y="282896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0" name="직사각형 459">
            <a:extLst>
              <a:ext uri="{FF2B5EF4-FFF2-40B4-BE49-F238E27FC236}">
                <a16:creationId xmlns:a16="http://schemas.microsoft.com/office/drawing/2014/main" id="{E3EAD8BF-7EF0-1FD8-AF58-302B35A4C2A5}"/>
              </a:ext>
            </a:extLst>
          </p:cNvPr>
          <p:cNvSpPr/>
          <p:nvPr/>
        </p:nvSpPr>
        <p:spPr>
          <a:xfrm>
            <a:off x="7173157" y="2779741"/>
            <a:ext cx="1068786" cy="215444"/>
          </a:xfrm>
          <a:prstGeom prst="rect">
            <a:avLst/>
          </a:prstGeom>
          <a:solidFill>
            <a:srgbClr val="B9D6D5"/>
          </a:solidFill>
          <a:ln w="19050">
            <a:solidFill>
              <a:srgbClr val="26878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font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입력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|</a:t>
            </a:r>
            <a:endParaRPr lang="ko-KR" altLang="en-US" sz="700" b="0" i="0" u="none" strike="noStrike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61" name="직선 연결선 460">
            <a:extLst>
              <a:ext uri="{FF2B5EF4-FFF2-40B4-BE49-F238E27FC236}">
                <a16:creationId xmlns:a16="http://schemas.microsoft.com/office/drawing/2014/main" id="{2A20EBF0-1E57-BC13-43AD-2C8A6377DEFD}"/>
              </a:ext>
            </a:extLst>
          </p:cNvPr>
          <p:cNvCxnSpPr>
            <a:cxnSpLocks/>
          </p:cNvCxnSpPr>
          <p:nvPr/>
        </p:nvCxnSpPr>
        <p:spPr bwMode="auto">
          <a:xfrm>
            <a:off x="7421548" y="2995185"/>
            <a:ext cx="115594" cy="1071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62" name="TextBox 461">
            <a:extLst>
              <a:ext uri="{FF2B5EF4-FFF2-40B4-BE49-F238E27FC236}">
                <a16:creationId xmlns:a16="http://schemas.microsoft.com/office/drawing/2014/main" id="{6AB20866-6C8B-949B-B724-ED83536E1FAC}"/>
              </a:ext>
            </a:extLst>
          </p:cNvPr>
          <p:cNvSpPr txBox="1"/>
          <p:nvPr/>
        </p:nvSpPr>
        <p:spPr>
          <a:xfrm>
            <a:off x="7361990" y="3059698"/>
            <a:ext cx="94313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 입력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3" name="타원 462">
            <a:extLst>
              <a:ext uri="{FF2B5EF4-FFF2-40B4-BE49-F238E27FC236}">
                <a16:creationId xmlns:a16="http://schemas.microsoft.com/office/drawing/2014/main" id="{81C91025-4C20-B790-F451-AF3D0E4C5C7D}"/>
              </a:ext>
            </a:extLst>
          </p:cNvPr>
          <p:cNvSpPr/>
          <p:nvPr/>
        </p:nvSpPr>
        <p:spPr>
          <a:xfrm>
            <a:off x="7360958" y="294703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66" name="TextBox 465">
            <a:extLst>
              <a:ext uri="{FF2B5EF4-FFF2-40B4-BE49-F238E27FC236}">
                <a16:creationId xmlns:a16="http://schemas.microsoft.com/office/drawing/2014/main" id="{0B4D8184-F479-D5D2-DB13-30451D0070F7}"/>
              </a:ext>
            </a:extLst>
          </p:cNvPr>
          <p:cNvSpPr txBox="1"/>
          <p:nvPr/>
        </p:nvSpPr>
        <p:spPr>
          <a:xfrm>
            <a:off x="652328" y="3475061"/>
            <a:ext cx="3526566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필수 입력 컬럼 표시</a:t>
            </a:r>
          </a:p>
        </p:txBody>
      </p:sp>
      <p:graphicFrame>
        <p:nvGraphicFramePr>
          <p:cNvPr id="467" name="표 466">
            <a:extLst>
              <a:ext uri="{FF2B5EF4-FFF2-40B4-BE49-F238E27FC236}">
                <a16:creationId xmlns:a16="http://schemas.microsoft.com/office/drawing/2014/main" id="{8D192B4A-4379-E223-30D0-38B0ADC089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74809609"/>
              </p:ext>
            </p:extLst>
          </p:nvPr>
        </p:nvGraphicFramePr>
        <p:xfrm>
          <a:off x="745849" y="3851813"/>
          <a:ext cx="7496094" cy="1102540"/>
        </p:xfrm>
        <a:graphic>
          <a:graphicData uri="http://schemas.openxmlformats.org/drawingml/2006/table">
            <a:tbl>
              <a:tblPr/>
              <a:tblGrid>
                <a:gridCol w="242188">
                  <a:extLst>
                    <a:ext uri="{9D8B030D-6E8A-4147-A177-3AD203B41FA5}">
                      <a16:colId xmlns:a16="http://schemas.microsoft.com/office/drawing/2014/main" val="3677885401"/>
                    </a:ext>
                  </a:extLst>
                </a:gridCol>
                <a:gridCol w="428115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97161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705593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  <a:gridCol w="956316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109433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94340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1078042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국문명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영문명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사용자수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사용여부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유형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금액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그룹경영관리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10,550,000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9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MA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통합기준정보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Business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154,558,005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9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CI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재무회계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Company Master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205,540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9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FI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관리회계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Finance Management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9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Yes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CO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70" name="직사각형 469">
            <a:extLst>
              <a:ext uri="{FF2B5EF4-FFF2-40B4-BE49-F238E27FC236}">
                <a16:creationId xmlns:a16="http://schemas.microsoft.com/office/drawing/2014/main" id="{417B3812-1FA9-E28A-1F36-8434761BB532}"/>
              </a:ext>
            </a:extLst>
          </p:cNvPr>
          <p:cNvSpPr/>
          <p:nvPr/>
        </p:nvSpPr>
        <p:spPr>
          <a:xfrm>
            <a:off x="4010218" y="4730002"/>
            <a:ext cx="952399" cy="224351"/>
          </a:xfrm>
          <a:prstGeom prst="rect">
            <a:avLst/>
          </a:prstGeom>
          <a:solidFill>
            <a:srgbClr val="B9D6D5">
              <a:alpha val="60000"/>
            </a:srgb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Ins="36000" rtlCol="0" anchor="ctr"/>
          <a:lstStyle/>
          <a:p>
            <a:pPr algn="r" fontAlgn="ctr"/>
            <a:r>
              <a:rPr lang="en-US" altLang="ko-KR" sz="800" b="0" i="0" u="none" strike="noStrike" dirty="0">
                <a:solidFill>
                  <a:schemeClr val="tx1"/>
                </a:solidFill>
                <a:effectLst/>
                <a:latin typeface="맑은 고딕" panose="020B0503020000020004" pitchFamily="50" charset="-127"/>
                <a:ea typeface="맑은 고딕" panose="020B0503020000020004" pitchFamily="50" charset="-127"/>
              </a:rPr>
              <a:t>10,330.000</a:t>
            </a:r>
            <a:endParaRPr lang="ko-KR" altLang="en-US" sz="800" b="0" i="0" u="none" strike="noStrike" dirty="0">
              <a:solidFill>
                <a:schemeClr val="tx1"/>
              </a:solidFill>
              <a:effectLst/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2" name="TextBox 471">
            <a:extLst>
              <a:ext uri="{FF2B5EF4-FFF2-40B4-BE49-F238E27FC236}">
                <a16:creationId xmlns:a16="http://schemas.microsoft.com/office/drawing/2014/main" id="{C39EB193-CB95-58AF-899D-7168C27487A4}"/>
              </a:ext>
            </a:extLst>
          </p:cNvPr>
          <p:cNvSpPr txBox="1"/>
          <p:nvPr/>
        </p:nvSpPr>
        <p:spPr>
          <a:xfrm>
            <a:off x="4057474" y="5315580"/>
            <a:ext cx="943131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색상 표시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73" name="타원 472">
            <a:extLst>
              <a:ext uri="{FF2B5EF4-FFF2-40B4-BE49-F238E27FC236}">
                <a16:creationId xmlns:a16="http://schemas.microsoft.com/office/drawing/2014/main" id="{2774A720-1C1A-7C93-014F-060E9F754F92}"/>
              </a:ext>
            </a:extLst>
          </p:cNvPr>
          <p:cNvSpPr/>
          <p:nvPr/>
        </p:nvSpPr>
        <p:spPr>
          <a:xfrm>
            <a:off x="4480402" y="495997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477" name="직선 연결선 476">
            <a:extLst>
              <a:ext uri="{FF2B5EF4-FFF2-40B4-BE49-F238E27FC236}">
                <a16:creationId xmlns:a16="http://schemas.microsoft.com/office/drawing/2014/main" id="{3824AA29-7A35-9D0A-0336-19C9685B64D3}"/>
              </a:ext>
            </a:extLst>
          </p:cNvPr>
          <p:cNvCxnSpPr>
            <a:stCxn id="473" idx="4"/>
          </p:cNvCxnSpPr>
          <p:nvPr/>
        </p:nvCxnSpPr>
        <p:spPr bwMode="auto">
          <a:xfrm>
            <a:off x="4529040" y="5057249"/>
            <a:ext cx="0" cy="25833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8" name="텍스트 개체 틀 9">
            <a:extLst>
              <a:ext uri="{FF2B5EF4-FFF2-40B4-BE49-F238E27FC236}">
                <a16:creationId xmlns:a16="http://schemas.microsoft.com/office/drawing/2014/main" id="{EBAE5D34-2CB6-0EE0-E83C-F65A8201A81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2275" y="1166270"/>
            <a:ext cx="7218363" cy="3998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5.6.7 </a:t>
            </a:r>
            <a:r>
              <a:rPr lang="ko-KR" altLang="en-US" sz="1100" dirty="0"/>
              <a:t>데이터 컬럼 색상 추가 사항 </a:t>
            </a:r>
          </a:p>
        </p:txBody>
      </p:sp>
    </p:spTree>
    <p:extLst>
      <p:ext uri="{BB962C8B-B14F-4D97-AF65-F5344CB8AC3E}">
        <p14:creationId xmlns:p14="http://schemas.microsoft.com/office/powerpoint/2010/main" val="2983987037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9">
            <a:extLst>
              <a:ext uri="{FF2B5EF4-FFF2-40B4-BE49-F238E27FC236}">
                <a16:creationId xmlns:a16="http://schemas.microsoft.com/office/drawing/2014/main" id="{D9A77625-1EDE-837B-FF9D-493AF7B26C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2275" y="1157392"/>
            <a:ext cx="7218363" cy="3998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5.6.8 </a:t>
            </a:r>
            <a:r>
              <a:rPr lang="ko-KR" altLang="en-US" sz="1100" dirty="0"/>
              <a:t>데이터 정렬 및 필터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3C05E4CD-3C48-3B27-5E75-74BD449ECB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1683504"/>
              </p:ext>
            </p:extLst>
          </p:nvPr>
        </p:nvGraphicFramePr>
        <p:xfrm>
          <a:off x="523875" y="3249296"/>
          <a:ext cx="8858249" cy="2902965"/>
        </p:xfrm>
        <a:graphic>
          <a:graphicData uri="http://schemas.openxmlformats.org/drawingml/2006/table">
            <a:tbl>
              <a:tblPr/>
              <a:tblGrid>
                <a:gridCol w="218083">
                  <a:extLst>
                    <a:ext uri="{9D8B030D-6E8A-4147-A177-3AD203B41FA5}">
                      <a16:colId xmlns:a16="http://schemas.microsoft.com/office/drawing/2014/main" val="3677885401"/>
                    </a:ext>
                  </a:extLst>
                </a:gridCol>
                <a:gridCol w="385506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941968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401737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  <a:gridCol w="861134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9854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5422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970746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1142139">
                  <a:extLst>
                    <a:ext uri="{9D8B030D-6E8A-4147-A177-3AD203B41FA5}">
                      <a16:colId xmlns:a16="http://schemas.microsoft.com/office/drawing/2014/main" val="2807671506"/>
                    </a:ext>
                  </a:extLst>
                </a:gridCol>
                <a:gridCol w="9660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282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정형데이터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비정형 데이터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Number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Combo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Edit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Button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등록자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EEBEB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가나다라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가나다라마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12,345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11369841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가나다라마바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123,456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Data07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가나다라마바사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1,234,567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Data08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가나다라마바사아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12,345,678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가나다라마바사아자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12,345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72000" marR="72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72000" marR="72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3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72000" marR="72000" marT="18000" marB="18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11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Data10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가나다라마바사아자차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112224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10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Data11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가나다라마바사아자차카타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0849241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9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Data12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kern="0" spc="0" baseline="0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가나다라마바사아자차카타파</a:t>
                      </a: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indent="0" algn="just" fontAlgn="base" latinLnBrk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6277912"/>
                  </a:ext>
                </a:extLst>
              </a:tr>
            </a:tbl>
          </a:graphicData>
        </a:graphic>
      </p:graphicFrame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BBED49BD-78C4-8129-598C-94974EEDC3F7}"/>
              </a:ext>
            </a:extLst>
          </p:cNvPr>
          <p:cNvGrpSpPr/>
          <p:nvPr/>
        </p:nvGrpSpPr>
        <p:grpSpPr>
          <a:xfrm>
            <a:off x="4362597" y="3497838"/>
            <a:ext cx="914402" cy="168677"/>
            <a:chOff x="4358934" y="2121762"/>
            <a:chExt cx="914402" cy="168677"/>
          </a:xfrm>
        </p:grpSpPr>
        <p:sp>
          <p:nvSpPr>
            <p:cNvPr id="604" name="직사각형 603">
              <a:extLst>
                <a:ext uri="{FF2B5EF4-FFF2-40B4-BE49-F238E27FC236}">
                  <a16:creationId xmlns:a16="http://schemas.microsoft.com/office/drawing/2014/main" id="{C255723D-1BF8-3A91-50C8-B152D4D8D27F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06" name="직선 연결선 605">
              <a:extLst>
                <a:ext uri="{FF2B5EF4-FFF2-40B4-BE49-F238E27FC236}">
                  <a16:creationId xmlns:a16="http://schemas.microsoft.com/office/drawing/2014/main" id="{5C183B24-5DCA-3D43-F416-A93F3DB94EF5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08" name="그룹 607">
            <a:extLst>
              <a:ext uri="{FF2B5EF4-FFF2-40B4-BE49-F238E27FC236}">
                <a16:creationId xmlns:a16="http://schemas.microsoft.com/office/drawing/2014/main" id="{F9085F17-B5DA-FCA8-A88D-8A287D980BF4}"/>
              </a:ext>
            </a:extLst>
          </p:cNvPr>
          <p:cNvGrpSpPr/>
          <p:nvPr/>
        </p:nvGrpSpPr>
        <p:grpSpPr>
          <a:xfrm>
            <a:off x="4362597" y="3720719"/>
            <a:ext cx="914402" cy="168677"/>
            <a:chOff x="4358934" y="2121762"/>
            <a:chExt cx="914402" cy="168677"/>
          </a:xfrm>
        </p:grpSpPr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CD148B1B-4A36-E099-0D96-6F46E5347C4E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0" name="직선 연결선 609">
              <a:extLst>
                <a:ext uri="{FF2B5EF4-FFF2-40B4-BE49-F238E27FC236}">
                  <a16:creationId xmlns:a16="http://schemas.microsoft.com/office/drawing/2014/main" id="{0AC3F26B-202F-6554-0437-5E336A902C8C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38D1DC1D-3D84-21C0-A7ED-1C89AC7210DE}"/>
              </a:ext>
            </a:extLst>
          </p:cNvPr>
          <p:cNvGrpSpPr/>
          <p:nvPr/>
        </p:nvGrpSpPr>
        <p:grpSpPr>
          <a:xfrm>
            <a:off x="4362597" y="3943600"/>
            <a:ext cx="914402" cy="168677"/>
            <a:chOff x="4358934" y="2121762"/>
            <a:chExt cx="914402" cy="168677"/>
          </a:xfrm>
        </p:grpSpPr>
        <p:sp>
          <p:nvSpPr>
            <p:cNvPr id="612" name="직사각형 611">
              <a:extLst>
                <a:ext uri="{FF2B5EF4-FFF2-40B4-BE49-F238E27FC236}">
                  <a16:creationId xmlns:a16="http://schemas.microsoft.com/office/drawing/2014/main" id="{C147D22C-0D7E-DD38-4BD7-43875E63836C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292B9A9-FE24-21B5-7145-1D0B7A16827F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14" name="그룹 613">
            <a:extLst>
              <a:ext uri="{FF2B5EF4-FFF2-40B4-BE49-F238E27FC236}">
                <a16:creationId xmlns:a16="http://schemas.microsoft.com/office/drawing/2014/main" id="{DEE88559-B298-8A07-4613-405D77B25F50}"/>
              </a:ext>
            </a:extLst>
          </p:cNvPr>
          <p:cNvGrpSpPr/>
          <p:nvPr/>
        </p:nvGrpSpPr>
        <p:grpSpPr>
          <a:xfrm>
            <a:off x="4362597" y="4166481"/>
            <a:ext cx="914402" cy="168677"/>
            <a:chOff x="4358934" y="2121762"/>
            <a:chExt cx="914402" cy="168677"/>
          </a:xfrm>
        </p:grpSpPr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A7AA99AC-9E8C-599B-D0A5-BAC0BA0D4396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6" name="직선 연결선 615">
              <a:extLst>
                <a:ext uri="{FF2B5EF4-FFF2-40B4-BE49-F238E27FC236}">
                  <a16:creationId xmlns:a16="http://schemas.microsoft.com/office/drawing/2014/main" id="{6F01BD60-A483-E256-131E-CCCACE110ECC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17" name="그룹 616">
            <a:extLst>
              <a:ext uri="{FF2B5EF4-FFF2-40B4-BE49-F238E27FC236}">
                <a16:creationId xmlns:a16="http://schemas.microsoft.com/office/drawing/2014/main" id="{3017B96B-2145-95B5-35A2-05A04DF1450F}"/>
              </a:ext>
            </a:extLst>
          </p:cNvPr>
          <p:cNvGrpSpPr/>
          <p:nvPr/>
        </p:nvGrpSpPr>
        <p:grpSpPr>
          <a:xfrm>
            <a:off x="4362597" y="4389362"/>
            <a:ext cx="914402" cy="168677"/>
            <a:chOff x="4358934" y="2121762"/>
            <a:chExt cx="914402" cy="168677"/>
          </a:xfrm>
        </p:grpSpPr>
        <p:sp>
          <p:nvSpPr>
            <p:cNvPr id="618" name="직사각형 617">
              <a:extLst>
                <a:ext uri="{FF2B5EF4-FFF2-40B4-BE49-F238E27FC236}">
                  <a16:creationId xmlns:a16="http://schemas.microsoft.com/office/drawing/2014/main" id="{A167E43F-909D-4AF6-F73A-8E8AAD9BBDA7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9" name="직선 연결선 618">
              <a:extLst>
                <a:ext uri="{FF2B5EF4-FFF2-40B4-BE49-F238E27FC236}">
                  <a16:creationId xmlns:a16="http://schemas.microsoft.com/office/drawing/2014/main" id="{D97E7E8E-A2F0-2888-82CC-151C0DD53022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20" name="그룹 619">
            <a:extLst>
              <a:ext uri="{FF2B5EF4-FFF2-40B4-BE49-F238E27FC236}">
                <a16:creationId xmlns:a16="http://schemas.microsoft.com/office/drawing/2014/main" id="{EFD7C417-EEE3-BC93-510E-FCC705808810}"/>
              </a:ext>
            </a:extLst>
          </p:cNvPr>
          <p:cNvGrpSpPr/>
          <p:nvPr/>
        </p:nvGrpSpPr>
        <p:grpSpPr>
          <a:xfrm>
            <a:off x="4362597" y="4612243"/>
            <a:ext cx="914402" cy="168677"/>
            <a:chOff x="4358934" y="2121762"/>
            <a:chExt cx="914402" cy="168677"/>
          </a:xfrm>
        </p:grpSpPr>
        <p:sp>
          <p:nvSpPr>
            <p:cNvPr id="621" name="직사각형 620">
              <a:extLst>
                <a:ext uri="{FF2B5EF4-FFF2-40B4-BE49-F238E27FC236}">
                  <a16:creationId xmlns:a16="http://schemas.microsoft.com/office/drawing/2014/main" id="{5BF490BA-43DF-3F4C-404B-24F56CC25ACD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22" name="직선 연결선 621">
              <a:extLst>
                <a:ext uri="{FF2B5EF4-FFF2-40B4-BE49-F238E27FC236}">
                  <a16:creationId xmlns:a16="http://schemas.microsoft.com/office/drawing/2014/main" id="{59DC0FB2-982E-5648-D78F-D6928B4E8352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23" name="그룹 622">
            <a:extLst>
              <a:ext uri="{FF2B5EF4-FFF2-40B4-BE49-F238E27FC236}">
                <a16:creationId xmlns:a16="http://schemas.microsoft.com/office/drawing/2014/main" id="{C8A1A688-34E3-130C-BE3D-AEA3B51285AF}"/>
              </a:ext>
            </a:extLst>
          </p:cNvPr>
          <p:cNvGrpSpPr/>
          <p:nvPr/>
        </p:nvGrpSpPr>
        <p:grpSpPr>
          <a:xfrm>
            <a:off x="4362597" y="4835124"/>
            <a:ext cx="914402" cy="168677"/>
            <a:chOff x="4358934" y="2121762"/>
            <a:chExt cx="914402" cy="168677"/>
          </a:xfrm>
        </p:grpSpPr>
        <p:sp>
          <p:nvSpPr>
            <p:cNvPr id="624" name="직사각형 623">
              <a:extLst>
                <a:ext uri="{FF2B5EF4-FFF2-40B4-BE49-F238E27FC236}">
                  <a16:creationId xmlns:a16="http://schemas.microsoft.com/office/drawing/2014/main" id="{03FA709D-8F43-D306-1701-F908A2DCEA72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25" name="직선 연결선 624">
              <a:extLst>
                <a:ext uri="{FF2B5EF4-FFF2-40B4-BE49-F238E27FC236}">
                  <a16:creationId xmlns:a16="http://schemas.microsoft.com/office/drawing/2014/main" id="{AC29323D-609B-7838-7A62-DAAB7E69DE78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26" name="그룹 625">
            <a:extLst>
              <a:ext uri="{FF2B5EF4-FFF2-40B4-BE49-F238E27FC236}">
                <a16:creationId xmlns:a16="http://schemas.microsoft.com/office/drawing/2014/main" id="{8F9D4571-7476-6EE9-60AA-9C683B0C5000}"/>
              </a:ext>
            </a:extLst>
          </p:cNvPr>
          <p:cNvGrpSpPr/>
          <p:nvPr/>
        </p:nvGrpSpPr>
        <p:grpSpPr>
          <a:xfrm>
            <a:off x="4362597" y="5058005"/>
            <a:ext cx="914402" cy="168677"/>
            <a:chOff x="4358934" y="2121762"/>
            <a:chExt cx="914402" cy="168677"/>
          </a:xfrm>
        </p:grpSpPr>
        <p:sp>
          <p:nvSpPr>
            <p:cNvPr id="627" name="직사각형 626">
              <a:extLst>
                <a:ext uri="{FF2B5EF4-FFF2-40B4-BE49-F238E27FC236}">
                  <a16:creationId xmlns:a16="http://schemas.microsoft.com/office/drawing/2014/main" id="{421F4443-6615-3A19-6C04-12936E74682D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28" name="직선 연결선 627">
              <a:extLst>
                <a:ext uri="{FF2B5EF4-FFF2-40B4-BE49-F238E27FC236}">
                  <a16:creationId xmlns:a16="http://schemas.microsoft.com/office/drawing/2014/main" id="{CAB3CB75-4008-311B-CCFA-3D1FB05E82B3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29" name="그룹 628">
            <a:extLst>
              <a:ext uri="{FF2B5EF4-FFF2-40B4-BE49-F238E27FC236}">
                <a16:creationId xmlns:a16="http://schemas.microsoft.com/office/drawing/2014/main" id="{F3B9A0FE-CAE8-794C-9FAA-EAED19E4F94A}"/>
              </a:ext>
            </a:extLst>
          </p:cNvPr>
          <p:cNvGrpSpPr/>
          <p:nvPr/>
        </p:nvGrpSpPr>
        <p:grpSpPr>
          <a:xfrm>
            <a:off x="4362597" y="5280886"/>
            <a:ext cx="914402" cy="168677"/>
            <a:chOff x="4358934" y="2121762"/>
            <a:chExt cx="914402" cy="168677"/>
          </a:xfrm>
        </p:grpSpPr>
        <p:sp>
          <p:nvSpPr>
            <p:cNvPr id="630" name="직사각형 629">
              <a:extLst>
                <a:ext uri="{FF2B5EF4-FFF2-40B4-BE49-F238E27FC236}">
                  <a16:creationId xmlns:a16="http://schemas.microsoft.com/office/drawing/2014/main" id="{9CE3A0B6-E7B1-A224-9C77-A978EA830FB9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31" name="직선 연결선 630">
              <a:extLst>
                <a:ext uri="{FF2B5EF4-FFF2-40B4-BE49-F238E27FC236}">
                  <a16:creationId xmlns:a16="http://schemas.microsoft.com/office/drawing/2014/main" id="{36A4C646-9F2E-4D8C-CF9F-CF4DD925960F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32" name="그룹 631">
            <a:extLst>
              <a:ext uri="{FF2B5EF4-FFF2-40B4-BE49-F238E27FC236}">
                <a16:creationId xmlns:a16="http://schemas.microsoft.com/office/drawing/2014/main" id="{AF716EAE-5296-56EA-F013-5CAAA5ADADDB}"/>
              </a:ext>
            </a:extLst>
          </p:cNvPr>
          <p:cNvGrpSpPr/>
          <p:nvPr/>
        </p:nvGrpSpPr>
        <p:grpSpPr>
          <a:xfrm>
            <a:off x="4362597" y="5503767"/>
            <a:ext cx="914402" cy="168677"/>
            <a:chOff x="4358934" y="2121762"/>
            <a:chExt cx="914402" cy="168677"/>
          </a:xfrm>
        </p:grpSpPr>
        <p:sp>
          <p:nvSpPr>
            <p:cNvPr id="633" name="직사각형 632">
              <a:extLst>
                <a:ext uri="{FF2B5EF4-FFF2-40B4-BE49-F238E27FC236}">
                  <a16:creationId xmlns:a16="http://schemas.microsoft.com/office/drawing/2014/main" id="{F23ACB37-5A21-DD04-A0B1-F4314A4A07A4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34" name="직선 연결선 633">
              <a:extLst>
                <a:ext uri="{FF2B5EF4-FFF2-40B4-BE49-F238E27FC236}">
                  <a16:creationId xmlns:a16="http://schemas.microsoft.com/office/drawing/2014/main" id="{40D7ECEF-33DF-9C68-89E1-C0BB23FD3D47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35" name="그룹 634">
            <a:extLst>
              <a:ext uri="{FF2B5EF4-FFF2-40B4-BE49-F238E27FC236}">
                <a16:creationId xmlns:a16="http://schemas.microsoft.com/office/drawing/2014/main" id="{A190FFA5-D0AA-0CC4-7B6F-F477904ACC8B}"/>
              </a:ext>
            </a:extLst>
          </p:cNvPr>
          <p:cNvGrpSpPr/>
          <p:nvPr/>
        </p:nvGrpSpPr>
        <p:grpSpPr>
          <a:xfrm>
            <a:off x="4362597" y="5726648"/>
            <a:ext cx="914402" cy="168677"/>
            <a:chOff x="4358934" y="2121762"/>
            <a:chExt cx="914402" cy="168677"/>
          </a:xfrm>
        </p:grpSpPr>
        <p:sp>
          <p:nvSpPr>
            <p:cNvPr id="636" name="직사각형 635">
              <a:extLst>
                <a:ext uri="{FF2B5EF4-FFF2-40B4-BE49-F238E27FC236}">
                  <a16:creationId xmlns:a16="http://schemas.microsoft.com/office/drawing/2014/main" id="{1006AE7A-EE55-8CB6-D851-FE6E677E320F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37" name="직선 연결선 636">
              <a:extLst>
                <a:ext uri="{FF2B5EF4-FFF2-40B4-BE49-F238E27FC236}">
                  <a16:creationId xmlns:a16="http://schemas.microsoft.com/office/drawing/2014/main" id="{BFA3B62B-1A0A-B3AE-90EA-65AE4B015D96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38" name="그룹 637">
            <a:extLst>
              <a:ext uri="{FF2B5EF4-FFF2-40B4-BE49-F238E27FC236}">
                <a16:creationId xmlns:a16="http://schemas.microsoft.com/office/drawing/2014/main" id="{C268E49B-0BA1-2E6A-1F1D-C80CA6F26000}"/>
              </a:ext>
            </a:extLst>
          </p:cNvPr>
          <p:cNvGrpSpPr/>
          <p:nvPr/>
        </p:nvGrpSpPr>
        <p:grpSpPr>
          <a:xfrm>
            <a:off x="4362597" y="5949533"/>
            <a:ext cx="914402" cy="168677"/>
            <a:chOff x="4358934" y="2121762"/>
            <a:chExt cx="914402" cy="168677"/>
          </a:xfrm>
        </p:grpSpPr>
        <p:sp>
          <p:nvSpPr>
            <p:cNvPr id="639" name="직사각형 638">
              <a:extLst>
                <a:ext uri="{FF2B5EF4-FFF2-40B4-BE49-F238E27FC236}">
                  <a16:creationId xmlns:a16="http://schemas.microsoft.com/office/drawing/2014/main" id="{741CC9FA-5560-B901-4FCB-878E9BD83056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40" name="직선 연결선 639">
              <a:extLst>
                <a:ext uri="{FF2B5EF4-FFF2-40B4-BE49-F238E27FC236}">
                  <a16:creationId xmlns:a16="http://schemas.microsoft.com/office/drawing/2014/main" id="{68A1F232-3AA8-1212-0276-4E10BF598A51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43" name="직사각형 642">
            <a:extLst>
              <a:ext uri="{FF2B5EF4-FFF2-40B4-BE49-F238E27FC236}">
                <a16:creationId xmlns:a16="http://schemas.microsoft.com/office/drawing/2014/main" id="{523D1FC6-2A57-F7F0-C532-3AB228DE9EB1}"/>
              </a:ext>
            </a:extLst>
          </p:cNvPr>
          <p:cNvSpPr/>
          <p:nvPr/>
        </p:nvSpPr>
        <p:spPr>
          <a:xfrm>
            <a:off x="5356901" y="3500463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2C03BB68-ABE1-497C-10D8-F13B2B465EBF}"/>
              </a:ext>
            </a:extLst>
          </p:cNvPr>
          <p:cNvSpPr/>
          <p:nvPr/>
        </p:nvSpPr>
        <p:spPr>
          <a:xfrm>
            <a:off x="5356901" y="3723344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49" name="직사각형 648">
            <a:extLst>
              <a:ext uri="{FF2B5EF4-FFF2-40B4-BE49-F238E27FC236}">
                <a16:creationId xmlns:a16="http://schemas.microsoft.com/office/drawing/2014/main" id="{0B1559AC-AA5D-8D97-CC50-0DFCEEC08AB5}"/>
              </a:ext>
            </a:extLst>
          </p:cNvPr>
          <p:cNvSpPr/>
          <p:nvPr/>
        </p:nvSpPr>
        <p:spPr>
          <a:xfrm>
            <a:off x="5356901" y="3946225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2" name="직사각형 651">
            <a:extLst>
              <a:ext uri="{FF2B5EF4-FFF2-40B4-BE49-F238E27FC236}">
                <a16:creationId xmlns:a16="http://schemas.microsoft.com/office/drawing/2014/main" id="{91FD2165-77EE-9F74-B1F9-541C04334725}"/>
              </a:ext>
            </a:extLst>
          </p:cNvPr>
          <p:cNvSpPr/>
          <p:nvPr/>
        </p:nvSpPr>
        <p:spPr>
          <a:xfrm>
            <a:off x="5356901" y="4169106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55" name="직사각형 654">
            <a:extLst>
              <a:ext uri="{FF2B5EF4-FFF2-40B4-BE49-F238E27FC236}">
                <a16:creationId xmlns:a16="http://schemas.microsoft.com/office/drawing/2014/main" id="{A45C4473-1C74-B116-764F-53D123AB23CE}"/>
              </a:ext>
            </a:extLst>
          </p:cNvPr>
          <p:cNvSpPr/>
          <p:nvPr/>
        </p:nvSpPr>
        <p:spPr>
          <a:xfrm>
            <a:off x="5356901" y="4391987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58" name="직사각형 657">
            <a:extLst>
              <a:ext uri="{FF2B5EF4-FFF2-40B4-BE49-F238E27FC236}">
                <a16:creationId xmlns:a16="http://schemas.microsoft.com/office/drawing/2014/main" id="{A0D00CE4-C251-F1D6-F5AF-19433B12EC43}"/>
              </a:ext>
            </a:extLst>
          </p:cNvPr>
          <p:cNvSpPr/>
          <p:nvPr/>
        </p:nvSpPr>
        <p:spPr>
          <a:xfrm>
            <a:off x="5356901" y="4614868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61" name="직사각형 660">
            <a:extLst>
              <a:ext uri="{FF2B5EF4-FFF2-40B4-BE49-F238E27FC236}">
                <a16:creationId xmlns:a16="http://schemas.microsoft.com/office/drawing/2014/main" id="{522B6C5C-3D05-B0A9-F4F0-4EBEB432C350}"/>
              </a:ext>
            </a:extLst>
          </p:cNvPr>
          <p:cNvSpPr/>
          <p:nvPr/>
        </p:nvSpPr>
        <p:spPr>
          <a:xfrm>
            <a:off x="5356901" y="4837749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64" name="직사각형 663">
            <a:extLst>
              <a:ext uri="{FF2B5EF4-FFF2-40B4-BE49-F238E27FC236}">
                <a16:creationId xmlns:a16="http://schemas.microsoft.com/office/drawing/2014/main" id="{DA774A29-37C8-5FC4-6459-A5634BDCE042}"/>
              </a:ext>
            </a:extLst>
          </p:cNvPr>
          <p:cNvSpPr/>
          <p:nvPr/>
        </p:nvSpPr>
        <p:spPr>
          <a:xfrm>
            <a:off x="5356901" y="5060630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67" name="직사각형 666">
            <a:extLst>
              <a:ext uri="{FF2B5EF4-FFF2-40B4-BE49-F238E27FC236}">
                <a16:creationId xmlns:a16="http://schemas.microsoft.com/office/drawing/2014/main" id="{84AB66D5-4324-D6D8-EB41-9016BBDD679E}"/>
              </a:ext>
            </a:extLst>
          </p:cNvPr>
          <p:cNvSpPr/>
          <p:nvPr/>
        </p:nvSpPr>
        <p:spPr>
          <a:xfrm>
            <a:off x="5356901" y="5283511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0" name="직사각형 669">
            <a:extLst>
              <a:ext uri="{FF2B5EF4-FFF2-40B4-BE49-F238E27FC236}">
                <a16:creationId xmlns:a16="http://schemas.microsoft.com/office/drawing/2014/main" id="{BE7BB6F5-880D-0992-9CAA-D4FAAAB475D9}"/>
              </a:ext>
            </a:extLst>
          </p:cNvPr>
          <p:cNvSpPr/>
          <p:nvPr/>
        </p:nvSpPr>
        <p:spPr>
          <a:xfrm>
            <a:off x="5356901" y="5506392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3" name="직사각형 672">
            <a:extLst>
              <a:ext uri="{FF2B5EF4-FFF2-40B4-BE49-F238E27FC236}">
                <a16:creationId xmlns:a16="http://schemas.microsoft.com/office/drawing/2014/main" id="{A31113C0-3D6B-3FD1-4C23-DEB3551F0D7D}"/>
              </a:ext>
            </a:extLst>
          </p:cNvPr>
          <p:cNvSpPr/>
          <p:nvPr/>
        </p:nvSpPr>
        <p:spPr>
          <a:xfrm>
            <a:off x="5356901" y="5729273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76" name="직사각형 675">
            <a:extLst>
              <a:ext uri="{FF2B5EF4-FFF2-40B4-BE49-F238E27FC236}">
                <a16:creationId xmlns:a16="http://schemas.microsoft.com/office/drawing/2014/main" id="{A1072DEA-8CCD-F751-F3F6-CDB4F483CA12}"/>
              </a:ext>
            </a:extLst>
          </p:cNvPr>
          <p:cNvSpPr/>
          <p:nvPr/>
        </p:nvSpPr>
        <p:spPr>
          <a:xfrm>
            <a:off x="5356901" y="5952158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8" name="직사각형 677">
            <a:extLst>
              <a:ext uri="{FF2B5EF4-FFF2-40B4-BE49-F238E27FC236}">
                <a16:creationId xmlns:a16="http://schemas.microsoft.com/office/drawing/2014/main" id="{02C8B32E-87DD-DA4A-65F8-4B10F23835B7}"/>
              </a:ext>
            </a:extLst>
          </p:cNvPr>
          <p:cNvSpPr/>
          <p:nvPr/>
        </p:nvSpPr>
        <p:spPr>
          <a:xfrm>
            <a:off x="6366091" y="3503338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9" name="직사각형 678">
            <a:extLst>
              <a:ext uri="{FF2B5EF4-FFF2-40B4-BE49-F238E27FC236}">
                <a16:creationId xmlns:a16="http://schemas.microsoft.com/office/drawing/2014/main" id="{232E5CFA-DE78-A07B-EC07-E27EB9AD5496}"/>
              </a:ext>
            </a:extLst>
          </p:cNvPr>
          <p:cNvSpPr/>
          <p:nvPr/>
        </p:nvSpPr>
        <p:spPr>
          <a:xfrm>
            <a:off x="6366091" y="3726219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0" name="직사각형 679">
            <a:extLst>
              <a:ext uri="{FF2B5EF4-FFF2-40B4-BE49-F238E27FC236}">
                <a16:creationId xmlns:a16="http://schemas.microsoft.com/office/drawing/2014/main" id="{4BF571F7-B24F-BACE-37BB-4778723007A2}"/>
              </a:ext>
            </a:extLst>
          </p:cNvPr>
          <p:cNvSpPr/>
          <p:nvPr/>
        </p:nvSpPr>
        <p:spPr>
          <a:xfrm>
            <a:off x="6366091" y="3949100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1" name="직사각형 680">
            <a:extLst>
              <a:ext uri="{FF2B5EF4-FFF2-40B4-BE49-F238E27FC236}">
                <a16:creationId xmlns:a16="http://schemas.microsoft.com/office/drawing/2014/main" id="{B6505A5D-9235-178D-79FC-B0E61D2D392B}"/>
              </a:ext>
            </a:extLst>
          </p:cNvPr>
          <p:cNvSpPr/>
          <p:nvPr/>
        </p:nvSpPr>
        <p:spPr>
          <a:xfrm>
            <a:off x="6366091" y="4171981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2" name="직사각형 681">
            <a:extLst>
              <a:ext uri="{FF2B5EF4-FFF2-40B4-BE49-F238E27FC236}">
                <a16:creationId xmlns:a16="http://schemas.microsoft.com/office/drawing/2014/main" id="{45A751D1-13E4-1654-7DE5-B748E2A78999}"/>
              </a:ext>
            </a:extLst>
          </p:cNvPr>
          <p:cNvSpPr/>
          <p:nvPr/>
        </p:nvSpPr>
        <p:spPr>
          <a:xfrm>
            <a:off x="6366091" y="4394862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3" name="직사각형 682">
            <a:extLst>
              <a:ext uri="{FF2B5EF4-FFF2-40B4-BE49-F238E27FC236}">
                <a16:creationId xmlns:a16="http://schemas.microsoft.com/office/drawing/2014/main" id="{0B594FA9-2FF0-6411-A278-F3BA8E75C0D5}"/>
              </a:ext>
            </a:extLst>
          </p:cNvPr>
          <p:cNvSpPr/>
          <p:nvPr/>
        </p:nvSpPr>
        <p:spPr>
          <a:xfrm>
            <a:off x="6366091" y="4617743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4" name="직사각형 683">
            <a:extLst>
              <a:ext uri="{FF2B5EF4-FFF2-40B4-BE49-F238E27FC236}">
                <a16:creationId xmlns:a16="http://schemas.microsoft.com/office/drawing/2014/main" id="{802F26C3-34F3-96C5-9919-C3C08BC5083E}"/>
              </a:ext>
            </a:extLst>
          </p:cNvPr>
          <p:cNvSpPr/>
          <p:nvPr/>
        </p:nvSpPr>
        <p:spPr>
          <a:xfrm>
            <a:off x="6366091" y="4840624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5" name="직사각형 684">
            <a:extLst>
              <a:ext uri="{FF2B5EF4-FFF2-40B4-BE49-F238E27FC236}">
                <a16:creationId xmlns:a16="http://schemas.microsoft.com/office/drawing/2014/main" id="{6BABF0D7-0F61-E606-97A1-2DC0647EB948}"/>
              </a:ext>
            </a:extLst>
          </p:cNvPr>
          <p:cNvSpPr/>
          <p:nvPr/>
        </p:nvSpPr>
        <p:spPr>
          <a:xfrm>
            <a:off x="6366091" y="5063505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6" name="직사각형 685">
            <a:extLst>
              <a:ext uri="{FF2B5EF4-FFF2-40B4-BE49-F238E27FC236}">
                <a16:creationId xmlns:a16="http://schemas.microsoft.com/office/drawing/2014/main" id="{A6C406FA-D1D6-FB0C-572A-C4CC333DE147}"/>
              </a:ext>
            </a:extLst>
          </p:cNvPr>
          <p:cNvSpPr/>
          <p:nvPr/>
        </p:nvSpPr>
        <p:spPr>
          <a:xfrm>
            <a:off x="6366091" y="5286386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7" name="직사각형 686">
            <a:extLst>
              <a:ext uri="{FF2B5EF4-FFF2-40B4-BE49-F238E27FC236}">
                <a16:creationId xmlns:a16="http://schemas.microsoft.com/office/drawing/2014/main" id="{5F1D28E0-297E-56A0-6D3F-DC2669322344}"/>
              </a:ext>
            </a:extLst>
          </p:cNvPr>
          <p:cNvSpPr/>
          <p:nvPr/>
        </p:nvSpPr>
        <p:spPr>
          <a:xfrm>
            <a:off x="6366091" y="5509267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8" name="직사각형 687">
            <a:extLst>
              <a:ext uri="{FF2B5EF4-FFF2-40B4-BE49-F238E27FC236}">
                <a16:creationId xmlns:a16="http://schemas.microsoft.com/office/drawing/2014/main" id="{DC995AD2-AE4C-0598-6510-1C03341D5CD3}"/>
              </a:ext>
            </a:extLst>
          </p:cNvPr>
          <p:cNvSpPr/>
          <p:nvPr/>
        </p:nvSpPr>
        <p:spPr>
          <a:xfrm>
            <a:off x="6366091" y="5732148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9" name="직사각형 688">
            <a:extLst>
              <a:ext uri="{FF2B5EF4-FFF2-40B4-BE49-F238E27FC236}">
                <a16:creationId xmlns:a16="http://schemas.microsoft.com/office/drawing/2014/main" id="{6561F4A7-AE6B-A4F0-2FEA-20D9259B490B}"/>
              </a:ext>
            </a:extLst>
          </p:cNvPr>
          <p:cNvSpPr/>
          <p:nvPr/>
        </p:nvSpPr>
        <p:spPr>
          <a:xfrm>
            <a:off x="6366091" y="5955033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729B6C79-26D7-A073-DFF0-5302711032FB}"/>
              </a:ext>
            </a:extLst>
          </p:cNvPr>
          <p:cNvGrpSpPr/>
          <p:nvPr/>
        </p:nvGrpSpPr>
        <p:grpSpPr>
          <a:xfrm>
            <a:off x="7877517" y="2980464"/>
            <a:ext cx="822936" cy="215444"/>
            <a:chOff x="6693763" y="1604388"/>
            <a:chExt cx="971700" cy="215444"/>
          </a:xfrm>
        </p:grpSpPr>
        <p:pic>
          <p:nvPicPr>
            <p:cNvPr id="691" name="object 184">
              <a:extLst>
                <a:ext uri="{FF2B5EF4-FFF2-40B4-BE49-F238E27FC236}">
                  <a16:creationId xmlns:a16="http://schemas.microsoft.com/office/drawing/2014/main" id="{6CD9E837-A585-DBE8-3987-81C61F3218C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692" name="object 185">
              <a:extLst>
                <a:ext uri="{FF2B5EF4-FFF2-40B4-BE49-F238E27FC236}">
                  <a16:creationId xmlns:a16="http://schemas.microsoft.com/office/drawing/2014/main" id="{5D862D2E-A1E8-1299-E843-2CAA10848C4A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7AFB639C-2AEE-C04F-D27E-C01633161BDE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 삭제</a:t>
              </a:r>
            </a:p>
          </p:txBody>
        </p:sp>
      </p:grpSp>
      <p:sp>
        <p:nvSpPr>
          <p:cNvPr id="702" name="TextBox 701">
            <a:extLst>
              <a:ext uri="{FF2B5EF4-FFF2-40B4-BE49-F238E27FC236}">
                <a16:creationId xmlns:a16="http://schemas.microsoft.com/office/drawing/2014/main" id="{BA11AC4A-D45C-3E53-C8F8-E93EE53AC6BF}"/>
              </a:ext>
            </a:extLst>
          </p:cNvPr>
          <p:cNvSpPr txBox="1"/>
          <p:nvPr/>
        </p:nvSpPr>
        <p:spPr>
          <a:xfrm>
            <a:off x="3096720" y="3266320"/>
            <a:ext cx="31071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06" name="그룹 705">
            <a:extLst>
              <a:ext uri="{FF2B5EF4-FFF2-40B4-BE49-F238E27FC236}">
                <a16:creationId xmlns:a16="http://schemas.microsoft.com/office/drawing/2014/main" id="{BB2B4E5C-4D39-0794-29A3-32530EB17C45}"/>
              </a:ext>
            </a:extLst>
          </p:cNvPr>
          <p:cNvGrpSpPr/>
          <p:nvPr/>
        </p:nvGrpSpPr>
        <p:grpSpPr>
          <a:xfrm>
            <a:off x="7125620" y="2980464"/>
            <a:ext cx="822936" cy="215444"/>
            <a:chOff x="6693763" y="1604388"/>
            <a:chExt cx="971700" cy="215444"/>
          </a:xfrm>
        </p:grpSpPr>
        <p:pic>
          <p:nvPicPr>
            <p:cNvPr id="707" name="object 184">
              <a:extLst>
                <a:ext uri="{FF2B5EF4-FFF2-40B4-BE49-F238E27FC236}">
                  <a16:creationId xmlns:a16="http://schemas.microsoft.com/office/drawing/2014/main" id="{3909DBAD-0BC2-6585-D3E5-A5EA6E53D5A9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08" name="object 185">
              <a:extLst>
                <a:ext uri="{FF2B5EF4-FFF2-40B4-BE49-F238E27FC236}">
                  <a16:creationId xmlns:a16="http://schemas.microsoft.com/office/drawing/2014/main" id="{FA4B18B0-C7F9-71B4-2580-C8C1B942A5A4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6E7EC2BC-9DEC-29F2-965C-CD17CE6741F5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 추가</a:t>
              </a:r>
            </a:p>
          </p:txBody>
        </p:sp>
      </p:grpSp>
      <p:sp>
        <p:nvSpPr>
          <p:cNvPr id="710" name="TextBox 709">
            <a:extLst>
              <a:ext uri="{FF2B5EF4-FFF2-40B4-BE49-F238E27FC236}">
                <a16:creationId xmlns:a16="http://schemas.microsoft.com/office/drawing/2014/main" id="{D67FEEF4-F9D2-2FE6-75C8-0666780B4277}"/>
              </a:ext>
            </a:extLst>
          </p:cNvPr>
          <p:cNvSpPr txBox="1"/>
          <p:nvPr/>
        </p:nvSpPr>
        <p:spPr>
          <a:xfrm>
            <a:off x="461729" y="2971586"/>
            <a:ext cx="4429125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Grid Title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1" name="직사각형 710">
            <a:extLst>
              <a:ext uri="{FF2B5EF4-FFF2-40B4-BE49-F238E27FC236}">
                <a16:creationId xmlns:a16="http://schemas.microsoft.com/office/drawing/2014/main" id="{C76DD74A-AC06-FC6D-25E8-375AD83F3AF3}"/>
              </a:ext>
            </a:extLst>
          </p:cNvPr>
          <p:cNvSpPr/>
          <p:nvPr/>
        </p:nvSpPr>
        <p:spPr>
          <a:xfrm>
            <a:off x="489269" y="5781893"/>
            <a:ext cx="8892855" cy="567414"/>
          </a:xfrm>
          <a:prstGeom prst="rect">
            <a:avLst/>
          </a:prstGeom>
          <a:gradFill>
            <a:gsLst>
              <a:gs pos="36000">
                <a:sysClr val="window" lastClr="FFFFFF"/>
              </a:gs>
              <a:gs pos="100000">
                <a:sysClr val="window" lastClr="FFFFFF">
                  <a:alpha val="0"/>
                </a:sysClr>
              </a:gs>
            </a:gsLst>
            <a:lin ang="16200000" scaled="1"/>
          </a:gra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712" name="타원 711">
            <a:extLst>
              <a:ext uri="{FF2B5EF4-FFF2-40B4-BE49-F238E27FC236}">
                <a16:creationId xmlns:a16="http://schemas.microsoft.com/office/drawing/2014/main" id="{F4FFD8E8-F6A6-F7DA-DF43-B49739D4D1AA}"/>
              </a:ext>
            </a:extLst>
          </p:cNvPr>
          <p:cNvSpPr/>
          <p:nvPr/>
        </p:nvSpPr>
        <p:spPr>
          <a:xfrm>
            <a:off x="3141936" y="3070330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3" name="타원 712">
            <a:extLst>
              <a:ext uri="{FF2B5EF4-FFF2-40B4-BE49-F238E27FC236}">
                <a16:creationId xmlns:a16="http://schemas.microsoft.com/office/drawing/2014/main" id="{776DBBC5-1048-8E2C-41D6-E6D2342419B0}"/>
              </a:ext>
            </a:extLst>
          </p:cNvPr>
          <p:cNvSpPr/>
          <p:nvPr/>
        </p:nvSpPr>
        <p:spPr>
          <a:xfrm>
            <a:off x="4116073" y="3088186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715" name="직사각형 714">
            <a:extLst>
              <a:ext uri="{FF2B5EF4-FFF2-40B4-BE49-F238E27FC236}">
                <a16:creationId xmlns:a16="http://schemas.microsoft.com/office/drawing/2014/main" id="{428D29D9-82B9-EB17-476B-474523D09338}"/>
              </a:ext>
            </a:extLst>
          </p:cNvPr>
          <p:cNvSpPr/>
          <p:nvPr/>
        </p:nvSpPr>
        <p:spPr>
          <a:xfrm>
            <a:off x="422275" y="1588308"/>
            <a:ext cx="8923338" cy="1463942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Grid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헤더를 클릭하여 해당 컬럼의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Data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를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Sorting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할 수 있다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①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Sort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기능 적용시 헤더에 ▲ ▼ 아이콘을 생성하여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Sort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정보를 표시한다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② 필터 아이콘을 클릭하면 필터가 가능한 메뉴를 선택할 수 있다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(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필터의 세부 적용방법은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ERP10 UI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스타일 가이드를 참고한다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)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정형 데이터는 중앙 정렬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비정형 데이터는 좌측 정렬한다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금액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수량 등 숫자 비교가 필요한 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Data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는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우측 정렬한다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95035A12-12E7-8E6C-8B27-92BD8134271A}"/>
              </a:ext>
            </a:extLst>
          </p:cNvPr>
          <p:cNvGrpSpPr/>
          <p:nvPr/>
        </p:nvGrpSpPr>
        <p:grpSpPr>
          <a:xfrm>
            <a:off x="8636939" y="2980464"/>
            <a:ext cx="745185" cy="215444"/>
            <a:chOff x="6693763" y="1604388"/>
            <a:chExt cx="879894" cy="215444"/>
          </a:xfrm>
        </p:grpSpPr>
        <p:pic>
          <p:nvPicPr>
            <p:cNvPr id="10" name="object 184">
              <a:extLst>
                <a:ext uri="{FF2B5EF4-FFF2-40B4-BE49-F238E27FC236}">
                  <a16:creationId xmlns:a16="http://schemas.microsoft.com/office/drawing/2014/main" id="{F3DA2900-5053-B930-B28B-FD6B5FC6CA8B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1" name="object 185">
              <a:extLst>
                <a:ext uri="{FF2B5EF4-FFF2-40B4-BE49-F238E27FC236}">
                  <a16:creationId xmlns:a16="http://schemas.microsoft.com/office/drawing/2014/main" id="{8FDC5C2A-DB1E-6386-E9B6-3B8235E7AC8E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0744E6BB-4AD3-FFB5-8116-2126C0068382}"/>
                </a:ext>
              </a:extLst>
            </p:cNvPr>
            <p:cNvSpPr txBox="1"/>
            <p:nvPr/>
          </p:nvSpPr>
          <p:spPr>
            <a:xfrm>
              <a:off x="6693763" y="1604388"/>
              <a:ext cx="879894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</a:p>
          </p:txBody>
        </p:sp>
      </p:grpSp>
      <p:sp>
        <p:nvSpPr>
          <p:cNvPr id="14" name="Filter">
            <a:extLst>
              <a:ext uri="{FF2B5EF4-FFF2-40B4-BE49-F238E27FC236}">
                <a16:creationId xmlns:a16="http://schemas.microsoft.com/office/drawing/2014/main" id="{0F5051E3-11D7-A8A8-AE05-0A44447FED7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78043" y="3336325"/>
            <a:ext cx="91775" cy="92675"/>
          </a:xfrm>
          <a:custGeom>
            <a:avLst/>
            <a:gdLst>
              <a:gd name="T0" fmla="*/ 109 w 1411"/>
              <a:gd name="T1" fmla="*/ 0 h 1422"/>
              <a:gd name="T2" fmla="*/ 0 w 1411"/>
              <a:gd name="T3" fmla="*/ 108 h 1422"/>
              <a:gd name="T4" fmla="*/ 489 w 1411"/>
              <a:gd name="T5" fmla="*/ 651 h 1422"/>
              <a:gd name="T6" fmla="*/ 923 w 1411"/>
              <a:gd name="T7" fmla="*/ 651 h 1422"/>
              <a:gd name="T8" fmla="*/ 1411 w 1411"/>
              <a:gd name="T9" fmla="*/ 108 h 1422"/>
              <a:gd name="T10" fmla="*/ 1303 w 1411"/>
              <a:gd name="T11" fmla="*/ 0 h 1422"/>
              <a:gd name="T12" fmla="*/ 109 w 1411"/>
              <a:gd name="T13" fmla="*/ 0 h 1422"/>
              <a:gd name="T14" fmla="*/ 489 w 1411"/>
              <a:gd name="T15" fmla="*/ 705 h 1422"/>
              <a:gd name="T16" fmla="*/ 489 w 1411"/>
              <a:gd name="T17" fmla="*/ 1161 h 1422"/>
              <a:gd name="T18" fmla="*/ 597 w 1411"/>
              <a:gd name="T19" fmla="*/ 1314 h 1422"/>
              <a:gd name="T20" fmla="*/ 814 w 1411"/>
              <a:gd name="T21" fmla="*/ 1401 h 1422"/>
              <a:gd name="T22" fmla="*/ 923 w 1411"/>
              <a:gd name="T23" fmla="*/ 1334 h 1422"/>
              <a:gd name="T24" fmla="*/ 923 w 1411"/>
              <a:gd name="T25" fmla="*/ 705 h 1422"/>
              <a:gd name="T26" fmla="*/ 489 w 1411"/>
              <a:gd name="T27" fmla="*/ 705 h 1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11" h="1422">
                <a:moveTo>
                  <a:pt x="109" y="0"/>
                </a:moveTo>
                <a:cubicBezTo>
                  <a:pt x="49" y="0"/>
                  <a:pt x="0" y="48"/>
                  <a:pt x="0" y="108"/>
                </a:cubicBezTo>
                <a:lnTo>
                  <a:pt x="489" y="651"/>
                </a:lnTo>
                <a:lnTo>
                  <a:pt x="923" y="651"/>
                </a:lnTo>
                <a:lnTo>
                  <a:pt x="1411" y="108"/>
                </a:lnTo>
                <a:cubicBezTo>
                  <a:pt x="1411" y="48"/>
                  <a:pt x="1362" y="0"/>
                  <a:pt x="1303" y="0"/>
                </a:cubicBezTo>
                <a:lnTo>
                  <a:pt x="109" y="0"/>
                </a:lnTo>
                <a:close/>
                <a:moveTo>
                  <a:pt x="489" y="705"/>
                </a:moveTo>
                <a:lnTo>
                  <a:pt x="489" y="1161"/>
                </a:lnTo>
                <a:cubicBezTo>
                  <a:pt x="489" y="1221"/>
                  <a:pt x="537" y="1292"/>
                  <a:pt x="597" y="1314"/>
                </a:cubicBezTo>
                <a:lnTo>
                  <a:pt x="814" y="1401"/>
                </a:lnTo>
                <a:cubicBezTo>
                  <a:pt x="874" y="1422"/>
                  <a:pt x="923" y="1394"/>
                  <a:pt x="923" y="1334"/>
                </a:cubicBezTo>
                <a:lnTo>
                  <a:pt x="923" y="705"/>
                </a:lnTo>
                <a:lnTo>
                  <a:pt x="489" y="705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16" name="Filter">
            <a:extLst>
              <a:ext uri="{FF2B5EF4-FFF2-40B4-BE49-F238E27FC236}">
                <a16:creationId xmlns:a16="http://schemas.microsoft.com/office/drawing/2014/main" id="{080C2AC3-D0C8-6561-3D58-70F17E359E9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9208827" y="3336324"/>
            <a:ext cx="91775" cy="92675"/>
          </a:xfrm>
          <a:custGeom>
            <a:avLst/>
            <a:gdLst>
              <a:gd name="T0" fmla="*/ 109 w 1411"/>
              <a:gd name="T1" fmla="*/ 0 h 1422"/>
              <a:gd name="T2" fmla="*/ 0 w 1411"/>
              <a:gd name="T3" fmla="*/ 108 h 1422"/>
              <a:gd name="T4" fmla="*/ 489 w 1411"/>
              <a:gd name="T5" fmla="*/ 651 h 1422"/>
              <a:gd name="T6" fmla="*/ 923 w 1411"/>
              <a:gd name="T7" fmla="*/ 651 h 1422"/>
              <a:gd name="T8" fmla="*/ 1411 w 1411"/>
              <a:gd name="T9" fmla="*/ 108 h 1422"/>
              <a:gd name="T10" fmla="*/ 1303 w 1411"/>
              <a:gd name="T11" fmla="*/ 0 h 1422"/>
              <a:gd name="T12" fmla="*/ 109 w 1411"/>
              <a:gd name="T13" fmla="*/ 0 h 1422"/>
              <a:gd name="T14" fmla="*/ 489 w 1411"/>
              <a:gd name="T15" fmla="*/ 705 h 1422"/>
              <a:gd name="T16" fmla="*/ 489 w 1411"/>
              <a:gd name="T17" fmla="*/ 1161 h 1422"/>
              <a:gd name="T18" fmla="*/ 597 w 1411"/>
              <a:gd name="T19" fmla="*/ 1314 h 1422"/>
              <a:gd name="T20" fmla="*/ 814 w 1411"/>
              <a:gd name="T21" fmla="*/ 1401 h 1422"/>
              <a:gd name="T22" fmla="*/ 923 w 1411"/>
              <a:gd name="T23" fmla="*/ 1334 h 1422"/>
              <a:gd name="T24" fmla="*/ 923 w 1411"/>
              <a:gd name="T25" fmla="*/ 705 h 1422"/>
              <a:gd name="T26" fmla="*/ 489 w 1411"/>
              <a:gd name="T27" fmla="*/ 705 h 1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11" h="1422">
                <a:moveTo>
                  <a:pt x="109" y="0"/>
                </a:moveTo>
                <a:cubicBezTo>
                  <a:pt x="49" y="0"/>
                  <a:pt x="0" y="48"/>
                  <a:pt x="0" y="108"/>
                </a:cubicBezTo>
                <a:lnTo>
                  <a:pt x="489" y="651"/>
                </a:lnTo>
                <a:lnTo>
                  <a:pt x="923" y="651"/>
                </a:lnTo>
                <a:lnTo>
                  <a:pt x="1411" y="108"/>
                </a:lnTo>
                <a:cubicBezTo>
                  <a:pt x="1411" y="48"/>
                  <a:pt x="1362" y="0"/>
                  <a:pt x="1303" y="0"/>
                </a:cubicBezTo>
                <a:lnTo>
                  <a:pt x="109" y="0"/>
                </a:lnTo>
                <a:close/>
                <a:moveTo>
                  <a:pt x="489" y="705"/>
                </a:moveTo>
                <a:lnTo>
                  <a:pt x="489" y="1161"/>
                </a:lnTo>
                <a:cubicBezTo>
                  <a:pt x="489" y="1221"/>
                  <a:pt x="537" y="1292"/>
                  <a:pt x="597" y="1314"/>
                </a:cubicBezTo>
                <a:lnTo>
                  <a:pt x="814" y="1401"/>
                </a:lnTo>
                <a:cubicBezTo>
                  <a:pt x="874" y="1422"/>
                  <a:pt x="923" y="1394"/>
                  <a:pt x="923" y="1334"/>
                </a:cubicBezTo>
                <a:lnTo>
                  <a:pt x="923" y="705"/>
                </a:lnTo>
                <a:lnTo>
                  <a:pt x="489" y="705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2ECA590D-C999-AFD1-682C-7C299E99BEBC}"/>
              </a:ext>
            </a:extLst>
          </p:cNvPr>
          <p:cNvSpPr/>
          <p:nvPr/>
        </p:nvSpPr>
        <p:spPr>
          <a:xfrm>
            <a:off x="4221701" y="3433163"/>
            <a:ext cx="1024746" cy="802044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엑셀 내보내기</a:t>
            </a:r>
            <a:endParaRPr lang="en-US" altLang="ko-KR" sz="700" dirty="0">
              <a:solidFill>
                <a:schemeClr val="tx1"/>
              </a:solidFill>
              <a:latin typeface="Malgun Gothic Semilight" panose="020B0502040204020203" pitchFamily="50" charset="-127"/>
              <a:ea typeface="Malgun Gothic Semilight" panose="020B0502040204020203" pitchFamily="50" charset="-127"/>
              <a:cs typeface="Malgun Gothic Semilight" panose="020B0502040204020203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틀 고정</a:t>
            </a:r>
            <a:endParaRPr lang="en-US" altLang="ko-KR" sz="700" dirty="0">
              <a:solidFill>
                <a:schemeClr val="tx1"/>
              </a:solidFill>
              <a:latin typeface="Malgun Gothic Semilight" panose="020B0502040204020203" pitchFamily="50" charset="-127"/>
              <a:ea typeface="Malgun Gothic Semilight" panose="020B0502040204020203" pitchFamily="50" charset="-127"/>
              <a:cs typeface="Malgun Gothic Semilight" panose="020B0502040204020203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검색</a:t>
            </a:r>
            <a:endParaRPr lang="en-US" altLang="ko-KR" sz="700" dirty="0">
              <a:solidFill>
                <a:schemeClr val="tx1"/>
              </a:solidFill>
              <a:latin typeface="Malgun Gothic Semilight" panose="020B0502040204020203" pitchFamily="50" charset="-127"/>
              <a:ea typeface="Malgun Gothic Semilight" panose="020B0502040204020203" pitchFamily="50" charset="-127"/>
              <a:cs typeface="Malgun Gothic Semilight" panose="020B0502040204020203" pitchFamily="50" charset="-127"/>
            </a:endParaRPr>
          </a:p>
          <a:p>
            <a:pPr>
              <a:lnSpc>
                <a:spcPct val="150000"/>
              </a:lnSpc>
            </a:pPr>
            <a:r>
              <a:rPr lang="ko-KR" altLang="en-US" sz="70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필터</a:t>
            </a:r>
          </a:p>
        </p:txBody>
      </p:sp>
      <p:sp>
        <p:nvSpPr>
          <p:cNvPr id="18" name="직사각형 17">
            <a:extLst>
              <a:ext uri="{FF2B5EF4-FFF2-40B4-BE49-F238E27FC236}">
                <a16:creationId xmlns:a16="http://schemas.microsoft.com/office/drawing/2014/main" id="{85CB439B-A3D5-3F2D-AF64-A880B84FBE97}"/>
              </a:ext>
            </a:extLst>
          </p:cNvPr>
          <p:cNvSpPr/>
          <p:nvPr/>
        </p:nvSpPr>
        <p:spPr>
          <a:xfrm>
            <a:off x="4235309" y="4013824"/>
            <a:ext cx="1010654" cy="211758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70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필터                      ▶</a:t>
            </a:r>
          </a:p>
        </p:txBody>
      </p:sp>
      <p:grpSp>
        <p:nvGrpSpPr>
          <p:cNvPr id="23" name="그룹 22">
            <a:extLst>
              <a:ext uri="{FF2B5EF4-FFF2-40B4-BE49-F238E27FC236}">
                <a16:creationId xmlns:a16="http://schemas.microsoft.com/office/drawing/2014/main" id="{FA00D019-744A-5C63-E25B-09E881BD2519}"/>
              </a:ext>
            </a:extLst>
          </p:cNvPr>
          <p:cNvGrpSpPr/>
          <p:nvPr/>
        </p:nvGrpSpPr>
        <p:grpSpPr>
          <a:xfrm>
            <a:off x="5245963" y="4017832"/>
            <a:ext cx="2284027" cy="442620"/>
            <a:chOff x="7199698" y="2006061"/>
            <a:chExt cx="2097703" cy="442620"/>
          </a:xfrm>
        </p:grpSpPr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D026DAA1-D104-C93E-4F0C-252A063721F2}"/>
                </a:ext>
              </a:extLst>
            </p:cNvPr>
            <p:cNvSpPr/>
            <p:nvPr/>
          </p:nvSpPr>
          <p:spPr>
            <a:xfrm>
              <a:off x="7199698" y="2006061"/>
              <a:ext cx="1024746" cy="437003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bg1">
                  <a:lumMod val="65000"/>
                </a:scheme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필터 아이콘 표시</a:t>
              </a:r>
              <a:endParaRPr lang="en-US" altLang="ko-KR" sz="700" dirty="0">
                <a:solidFill>
                  <a:schemeClr val="tx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필터해제</a:t>
              </a:r>
            </a:p>
          </p:txBody>
        </p:sp>
        <p:sp>
          <p:nvSpPr>
            <p:cNvPr id="20" name="직사각형 19">
              <a:extLst>
                <a:ext uri="{FF2B5EF4-FFF2-40B4-BE49-F238E27FC236}">
                  <a16:creationId xmlns:a16="http://schemas.microsoft.com/office/drawing/2014/main" id="{847D1B91-813D-49C5-1F63-1A4D10565679}"/>
                </a:ext>
              </a:extLst>
            </p:cNvPr>
            <p:cNvSpPr/>
            <p:nvPr/>
          </p:nvSpPr>
          <p:spPr>
            <a:xfrm>
              <a:off x="7213790" y="2011678"/>
              <a:ext cx="1010654" cy="211758"/>
            </a:xfrm>
            <a:prstGeom prst="rect">
              <a:avLst/>
            </a:prstGeom>
            <a:solidFill>
              <a:srgbClr val="B9D6D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필터 아이콘 표시</a:t>
              </a:r>
            </a:p>
          </p:txBody>
        </p:sp>
        <p:sp>
          <p:nvSpPr>
            <p:cNvPr id="21" name="직사각형 20">
              <a:extLst>
                <a:ext uri="{FF2B5EF4-FFF2-40B4-BE49-F238E27FC236}">
                  <a16:creationId xmlns:a16="http://schemas.microsoft.com/office/drawing/2014/main" id="{F22D2FDB-B1AA-44F8-D599-BD0A7688725D}"/>
                </a:ext>
              </a:extLst>
            </p:cNvPr>
            <p:cNvSpPr/>
            <p:nvPr/>
          </p:nvSpPr>
          <p:spPr>
            <a:xfrm>
              <a:off x="8272655" y="2011678"/>
              <a:ext cx="1024746" cy="437003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bg1">
                  <a:lumMod val="65000"/>
                </a:schemeClr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tx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필터 아이</a:t>
              </a: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콘 표시</a:t>
              </a:r>
              <a:endParaRPr lang="en-US" altLang="ko-KR" sz="700" dirty="0">
                <a:solidFill>
                  <a:schemeClr val="bg1">
                    <a:lumMod val="65000"/>
                  </a:schemeClr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  <a:p>
              <a:pPr>
                <a:lnSpc>
                  <a:spcPct val="150000"/>
                </a:lnSpc>
              </a:pPr>
              <a:r>
                <a:rPr lang="ko-KR" altLang="en-US" sz="700" dirty="0">
                  <a:solidFill>
                    <a:schemeClr val="bg1">
                      <a:lumMod val="65000"/>
                    </a:schemeClr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필터해제</a:t>
              </a:r>
            </a:p>
          </p:txBody>
        </p:sp>
        <p:sp>
          <p:nvSpPr>
            <p:cNvPr id="22" name="직사각형 21">
              <a:extLst>
                <a:ext uri="{FF2B5EF4-FFF2-40B4-BE49-F238E27FC236}">
                  <a16:creationId xmlns:a16="http://schemas.microsoft.com/office/drawing/2014/main" id="{EBF4A879-D49B-9690-ED77-3E0E76F9DFC9}"/>
                </a:ext>
              </a:extLst>
            </p:cNvPr>
            <p:cNvSpPr/>
            <p:nvPr/>
          </p:nvSpPr>
          <p:spPr>
            <a:xfrm>
              <a:off x="8286747" y="2017295"/>
              <a:ext cx="1010654" cy="211758"/>
            </a:xfrm>
            <a:prstGeom prst="rect">
              <a:avLst/>
            </a:prstGeom>
            <a:solidFill>
              <a:srgbClr val="B9D6D5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700" dirty="0">
                  <a:solidFill>
                    <a:schemeClr val="tx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필터 아이콘 표시 취소</a:t>
              </a:r>
            </a:p>
          </p:txBody>
        </p:sp>
      </p:grpSp>
      <p:sp>
        <p:nvSpPr>
          <p:cNvPr id="24" name="Filter">
            <a:extLst>
              <a:ext uri="{FF2B5EF4-FFF2-40B4-BE49-F238E27FC236}">
                <a16:creationId xmlns:a16="http://schemas.microsoft.com/office/drawing/2014/main" id="{E0ED95AB-036D-DC05-7ACF-E64BB09A7E3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3329414" y="3336325"/>
            <a:ext cx="91775" cy="92675"/>
          </a:xfrm>
          <a:custGeom>
            <a:avLst/>
            <a:gdLst>
              <a:gd name="T0" fmla="*/ 109 w 1411"/>
              <a:gd name="T1" fmla="*/ 0 h 1422"/>
              <a:gd name="T2" fmla="*/ 0 w 1411"/>
              <a:gd name="T3" fmla="*/ 108 h 1422"/>
              <a:gd name="T4" fmla="*/ 489 w 1411"/>
              <a:gd name="T5" fmla="*/ 651 h 1422"/>
              <a:gd name="T6" fmla="*/ 923 w 1411"/>
              <a:gd name="T7" fmla="*/ 651 h 1422"/>
              <a:gd name="T8" fmla="*/ 1411 w 1411"/>
              <a:gd name="T9" fmla="*/ 108 h 1422"/>
              <a:gd name="T10" fmla="*/ 1303 w 1411"/>
              <a:gd name="T11" fmla="*/ 0 h 1422"/>
              <a:gd name="T12" fmla="*/ 109 w 1411"/>
              <a:gd name="T13" fmla="*/ 0 h 1422"/>
              <a:gd name="T14" fmla="*/ 489 w 1411"/>
              <a:gd name="T15" fmla="*/ 705 h 1422"/>
              <a:gd name="T16" fmla="*/ 489 w 1411"/>
              <a:gd name="T17" fmla="*/ 1161 h 1422"/>
              <a:gd name="T18" fmla="*/ 597 w 1411"/>
              <a:gd name="T19" fmla="*/ 1314 h 1422"/>
              <a:gd name="T20" fmla="*/ 814 w 1411"/>
              <a:gd name="T21" fmla="*/ 1401 h 1422"/>
              <a:gd name="T22" fmla="*/ 923 w 1411"/>
              <a:gd name="T23" fmla="*/ 1334 h 1422"/>
              <a:gd name="T24" fmla="*/ 923 w 1411"/>
              <a:gd name="T25" fmla="*/ 705 h 1422"/>
              <a:gd name="T26" fmla="*/ 489 w 1411"/>
              <a:gd name="T27" fmla="*/ 705 h 1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1411" h="1422">
                <a:moveTo>
                  <a:pt x="109" y="0"/>
                </a:moveTo>
                <a:cubicBezTo>
                  <a:pt x="49" y="0"/>
                  <a:pt x="0" y="48"/>
                  <a:pt x="0" y="108"/>
                </a:cubicBezTo>
                <a:lnTo>
                  <a:pt x="489" y="651"/>
                </a:lnTo>
                <a:lnTo>
                  <a:pt x="923" y="651"/>
                </a:lnTo>
                <a:lnTo>
                  <a:pt x="1411" y="108"/>
                </a:lnTo>
                <a:cubicBezTo>
                  <a:pt x="1411" y="48"/>
                  <a:pt x="1362" y="0"/>
                  <a:pt x="1303" y="0"/>
                </a:cubicBezTo>
                <a:lnTo>
                  <a:pt x="109" y="0"/>
                </a:lnTo>
                <a:close/>
                <a:moveTo>
                  <a:pt x="489" y="705"/>
                </a:moveTo>
                <a:lnTo>
                  <a:pt x="489" y="1161"/>
                </a:lnTo>
                <a:cubicBezTo>
                  <a:pt x="489" y="1221"/>
                  <a:pt x="537" y="1292"/>
                  <a:pt x="597" y="1314"/>
                </a:cubicBezTo>
                <a:lnTo>
                  <a:pt x="814" y="1401"/>
                </a:lnTo>
                <a:cubicBezTo>
                  <a:pt x="874" y="1422"/>
                  <a:pt x="923" y="1394"/>
                  <a:pt x="923" y="1334"/>
                </a:cubicBezTo>
                <a:lnTo>
                  <a:pt x="923" y="705"/>
                </a:lnTo>
                <a:lnTo>
                  <a:pt x="489" y="705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17664178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B33BD5A7-4F50-5A1A-0469-A7B3C33C6866}"/>
              </a:ext>
            </a:extLst>
          </p:cNvPr>
          <p:cNvSpPr/>
          <p:nvPr/>
        </p:nvSpPr>
        <p:spPr>
          <a:xfrm>
            <a:off x="516239" y="4344988"/>
            <a:ext cx="8858249" cy="363984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" name="텍스트 개체 틀 9">
            <a:extLst>
              <a:ext uri="{FF2B5EF4-FFF2-40B4-BE49-F238E27FC236}">
                <a16:creationId xmlns:a16="http://schemas.microsoft.com/office/drawing/2014/main" id="{D9A77625-1EDE-837B-FF9D-493AF7B26C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2275" y="1157392"/>
            <a:ext cx="7218363" cy="3998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5.6.9 </a:t>
            </a:r>
            <a:r>
              <a:rPr lang="ko-KR" altLang="en-US" sz="1100" dirty="0" err="1"/>
              <a:t>지시문</a:t>
            </a:r>
            <a:r>
              <a:rPr lang="en-US" altLang="ko-KR" sz="1100" dirty="0"/>
              <a:t>(REFER BOX) </a:t>
            </a:r>
            <a:endParaRPr lang="ko-KR" altLang="en-US" sz="1100" dirty="0"/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3C05E4CD-3C48-3B27-5E75-74BD449ECB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10265487"/>
              </p:ext>
            </p:extLst>
          </p:nvPr>
        </p:nvGraphicFramePr>
        <p:xfrm>
          <a:off x="523875" y="3151639"/>
          <a:ext cx="8858249" cy="1116205"/>
        </p:xfrm>
        <a:graphic>
          <a:graphicData uri="http://schemas.openxmlformats.org/drawingml/2006/table">
            <a:tbl>
              <a:tblPr/>
              <a:tblGrid>
                <a:gridCol w="218083">
                  <a:extLst>
                    <a:ext uri="{9D8B030D-6E8A-4147-A177-3AD203B41FA5}">
                      <a16:colId xmlns:a16="http://schemas.microsoft.com/office/drawing/2014/main" val="3677885401"/>
                    </a:ext>
                  </a:extLst>
                </a:gridCol>
                <a:gridCol w="385506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07868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35837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  <a:gridCol w="861134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9854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5422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970746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1142139">
                  <a:extLst>
                    <a:ext uri="{9D8B030D-6E8A-4147-A177-3AD203B41FA5}">
                      <a16:colId xmlns:a16="http://schemas.microsoft.com/office/drawing/2014/main" val="2807671506"/>
                    </a:ext>
                  </a:extLst>
                </a:gridCol>
                <a:gridCol w="9660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282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정형데이터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비정형 데이터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Number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Combo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Edit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Button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등록자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가나다라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BBED49BD-78C4-8129-598C-94974EEDC3F7}"/>
              </a:ext>
            </a:extLst>
          </p:cNvPr>
          <p:cNvGrpSpPr/>
          <p:nvPr/>
        </p:nvGrpSpPr>
        <p:grpSpPr>
          <a:xfrm>
            <a:off x="4362597" y="3400181"/>
            <a:ext cx="914402" cy="168677"/>
            <a:chOff x="4358934" y="2121762"/>
            <a:chExt cx="914402" cy="168677"/>
          </a:xfrm>
        </p:grpSpPr>
        <p:sp>
          <p:nvSpPr>
            <p:cNvPr id="604" name="직사각형 603">
              <a:extLst>
                <a:ext uri="{FF2B5EF4-FFF2-40B4-BE49-F238E27FC236}">
                  <a16:creationId xmlns:a16="http://schemas.microsoft.com/office/drawing/2014/main" id="{C255723D-1BF8-3A91-50C8-B152D4D8D27F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06" name="직선 연결선 605">
              <a:extLst>
                <a:ext uri="{FF2B5EF4-FFF2-40B4-BE49-F238E27FC236}">
                  <a16:creationId xmlns:a16="http://schemas.microsoft.com/office/drawing/2014/main" id="{5C183B24-5DCA-3D43-F416-A93F3DB94EF5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08" name="그룹 607">
            <a:extLst>
              <a:ext uri="{FF2B5EF4-FFF2-40B4-BE49-F238E27FC236}">
                <a16:creationId xmlns:a16="http://schemas.microsoft.com/office/drawing/2014/main" id="{F9085F17-B5DA-FCA8-A88D-8A287D980BF4}"/>
              </a:ext>
            </a:extLst>
          </p:cNvPr>
          <p:cNvGrpSpPr/>
          <p:nvPr/>
        </p:nvGrpSpPr>
        <p:grpSpPr>
          <a:xfrm>
            <a:off x="4362597" y="3623062"/>
            <a:ext cx="914402" cy="168677"/>
            <a:chOff x="4358934" y="2121762"/>
            <a:chExt cx="914402" cy="168677"/>
          </a:xfrm>
        </p:grpSpPr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CD148B1B-4A36-E099-0D96-6F46E5347C4E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0" name="직선 연결선 609">
              <a:extLst>
                <a:ext uri="{FF2B5EF4-FFF2-40B4-BE49-F238E27FC236}">
                  <a16:creationId xmlns:a16="http://schemas.microsoft.com/office/drawing/2014/main" id="{0AC3F26B-202F-6554-0437-5E336A902C8C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38D1DC1D-3D84-21C0-A7ED-1C89AC7210DE}"/>
              </a:ext>
            </a:extLst>
          </p:cNvPr>
          <p:cNvGrpSpPr/>
          <p:nvPr/>
        </p:nvGrpSpPr>
        <p:grpSpPr>
          <a:xfrm>
            <a:off x="4362597" y="3845943"/>
            <a:ext cx="914402" cy="168677"/>
            <a:chOff x="4358934" y="2121762"/>
            <a:chExt cx="914402" cy="168677"/>
          </a:xfrm>
        </p:grpSpPr>
        <p:sp>
          <p:nvSpPr>
            <p:cNvPr id="612" name="직사각형 611">
              <a:extLst>
                <a:ext uri="{FF2B5EF4-FFF2-40B4-BE49-F238E27FC236}">
                  <a16:creationId xmlns:a16="http://schemas.microsoft.com/office/drawing/2014/main" id="{C147D22C-0D7E-DD38-4BD7-43875E63836C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292B9A9-FE24-21B5-7145-1D0B7A16827F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14" name="그룹 613">
            <a:extLst>
              <a:ext uri="{FF2B5EF4-FFF2-40B4-BE49-F238E27FC236}">
                <a16:creationId xmlns:a16="http://schemas.microsoft.com/office/drawing/2014/main" id="{DEE88559-B298-8A07-4613-405D77B25F50}"/>
              </a:ext>
            </a:extLst>
          </p:cNvPr>
          <p:cNvGrpSpPr/>
          <p:nvPr/>
        </p:nvGrpSpPr>
        <p:grpSpPr>
          <a:xfrm>
            <a:off x="4362597" y="4068824"/>
            <a:ext cx="914402" cy="168677"/>
            <a:chOff x="4358934" y="2121762"/>
            <a:chExt cx="914402" cy="168677"/>
          </a:xfrm>
        </p:grpSpPr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A7AA99AC-9E8C-599B-D0A5-BAC0BA0D4396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6" name="직선 연결선 615">
              <a:extLst>
                <a:ext uri="{FF2B5EF4-FFF2-40B4-BE49-F238E27FC236}">
                  <a16:creationId xmlns:a16="http://schemas.microsoft.com/office/drawing/2014/main" id="{6F01BD60-A483-E256-131E-CCCACE110ECC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43" name="직사각형 642">
            <a:extLst>
              <a:ext uri="{FF2B5EF4-FFF2-40B4-BE49-F238E27FC236}">
                <a16:creationId xmlns:a16="http://schemas.microsoft.com/office/drawing/2014/main" id="{523D1FC6-2A57-F7F0-C532-3AB228DE9EB1}"/>
              </a:ext>
            </a:extLst>
          </p:cNvPr>
          <p:cNvSpPr/>
          <p:nvPr/>
        </p:nvSpPr>
        <p:spPr>
          <a:xfrm>
            <a:off x="5356901" y="3402806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2C03BB68-ABE1-497C-10D8-F13B2B465EBF}"/>
              </a:ext>
            </a:extLst>
          </p:cNvPr>
          <p:cNvSpPr/>
          <p:nvPr/>
        </p:nvSpPr>
        <p:spPr>
          <a:xfrm>
            <a:off x="5356901" y="3625687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49" name="직사각형 648">
            <a:extLst>
              <a:ext uri="{FF2B5EF4-FFF2-40B4-BE49-F238E27FC236}">
                <a16:creationId xmlns:a16="http://schemas.microsoft.com/office/drawing/2014/main" id="{0B1559AC-AA5D-8D97-CC50-0DFCEEC08AB5}"/>
              </a:ext>
            </a:extLst>
          </p:cNvPr>
          <p:cNvSpPr/>
          <p:nvPr/>
        </p:nvSpPr>
        <p:spPr>
          <a:xfrm>
            <a:off x="5356901" y="3848568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2" name="직사각형 651">
            <a:extLst>
              <a:ext uri="{FF2B5EF4-FFF2-40B4-BE49-F238E27FC236}">
                <a16:creationId xmlns:a16="http://schemas.microsoft.com/office/drawing/2014/main" id="{91FD2165-77EE-9F74-B1F9-541C04334725}"/>
              </a:ext>
            </a:extLst>
          </p:cNvPr>
          <p:cNvSpPr/>
          <p:nvPr/>
        </p:nvSpPr>
        <p:spPr>
          <a:xfrm>
            <a:off x="5356901" y="4071449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78" name="직사각형 677">
            <a:extLst>
              <a:ext uri="{FF2B5EF4-FFF2-40B4-BE49-F238E27FC236}">
                <a16:creationId xmlns:a16="http://schemas.microsoft.com/office/drawing/2014/main" id="{02C8B32E-87DD-DA4A-65F8-4B10F23835B7}"/>
              </a:ext>
            </a:extLst>
          </p:cNvPr>
          <p:cNvSpPr/>
          <p:nvPr/>
        </p:nvSpPr>
        <p:spPr>
          <a:xfrm>
            <a:off x="6366091" y="3405681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9" name="직사각형 678">
            <a:extLst>
              <a:ext uri="{FF2B5EF4-FFF2-40B4-BE49-F238E27FC236}">
                <a16:creationId xmlns:a16="http://schemas.microsoft.com/office/drawing/2014/main" id="{232E5CFA-DE78-A07B-EC07-E27EB9AD5496}"/>
              </a:ext>
            </a:extLst>
          </p:cNvPr>
          <p:cNvSpPr/>
          <p:nvPr/>
        </p:nvSpPr>
        <p:spPr>
          <a:xfrm>
            <a:off x="6366091" y="3628562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0" name="직사각형 679">
            <a:extLst>
              <a:ext uri="{FF2B5EF4-FFF2-40B4-BE49-F238E27FC236}">
                <a16:creationId xmlns:a16="http://schemas.microsoft.com/office/drawing/2014/main" id="{4BF571F7-B24F-BACE-37BB-4778723007A2}"/>
              </a:ext>
            </a:extLst>
          </p:cNvPr>
          <p:cNvSpPr/>
          <p:nvPr/>
        </p:nvSpPr>
        <p:spPr>
          <a:xfrm>
            <a:off x="6366091" y="3851443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1" name="직사각형 680">
            <a:extLst>
              <a:ext uri="{FF2B5EF4-FFF2-40B4-BE49-F238E27FC236}">
                <a16:creationId xmlns:a16="http://schemas.microsoft.com/office/drawing/2014/main" id="{B6505A5D-9235-178D-79FC-B0E61D2D392B}"/>
              </a:ext>
            </a:extLst>
          </p:cNvPr>
          <p:cNvSpPr/>
          <p:nvPr/>
        </p:nvSpPr>
        <p:spPr>
          <a:xfrm>
            <a:off x="6366091" y="4074324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2" name="TextBox 701">
            <a:extLst>
              <a:ext uri="{FF2B5EF4-FFF2-40B4-BE49-F238E27FC236}">
                <a16:creationId xmlns:a16="http://schemas.microsoft.com/office/drawing/2014/main" id="{BA11AC4A-D45C-3E53-C8F8-E93EE53AC6BF}"/>
              </a:ext>
            </a:extLst>
          </p:cNvPr>
          <p:cNvSpPr txBox="1"/>
          <p:nvPr/>
        </p:nvSpPr>
        <p:spPr>
          <a:xfrm>
            <a:off x="3231474" y="3168663"/>
            <a:ext cx="31071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3" name="TextBox 702">
            <a:extLst>
              <a:ext uri="{FF2B5EF4-FFF2-40B4-BE49-F238E27FC236}">
                <a16:creationId xmlns:a16="http://schemas.microsoft.com/office/drawing/2014/main" id="{C7161745-BCEE-768F-855F-85F8A53D44D8}"/>
              </a:ext>
            </a:extLst>
          </p:cNvPr>
          <p:cNvSpPr txBox="1"/>
          <p:nvPr/>
        </p:nvSpPr>
        <p:spPr>
          <a:xfrm>
            <a:off x="4102963" y="3170143"/>
            <a:ext cx="31071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0" name="TextBox 709">
            <a:extLst>
              <a:ext uri="{FF2B5EF4-FFF2-40B4-BE49-F238E27FC236}">
                <a16:creationId xmlns:a16="http://schemas.microsoft.com/office/drawing/2014/main" id="{D67FEEF4-F9D2-2FE6-75C8-0666780B4277}"/>
              </a:ext>
            </a:extLst>
          </p:cNvPr>
          <p:cNvSpPr txBox="1"/>
          <p:nvPr/>
        </p:nvSpPr>
        <p:spPr>
          <a:xfrm>
            <a:off x="461729" y="2873929"/>
            <a:ext cx="4429125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Grid Title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5" name="직사각형 714">
            <a:extLst>
              <a:ext uri="{FF2B5EF4-FFF2-40B4-BE49-F238E27FC236}">
                <a16:creationId xmlns:a16="http://schemas.microsoft.com/office/drawing/2014/main" id="{428D29D9-82B9-EB17-476B-474523D09338}"/>
              </a:ext>
            </a:extLst>
          </p:cNvPr>
          <p:cNvSpPr/>
          <p:nvPr/>
        </p:nvSpPr>
        <p:spPr>
          <a:xfrm>
            <a:off x="422275" y="1588308"/>
            <a:ext cx="8923338" cy="1217036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사용자에게 화면 및 업무를 안내하기 위한 방법으로 작업화면 내 요소 사이에 배치한다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필요한 경우에만 사용하며 안내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/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지시문이 짧을 경우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, Grid </a:t>
            </a:r>
            <a:r>
              <a:rPr lang="ko-KR" altLang="en-US" sz="1000" dirty="0" err="1">
                <a:solidFill>
                  <a:prstClr val="black"/>
                </a:solidFill>
                <a:latin typeface="맑은 고딕"/>
                <a:ea typeface="맑은 고딕"/>
              </a:rPr>
              <a:t>좌상단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 타이틀 우측에 배치한다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지시문을 표시할 공간이 협소할 경우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Grid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하단에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Box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형태로 배치할 수 있다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Grid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여러 개에 해당되는 지시문인 경우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마지막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Grid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좌측 하단에 배치한다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08535EC-306B-2DE0-9F2C-E059EBE778BA}"/>
              </a:ext>
            </a:extLst>
          </p:cNvPr>
          <p:cNvSpPr txBox="1"/>
          <p:nvPr/>
        </p:nvSpPr>
        <p:spPr>
          <a:xfrm>
            <a:off x="541392" y="4419258"/>
            <a:ext cx="551294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latin typeface="맑은 고딕"/>
                <a:ea typeface="맑은 고딕"/>
              </a:rPr>
              <a:t>    유의사항</a:t>
            </a:r>
            <a:r>
              <a:rPr kumimoji="0" lang="en-US" altLang="ko-KR" sz="800" dirty="0">
                <a:latin typeface="맑은 고딕"/>
                <a:ea typeface="맑은 고딕"/>
              </a:rPr>
              <a:t>:  </a:t>
            </a:r>
            <a:r>
              <a:rPr kumimoji="0" lang="ko-KR" altLang="en-US" sz="800" dirty="0"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latin typeface="맑은 고딕"/>
                <a:ea typeface="맑은 고딕"/>
              </a:rPr>
              <a:t>.</a:t>
            </a:r>
            <a:endParaRPr kumimoji="0" lang="ko-KR" altLang="en-US" sz="800" dirty="0">
              <a:latin typeface="맑은 고딕"/>
              <a:ea typeface="맑은 고딕"/>
            </a:endParaRPr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id="{ED09DBFC-71E8-E990-B593-E1F4DC304BF1}"/>
              </a:ext>
            </a:extLst>
          </p:cNvPr>
          <p:cNvGrpSpPr/>
          <p:nvPr/>
        </p:nvGrpSpPr>
        <p:grpSpPr>
          <a:xfrm>
            <a:off x="7877517" y="2874809"/>
            <a:ext cx="822936" cy="215444"/>
            <a:chOff x="6693763" y="1604388"/>
            <a:chExt cx="971700" cy="215444"/>
          </a:xfrm>
        </p:grpSpPr>
        <p:pic>
          <p:nvPicPr>
            <p:cNvPr id="7" name="object 184">
              <a:extLst>
                <a:ext uri="{FF2B5EF4-FFF2-40B4-BE49-F238E27FC236}">
                  <a16:creationId xmlns:a16="http://schemas.microsoft.com/office/drawing/2014/main" id="{B6695663-9287-C12C-E760-F15515179013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8" name="object 185">
              <a:extLst>
                <a:ext uri="{FF2B5EF4-FFF2-40B4-BE49-F238E27FC236}">
                  <a16:creationId xmlns:a16="http://schemas.microsoft.com/office/drawing/2014/main" id="{A6E8545A-0CC7-379E-2216-164409AC8FBF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BA0FA44A-857E-60C8-75DA-FD40A00D0C2D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 삭제</a:t>
              </a:r>
            </a:p>
          </p:txBody>
        </p:sp>
      </p:grp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131D3235-F98C-F6C8-E146-81096170D71C}"/>
              </a:ext>
            </a:extLst>
          </p:cNvPr>
          <p:cNvGrpSpPr/>
          <p:nvPr/>
        </p:nvGrpSpPr>
        <p:grpSpPr>
          <a:xfrm>
            <a:off x="7125620" y="2874809"/>
            <a:ext cx="822936" cy="215444"/>
            <a:chOff x="6693763" y="1604388"/>
            <a:chExt cx="971700" cy="215444"/>
          </a:xfrm>
        </p:grpSpPr>
        <p:pic>
          <p:nvPicPr>
            <p:cNvPr id="12" name="object 184">
              <a:extLst>
                <a:ext uri="{FF2B5EF4-FFF2-40B4-BE49-F238E27FC236}">
                  <a16:creationId xmlns:a16="http://schemas.microsoft.com/office/drawing/2014/main" id="{51B459D6-E14F-4EE7-D308-1E348188756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3" name="object 185">
              <a:extLst>
                <a:ext uri="{FF2B5EF4-FFF2-40B4-BE49-F238E27FC236}">
                  <a16:creationId xmlns:a16="http://schemas.microsoft.com/office/drawing/2014/main" id="{77E719C0-D97F-E388-1CEC-989F6BF0EF6C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267892B-B9C5-CC46-8D7A-AA3FB014C69D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행 추가</a:t>
              </a:r>
            </a:p>
          </p:txBody>
        </p:sp>
      </p:grpSp>
      <p:grpSp>
        <p:nvGrpSpPr>
          <p:cNvPr id="15" name="그룹 14">
            <a:extLst>
              <a:ext uri="{FF2B5EF4-FFF2-40B4-BE49-F238E27FC236}">
                <a16:creationId xmlns:a16="http://schemas.microsoft.com/office/drawing/2014/main" id="{F8D904B0-F78A-6759-B6E9-5AEA43B9597E}"/>
              </a:ext>
            </a:extLst>
          </p:cNvPr>
          <p:cNvGrpSpPr/>
          <p:nvPr/>
        </p:nvGrpSpPr>
        <p:grpSpPr>
          <a:xfrm>
            <a:off x="8636939" y="2874809"/>
            <a:ext cx="745185" cy="215444"/>
            <a:chOff x="6693763" y="1604388"/>
            <a:chExt cx="879894" cy="215444"/>
          </a:xfrm>
        </p:grpSpPr>
        <p:pic>
          <p:nvPicPr>
            <p:cNvPr id="16" name="object 184">
              <a:extLst>
                <a:ext uri="{FF2B5EF4-FFF2-40B4-BE49-F238E27FC236}">
                  <a16:creationId xmlns:a16="http://schemas.microsoft.com/office/drawing/2014/main" id="{FBA4C173-7731-2BBB-AEEC-4EA4EB884405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7" name="object 185">
              <a:extLst>
                <a:ext uri="{FF2B5EF4-FFF2-40B4-BE49-F238E27FC236}">
                  <a16:creationId xmlns:a16="http://schemas.microsoft.com/office/drawing/2014/main" id="{292ADAE9-5D89-3748-2E15-65C39233CC9B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AD3D27F-75C3-80A4-3BE6-4622A47A417E}"/>
                </a:ext>
              </a:extLst>
            </p:cNvPr>
            <p:cNvSpPr txBox="1"/>
            <p:nvPr/>
          </p:nvSpPr>
          <p:spPr>
            <a:xfrm>
              <a:off x="6693763" y="1604388"/>
              <a:ext cx="879894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저장</a:t>
              </a:r>
            </a:p>
          </p:txBody>
        </p:sp>
      </p:grp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0D0A041D-99BF-2CDA-E91D-BFCAFDF987EB}"/>
              </a:ext>
            </a:extLst>
          </p:cNvPr>
          <p:cNvSpPr/>
          <p:nvPr/>
        </p:nvSpPr>
        <p:spPr>
          <a:xfrm>
            <a:off x="523876" y="4783241"/>
            <a:ext cx="8858249" cy="1299925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5324E36-A0FE-1B71-F360-8B0689E5EC40}"/>
              </a:ext>
            </a:extLst>
          </p:cNvPr>
          <p:cNvSpPr txBox="1"/>
          <p:nvPr/>
        </p:nvSpPr>
        <p:spPr>
          <a:xfrm>
            <a:off x="549029" y="4857512"/>
            <a:ext cx="5512944" cy="120032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b="1" dirty="0">
                <a:latin typeface="맑은 고딕"/>
                <a:ea typeface="맑은 고딕"/>
              </a:rPr>
              <a:t>   유의사항</a:t>
            </a:r>
            <a:br>
              <a:rPr kumimoji="0" lang="en-US" altLang="ko-KR" sz="800" dirty="0">
                <a:latin typeface="맑은 고딕"/>
                <a:ea typeface="맑은 고딕"/>
              </a:rPr>
            </a:br>
            <a:r>
              <a:rPr kumimoji="0" lang="en-US" altLang="ko-KR" sz="800" dirty="0">
                <a:latin typeface="맑은 고딕"/>
                <a:ea typeface="맑은 고딕"/>
              </a:rPr>
              <a:t> · </a:t>
            </a:r>
            <a:r>
              <a:rPr kumimoji="0" lang="ko-KR" altLang="en-US" sz="800" dirty="0">
                <a:solidFill>
                  <a:srgbClr val="FF0000"/>
                </a:solidFill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solidFill>
                  <a:srgbClr val="FF0000"/>
                </a:solidFill>
                <a:latin typeface="맑은 고딕"/>
                <a:ea typeface="맑은 고딕"/>
              </a:rPr>
              <a:t>.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latin typeface="맑은 고딕"/>
                <a:ea typeface="맑은 고딕"/>
              </a:rPr>
              <a:t> </a:t>
            </a:r>
            <a:r>
              <a:rPr kumimoji="0" lang="en-US" altLang="ko-KR" sz="800" dirty="0">
                <a:latin typeface="맑은 고딕"/>
                <a:ea typeface="맑은 고딕"/>
              </a:rPr>
              <a:t>· </a:t>
            </a:r>
            <a:r>
              <a:rPr kumimoji="0" lang="ko-KR" altLang="en-US" sz="800" dirty="0"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latin typeface="맑은 고딕"/>
                <a:ea typeface="맑은 고딕"/>
              </a:rPr>
              <a:t>. </a:t>
            </a:r>
            <a:endParaRPr kumimoji="0" lang="ko-KR" altLang="en-US" sz="800" dirty="0">
              <a:latin typeface="맑은 고딕"/>
              <a:ea typeface="맑은 고딕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latin typeface="맑은 고딕"/>
                <a:ea typeface="맑은 고딕"/>
              </a:rPr>
              <a:t> </a:t>
            </a:r>
            <a:r>
              <a:rPr kumimoji="0" lang="en-US" altLang="ko-KR" sz="800" dirty="0">
                <a:latin typeface="맑은 고딕"/>
                <a:ea typeface="맑은 고딕"/>
              </a:rPr>
              <a:t>· </a:t>
            </a:r>
            <a:r>
              <a:rPr kumimoji="0" lang="ko-KR" altLang="en-US" sz="800" dirty="0"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latin typeface="맑은 고딕"/>
                <a:ea typeface="맑은 고딕"/>
              </a:rPr>
              <a:t>.</a:t>
            </a:r>
            <a:endParaRPr kumimoji="0" lang="ko-KR" altLang="en-US" sz="800" dirty="0">
              <a:latin typeface="맑은 고딕"/>
              <a:ea typeface="맑은 고딕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endParaRPr lang="en-US" altLang="ko-KR" sz="800" dirty="0">
              <a:latin typeface="맑은 고딕"/>
              <a:ea typeface="맑은 고딕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latin typeface="맑은 고딕"/>
                <a:ea typeface="맑은 고딕"/>
              </a:rPr>
              <a:t>   작성요령</a:t>
            </a:r>
            <a:br>
              <a:rPr kumimoji="0" lang="en-US" altLang="ko-KR" sz="800" dirty="0">
                <a:latin typeface="맑은 고딕"/>
                <a:ea typeface="맑은 고딕"/>
              </a:rPr>
            </a:br>
            <a:r>
              <a:rPr kumimoji="0" lang="en-US" altLang="ko-KR" sz="800" dirty="0">
                <a:latin typeface="맑은 고딕"/>
                <a:ea typeface="맑은 고딕"/>
              </a:rPr>
              <a:t> · </a:t>
            </a:r>
            <a:r>
              <a:rPr kumimoji="0" lang="ko-KR" altLang="en-US" sz="800" dirty="0"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latin typeface="맑은 고딕"/>
                <a:ea typeface="맑은 고딕"/>
              </a:rPr>
              <a:t>.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latin typeface="맑은 고딕"/>
                <a:ea typeface="맑은 고딕"/>
              </a:rPr>
              <a:t> </a:t>
            </a:r>
            <a:r>
              <a:rPr kumimoji="0" lang="en-US" altLang="ko-KR" sz="800" dirty="0">
                <a:latin typeface="맑은 고딕"/>
                <a:ea typeface="맑은 고딕"/>
              </a:rPr>
              <a:t>· </a:t>
            </a:r>
            <a:r>
              <a:rPr kumimoji="0" lang="ko-KR" altLang="en-US" sz="800" dirty="0"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latin typeface="맑은 고딕"/>
                <a:ea typeface="맑은 고딕"/>
              </a:rPr>
              <a:t>. </a:t>
            </a:r>
            <a:endParaRPr kumimoji="0" lang="ko-KR" altLang="en-US" sz="800" dirty="0">
              <a:latin typeface="맑은 고딕"/>
              <a:ea typeface="맑은 고딕"/>
            </a:endParaRPr>
          </a:p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latin typeface="맑은 고딕"/>
                <a:ea typeface="맑은 고딕"/>
              </a:rPr>
              <a:t> </a:t>
            </a:r>
            <a:r>
              <a:rPr kumimoji="0" lang="en-US" altLang="ko-KR" sz="800" dirty="0">
                <a:latin typeface="맑은 고딕"/>
                <a:ea typeface="맑은 고딕"/>
              </a:rPr>
              <a:t>· </a:t>
            </a:r>
            <a:r>
              <a:rPr kumimoji="0" lang="ko-KR" altLang="en-US" sz="800" dirty="0"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latin typeface="맑은 고딕"/>
                <a:ea typeface="맑은 고딕"/>
              </a:rPr>
              <a:t>.</a:t>
            </a:r>
            <a:endParaRPr kumimoji="0" lang="ko-KR" altLang="en-US" sz="800" dirty="0">
              <a:latin typeface="맑은 고딕"/>
              <a:ea typeface="맑은 고딕"/>
            </a:endParaRPr>
          </a:p>
        </p:txBody>
      </p:sp>
      <p:sp>
        <p:nvSpPr>
          <p:cNvPr id="22" name="Info">
            <a:extLst>
              <a:ext uri="{FF2B5EF4-FFF2-40B4-BE49-F238E27FC236}">
                <a16:creationId xmlns:a16="http://schemas.microsoft.com/office/drawing/2014/main" id="{98763535-A90C-5073-47E4-8DFB51E1F4A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87190" y="4460390"/>
            <a:ext cx="136307" cy="136307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" name="Info">
            <a:extLst>
              <a:ext uri="{FF2B5EF4-FFF2-40B4-BE49-F238E27FC236}">
                <a16:creationId xmlns:a16="http://schemas.microsoft.com/office/drawing/2014/main" id="{17410E79-F342-F60E-859F-3663CE3C9F1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87190" y="4892345"/>
            <a:ext cx="136307" cy="136307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4" name="Info">
            <a:extLst>
              <a:ext uri="{FF2B5EF4-FFF2-40B4-BE49-F238E27FC236}">
                <a16:creationId xmlns:a16="http://schemas.microsoft.com/office/drawing/2014/main" id="{A4E955EE-E79F-5AD1-B804-B7063D48354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87190" y="5502892"/>
            <a:ext cx="136307" cy="136307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25" name="직선 연결선 24">
            <a:extLst>
              <a:ext uri="{FF2B5EF4-FFF2-40B4-BE49-F238E27FC236}">
                <a16:creationId xmlns:a16="http://schemas.microsoft.com/office/drawing/2014/main" id="{22D1FEE5-D70D-8B88-DBEA-6FB1A6C7A30B}"/>
              </a:ext>
            </a:extLst>
          </p:cNvPr>
          <p:cNvCxnSpPr/>
          <p:nvPr/>
        </p:nvCxnSpPr>
        <p:spPr bwMode="auto">
          <a:xfrm>
            <a:off x="3153874" y="5064727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632D6EA5-2EE4-D9C9-BB9E-2738274F1207}"/>
              </a:ext>
            </a:extLst>
          </p:cNvPr>
          <p:cNvSpPr txBox="1"/>
          <p:nvPr/>
        </p:nvSpPr>
        <p:spPr>
          <a:xfrm>
            <a:off x="3460862" y="4951736"/>
            <a:ext cx="145736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중요 텍스트 색상 설정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8" name="타원 27">
            <a:extLst>
              <a:ext uri="{FF2B5EF4-FFF2-40B4-BE49-F238E27FC236}">
                <a16:creationId xmlns:a16="http://schemas.microsoft.com/office/drawing/2014/main" id="{FAD4C4CD-B770-284C-8CC3-323034D4640E}"/>
              </a:ext>
            </a:extLst>
          </p:cNvPr>
          <p:cNvSpPr/>
          <p:nvPr/>
        </p:nvSpPr>
        <p:spPr>
          <a:xfrm>
            <a:off x="3093284" y="5016577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A94E3B27-BAF8-0080-D0B7-F98B0EA9E194}"/>
              </a:ext>
            </a:extLst>
          </p:cNvPr>
          <p:cNvSpPr txBox="1"/>
          <p:nvPr/>
        </p:nvSpPr>
        <p:spPr>
          <a:xfrm>
            <a:off x="1236728" y="2888952"/>
            <a:ext cx="5512944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</a:pPr>
            <a:r>
              <a:rPr kumimoji="0" lang="ko-KR" altLang="en-US" sz="800" dirty="0">
                <a:latin typeface="맑은 고딕"/>
                <a:ea typeface="맑은 고딕"/>
              </a:rPr>
              <a:t>    유의사항</a:t>
            </a:r>
            <a:r>
              <a:rPr kumimoji="0" lang="en-US" altLang="ko-KR" sz="800" dirty="0">
                <a:latin typeface="맑은 고딕"/>
                <a:ea typeface="맑은 고딕"/>
              </a:rPr>
              <a:t>:  </a:t>
            </a:r>
            <a:r>
              <a:rPr kumimoji="0" lang="ko-KR" altLang="en-US" sz="800" dirty="0">
                <a:latin typeface="맑은 고딕"/>
                <a:ea typeface="맑은 고딕"/>
              </a:rPr>
              <a:t>신청자는 타인을 대신하여 신청시에만 변경합니다</a:t>
            </a:r>
            <a:r>
              <a:rPr kumimoji="0" lang="en-US" altLang="ko-KR" sz="800" dirty="0">
                <a:latin typeface="맑은 고딕"/>
                <a:ea typeface="맑은 고딕"/>
              </a:rPr>
              <a:t>.</a:t>
            </a:r>
            <a:endParaRPr kumimoji="0" lang="ko-KR" altLang="en-US" sz="800" dirty="0">
              <a:latin typeface="맑은 고딕"/>
              <a:ea typeface="맑은 고딕"/>
            </a:endParaRPr>
          </a:p>
        </p:txBody>
      </p:sp>
      <p:sp>
        <p:nvSpPr>
          <p:cNvPr id="31" name="Info">
            <a:extLst>
              <a:ext uri="{FF2B5EF4-FFF2-40B4-BE49-F238E27FC236}">
                <a16:creationId xmlns:a16="http://schemas.microsoft.com/office/drawing/2014/main" id="{AF16EE32-9EB6-A891-4BCB-3790A1E3708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282526" y="2930084"/>
            <a:ext cx="136307" cy="136307"/>
          </a:xfrm>
          <a:custGeom>
            <a:avLst/>
            <a:gdLst>
              <a:gd name="T0" fmla="*/ 333 w 666"/>
              <a:gd name="T1" fmla="*/ 0 h 667"/>
              <a:gd name="T2" fmla="*/ 0 w 666"/>
              <a:gd name="T3" fmla="*/ 333 h 667"/>
              <a:gd name="T4" fmla="*/ 333 w 666"/>
              <a:gd name="T5" fmla="*/ 667 h 667"/>
              <a:gd name="T6" fmla="*/ 666 w 666"/>
              <a:gd name="T7" fmla="*/ 333 h 667"/>
              <a:gd name="T8" fmla="*/ 333 w 666"/>
              <a:gd name="T9" fmla="*/ 0 h 667"/>
              <a:gd name="T10" fmla="*/ 333 w 666"/>
              <a:gd name="T11" fmla="*/ 27 h 667"/>
              <a:gd name="T12" fmla="*/ 640 w 666"/>
              <a:gd name="T13" fmla="*/ 333 h 667"/>
              <a:gd name="T14" fmla="*/ 333 w 666"/>
              <a:gd name="T15" fmla="*/ 640 h 667"/>
              <a:gd name="T16" fmla="*/ 26 w 666"/>
              <a:gd name="T17" fmla="*/ 333 h 667"/>
              <a:gd name="T18" fmla="*/ 333 w 666"/>
              <a:gd name="T19" fmla="*/ 27 h 667"/>
              <a:gd name="T20" fmla="*/ 317 w 666"/>
              <a:gd name="T21" fmla="*/ 172 h 667"/>
              <a:gd name="T22" fmla="*/ 312 w 666"/>
              <a:gd name="T23" fmla="*/ 177 h 667"/>
              <a:gd name="T24" fmla="*/ 312 w 666"/>
              <a:gd name="T25" fmla="*/ 212 h 667"/>
              <a:gd name="T26" fmla="*/ 317 w 666"/>
              <a:gd name="T27" fmla="*/ 217 h 667"/>
              <a:gd name="T28" fmla="*/ 349 w 666"/>
              <a:gd name="T29" fmla="*/ 217 h 667"/>
              <a:gd name="T30" fmla="*/ 354 w 666"/>
              <a:gd name="T31" fmla="*/ 212 h 667"/>
              <a:gd name="T32" fmla="*/ 354 w 666"/>
              <a:gd name="T33" fmla="*/ 177 h 667"/>
              <a:gd name="T34" fmla="*/ 349 w 666"/>
              <a:gd name="T35" fmla="*/ 172 h 667"/>
              <a:gd name="T36" fmla="*/ 317 w 666"/>
              <a:gd name="T37" fmla="*/ 172 h 667"/>
              <a:gd name="T38" fmla="*/ 318 w 666"/>
              <a:gd name="T39" fmla="*/ 268 h 667"/>
              <a:gd name="T40" fmla="*/ 313 w 666"/>
              <a:gd name="T41" fmla="*/ 273 h 667"/>
              <a:gd name="T42" fmla="*/ 313 w 666"/>
              <a:gd name="T43" fmla="*/ 492 h 667"/>
              <a:gd name="T44" fmla="*/ 318 w 666"/>
              <a:gd name="T45" fmla="*/ 497 h 667"/>
              <a:gd name="T46" fmla="*/ 348 w 666"/>
              <a:gd name="T47" fmla="*/ 497 h 667"/>
              <a:gd name="T48" fmla="*/ 353 w 666"/>
              <a:gd name="T49" fmla="*/ 492 h 667"/>
              <a:gd name="T50" fmla="*/ 353 w 666"/>
              <a:gd name="T51" fmla="*/ 273 h 667"/>
              <a:gd name="T52" fmla="*/ 348 w 666"/>
              <a:gd name="T53" fmla="*/ 268 h 667"/>
              <a:gd name="T54" fmla="*/ 318 w 666"/>
              <a:gd name="T55" fmla="*/ 268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6" h="667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7"/>
                  <a:pt x="333" y="667"/>
                </a:cubicBezTo>
                <a:cubicBezTo>
                  <a:pt x="517" y="667"/>
                  <a:pt x="666" y="517"/>
                  <a:pt x="666" y="333"/>
                </a:cubicBezTo>
                <a:cubicBezTo>
                  <a:pt x="666" y="149"/>
                  <a:pt x="517" y="0"/>
                  <a:pt x="333" y="0"/>
                </a:cubicBezTo>
                <a:close/>
                <a:moveTo>
                  <a:pt x="333" y="27"/>
                </a:moveTo>
                <a:cubicBezTo>
                  <a:pt x="502" y="27"/>
                  <a:pt x="640" y="164"/>
                  <a:pt x="640" y="333"/>
                </a:cubicBezTo>
                <a:cubicBezTo>
                  <a:pt x="640" y="503"/>
                  <a:pt x="502" y="640"/>
                  <a:pt x="333" y="640"/>
                </a:cubicBezTo>
                <a:cubicBezTo>
                  <a:pt x="163" y="640"/>
                  <a:pt x="26" y="503"/>
                  <a:pt x="26" y="333"/>
                </a:cubicBezTo>
                <a:cubicBezTo>
                  <a:pt x="26" y="164"/>
                  <a:pt x="163" y="27"/>
                  <a:pt x="333" y="27"/>
                </a:cubicBezTo>
                <a:close/>
                <a:moveTo>
                  <a:pt x="317" y="172"/>
                </a:moveTo>
                <a:cubicBezTo>
                  <a:pt x="314" y="172"/>
                  <a:pt x="312" y="174"/>
                  <a:pt x="312" y="177"/>
                </a:cubicBezTo>
                <a:lnTo>
                  <a:pt x="312" y="212"/>
                </a:lnTo>
                <a:cubicBezTo>
                  <a:pt x="312" y="215"/>
                  <a:pt x="314" y="217"/>
                  <a:pt x="317" y="217"/>
                </a:cubicBezTo>
                <a:lnTo>
                  <a:pt x="349" y="217"/>
                </a:lnTo>
                <a:cubicBezTo>
                  <a:pt x="352" y="217"/>
                  <a:pt x="354" y="215"/>
                  <a:pt x="354" y="212"/>
                </a:cubicBezTo>
                <a:lnTo>
                  <a:pt x="354" y="177"/>
                </a:lnTo>
                <a:cubicBezTo>
                  <a:pt x="354" y="174"/>
                  <a:pt x="352" y="172"/>
                  <a:pt x="349" y="172"/>
                </a:cubicBezTo>
                <a:lnTo>
                  <a:pt x="317" y="172"/>
                </a:lnTo>
                <a:close/>
                <a:moveTo>
                  <a:pt x="318" y="268"/>
                </a:moveTo>
                <a:cubicBezTo>
                  <a:pt x="315" y="268"/>
                  <a:pt x="313" y="270"/>
                  <a:pt x="313" y="273"/>
                </a:cubicBezTo>
                <a:lnTo>
                  <a:pt x="313" y="492"/>
                </a:lnTo>
                <a:cubicBezTo>
                  <a:pt x="313" y="495"/>
                  <a:pt x="315" y="497"/>
                  <a:pt x="318" y="497"/>
                </a:cubicBezTo>
                <a:lnTo>
                  <a:pt x="348" y="497"/>
                </a:lnTo>
                <a:cubicBezTo>
                  <a:pt x="351" y="497"/>
                  <a:pt x="353" y="495"/>
                  <a:pt x="353" y="492"/>
                </a:cubicBezTo>
                <a:lnTo>
                  <a:pt x="353" y="273"/>
                </a:lnTo>
                <a:cubicBezTo>
                  <a:pt x="353" y="270"/>
                  <a:pt x="351" y="268"/>
                  <a:pt x="348" y="268"/>
                </a:cubicBezTo>
                <a:lnTo>
                  <a:pt x="318" y="268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3EEC40E3-F760-C9E7-337E-C507BB6D30C4}"/>
              </a:ext>
            </a:extLst>
          </p:cNvPr>
          <p:cNvCxnSpPr/>
          <p:nvPr/>
        </p:nvCxnSpPr>
        <p:spPr bwMode="auto">
          <a:xfrm>
            <a:off x="8710818" y="4529756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1F3AEBD1-94CF-3DAF-B4C1-49A3A4CC938B}"/>
              </a:ext>
            </a:extLst>
          </p:cNvPr>
          <p:cNvSpPr txBox="1"/>
          <p:nvPr/>
        </p:nvSpPr>
        <p:spPr>
          <a:xfrm>
            <a:off x="9017807" y="4416765"/>
            <a:ext cx="888193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 문장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b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 줄인 경우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9" name="타원 28">
            <a:extLst>
              <a:ext uri="{FF2B5EF4-FFF2-40B4-BE49-F238E27FC236}">
                <a16:creationId xmlns:a16="http://schemas.microsoft.com/office/drawing/2014/main" id="{8BF60AF1-8869-1B29-B583-46A4FA31D6D7}"/>
              </a:ext>
            </a:extLst>
          </p:cNvPr>
          <p:cNvSpPr/>
          <p:nvPr/>
        </p:nvSpPr>
        <p:spPr>
          <a:xfrm>
            <a:off x="8650228" y="448160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672" name="직선 연결선 671">
            <a:extLst>
              <a:ext uri="{FF2B5EF4-FFF2-40B4-BE49-F238E27FC236}">
                <a16:creationId xmlns:a16="http://schemas.microsoft.com/office/drawing/2014/main" id="{4D38A6C9-D9F4-56CD-D115-FDF1EF17476E}"/>
              </a:ext>
            </a:extLst>
          </p:cNvPr>
          <p:cNvCxnSpPr/>
          <p:nvPr/>
        </p:nvCxnSpPr>
        <p:spPr bwMode="auto">
          <a:xfrm>
            <a:off x="8736498" y="5400439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73" name="TextBox 672">
            <a:extLst>
              <a:ext uri="{FF2B5EF4-FFF2-40B4-BE49-F238E27FC236}">
                <a16:creationId xmlns:a16="http://schemas.microsoft.com/office/drawing/2014/main" id="{D7928CF4-2866-2B6A-42DA-01A30D423D90}"/>
              </a:ext>
            </a:extLst>
          </p:cNvPr>
          <p:cNvSpPr txBox="1"/>
          <p:nvPr/>
        </p:nvSpPr>
        <p:spPr>
          <a:xfrm>
            <a:off x="9017807" y="5287448"/>
            <a:ext cx="888193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내용이 많은 경우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4" name="타원 673">
            <a:extLst>
              <a:ext uri="{FF2B5EF4-FFF2-40B4-BE49-F238E27FC236}">
                <a16:creationId xmlns:a16="http://schemas.microsoft.com/office/drawing/2014/main" id="{83112B59-E88C-ABED-C205-242C37EC6BB2}"/>
              </a:ext>
            </a:extLst>
          </p:cNvPr>
          <p:cNvSpPr/>
          <p:nvPr/>
        </p:nvSpPr>
        <p:spPr>
          <a:xfrm>
            <a:off x="8675908" y="5352289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277135126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9">
            <a:extLst>
              <a:ext uri="{FF2B5EF4-FFF2-40B4-BE49-F238E27FC236}">
                <a16:creationId xmlns:a16="http://schemas.microsoft.com/office/drawing/2014/main" id="{D9A77625-1EDE-837B-FF9D-493AF7B26C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2275" y="1157392"/>
            <a:ext cx="7218363" cy="3998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5.6.10 </a:t>
            </a:r>
            <a:r>
              <a:rPr lang="ko-KR" altLang="en-US" sz="1100" dirty="0"/>
              <a:t>공통 버튼</a:t>
            </a:r>
          </a:p>
        </p:txBody>
      </p:sp>
      <p:graphicFrame>
        <p:nvGraphicFramePr>
          <p:cNvPr id="27" name="표 26">
            <a:extLst>
              <a:ext uri="{FF2B5EF4-FFF2-40B4-BE49-F238E27FC236}">
                <a16:creationId xmlns:a16="http://schemas.microsoft.com/office/drawing/2014/main" id="{3C05E4CD-3C48-3B27-5E75-74BD449ECB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4784909"/>
              </p:ext>
            </p:extLst>
          </p:nvPr>
        </p:nvGraphicFramePr>
        <p:xfrm>
          <a:off x="523875" y="3249296"/>
          <a:ext cx="8858249" cy="1116205"/>
        </p:xfrm>
        <a:graphic>
          <a:graphicData uri="http://schemas.openxmlformats.org/drawingml/2006/table">
            <a:tbl>
              <a:tblPr/>
              <a:tblGrid>
                <a:gridCol w="218083">
                  <a:extLst>
                    <a:ext uri="{9D8B030D-6E8A-4147-A177-3AD203B41FA5}">
                      <a16:colId xmlns:a16="http://schemas.microsoft.com/office/drawing/2014/main" val="3677885401"/>
                    </a:ext>
                  </a:extLst>
                </a:gridCol>
                <a:gridCol w="385506">
                  <a:extLst>
                    <a:ext uri="{9D8B030D-6E8A-4147-A177-3AD203B41FA5}">
                      <a16:colId xmlns:a16="http://schemas.microsoft.com/office/drawing/2014/main" val="3615057857"/>
                    </a:ext>
                  </a:extLst>
                </a:gridCol>
                <a:gridCol w="807868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535837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  <a:gridCol w="861134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985421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5422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970746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1142139">
                  <a:extLst>
                    <a:ext uri="{9D8B030D-6E8A-4147-A177-3AD203B41FA5}">
                      <a16:colId xmlns:a16="http://schemas.microsoft.com/office/drawing/2014/main" val="2807671506"/>
                    </a:ext>
                  </a:extLst>
                </a:gridCol>
                <a:gridCol w="96609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2282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정형데이터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비정형 데이터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Number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Combo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Edit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Button</a:t>
                      </a: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등록자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등록일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34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□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Data04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800" b="0" i="0" u="none" strike="noStrike" dirty="0" err="1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가나다라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1,234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홍길동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2024-08-14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607" name="그룹 606">
            <a:extLst>
              <a:ext uri="{FF2B5EF4-FFF2-40B4-BE49-F238E27FC236}">
                <a16:creationId xmlns:a16="http://schemas.microsoft.com/office/drawing/2014/main" id="{BBED49BD-78C4-8129-598C-94974EEDC3F7}"/>
              </a:ext>
            </a:extLst>
          </p:cNvPr>
          <p:cNvGrpSpPr/>
          <p:nvPr/>
        </p:nvGrpSpPr>
        <p:grpSpPr>
          <a:xfrm>
            <a:off x="4362597" y="3497838"/>
            <a:ext cx="914402" cy="168677"/>
            <a:chOff x="4358934" y="2121762"/>
            <a:chExt cx="914402" cy="168677"/>
          </a:xfrm>
        </p:grpSpPr>
        <p:sp>
          <p:nvSpPr>
            <p:cNvPr id="604" name="직사각형 603">
              <a:extLst>
                <a:ext uri="{FF2B5EF4-FFF2-40B4-BE49-F238E27FC236}">
                  <a16:creationId xmlns:a16="http://schemas.microsoft.com/office/drawing/2014/main" id="{C255723D-1BF8-3A91-50C8-B152D4D8D27F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06" name="직선 연결선 605">
              <a:extLst>
                <a:ext uri="{FF2B5EF4-FFF2-40B4-BE49-F238E27FC236}">
                  <a16:creationId xmlns:a16="http://schemas.microsoft.com/office/drawing/2014/main" id="{5C183B24-5DCA-3D43-F416-A93F3DB94EF5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08" name="그룹 607">
            <a:extLst>
              <a:ext uri="{FF2B5EF4-FFF2-40B4-BE49-F238E27FC236}">
                <a16:creationId xmlns:a16="http://schemas.microsoft.com/office/drawing/2014/main" id="{F9085F17-B5DA-FCA8-A88D-8A287D980BF4}"/>
              </a:ext>
            </a:extLst>
          </p:cNvPr>
          <p:cNvGrpSpPr/>
          <p:nvPr/>
        </p:nvGrpSpPr>
        <p:grpSpPr>
          <a:xfrm>
            <a:off x="4362597" y="3720719"/>
            <a:ext cx="914402" cy="168677"/>
            <a:chOff x="4358934" y="2121762"/>
            <a:chExt cx="914402" cy="168677"/>
          </a:xfrm>
        </p:grpSpPr>
        <p:sp>
          <p:nvSpPr>
            <p:cNvPr id="609" name="직사각형 608">
              <a:extLst>
                <a:ext uri="{FF2B5EF4-FFF2-40B4-BE49-F238E27FC236}">
                  <a16:creationId xmlns:a16="http://schemas.microsoft.com/office/drawing/2014/main" id="{CD148B1B-4A36-E099-0D96-6F46E5347C4E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0" name="직선 연결선 609">
              <a:extLst>
                <a:ext uri="{FF2B5EF4-FFF2-40B4-BE49-F238E27FC236}">
                  <a16:creationId xmlns:a16="http://schemas.microsoft.com/office/drawing/2014/main" id="{0AC3F26B-202F-6554-0437-5E336A902C8C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11" name="그룹 610">
            <a:extLst>
              <a:ext uri="{FF2B5EF4-FFF2-40B4-BE49-F238E27FC236}">
                <a16:creationId xmlns:a16="http://schemas.microsoft.com/office/drawing/2014/main" id="{38D1DC1D-3D84-21C0-A7ED-1C89AC7210DE}"/>
              </a:ext>
            </a:extLst>
          </p:cNvPr>
          <p:cNvGrpSpPr/>
          <p:nvPr/>
        </p:nvGrpSpPr>
        <p:grpSpPr>
          <a:xfrm>
            <a:off x="4362597" y="3943600"/>
            <a:ext cx="914402" cy="168677"/>
            <a:chOff x="4358934" y="2121762"/>
            <a:chExt cx="914402" cy="168677"/>
          </a:xfrm>
        </p:grpSpPr>
        <p:sp>
          <p:nvSpPr>
            <p:cNvPr id="612" name="직사각형 611">
              <a:extLst>
                <a:ext uri="{FF2B5EF4-FFF2-40B4-BE49-F238E27FC236}">
                  <a16:creationId xmlns:a16="http://schemas.microsoft.com/office/drawing/2014/main" id="{C147D22C-0D7E-DD38-4BD7-43875E63836C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3" name="직선 연결선 612">
              <a:extLst>
                <a:ext uri="{FF2B5EF4-FFF2-40B4-BE49-F238E27FC236}">
                  <a16:creationId xmlns:a16="http://schemas.microsoft.com/office/drawing/2014/main" id="{1292B9A9-FE24-21B5-7145-1D0B7A16827F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614" name="그룹 613">
            <a:extLst>
              <a:ext uri="{FF2B5EF4-FFF2-40B4-BE49-F238E27FC236}">
                <a16:creationId xmlns:a16="http://schemas.microsoft.com/office/drawing/2014/main" id="{DEE88559-B298-8A07-4613-405D77B25F50}"/>
              </a:ext>
            </a:extLst>
          </p:cNvPr>
          <p:cNvGrpSpPr/>
          <p:nvPr/>
        </p:nvGrpSpPr>
        <p:grpSpPr>
          <a:xfrm>
            <a:off x="4362597" y="4166481"/>
            <a:ext cx="914402" cy="168677"/>
            <a:chOff x="4358934" y="2121762"/>
            <a:chExt cx="914402" cy="168677"/>
          </a:xfrm>
        </p:grpSpPr>
        <p:sp>
          <p:nvSpPr>
            <p:cNvPr id="615" name="직사각형 614">
              <a:extLst>
                <a:ext uri="{FF2B5EF4-FFF2-40B4-BE49-F238E27FC236}">
                  <a16:creationId xmlns:a16="http://schemas.microsoft.com/office/drawing/2014/main" id="{A7AA99AC-9E8C-599B-D0A5-BAC0BA0D4396}"/>
                </a:ext>
              </a:extLst>
            </p:cNvPr>
            <p:cNvSpPr/>
            <p:nvPr/>
          </p:nvSpPr>
          <p:spPr>
            <a:xfrm>
              <a:off x="4358934" y="2121762"/>
              <a:ext cx="914402" cy="168677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36000" rtlCol="0" anchor="ctr"/>
            <a:lstStyle/>
            <a:p>
              <a:pPr algn="r"/>
              <a:r>
                <a:rPr lang="ko-KR" altLang="en-US" sz="7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▼ </a:t>
              </a:r>
            </a:p>
          </p:txBody>
        </p:sp>
        <p:cxnSp>
          <p:nvCxnSpPr>
            <p:cNvPr id="616" name="직선 연결선 615">
              <a:extLst>
                <a:ext uri="{FF2B5EF4-FFF2-40B4-BE49-F238E27FC236}">
                  <a16:creationId xmlns:a16="http://schemas.microsoft.com/office/drawing/2014/main" id="{6F01BD60-A483-E256-131E-CCCACE110ECC}"/>
                </a:ext>
              </a:extLst>
            </p:cNvPr>
            <p:cNvCxnSpPr/>
            <p:nvPr/>
          </p:nvCxnSpPr>
          <p:spPr bwMode="auto">
            <a:xfrm>
              <a:off x="5118753" y="2130641"/>
              <a:ext cx="0" cy="150920"/>
            </a:xfrm>
            <a:prstGeom prst="line">
              <a:avLst/>
            </a:prstGeom>
            <a:solidFill>
              <a:schemeClr val="accent1"/>
            </a:solidFill>
            <a:ln w="3175" cap="flat" cmpd="sng" algn="ctr">
              <a:solidFill>
                <a:schemeClr val="bg1">
                  <a:lumMod val="7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43" name="직사각형 642">
            <a:extLst>
              <a:ext uri="{FF2B5EF4-FFF2-40B4-BE49-F238E27FC236}">
                <a16:creationId xmlns:a16="http://schemas.microsoft.com/office/drawing/2014/main" id="{523D1FC6-2A57-F7F0-C532-3AB228DE9EB1}"/>
              </a:ext>
            </a:extLst>
          </p:cNvPr>
          <p:cNvSpPr/>
          <p:nvPr/>
        </p:nvSpPr>
        <p:spPr>
          <a:xfrm>
            <a:off x="5356901" y="3500463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46" name="직사각형 645">
            <a:extLst>
              <a:ext uri="{FF2B5EF4-FFF2-40B4-BE49-F238E27FC236}">
                <a16:creationId xmlns:a16="http://schemas.microsoft.com/office/drawing/2014/main" id="{2C03BB68-ABE1-497C-10D8-F13B2B465EBF}"/>
              </a:ext>
            </a:extLst>
          </p:cNvPr>
          <p:cNvSpPr/>
          <p:nvPr/>
        </p:nvSpPr>
        <p:spPr>
          <a:xfrm>
            <a:off x="5356901" y="3723344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49" name="직사각형 648">
            <a:extLst>
              <a:ext uri="{FF2B5EF4-FFF2-40B4-BE49-F238E27FC236}">
                <a16:creationId xmlns:a16="http://schemas.microsoft.com/office/drawing/2014/main" id="{0B1559AC-AA5D-8D97-CC50-0DFCEEC08AB5}"/>
              </a:ext>
            </a:extLst>
          </p:cNvPr>
          <p:cNvSpPr/>
          <p:nvPr/>
        </p:nvSpPr>
        <p:spPr>
          <a:xfrm>
            <a:off x="5356901" y="3946225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52" name="직사각형 651">
            <a:extLst>
              <a:ext uri="{FF2B5EF4-FFF2-40B4-BE49-F238E27FC236}">
                <a16:creationId xmlns:a16="http://schemas.microsoft.com/office/drawing/2014/main" id="{91FD2165-77EE-9F74-B1F9-541C04334725}"/>
              </a:ext>
            </a:extLst>
          </p:cNvPr>
          <p:cNvSpPr/>
          <p:nvPr/>
        </p:nvSpPr>
        <p:spPr>
          <a:xfrm>
            <a:off x="5356901" y="4169106"/>
            <a:ext cx="914402" cy="168677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678" name="직사각형 677">
            <a:extLst>
              <a:ext uri="{FF2B5EF4-FFF2-40B4-BE49-F238E27FC236}">
                <a16:creationId xmlns:a16="http://schemas.microsoft.com/office/drawing/2014/main" id="{02C8B32E-87DD-DA4A-65F8-4B10F23835B7}"/>
              </a:ext>
            </a:extLst>
          </p:cNvPr>
          <p:cNvSpPr/>
          <p:nvPr/>
        </p:nvSpPr>
        <p:spPr>
          <a:xfrm>
            <a:off x="6366091" y="3503338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79" name="직사각형 678">
            <a:extLst>
              <a:ext uri="{FF2B5EF4-FFF2-40B4-BE49-F238E27FC236}">
                <a16:creationId xmlns:a16="http://schemas.microsoft.com/office/drawing/2014/main" id="{232E5CFA-DE78-A07B-EC07-E27EB9AD5496}"/>
              </a:ext>
            </a:extLst>
          </p:cNvPr>
          <p:cNvSpPr/>
          <p:nvPr/>
        </p:nvSpPr>
        <p:spPr>
          <a:xfrm>
            <a:off x="6366091" y="3726219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0" name="직사각형 679">
            <a:extLst>
              <a:ext uri="{FF2B5EF4-FFF2-40B4-BE49-F238E27FC236}">
                <a16:creationId xmlns:a16="http://schemas.microsoft.com/office/drawing/2014/main" id="{4BF571F7-B24F-BACE-37BB-4778723007A2}"/>
              </a:ext>
            </a:extLst>
          </p:cNvPr>
          <p:cNvSpPr/>
          <p:nvPr/>
        </p:nvSpPr>
        <p:spPr>
          <a:xfrm>
            <a:off x="6366091" y="3949100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681" name="직사각형 680">
            <a:extLst>
              <a:ext uri="{FF2B5EF4-FFF2-40B4-BE49-F238E27FC236}">
                <a16:creationId xmlns:a16="http://schemas.microsoft.com/office/drawing/2014/main" id="{B6505A5D-9235-178D-79FC-B0E61D2D392B}"/>
              </a:ext>
            </a:extLst>
          </p:cNvPr>
          <p:cNvSpPr/>
          <p:nvPr/>
        </p:nvSpPr>
        <p:spPr>
          <a:xfrm>
            <a:off x="6366091" y="4171981"/>
            <a:ext cx="834090" cy="168677"/>
          </a:xfrm>
          <a:prstGeom prst="rect">
            <a:avLst/>
          </a:prstGeom>
          <a:gradFill flip="none" rotWithShape="1">
            <a:gsLst>
              <a:gs pos="0">
                <a:schemeClr val="bg1">
                  <a:shade val="30000"/>
                  <a:satMod val="115000"/>
                </a:schemeClr>
              </a:gs>
              <a:gs pos="50000">
                <a:schemeClr val="bg1">
                  <a:shade val="67500"/>
                  <a:satMod val="115000"/>
                </a:schemeClr>
              </a:gs>
              <a:gs pos="100000">
                <a:schemeClr val="bg1">
                  <a:shade val="100000"/>
                  <a:satMod val="115000"/>
                </a:schemeClr>
              </a:gs>
            </a:gsLst>
            <a:lin ang="8100000" scaled="1"/>
            <a:tileRect/>
          </a:gra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Button</a:t>
            </a:r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05" name="그룹 704">
            <a:extLst>
              <a:ext uri="{FF2B5EF4-FFF2-40B4-BE49-F238E27FC236}">
                <a16:creationId xmlns:a16="http://schemas.microsoft.com/office/drawing/2014/main" id="{729B6C79-26D7-A073-DFF0-5302711032FB}"/>
              </a:ext>
            </a:extLst>
          </p:cNvPr>
          <p:cNvGrpSpPr/>
          <p:nvPr/>
        </p:nvGrpSpPr>
        <p:grpSpPr>
          <a:xfrm>
            <a:off x="6842527" y="2980464"/>
            <a:ext cx="822936" cy="215444"/>
            <a:chOff x="6693763" y="1604388"/>
            <a:chExt cx="971700" cy="215444"/>
          </a:xfrm>
        </p:grpSpPr>
        <p:pic>
          <p:nvPicPr>
            <p:cNvPr id="691" name="object 184">
              <a:extLst>
                <a:ext uri="{FF2B5EF4-FFF2-40B4-BE49-F238E27FC236}">
                  <a16:creationId xmlns:a16="http://schemas.microsoft.com/office/drawing/2014/main" id="{6CD9E837-A585-DBE8-3987-81C61F3218CE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692" name="object 185">
              <a:extLst>
                <a:ext uri="{FF2B5EF4-FFF2-40B4-BE49-F238E27FC236}">
                  <a16:creationId xmlns:a16="http://schemas.microsoft.com/office/drawing/2014/main" id="{5D862D2E-A1E8-1299-E843-2CAA10848C4A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93" name="TextBox 692">
              <a:extLst>
                <a:ext uri="{FF2B5EF4-FFF2-40B4-BE49-F238E27FC236}">
                  <a16:creationId xmlns:a16="http://schemas.microsoft.com/office/drawing/2014/main" id="{7AFB639C-2AEE-C04F-D27E-C01633161BDE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삭제</a:t>
              </a:r>
            </a:p>
          </p:txBody>
        </p:sp>
      </p:grpSp>
      <p:pic>
        <p:nvPicPr>
          <p:cNvPr id="695" name="object 184">
            <a:extLst>
              <a:ext uri="{FF2B5EF4-FFF2-40B4-BE49-F238E27FC236}">
                <a16:creationId xmlns:a16="http://schemas.microsoft.com/office/drawing/2014/main" id="{3898EECF-A215-1120-CAFE-871885BCE671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620052" y="2990199"/>
            <a:ext cx="836184" cy="197299"/>
          </a:xfrm>
          <a:prstGeom prst="rect">
            <a:avLst/>
          </a:prstGeom>
        </p:spPr>
      </p:pic>
      <p:sp>
        <p:nvSpPr>
          <p:cNvPr id="696" name="object 185">
            <a:extLst>
              <a:ext uri="{FF2B5EF4-FFF2-40B4-BE49-F238E27FC236}">
                <a16:creationId xmlns:a16="http://schemas.microsoft.com/office/drawing/2014/main" id="{6850C232-5DCD-39AC-185D-E0B7C0196D33}"/>
              </a:ext>
            </a:extLst>
          </p:cNvPr>
          <p:cNvSpPr/>
          <p:nvPr/>
        </p:nvSpPr>
        <p:spPr>
          <a:xfrm>
            <a:off x="7609663" y="2989403"/>
            <a:ext cx="846573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697" name="TextBox 696">
            <a:extLst>
              <a:ext uri="{FF2B5EF4-FFF2-40B4-BE49-F238E27FC236}">
                <a16:creationId xmlns:a16="http://schemas.microsoft.com/office/drawing/2014/main" id="{89FCCEB0-4DA6-EAAB-B6EC-DD8D61398600}"/>
              </a:ext>
            </a:extLst>
          </p:cNvPr>
          <p:cNvSpPr txBox="1"/>
          <p:nvPr/>
        </p:nvSpPr>
        <p:spPr>
          <a:xfrm>
            <a:off x="7589791" y="2980464"/>
            <a:ext cx="971700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엑셀 다운로드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699" name="object 184">
            <a:extLst>
              <a:ext uri="{FF2B5EF4-FFF2-40B4-BE49-F238E27FC236}">
                <a16:creationId xmlns:a16="http://schemas.microsoft.com/office/drawing/2014/main" id="{8B93F3DB-FA2E-3D29-A630-09BD2FC20931}"/>
              </a:ext>
            </a:extLst>
          </p:cNvPr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8502832" y="2990199"/>
            <a:ext cx="836184" cy="197299"/>
          </a:xfrm>
          <a:prstGeom prst="rect">
            <a:avLst/>
          </a:prstGeom>
        </p:spPr>
      </p:pic>
      <p:sp>
        <p:nvSpPr>
          <p:cNvPr id="700" name="object 185">
            <a:extLst>
              <a:ext uri="{FF2B5EF4-FFF2-40B4-BE49-F238E27FC236}">
                <a16:creationId xmlns:a16="http://schemas.microsoft.com/office/drawing/2014/main" id="{8C4EAA7F-EFC4-A5BD-CC92-A63F67959470}"/>
              </a:ext>
            </a:extLst>
          </p:cNvPr>
          <p:cNvSpPr/>
          <p:nvPr/>
        </p:nvSpPr>
        <p:spPr>
          <a:xfrm>
            <a:off x="8492442" y="2989403"/>
            <a:ext cx="846573" cy="197567"/>
          </a:xfrm>
          <a:custGeom>
            <a:avLst/>
            <a:gdLst/>
            <a:ahLst/>
            <a:cxnLst/>
            <a:rect l="l" t="t" r="r" b="b"/>
            <a:pathLst>
              <a:path w="169545" h="94614">
                <a:moveTo>
                  <a:pt x="0" y="86963"/>
                </a:moveTo>
                <a:lnTo>
                  <a:pt x="0" y="86963"/>
                </a:lnTo>
                <a:lnTo>
                  <a:pt x="0" y="3048"/>
                </a:lnTo>
                <a:lnTo>
                  <a:pt x="1524" y="3048"/>
                </a:lnTo>
                <a:lnTo>
                  <a:pt x="1524" y="1524"/>
                </a:lnTo>
                <a:lnTo>
                  <a:pt x="3048" y="0"/>
                </a:lnTo>
                <a:lnTo>
                  <a:pt x="4572" y="0"/>
                </a:lnTo>
                <a:lnTo>
                  <a:pt x="6096" y="0"/>
                </a:lnTo>
                <a:lnTo>
                  <a:pt x="164877" y="0"/>
                </a:lnTo>
                <a:lnTo>
                  <a:pt x="166401" y="0"/>
                </a:lnTo>
                <a:lnTo>
                  <a:pt x="166401" y="1524"/>
                </a:lnTo>
                <a:lnTo>
                  <a:pt x="167925" y="1524"/>
                </a:lnTo>
                <a:lnTo>
                  <a:pt x="167925" y="3048"/>
                </a:lnTo>
                <a:lnTo>
                  <a:pt x="169449" y="3048"/>
                </a:lnTo>
                <a:lnTo>
                  <a:pt x="169449" y="6096"/>
                </a:lnTo>
                <a:lnTo>
                  <a:pt x="169449" y="88487"/>
                </a:lnTo>
                <a:lnTo>
                  <a:pt x="169449" y="90011"/>
                </a:lnTo>
                <a:lnTo>
                  <a:pt x="167925" y="91535"/>
                </a:lnTo>
                <a:lnTo>
                  <a:pt x="166401" y="93059"/>
                </a:lnTo>
                <a:lnTo>
                  <a:pt x="164877" y="93059"/>
                </a:lnTo>
                <a:lnTo>
                  <a:pt x="164877" y="94583"/>
                </a:lnTo>
                <a:lnTo>
                  <a:pt x="163258" y="94583"/>
                </a:lnTo>
                <a:lnTo>
                  <a:pt x="161734" y="94583"/>
                </a:lnTo>
                <a:lnTo>
                  <a:pt x="6096" y="94583"/>
                </a:lnTo>
                <a:lnTo>
                  <a:pt x="4572" y="94583"/>
                </a:lnTo>
                <a:lnTo>
                  <a:pt x="3048" y="93059"/>
                </a:lnTo>
                <a:lnTo>
                  <a:pt x="1524" y="93059"/>
                </a:lnTo>
                <a:lnTo>
                  <a:pt x="1524" y="91535"/>
                </a:lnTo>
                <a:lnTo>
                  <a:pt x="0" y="90011"/>
                </a:lnTo>
                <a:lnTo>
                  <a:pt x="0" y="88487"/>
                </a:lnTo>
                <a:lnTo>
                  <a:pt x="0" y="86963"/>
                </a:lnTo>
                <a:close/>
              </a:path>
            </a:pathLst>
          </a:custGeom>
          <a:ln w="6105">
            <a:solidFill>
              <a:srgbClr val="A5A5A5"/>
            </a:solidFill>
          </a:ln>
        </p:spPr>
        <p:txBody>
          <a:bodyPr wrap="square" lIns="0" tIns="0" rIns="0" bIns="0" rtlCol="0"/>
          <a:lstStyle/>
          <a:p>
            <a:endParaRPr dirty="0">
              <a:ea typeface="맑은 고딕" panose="020B0503020000020004" pitchFamily="50" charset="-127"/>
            </a:endParaRPr>
          </a:p>
        </p:txBody>
      </p:sp>
      <p:sp>
        <p:nvSpPr>
          <p:cNvPr id="701" name="TextBox 700">
            <a:extLst>
              <a:ext uri="{FF2B5EF4-FFF2-40B4-BE49-F238E27FC236}">
                <a16:creationId xmlns:a16="http://schemas.microsoft.com/office/drawing/2014/main" id="{DA2D0B88-DB81-E523-EDA3-87E4396E2792}"/>
              </a:ext>
            </a:extLst>
          </p:cNvPr>
          <p:cNvSpPr txBox="1"/>
          <p:nvPr/>
        </p:nvSpPr>
        <p:spPr>
          <a:xfrm>
            <a:off x="8472571" y="2980464"/>
            <a:ext cx="971700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엑셀 업로드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2" name="TextBox 701">
            <a:extLst>
              <a:ext uri="{FF2B5EF4-FFF2-40B4-BE49-F238E27FC236}">
                <a16:creationId xmlns:a16="http://schemas.microsoft.com/office/drawing/2014/main" id="{BA11AC4A-D45C-3E53-C8F8-E93EE53AC6BF}"/>
              </a:ext>
            </a:extLst>
          </p:cNvPr>
          <p:cNvSpPr txBox="1"/>
          <p:nvPr/>
        </p:nvSpPr>
        <p:spPr>
          <a:xfrm>
            <a:off x="3231474" y="3266320"/>
            <a:ext cx="31071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03" name="TextBox 702">
            <a:extLst>
              <a:ext uri="{FF2B5EF4-FFF2-40B4-BE49-F238E27FC236}">
                <a16:creationId xmlns:a16="http://schemas.microsoft.com/office/drawing/2014/main" id="{C7161745-BCEE-768F-855F-85F8A53D44D8}"/>
              </a:ext>
            </a:extLst>
          </p:cNvPr>
          <p:cNvSpPr txBox="1"/>
          <p:nvPr/>
        </p:nvSpPr>
        <p:spPr>
          <a:xfrm>
            <a:off x="4102963" y="3267800"/>
            <a:ext cx="310718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706" name="그룹 705">
            <a:extLst>
              <a:ext uri="{FF2B5EF4-FFF2-40B4-BE49-F238E27FC236}">
                <a16:creationId xmlns:a16="http://schemas.microsoft.com/office/drawing/2014/main" id="{BB2B4E5C-4D39-0794-29A3-32530EB17C45}"/>
              </a:ext>
            </a:extLst>
          </p:cNvPr>
          <p:cNvGrpSpPr/>
          <p:nvPr/>
        </p:nvGrpSpPr>
        <p:grpSpPr>
          <a:xfrm>
            <a:off x="6090630" y="2980464"/>
            <a:ext cx="822936" cy="215444"/>
            <a:chOff x="6693763" y="1604388"/>
            <a:chExt cx="971700" cy="215444"/>
          </a:xfrm>
        </p:grpSpPr>
        <p:pic>
          <p:nvPicPr>
            <p:cNvPr id="707" name="object 184">
              <a:extLst>
                <a:ext uri="{FF2B5EF4-FFF2-40B4-BE49-F238E27FC236}">
                  <a16:creationId xmlns:a16="http://schemas.microsoft.com/office/drawing/2014/main" id="{3909DBAD-0BC2-6585-D3E5-A5EA6E53D5A9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08" name="object 185">
              <a:extLst>
                <a:ext uri="{FF2B5EF4-FFF2-40B4-BE49-F238E27FC236}">
                  <a16:creationId xmlns:a16="http://schemas.microsoft.com/office/drawing/2014/main" id="{FA4B18B0-C7F9-71B4-2580-C8C1B942A5A4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09" name="TextBox 708">
              <a:extLst>
                <a:ext uri="{FF2B5EF4-FFF2-40B4-BE49-F238E27FC236}">
                  <a16:creationId xmlns:a16="http://schemas.microsoft.com/office/drawing/2014/main" id="{6E7EC2BC-9DEC-29F2-965C-CD17CE6741F5}"/>
                </a:ext>
              </a:extLst>
            </p:cNvPr>
            <p:cNvSpPr txBox="1"/>
            <p:nvPr/>
          </p:nvSpPr>
          <p:spPr>
            <a:xfrm>
              <a:off x="6693763" y="1604388"/>
              <a:ext cx="971700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추가</a:t>
              </a:r>
            </a:p>
          </p:txBody>
        </p:sp>
      </p:grpSp>
      <p:sp>
        <p:nvSpPr>
          <p:cNvPr id="710" name="TextBox 709">
            <a:extLst>
              <a:ext uri="{FF2B5EF4-FFF2-40B4-BE49-F238E27FC236}">
                <a16:creationId xmlns:a16="http://schemas.microsoft.com/office/drawing/2014/main" id="{D67FEEF4-F9D2-2FE6-75C8-0666780B4277}"/>
              </a:ext>
            </a:extLst>
          </p:cNvPr>
          <p:cNvSpPr txBox="1"/>
          <p:nvPr/>
        </p:nvSpPr>
        <p:spPr>
          <a:xfrm>
            <a:off x="461729" y="2971586"/>
            <a:ext cx="4429125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Grid Title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15" name="직사각형 714">
            <a:extLst>
              <a:ext uri="{FF2B5EF4-FFF2-40B4-BE49-F238E27FC236}">
                <a16:creationId xmlns:a16="http://schemas.microsoft.com/office/drawing/2014/main" id="{428D29D9-82B9-EB17-476B-474523D09338}"/>
              </a:ext>
            </a:extLst>
          </p:cNvPr>
          <p:cNvSpPr/>
          <p:nvPr/>
        </p:nvSpPr>
        <p:spPr>
          <a:xfrm>
            <a:off x="422275" y="1588308"/>
            <a:ext cx="8923338" cy="1217036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버튼은 필요에 따라 설계하고 개발자가 자유롭게 추가할 수 있다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공통 버튼은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1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줄을 초과하지 않도록 배치한다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1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줄 이상이 필요한 경우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별도의 영역을 할당하도록 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① 엑셀 다운로드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: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해당 그리드 화면에 노출된 데이터를 엑셀로 사용자의 로컬에 저장한다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② 사용자의 로컬에서 엑셀파일을 불러와서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Grid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에 업로드 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 </a:t>
            </a:r>
            <a:endParaRPr lang="en-US" altLang="ko-KR" sz="1000" dirty="0">
              <a:solidFill>
                <a:prstClr val="black"/>
              </a:solidFill>
              <a:latin typeface="맑은 고딕"/>
              <a:ea typeface="맑은 고딕"/>
            </a:endParaRPr>
          </a:p>
        </p:txBody>
      </p:sp>
      <p:sp>
        <p:nvSpPr>
          <p:cNvPr id="7" name="타원 6">
            <a:extLst>
              <a:ext uri="{FF2B5EF4-FFF2-40B4-BE49-F238E27FC236}">
                <a16:creationId xmlns:a16="http://schemas.microsoft.com/office/drawing/2014/main" id="{848B98B9-67C6-990E-263A-AFD203F9A854}"/>
              </a:ext>
            </a:extLst>
          </p:cNvPr>
          <p:cNvSpPr/>
          <p:nvPr/>
        </p:nvSpPr>
        <p:spPr>
          <a:xfrm>
            <a:off x="7914771" y="2799381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8" name="타원 7">
            <a:extLst>
              <a:ext uri="{FF2B5EF4-FFF2-40B4-BE49-F238E27FC236}">
                <a16:creationId xmlns:a16="http://schemas.microsoft.com/office/drawing/2014/main" id="{F032F7AD-2B7A-E8CB-27F8-1AA8580B0F6D}"/>
              </a:ext>
            </a:extLst>
          </p:cNvPr>
          <p:cNvSpPr/>
          <p:nvPr/>
        </p:nvSpPr>
        <p:spPr>
          <a:xfrm>
            <a:off x="8819507" y="2802839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2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3523477723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9">
            <a:extLst>
              <a:ext uri="{FF2B5EF4-FFF2-40B4-BE49-F238E27FC236}">
                <a16:creationId xmlns:a16="http://schemas.microsoft.com/office/drawing/2014/main" id="{D9A77625-1EDE-837B-FF9D-493AF7B26C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2275" y="1157392"/>
            <a:ext cx="7218363" cy="3998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5.6.11 </a:t>
            </a:r>
            <a:r>
              <a:rPr lang="ko-KR" altLang="en-US" sz="1100" dirty="0"/>
              <a:t>카드형 목록</a:t>
            </a:r>
          </a:p>
        </p:txBody>
      </p:sp>
      <p:sp>
        <p:nvSpPr>
          <p:cNvPr id="715" name="직사각형 714">
            <a:extLst>
              <a:ext uri="{FF2B5EF4-FFF2-40B4-BE49-F238E27FC236}">
                <a16:creationId xmlns:a16="http://schemas.microsoft.com/office/drawing/2014/main" id="{428D29D9-82B9-EB17-476B-474523D09338}"/>
              </a:ext>
            </a:extLst>
          </p:cNvPr>
          <p:cNvSpPr/>
          <p:nvPr/>
        </p:nvSpPr>
        <p:spPr>
          <a:xfrm>
            <a:off x="422275" y="1588308"/>
            <a:ext cx="8923338" cy="307870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요약된 정보만 담아 한 눈에 표시하기 좋은 목록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UI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이다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</p:txBody>
      </p:sp>
      <p:sp>
        <p:nvSpPr>
          <p:cNvPr id="1160" name="직사각형 1159">
            <a:extLst>
              <a:ext uri="{FF2B5EF4-FFF2-40B4-BE49-F238E27FC236}">
                <a16:creationId xmlns:a16="http://schemas.microsoft.com/office/drawing/2014/main" id="{FE0FEF84-8BB7-65FF-67E1-B2967E122BCE}"/>
              </a:ext>
            </a:extLst>
          </p:cNvPr>
          <p:cNvSpPr/>
          <p:nvPr/>
        </p:nvSpPr>
        <p:spPr>
          <a:xfrm>
            <a:off x="1343248" y="2111363"/>
            <a:ext cx="2319689" cy="529390"/>
          </a:xfrm>
          <a:prstGeom prst="rect">
            <a:avLst/>
          </a:prstGeom>
          <a:solidFill>
            <a:srgbClr val="B9D6D5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163" name="직선 연결선 1162">
            <a:extLst>
              <a:ext uri="{FF2B5EF4-FFF2-40B4-BE49-F238E27FC236}">
                <a16:creationId xmlns:a16="http://schemas.microsoft.com/office/drawing/2014/main" id="{712C0E12-25F7-812E-A5E1-66CD1348758F}"/>
              </a:ext>
            </a:extLst>
          </p:cNvPr>
          <p:cNvCxnSpPr/>
          <p:nvPr/>
        </p:nvCxnSpPr>
        <p:spPr bwMode="auto">
          <a:xfrm>
            <a:off x="1343248" y="2111363"/>
            <a:ext cx="0" cy="529390"/>
          </a:xfrm>
          <a:prstGeom prst="line">
            <a:avLst/>
          </a:prstGeom>
          <a:solidFill>
            <a:schemeClr val="accent1"/>
          </a:solidFill>
          <a:ln w="38100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64" name="TextBox 1163">
            <a:extLst>
              <a:ext uri="{FF2B5EF4-FFF2-40B4-BE49-F238E27FC236}">
                <a16:creationId xmlns:a16="http://schemas.microsoft.com/office/drawing/2014/main" id="{7084612C-0790-2059-9296-D473D503F820}"/>
              </a:ext>
            </a:extLst>
          </p:cNvPr>
          <p:cNvSpPr txBox="1"/>
          <p:nvPr/>
        </p:nvSpPr>
        <p:spPr>
          <a:xfrm>
            <a:off x="1381750" y="2164302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165" name="TextBox 1164">
            <a:extLst>
              <a:ext uri="{FF2B5EF4-FFF2-40B4-BE49-F238E27FC236}">
                <a16:creationId xmlns:a16="http://schemas.microsoft.com/office/drawing/2014/main" id="{D86AE68C-6B27-8B99-7DBD-348600FCD66A}"/>
              </a:ext>
            </a:extLst>
          </p:cNvPr>
          <p:cNvSpPr txBox="1"/>
          <p:nvPr/>
        </p:nvSpPr>
        <p:spPr>
          <a:xfrm>
            <a:off x="1381750" y="2376058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166" name="TextBox 1165">
            <a:extLst>
              <a:ext uri="{FF2B5EF4-FFF2-40B4-BE49-F238E27FC236}">
                <a16:creationId xmlns:a16="http://schemas.microsoft.com/office/drawing/2014/main" id="{138BB705-9286-1AEE-E214-68D34C04B339}"/>
              </a:ext>
            </a:extLst>
          </p:cNvPr>
          <p:cNvSpPr txBox="1"/>
          <p:nvPr/>
        </p:nvSpPr>
        <p:spPr>
          <a:xfrm>
            <a:off x="2902542" y="2252947"/>
            <a:ext cx="70264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표시정보</a:t>
            </a:r>
          </a:p>
        </p:txBody>
      </p:sp>
      <p:sp>
        <p:nvSpPr>
          <p:cNvPr id="1167" name="직사각형 1166">
            <a:extLst>
              <a:ext uri="{FF2B5EF4-FFF2-40B4-BE49-F238E27FC236}">
                <a16:creationId xmlns:a16="http://schemas.microsoft.com/office/drawing/2014/main" id="{09FF4D09-D59E-9327-9181-FEB5B9E43A0C}"/>
              </a:ext>
            </a:extLst>
          </p:cNvPr>
          <p:cNvSpPr/>
          <p:nvPr/>
        </p:nvSpPr>
        <p:spPr>
          <a:xfrm>
            <a:off x="1343248" y="2690897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9" name="TextBox 1168">
            <a:extLst>
              <a:ext uri="{FF2B5EF4-FFF2-40B4-BE49-F238E27FC236}">
                <a16:creationId xmlns:a16="http://schemas.microsoft.com/office/drawing/2014/main" id="{D2EED1B3-2F5A-1DFA-1726-E51625849671}"/>
              </a:ext>
            </a:extLst>
          </p:cNvPr>
          <p:cNvSpPr txBox="1"/>
          <p:nvPr/>
        </p:nvSpPr>
        <p:spPr>
          <a:xfrm>
            <a:off x="1381750" y="2743836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170" name="TextBox 1169">
            <a:extLst>
              <a:ext uri="{FF2B5EF4-FFF2-40B4-BE49-F238E27FC236}">
                <a16:creationId xmlns:a16="http://schemas.microsoft.com/office/drawing/2014/main" id="{A9D347F9-CC9E-E394-5C31-D32E1D3737E8}"/>
              </a:ext>
            </a:extLst>
          </p:cNvPr>
          <p:cNvSpPr txBox="1"/>
          <p:nvPr/>
        </p:nvSpPr>
        <p:spPr>
          <a:xfrm>
            <a:off x="1381750" y="2955592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171" name="TextBox 1170">
            <a:extLst>
              <a:ext uri="{FF2B5EF4-FFF2-40B4-BE49-F238E27FC236}">
                <a16:creationId xmlns:a16="http://schemas.microsoft.com/office/drawing/2014/main" id="{BB63AEB0-6703-2CA5-A303-9690A319BF06}"/>
              </a:ext>
            </a:extLst>
          </p:cNvPr>
          <p:cNvSpPr txBox="1"/>
          <p:nvPr/>
        </p:nvSpPr>
        <p:spPr>
          <a:xfrm>
            <a:off x="2902542" y="2832481"/>
            <a:ext cx="70264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표시정보</a:t>
            </a:r>
          </a:p>
        </p:txBody>
      </p:sp>
      <p:sp>
        <p:nvSpPr>
          <p:cNvPr id="1172" name="직사각형 1171">
            <a:extLst>
              <a:ext uri="{FF2B5EF4-FFF2-40B4-BE49-F238E27FC236}">
                <a16:creationId xmlns:a16="http://schemas.microsoft.com/office/drawing/2014/main" id="{C6E262DA-AB36-BA8A-9D4E-B1204CC4960B}"/>
              </a:ext>
            </a:extLst>
          </p:cNvPr>
          <p:cNvSpPr/>
          <p:nvPr/>
        </p:nvSpPr>
        <p:spPr>
          <a:xfrm>
            <a:off x="1343248" y="3264377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4" name="TextBox 1173">
            <a:extLst>
              <a:ext uri="{FF2B5EF4-FFF2-40B4-BE49-F238E27FC236}">
                <a16:creationId xmlns:a16="http://schemas.microsoft.com/office/drawing/2014/main" id="{405DB02D-A47C-AEC7-D47F-C44D290D2703}"/>
              </a:ext>
            </a:extLst>
          </p:cNvPr>
          <p:cNvSpPr txBox="1"/>
          <p:nvPr/>
        </p:nvSpPr>
        <p:spPr>
          <a:xfrm>
            <a:off x="1381750" y="3317316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175" name="TextBox 1174">
            <a:extLst>
              <a:ext uri="{FF2B5EF4-FFF2-40B4-BE49-F238E27FC236}">
                <a16:creationId xmlns:a16="http://schemas.microsoft.com/office/drawing/2014/main" id="{7741EBED-D009-7FF4-C6D0-9440CAAE9DD3}"/>
              </a:ext>
            </a:extLst>
          </p:cNvPr>
          <p:cNvSpPr txBox="1"/>
          <p:nvPr/>
        </p:nvSpPr>
        <p:spPr>
          <a:xfrm>
            <a:off x="1381750" y="3529072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176" name="TextBox 1175">
            <a:extLst>
              <a:ext uri="{FF2B5EF4-FFF2-40B4-BE49-F238E27FC236}">
                <a16:creationId xmlns:a16="http://schemas.microsoft.com/office/drawing/2014/main" id="{166B3C39-A975-AB7C-F0E8-71C608652CED}"/>
              </a:ext>
            </a:extLst>
          </p:cNvPr>
          <p:cNvSpPr txBox="1"/>
          <p:nvPr/>
        </p:nvSpPr>
        <p:spPr>
          <a:xfrm>
            <a:off x="2902542" y="3405961"/>
            <a:ext cx="70264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표시정보</a:t>
            </a:r>
          </a:p>
        </p:txBody>
      </p:sp>
      <p:sp>
        <p:nvSpPr>
          <p:cNvPr id="1177" name="직사각형 1176">
            <a:extLst>
              <a:ext uri="{FF2B5EF4-FFF2-40B4-BE49-F238E27FC236}">
                <a16:creationId xmlns:a16="http://schemas.microsoft.com/office/drawing/2014/main" id="{ADA919E3-B9FD-480C-DA68-D176EB490D38}"/>
              </a:ext>
            </a:extLst>
          </p:cNvPr>
          <p:cNvSpPr/>
          <p:nvPr/>
        </p:nvSpPr>
        <p:spPr>
          <a:xfrm>
            <a:off x="1343248" y="3843911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79" name="TextBox 1178">
            <a:extLst>
              <a:ext uri="{FF2B5EF4-FFF2-40B4-BE49-F238E27FC236}">
                <a16:creationId xmlns:a16="http://schemas.microsoft.com/office/drawing/2014/main" id="{CCBA8D38-01DF-BD7F-FC0C-9871B28EB494}"/>
              </a:ext>
            </a:extLst>
          </p:cNvPr>
          <p:cNvSpPr txBox="1"/>
          <p:nvPr/>
        </p:nvSpPr>
        <p:spPr>
          <a:xfrm>
            <a:off x="1381750" y="3896850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180" name="TextBox 1179">
            <a:extLst>
              <a:ext uri="{FF2B5EF4-FFF2-40B4-BE49-F238E27FC236}">
                <a16:creationId xmlns:a16="http://schemas.microsoft.com/office/drawing/2014/main" id="{61635275-647D-51BA-F447-8EC27A3E9470}"/>
              </a:ext>
            </a:extLst>
          </p:cNvPr>
          <p:cNvSpPr txBox="1"/>
          <p:nvPr/>
        </p:nvSpPr>
        <p:spPr>
          <a:xfrm>
            <a:off x="1381750" y="4108606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181" name="TextBox 1180">
            <a:extLst>
              <a:ext uri="{FF2B5EF4-FFF2-40B4-BE49-F238E27FC236}">
                <a16:creationId xmlns:a16="http://schemas.microsoft.com/office/drawing/2014/main" id="{7B21A0E8-0ACC-02BF-AFFE-8026C3E956F9}"/>
              </a:ext>
            </a:extLst>
          </p:cNvPr>
          <p:cNvSpPr txBox="1"/>
          <p:nvPr/>
        </p:nvSpPr>
        <p:spPr>
          <a:xfrm>
            <a:off x="2902542" y="3985495"/>
            <a:ext cx="70264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표시정보</a:t>
            </a:r>
          </a:p>
        </p:txBody>
      </p:sp>
      <p:sp>
        <p:nvSpPr>
          <p:cNvPr id="1182" name="직사각형 1181">
            <a:extLst>
              <a:ext uri="{FF2B5EF4-FFF2-40B4-BE49-F238E27FC236}">
                <a16:creationId xmlns:a16="http://schemas.microsoft.com/office/drawing/2014/main" id="{DD67E258-E006-65CD-759C-C860E519AB0D}"/>
              </a:ext>
            </a:extLst>
          </p:cNvPr>
          <p:cNvSpPr/>
          <p:nvPr/>
        </p:nvSpPr>
        <p:spPr>
          <a:xfrm>
            <a:off x="1343248" y="4424222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4" name="TextBox 1183">
            <a:extLst>
              <a:ext uri="{FF2B5EF4-FFF2-40B4-BE49-F238E27FC236}">
                <a16:creationId xmlns:a16="http://schemas.microsoft.com/office/drawing/2014/main" id="{E7FDFAB5-C58B-42E0-688B-5C5F33CDC1BB}"/>
              </a:ext>
            </a:extLst>
          </p:cNvPr>
          <p:cNvSpPr txBox="1"/>
          <p:nvPr/>
        </p:nvSpPr>
        <p:spPr>
          <a:xfrm>
            <a:off x="1381750" y="4477161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185" name="TextBox 1184">
            <a:extLst>
              <a:ext uri="{FF2B5EF4-FFF2-40B4-BE49-F238E27FC236}">
                <a16:creationId xmlns:a16="http://schemas.microsoft.com/office/drawing/2014/main" id="{B1CB5A6F-AC1D-8FF0-1B02-BD55F89D11F8}"/>
              </a:ext>
            </a:extLst>
          </p:cNvPr>
          <p:cNvSpPr txBox="1"/>
          <p:nvPr/>
        </p:nvSpPr>
        <p:spPr>
          <a:xfrm>
            <a:off x="1381750" y="4688917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186" name="TextBox 1185">
            <a:extLst>
              <a:ext uri="{FF2B5EF4-FFF2-40B4-BE49-F238E27FC236}">
                <a16:creationId xmlns:a16="http://schemas.microsoft.com/office/drawing/2014/main" id="{EA44955B-AF2C-F25F-EF89-1C8D5B4091E9}"/>
              </a:ext>
            </a:extLst>
          </p:cNvPr>
          <p:cNvSpPr txBox="1"/>
          <p:nvPr/>
        </p:nvSpPr>
        <p:spPr>
          <a:xfrm>
            <a:off x="2902542" y="4565806"/>
            <a:ext cx="70264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표시정보</a:t>
            </a:r>
          </a:p>
        </p:txBody>
      </p:sp>
      <p:sp>
        <p:nvSpPr>
          <p:cNvPr id="1187" name="직사각형 1186">
            <a:extLst>
              <a:ext uri="{FF2B5EF4-FFF2-40B4-BE49-F238E27FC236}">
                <a16:creationId xmlns:a16="http://schemas.microsoft.com/office/drawing/2014/main" id="{E3BF9D64-FEB6-948D-EECE-E25B4B6DBF7B}"/>
              </a:ext>
            </a:extLst>
          </p:cNvPr>
          <p:cNvSpPr/>
          <p:nvPr/>
        </p:nvSpPr>
        <p:spPr>
          <a:xfrm>
            <a:off x="1343248" y="4997702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89" name="TextBox 1188">
            <a:extLst>
              <a:ext uri="{FF2B5EF4-FFF2-40B4-BE49-F238E27FC236}">
                <a16:creationId xmlns:a16="http://schemas.microsoft.com/office/drawing/2014/main" id="{CB1FA46F-A3BC-A6F4-3214-000EF8FEFDB8}"/>
              </a:ext>
            </a:extLst>
          </p:cNvPr>
          <p:cNvSpPr txBox="1"/>
          <p:nvPr/>
        </p:nvSpPr>
        <p:spPr>
          <a:xfrm>
            <a:off x="1381750" y="5050641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190" name="TextBox 1189">
            <a:extLst>
              <a:ext uri="{FF2B5EF4-FFF2-40B4-BE49-F238E27FC236}">
                <a16:creationId xmlns:a16="http://schemas.microsoft.com/office/drawing/2014/main" id="{D2BE01DE-7599-132F-601C-3CD7F8F6C7EB}"/>
              </a:ext>
            </a:extLst>
          </p:cNvPr>
          <p:cNvSpPr txBox="1"/>
          <p:nvPr/>
        </p:nvSpPr>
        <p:spPr>
          <a:xfrm>
            <a:off x="1381750" y="5262397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191" name="TextBox 1190">
            <a:extLst>
              <a:ext uri="{FF2B5EF4-FFF2-40B4-BE49-F238E27FC236}">
                <a16:creationId xmlns:a16="http://schemas.microsoft.com/office/drawing/2014/main" id="{B373D4BA-FE17-20D1-AB93-6CE16721164C}"/>
              </a:ext>
            </a:extLst>
          </p:cNvPr>
          <p:cNvSpPr txBox="1"/>
          <p:nvPr/>
        </p:nvSpPr>
        <p:spPr>
          <a:xfrm>
            <a:off x="2902542" y="5139286"/>
            <a:ext cx="70264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표시정보</a:t>
            </a:r>
          </a:p>
        </p:txBody>
      </p:sp>
      <p:sp>
        <p:nvSpPr>
          <p:cNvPr id="1192" name="직사각형 1191">
            <a:extLst>
              <a:ext uri="{FF2B5EF4-FFF2-40B4-BE49-F238E27FC236}">
                <a16:creationId xmlns:a16="http://schemas.microsoft.com/office/drawing/2014/main" id="{1C78AB64-2812-2C94-31EB-A320C86A209B}"/>
              </a:ext>
            </a:extLst>
          </p:cNvPr>
          <p:cNvSpPr/>
          <p:nvPr/>
        </p:nvSpPr>
        <p:spPr>
          <a:xfrm>
            <a:off x="1343248" y="5577236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4" name="TextBox 1193">
            <a:extLst>
              <a:ext uri="{FF2B5EF4-FFF2-40B4-BE49-F238E27FC236}">
                <a16:creationId xmlns:a16="http://schemas.microsoft.com/office/drawing/2014/main" id="{82A63A0E-F6AA-F678-92D6-AD8CB1E23A3C}"/>
              </a:ext>
            </a:extLst>
          </p:cNvPr>
          <p:cNvSpPr txBox="1"/>
          <p:nvPr/>
        </p:nvSpPr>
        <p:spPr>
          <a:xfrm>
            <a:off x="1381750" y="5630175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195" name="TextBox 1194">
            <a:extLst>
              <a:ext uri="{FF2B5EF4-FFF2-40B4-BE49-F238E27FC236}">
                <a16:creationId xmlns:a16="http://schemas.microsoft.com/office/drawing/2014/main" id="{809E8A82-D491-47C8-1A27-ED649F3FBEB1}"/>
              </a:ext>
            </a:extLst>
          </p:cNvPr>
          <p:cNvSpPr txBox="1"/>
          <p:nvPr/>
        </p:nvSpPr>
        <p:spPr>
          <a:xfrm>
            <a:off x="1381750" y="5841931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196" name="TextBox 1195">
            <a:extLst>
              <a:ext uri="{FF2B5EF4-FFF2-40B4-BE49-F238E27FC236}">
                <a16:creationId xmlns:a16="http://schemas.microsoft.com/office/drawing/2014/main" id="{4BCC9903-3AB1-4E57-5C4A-924B382109F0}"/>
              </a:ext>
            </a:extLst>
          </p:cNvPr>
          <p:cNvSpPr txBox="1"/>
          <p:nvPr/>
        </p:nvSpPr>
        <p:spPr>
          <a:xfrm>
            <a:off x="2902542" y="5718820"/>
            <a:ext cx="70264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표시정보</a:t>
            </a:r>
          </a:p>
        </p:txBody>
      </p:sp>
      <p:cxnSp>
        <p:nvCxnSpPr>
          <p:cNvPr id="1197" name="직선 연결선 1196">
            <a:extLst>
              <a:ext uri="{FF2B5EF4-FFF2-40B4-BE49-F238E27FC236}">
                <a16:creationId xmlns:a16="http://schemas.microsoft.com/office/drawing/2014/main" id="{A683C57E-C067-0430-1C66-9BCA62A9CC2A}"/>
              </a:ext>
            </a:extLst>
          </p:cNvPr>
          <p:cNvCxnSpPr/>
          <p:nvPr/>
        </p:nvCxnSpPr>
        <p:spPr bwMode="auto">
          <a:xfrm>
            <a:off x="3762028" y="2406224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98" name="타원 1197">
            <a:extLst>
              <a:ext uri="{FF2B5EF4-FFF2-40B4-BE49-F238E27FC236}">
                <a16:creationId xmlns:a16="http://schemas.microsoft.com/office/drawing/2014/main" id="{F24B6560-A723-3F74-2CCF-8B97AF0A5DEA}"/>
              </a:ext>
            </a:extLst>
          </p:cNvPr>
          <p:cNvSpPr/>
          <p:nvPr/>
        </p:nvSpPr>
        <p:spPr>
          <a:xfrm>
            <a:off x="3701438" y="2358074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9" name="TextBox 1198">
            <a:extLst>
              <a:ext uri="{FF2B5EF4-FFF2-40B4-BE49-F238E27FC236}">
                <a16:creationId xmlns:a16="http://schemas.microsoft.com/office/drawing/2014/main" id="{31393B6E-2A1A-4EFB-11C4-EE4F418D3C16}"/>
              </a:ext>
            </a:extLst>
          </p:cNvPr>
          <p:cNvSpPr txBox="1"/>
          <p:nvPr/>
        </p:nvSpPr>
        <p:spPr>
          <a:xfrm>
            <a:off x="4091472" y="2298502"/>
            <a:ext cx="115753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Select (Click)</a:t>
            </a:r>
          </a:p>
        </p:txBody>
      </p:sp>
      <p:cxnSp>
        <p:nvCxnSpPr>
          <p:cNvPr id="1200" name="직선 연결선 1199">
            <a:extLst>
              <a:ext uri="{FF2B5EF4-FFF2-40B4-BE49-F238E27FC236}">
                <a16:creationId xmlns:a16="http://schemas.microsoft.com/office/drawing/2014/main" id="{E1F3B7AF-D96C-5B67-B369-B3E34C1DEE6E}"/>
              </a:ext>
            </a:extLst>
          </p:cNvPr>
          <p:cNvCxnSpPr/>
          <p:nvPr/>
        </p:nvCxnSpPr>
        <p:spPr bwMode="auto">
          <a:xfrm>
            <a:off x="3762028" y="3561253"/>
            <a:ext cx="332669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1" name="타원 1200">
            <a:extLst>
              <a:ext uri="{FF2B5EF4-FFF2-40B4-BE49-F238E27FC236}">
                <a16:creationId xmlns:a16="http://schemas.microsoft.com/office/drawing/2014/main" id="{D63EAF0B-B56A-C885-92B0-6F826F172CD4}"/>
              </a:ext>
            </a:extLst>
          </p:cNvPr>
          <p:cNvSpPr/>
          <p:nvPr/>
        </p:nvSpPr>
        <p:spPr>
          <a:xfrm>
            <a:off x="3701438" y="351310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02" name="TextBox 1201">
            <a:extLst>
              <a:ext uri="{FF2B5EF4-FFF2-40B4-BE49-F238E27FC236}">
                <a16:creationId xmlns:a16="http://schemas.microsoft.com/office/drawing/2014/main" id="{129578B3-A673-63DD-998E-33BD625CA924}"/>
              </a:ext>
            </a:extLst>
          </p:cNvPr>
          <p:cNvSpPr txBox="1"/>
          <p:nvPr/>
        </p:nvSpPr>
        <p:spPr>
          <a:xfrm>
            <a:off x="4091472" y="3453531"/>
            <a:ext cx="115753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over</a:t>
            </a:r>
          </a:p>
        </p:txBody>
      </p:sp>
      <p:sp>
        <p:nvSpPr>
          <p:cNvPr id="1206" name="직사각형 1205">
            <a:extLst>
              <a:ext uri="{FF2B5EF4-FFF2-40B4-BE49-F238E27FC236}">
                <a16:creationId xmlns:a16="http://schemas.microsoft.com/office/drawing/2014/main" id="{71DC6E0C-CB33-C599-9491-6B062290BE93}"/>
              </a:ext>
            </a:extLst>
          </p:cNvPr>
          <p:cNvSpPr/>
          <p:nvPr/>
        </p:nvSpPr>
        <p:spPr>
          <a:xfrm>
            <a:off x="5913643" y="2103755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08" name="TextBox 1207">
            <a:extLst>
              <a:ext uri="{FF2B5EF4-FFF2-40B4-BE49-F238E27FC236}">
                <a16:creationId xmlns:a16="http://schemas.microsoft.com/office/drawing/2014/main" id="{13ADD87E-21BB-D012-84DA-DE14008AB6F6}"/>
              </a:ext>
            </a:extLst>
          </p:cNvPr>
          <p:cNvSpPr txBox="1"/>
          <p:nvPr/>
        </p:nvSpPr>
        <p:spPr>
          <a:xfrm>
            <a:off x="6012474" y="2273756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주요 정보</a:t>
            </a:r>
          </a:p>
        </p:txBody>
      </p:sp>
      <p:sp>
        <p:nvSpPr>
          <p:cNvPr id="1211" name="직사각형 1210">
            <a:extLst>
              <a:ext uri="{FF2B5EF4-FFF2-40B4-BE49-F238E27FC236}">
                <a16:creationId xmlns:a16="http://schemas.microsoft.com/office/drawing/2014/main" id="{F4C1ABD5-471A-47B7-BA00-BB5C872264A7}"/>
              </a:ext>
            </a:extLst>
          </p:cNvPr>
          <p:cNvSpPr/>
          <p:nvPr/>
        </p:nvSpPr>
        <p:spPr>
          <a:xfrm>
            <a:off x="5913643" y="2683289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2" name="TextBox 1211">
            <a:extLst>
              <a:ext uri="{FF2B5EF4-FFF2-40B4-BE49-F238E27FC236}">
                <a16:creationId xmlns:a16="http://schemas.microsoft.com/office/drawing/2014/main" id="{EA91B08E-F9DC-6F31-CAC9-AEFC21726ADA}"/>
              </a:ext>
            </a:extLst>
          </p:cNvPr>
          <p:cNvSpPr txBox="1"/>
          <p:nvPr/>
        </p:nvSpPr>
        <p:spPr>
          <a:xfrm>
            <a:off x="6184152" y="2865439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항목명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5" name="직사각형 1214">
            <a:extLst>
              <a:ext uri="{FF2B5EF4-FFF2-40B4-BE49-F238E27FC236}">
                <a16:creationId xmlns:a16="http://schemas.microsoft.com/office/drawing/2014/main" id="{4D538407-7930-9A3B-A44B-7EBE8C526CBC}"/>
              </a:ext>
            </a:extLst>
          </p:cNvPr>
          <p:cNvSpPr/>
          <p:nvPr/>
        </p:nvSpPr>
        <p:spPr>
          <a:xfrm>
            <a:off x="5913643" y="3256769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6" name="TextBox 1215">
            <a:extLst>
              <a:ext uri="{FF2B5EF4-FFF2-40B4-BE49-F238E27FC236}">
                <a16:creationId xmlns:a16="http://schemas.microsoft.com/office/drawing/2014/main" id="{5C851E9D-7D8C-83B0-AA40-5DD14D1EAD5D}"/>
              </a:ext>
            </a:extLst>
          </p:cNvPr>
          <p:cNvSpPr txBox="1"/>
          <p:nvPr/>
        </p:nvSpPr>
        <p:spPr>
          <a:xfrm>
            <a:off x="5952145" y="3309708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217" name="TextBox 1216">
            <a:extLst>
              <a:ext uri="{FF2B5EF4-FFF2-40B4-BE49-F238E27FC236}">
                <a16:creationId xmlns:a16="http://schemas.microsoft.com/office/drawing/2014/main" id="{07EE2628-3816-35E2-378B-AD6B17772BF0}"/>
              </a:ext>
            </a:extLst>
          </p:cNvPr>
          <p:cNvSpPr txBox="1"/>
          <p:nvPr/>
        </p:nvSpPr>
        <p:spPr>
          <a:xfrm>
            <a:off x="5952145" y="3521464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219" name="직사각형 1218">
            <a:extLst>
              <a:ext uri="{FF2B5EF4-FFF2-40B4-BE49-F238E27FC236}">
                <a16:creationId xmlns:a16="http://schemas.microsoft.com/office/drawing/2014/main" id="{CD3B8935-1AD0-047B-D888-22E0CE62F4D7}"/>
              </a:ext>
            </a:extLst>
          </p:cNvPr>
          <p:cNvSpPr/>
          <p:nvPr/>
        </p:nvSpPr>
        <p:spPr>
          <a:xfrm>
            <a:off x="5913643" y="3836303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0" name="TextBox 1219">
            <a:extLst>
              <a:ext uri="{FF2B5EF4-FFF2-40B4-BE49-F238E27FC236}">
                <a16:creationId xmlns:a16="http://schemas.microsoft.com/office/drawing/2014/main" id="{3B5F259D-A360-33F9-A3C7-BB1DC6189494}"/>
              </a:ext>
            </a:extLst>
          </p:cNvPr>
          <p:cNvSpPr txBox="1"/>
          <p:nvPr/>
        </p:nvSpPr>
        <p:spPr>
          <a:xfrm>
            <a:off x="6184152" y="3993276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223" name="직사각형 1222">
            <a:extLst>
              <a:ext uri="{FF2B5EF4-FFF2-40B4-BE49-F238E27FC236}">
                <a16:creationId xmlns:a16="http://schemas.microsoft.com/office/drawing/2014/main" id="{24C11CD2-34F4-A245-7CA0-599F88C3FBF4}"/>
              </a:ext>
            </a:extLst>
          </p:cNvPr>
          <p:cNvSpPr/>
          <p:nvPr/>
        </p:nvSpPr>
        <p:spPr>
          <a:xfrm>
            <a:off x="5913643" y="4416614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7" name="직사각형 1226">
            <a:extLst>
              <a:ext uri="{FF2B5EF4-FFF2-40B4-BE49-F238E27FC236}">
                <a16:creationId xmlns:a16="http://schemas.microsoft.com/office/drawing/2014/main" id="{99E9E1C9-92D2-3914-049C-69F562C4FE7A}"/>
              </a:ext>
            </a:extLst>
          </p:cNvPr>
          <p:cNvSpPr/>
          <p:nvPr/>
        </p:nvSpPr>
        <p:spPr>
          <a:xfrm>
            <a:off x="5913643" y="4990094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28" name="TextBox 1227">
            <a:extLst>
              <a:ext uri="{FF2B5EF4-FFF2-40B4-BE49-F238E27FC236}">
                <a16:creationId xmlns:a16="http://schemas.microsoft.com/office/drawing/2014/main" id="{024B3A3B-BE6A-6704-ACCC-68F0EFAEB071}"/>
              </a:ext>
            </a:extLst>
          </p:cNvPr>
          <p:cNvSpPr txBox="1"/>
          <p:nvPr/>
        </p:nvSpPr>
        <p:spPr>
          <a:xfrm>
            <a:off x="5952145" y="5043033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메인 타이틀</a:t>
            </a:r>
          </a:p>
        </p:txBody>
      </p:sp>
      <p:sp>
        <p:nvSpPr>
          <p:cNvPr id="1229" name="TextBox 1228">
            <a:extLst>
              <a:ext uri="{FF2B5EF4-FFF2-40B4-BE49-F238E27FC236}">
                <a16:creationId xmlns:a16="http://schemas.microsoft.com/office/drawing/2014/main" id="{95920E80-232C-145B-A001-60A02167B179}"/>
              </a:ext>
            </a:extLst>
          </p:cNvPr>
          <p:cNvSpPr txBox="1"/>
          <p:nvPr/>
        </p:nvSpPr>
        <p:spPr>
          <a:xfrm>
            <a:off x="5952145" y="5254789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  <p:sp>
        <p:nvSpPr>
          <p:cNvPr id="1231" name="직사각형 1230">
            <a:extLst>
              <a:ext uri="{FF2B5EF4-FFF2-40B4-BE49-F238E27FC236}">
                <a16:creationId xmlns:a16="http://schemas.microsoft.com/office/drawing/2014/main" id="{AAF837C3-05C1-427B-C032-E4C0B78E5CB2}"/>
              </a:ext>
            </a:extLst>
          </p:cNvPr>
          <p:cNvSpPr/>
          <p:nvPr/>
        </p:nvSpPr>
        <p:spPr>
          <a:xfrm>
            <a:off x="5913643" y="5569628"/>
            <a:ext cx="2319689" cy="529390"/>
          </a:xfrm>
          <a:prstGeom prst="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237" name="Switch">
            <a:extLst>
              <a:ext uri="{FF2B5EF4-FFF2-40B4-BE49-F238E27FC236}">
                <a16:creationId xmlns:a16="http://schemas.microsoft.com/office/drawing/2014/main" id="{0579AD81-CA94-8C40-092F-F2950B722CA2}"/>
              </a:ext>
            </a:extLst>
          </p:cNvPr>
          <p:cNvGrpSpPr/>
          <p:nvPr>
            <p:custDataLst>
              <p:tags r:id="rId1"/>
            </p:custDataLst>
          </p:nvPr>
        </p:nvGrpSpPr>
        <p:grpSpPr>
          <a:xfrm>
            <a:off x="7761693" y="2292435"/>
            <a:ext cx="402656" cy="152030"/>
            <a:chOff x="882868" y="4364228"/>
            <a:chExt cx="515536" cy="152030"/>
          </a:xfrm>
          <a:solidFill>
            <a:srgbClr val="FFFFFF"/>
          </a:solidFill>
        </p:grpSpPr>
        <p:sp>
          <p:nvSpPr>
            <p:cNvPr id="1238" name="Border">
              <a:extLst>
                <a:ext uri="{FF2B5EF4-FFF2-40B4-BE49-F238E27FC236}">
                  <a16:creationId xmlns:a16="http://schemas.microsoft.com/office/drawing/2014/main" id="{1A2AF220-F900-8557-36EB-6117AD481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868" y="4364228"/>
              <a:ext cx="515536" cy="152030"/>
            </a:xfrm>
            <a:prstGeom prst="roundRect">
              <a:avLst>
                <a:gd name="adj" fmla="val 40485"/>
              </a:avLst>
            </a:prstGeom>
            <a:grpFill/>
            <a:ln w="6350">
              <a:solidFill>
                <a:srgbClr val="2EA5A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45720" rIns="237744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altLang="ko-KR" sz="800" dirty="0">
                  <a:solidFill>
                    <a:srgbClr val="2EA5AD"/>
                  </a:solidFill>
                  <a:latin typeface="Segoe UI" panose="020B0502040204020203" pitchFamily="34" charset="0"/>
                  <a:ea typeface="맑은 고딕" panose="020B0503020000020004" pitchFamily="50" charset="-127"/>
                  <a:cs typeface="Segoe UI" panose="020B0502040204020203" pitchFamily="34" charset="0"/>
                </a:rPr>
                <a:t>on</a:t>
              </a:r>
              <a:endParaRPr lang="en-US" sz="800" dirty="0">
                <a:solidFill>
                  <a:srgbClr val="2EA5AD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  <p:sp>
          <p:nvSpPr>
            <p:cNvPr id="1239" name="Switch Button">
              <a:extLst>
                <a:ext uri="{FF2B5EF4-FFF2-40B4-BE49-F238E27FC236}">
                  <a16:creationId xmlns:a16="http://schemas.microsoft.com/office/drawing/2014/main" id="{A940180A-2D54-25EB-DA36-8BB60BB20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0214" y="4379046"/>
              <a:ext cx="233293" cy="137212"/>
            </a:xfrm>
            <a:prstGeom prst="roundRect">
              <a:avLst>
                <a:gd name="adj" fmla="val 40485"/>
              </a:avLst>
            </a:prstGeom>
            <a:solidFill>
              <a:srgbClr val="2EA5AD"/>
            </a:solidFill>
            <a:ln w="6350">
              <a:solidFill>
                <a:srgbClr val="2EA5A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500" dirty="0">
                <a:solidFill>
                  <a:srgbClr val="5F5F5F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1240" name="TextBox 1239">
            <a:extLst>
              <a:ext uri="{FF2B5EF4-FFF2-40B4-BE49-F238E27FC236}">
                <a16:creationId xmlns:a16="http://schemas.microsoft.com/office/drawing/2014/main" id="{D73CE698-3D35-4D7F-AD8E-19347ED8308E}"/>
              </a:ext>
            </a:extLst>
          </p:cNvPr>
          <p:cNvSpPr txBox="1"/>
          <p:nvPr/>
        </p:nvSpPr>
        <p:spPr>
          <a:xfrm>
            <a:off x="7234861" y="2832480"/>
            <a:ext cx="998471" cy="30777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buClrTx/>
            </a:pP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143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  <a:endParaRPr lang="en-US" altLang="ko-KR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r">
              <a:buClrTx/>
            </a:pP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10,134,111</a:t>
            </a:r>
            <a:r>
              <a:rPr lang="ko-KR" altLang="en-US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원</a:t>
            </a:r>
          </a:p>
        </p:txBody>
      </p:sp>
      <p:sp>
        <p:nvSpPr>
          <p:cNvPr id="1241" name="TextBox 1240">
            <a:extLst>
              <a:ext uri="{FF2B5EF4-FFF2-40B4-BE49-F238E27FC236}">
                <a16:creationId xmlns:a16="http://schemas.microsoft.com/office/drawing/2014/main" id="{70039118-7763-CC2E-4040-FD0DE04529EE}"/>
              </a:ext>
            </a:extLst>
          </p:cNvPr>
          <p:cNvSpPr txBox="1"/>
          <p:nvPr/>
        </p:nvSpPr>
        <p:spPr>
          <a:xfrm>
            <a:off x="7412198" y="3385901"/>
            <a:ext cx="821134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YYYY-MM-DD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2" name="File">
            <a:extLst>
              <a:ext uri="{FF2B5EF4-FFF2-40B4-BE49-F238E27FC236}">
                <a16:creationId xmlns:a16="http://schemas.microsoft.com/office/drawing/2014/main" id="{A58A6A17-2EDF-C1AC-C9A6-85F9EA36773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95124" y="2883158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43" name="Attachment">
            <a:extLst>
              <a:ext uri="{FF2B5EF4-FFF2-40B4-BE49-F238E27FC236}">
                <a16:creationId xmlns:a16="http://schemas.microsoft.com/office/drawing/2014/main" id="{26A52A05-3ECA-DBBC-D31C-FA4069CD8F7E}"/>
              </a:ext>
            </a:extLst>
          </p:cNvPr>
          <p:cNvSpPr>
            <a:spLocks noChangeAspect="1"/>
          </p:cNvSpPr>
          <p:nvPr/>
        </p:nvSpPr>
        <p:spPr bwMode="auto">
          <a:xfrm>
            <a:off x="7621668" y="3610924"/>
            <a:ext cx="128159" cy="118008"/>
          </a:xfrm>
          <a:custGeom>
            <a:avLst/>
            <a:gdLst>
              <a:gd name="T0" fmla="*/ 1064 w 1394"/>
              <a:gd name="T1" fmla="*/ 2 h 1257"/>
              <a:gd name="T2" fmla="*/ 1001 w 1394"/>
              <a:gd name="T3" fmla="*/ 14 h 1257"/>
              <a:gd name="T4" fmla="*/ 781 w 1394"/>
              <a:gd name="T5" fmla="*/ 172 h 1257"/>
              <a:gd name="T6" fmla="*/ 334 w 1394"/>
              <a:gd name="T7" fmla="*/ 620 h 1257"/>
              <a:gd name="T8" fmla="*/ 253 w 1394"/>
              <a:gd name="T9" fmla="*/ 767 h 1257"/>
              <a:gd name="T10" fmla="*/ 312 w 1394"/>
              <a:gd name="T11" fmla="*/ 939 h 1257"/>
              <a:gd name="T12" fmla="*/ 487 w 1394"/>
              <a:gd name="T13" fmla="*/ 995 h 1257"/>
              <a:gd name="T14" fmla="*/ 631 w 1394"/>
              <a:gd name="T15" fmla="*/ 917 h 1257"/>
              <a:gd name="T16" fmla="*/ 1122 w 1394"/>
              <a:gd name="T17" fmla="*/ 426 h 1257"/>
              <a:gd name="T18" fmla="*/ 1124 w 1394"/>
              <a:gd name="T19" fmla="*/ 348 h 1257"/>
              <a:gd name="T20" fmla="*/ 1046 w 1394"/>
              <a:gd name="T21" fmla="*/ 349 h 1257"/>
              <a:gd name="T22" fmla="*/ 554 w 1394"/>
              <a:gd name="T23" fmla="*/ 840 h 1257"/>
              <a:gd name="T24" fmla="*/ 468 w 1394"/>
              <a:gd name="T25" fmla="*/ 889 h 1257"/>
              <a:gd name="T26" fmla="*/ 389 w 1394"/>
              <a:gd name="T27" fmla="*/ 862 h 1257"/>
              <a:gd name="T28" fmla="*/ 360 w 1394"/>
              <a:gd name="T29" fmla="*/ 784 h 1257"/>
              <a:gd name="T30" fmla="*/ 411 w 1394"/>
              <a:gd name="T31" fmla="*/ 696 h 1257"/>
              <a:gd name="T32" fmla="*/ 858 w 1394"/>
              <a:gd name="T33" fmla="*/ 249 h 1257"/>
              <a:gd name="T34" fmla="*/ 1035 w 1394"/>
              <a:gd name="T35" fmla="*/ 117 h 1257"/>
              <a:gd name="T36" fmla="*/ 1178 w 1394"/>
              <a:gd name="T37" fmla="*/ 161 h 1257"/>
              <a:gd name="T38" fmla="*/ 1278 w 1394"/>
              <a:gd name="T39" fmla="*/ 281 h 1257"/>
              <a:gd name="T40" fmla="*/ 1272 w 1394"/>
              <a:gd name="T41" fmla="*/ 353 h 1257"/>
              <a:gd name="T42" fmla="*/ 1178 w 1394"/>
              <a:gd name="T43" fmla="*/ 481 h 1257"/>
              <a:gd name="T44" fmla="*/ 687 w 1394"/>
              <a:gd name="T45" fmla="*/ 972 h 1257"/>
              <a:gd name="T46" fmla="*/ 453 w 1394"/>
              <a:gd name="T47" fmla="*/ 1128 h 1257"/>
              <a:gd name="T48" fmla="*/ 230 w 1394"/>
              <a:gd name="T49" fmla="*/ 1039 h 1257"/>
              <a:gd name="T50" fmla="*/ 121 w 1394"/>
              <a:gd name="T51" fmla="*/ 781 h 1257"/>
              <a:gd name="T52" fmla="*/ 282 w 1394"/>
              <a:gd name="T53" fmla="*/ 498 h 1257"/>
              <a:gd name="T54" fmla="*/ 651 w 1394"/>
              <a:gd name="T55" fmla="*/ 151 h 1257"/>
              <a:gd name="T56" fmla="*/ 659 w 1394"/>
              <a:gd name="T57" fmla="*/ 71 h 1257"/>
              <a:gd name="T58" fmla="*/ 578 w 1394"/>
              <a:gd name="T59" fmla="*/ 71 h 1257"/>
              <a:gd name="T60" fmla="*/ 205 w 1394"/>
              <a:gd name="T61" fmla="*/ 421 h 1257"/>
              <a:gd name="T62" fmla="*/ 13 w 1394"/>
              <a:gd name="T63" fmla="*/ 770 h 1257"/>
              <a:gd name="T64" fmla="*/ 153 w 1394"/>
              <a:gd name="T65" fmla="*/ 1116 h 1257"/>
              <a:gd name="T66" fmla="*/ 476 w 1394"/>
              <a:gd name="T67" fmla="*/ 1234 h 1257"/>
              <a:gd name="T68" fmla="*/ 764 w 1394"/>
              <a:gd name="T69" fmla="*/ 1049 h 1257"/>
              <a:gd name="T70" fmla="*/ 1255 w 1394"/>
              <a:gd name="T71" fmla="*/ 558 h 1257"/>
              <a:gd name="T72" fmla="*/ 1373 w 1394"/>
              <a:gd name="T73" fmla="*/ 393 h 1257"/>
              <a:gd name="T74" fmla="*/ 1382 w 1394"/>
              <a:gd name="T75" fmla="*/ 249 h 1257"/>
              <a:gd name="T76" fmla="*/ 1255 w 1394"/>
              <a:gd name="T77" fmla="*/ 84 h 1257"/>
              <a:gd name="T78" fmla="*/ 1064 w 1394"/>
              <a:gd name="T79" fmla="*/ 2 h 12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94" h="1257">
                <a:moveTo>
                  <a:pt x="1064" y="2"/>
                </a:moveTo>
                <a:cubicBezTo>
                  <a:pt x="1043" y="3"/>
                  <a:pt x="1021" y="7"/>
                  <a:pt x="1001" y="14"/>
                </a:cubicBezTo>
                <a:cubicBezTo>
                  <a:pt x="919" y="41"/>
                  <a:pt x="850" y="103"/>
                  <a:pt x="781" y="172"/>
                </a:cubicBezTo>
                <a:cubicBezTo>
                  <a:pt x="711" y="242"/>
                  <a:pt x="348" y="606"/>
                  <a:pt x="334" y="620"/>
                </a:cubicBezTo>
                <a:cubicBezTo>
                  <a:pt x="294" y="659"/>
                  <a:pt x="262" y="709"/>
                  <a:pt x="253" y="767"/>
                </a:cubicBezTo>
                <a:cubicBezTo>
                  <a:pt x="244" y="824"/>
                  <a:pt x="262" y="889"/>
                  <a:pt x="312" y="939"/>
                </a:cubicBezTo>
                <a:cubicBezTo>
                  <a:pt x="363" y="990"/>
                  <a:pt x="430" y="1006"/>
                  <a:pt x="487" y="995"/>
                </a:cubicBezTo>
                <a:cubicBezTo>
                  <a:pt x="545" y="985"/>
                  <a:pt x="594" y="954"/>
                  <a:pt x="631" y="917"/>
                </a:cubicBezTo>
                <a:lnTo>
                  <a:pt x="1122" y="426"/>
                </a:lnTo>
                <a:cubicBezTo>
                  <a:pt x="1144" y="406"/>
                  <a:pt x="1144" y="368"/>
                  <a:pt x="1124" y="348"/>
                </a:cubicBezTo>
                <a:cubicBezTo>
                  <a:pt x="1103" y="327"/>
                  <a:pt x="1066" y="328"/>
                  <a:pt x="1046" y="349"/>
                </a:cubicBezTo>
                <a:lnTo>
                  <a:pt x="554" y="840"/>
                </a:lnTo>
                <a:cubicBezTo>
                  <a:pt x="531" y="863"/>
                  <a:pt x="497" y="883"/>
                  <a:pt x="468" y="889"/>
                </a:cubicBezTo>
                <a:cubicBezTo>
                  <a:pt x="439" y="894"/>
                  <a:pt x="416" y="889"/>
                  <a:pt x="389" y="862"/>
                </a:cubicBezTo>
                <a:cubicBezTo>
                  <a:pt x="360" y="834"/>
                  <a:pt x="355" y="811"/>
                  <a:pt x="360" y="784"/>
                </a:cubicBezTo>
                <a:cubicBezTo>
                  <a:pt x="364" y="756"/>
                  <a:pt x="383" y="724"/>
                  <a:pt x="411" y="696"/>
                </a:cubicBezTo>
                <a:cubicBezTo>
                  <a:pt x="424" y="683"/>
                  <a:pt x="788" y="319"/>
                  <a:pt x="858" y="249"/>
                </a:cubicBezTo>
                <a:cubicBezTo>
                  <a:pt x="923" y="184"/>
                  <a:pt x="986" y="134"/>
                  <a:pt x="1035" y="117"/>
                </a:cubicBezTo>
                <a:cubicBezTo>
                  <a:pt x="1085" y="100"/>
                  <a:pt x="1121" y="104"/>
                  <a:pt x="1178" y="161"/>
                </a:cubicBezTo>
                <a:cubicBezTo>
                  <a:pt x="1221" y="204"/>
                  <a:pt x="1266" y="242"/>
                  <a:pt x="1278" y="281"/>
                </a:cubicBezTo>
                <a:cubicBezTo>
                  <a:pt x="1284" y="300"/>
                  <a:pt x="1284" y="321"/>
                  <a:pt x="1272" y="353"/>
                </a:cubicBezTo>
                <a:cubicBezTo>
                  <a:pt x="1259" y="385"/>
                  <a:pt x="1231" y="428"/>
                  <a:pt x="1178" y="481"/>
                </a:cubicBezTo>
                <a:cubicBezTo>
                  <a:pt x="953" y="706"/>
                  <a:pt x="781" y="878"/>
                  <a:pt x="687" y="972"/>
                </a:cubicBezTo>
                <a:cubicBezTo>
                  <a:pt x="603" y="1056"/>
                  <a:pt x="523" y="1113"/>
                  <a:pt x="453" y="1128"/>
                </a:cubicBezTo>
                <a:cubicBezTo>
                  <a:pt x="383" y="1144"/>
                  <a:pt x="317" y="1127"/>
                  <a:pt x="230" y="1039"/>
                </a:cubicBezTo>
                <a:cubicBezTo>
                  <a:pt x="143" y="952"/>
                  <a:pt x="112" y="869"/>
                  <a:pt x="121" y="781"/>
                </a:cubicBezTo>
                <a:cubicBezTo>
                  <a:pt x="131" y="693"/>
                  <a:pt x="183" y="596"/>
                  <a:pt x="282" y="498"/>
                </a:cubicBezTo>
                <a:cubicBezTo>
                  <a:pt x="401" y="379"/>
                  <a:pt x="651" y="151"/>
                  <a:pt x="651" y="151"/>
                </a:cubicBezTo>
                <a:cubicBezTo>
                  <a:pt x="675" y="133"/>
                  <a:pt x="679" y="94"/>
                  <a:pt x="659" y="71"/>
                </a:cubicBezTo>
                <a:cubicBezTo>
                  <a:pt x="639" y="49"/>
                  <a:pt x="599" y="49"/>
                  <a:pt x="578" y="71"/>
                </a:cubicBezTo>
                <a:cubicBezTo>
                  <a:pt x="578" y="71"/>
                  <a:pt x="329" y="297"/>
                  <a:pt x="205" y="421"/>
                </a:cubicBezTo>
                <a:cubicBezTo>
                  <a:pt x="95" y="531"/>
                  <a:pt x="26" y="648"/>
                  <a:pt x="13" y="770"/>
                </a:cubicBezTo>
                <a:cubicBezTo>
                  <a:pt x="0" y="891"/>
                  <a:pt x="49" y="1012"/>
                  <a:pt x="153" y="1116"/>
                </a:cubicBezTo>
                <a:cubicBezTo>
                  <a:pt x="257" y="1220"/>
                  <a:pt x="370" y="1257"/>
                  <a:pt x="476" y="1234"/>
                </a:cubicBezTo>
                <a:cubicBezTo>
                  <a:pt x="582" y="1211"/>
                  <a:pt x="674" y="1139"/>
                  <a:pt x="764" y="1049"/>
                </a:cubicBezTo>
                <a:cubicBezTo>
                  <a:pt x="857" y="955"/>
                  <a:pt x="1030" y="783"/>
                  <a:pt x="1255" y="558"/>
                </a:cubicBezTo>
                <a:cubicBezTo>
                  <a:pt x="1314" y="498"/>
                  <a:pt x="1353" y="444"/>
                  <a:pt x="1373" y="393"/>
                </a:cubicBezTo>
                <a:cubicBezTo>
                  <a:pt x="1393" y="341"/>
                  <a:pt x="1394" y="291"/>
                  <a:pt x="1382" y="249"/>
                </a:cubicBezTo>
                <a:cubicBezTo>
                  <a:pt x="1356" y="165"/>
                  <a:pt x="1289" y="118"/>
                  <a:pt x="1255" y="84"/>
                </a:cubicBezTo>
                <a:cubicBezTo>
                  <a:pt x="1197" y="26"/>
                  <a:pt x="1129" y="0"/>
                  <a:pt x="1064" y="2"/>
                </a:cubicBezTo>
                <a:close/>
              </a:path>
            </a:pathLst>
          </a:custGeom>
          <a:solidFill>
            <a:srgbClr val="5F5F5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44" name="Star">
            <a:extLst>
              <a:ext uri="{FF2B5EF4-FFF2-40B4-BE49-F238E27FC236}">
                <a16:creationId xmlns:a16="http://schemas.microsoft.com/office/drawing/2014/main" id="{6574DFE6-E399-9B12-945A-F80E1E1F2B1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869280" y="3602242"/>
            <a:ext cx="124353" cy="119277"/>
          </a:xfrm>
          <a:custGeom>
            <a:avLst/>
            <a:gdLst>
              <a:gd name="T0" fmla="*/ 670 w 1351"/>
              <a:gd name="T1" fmla="*/ 3 h 1288"/>
              <a:gd name="T2" fmla="*/ 626 w 1351"/>
              <a:gd name="T3" fmla="*/ 33 h 1288"/>
              <a:gd name="T4" fmla="*/ 448 w 1351"/>
              <a:gd name="T5" fmla="*/ 393 h 1288"/>
              <a:gd name="T6" fmla="*/ 49 w 1351"/>
              <a:gd name="T7" fmla="*/ 450 h 1288"/>
              <a:gd name="T8" fmla="*/ 6 w 1351"/>
              <a:gd name="T9" fmla="*/ 488 h 1288"/>
              <a:gd name="T10" fmla="*/ 20 w 1351"/>
              <a:gd name="T11" fmla="*/ 544 h 1288"/>
              <a:gd name="T12" fmla="*/ 307 w 1351"/>
              <a:gd name="T13" fmla="*/ 825 h 1288"/>
              <a:gd name="T14" fmla="*/ 239 w 1351"/>
              <a:gd name="T15" fmla="*/ 1222 h 1288"/>
              <a:gd name="T16" fmla="*/ 262 w 1351"/>
              <a:gd name="T17" fmla="*/ 1275 h 1288"/>
              <a:gd name="T18" fmla="*/ 319 w 1351"/>
              <a:gd name="T19" fmla="*/ 1278 h 1288"/>
              <a:gd name="T20" fmla="*/ 675 w 1351"/>
              <a:gd name="T21" fmla="*/ 1091 h 1288"/>
              <a:gd name="T22" fmla="*/ 1031 w 1351"/>
              <a:gd name="T23" fmla="*/ 1278 h 1288"/>
              <a:gd name="T24" fmla="*/ 1089 w 1351"/>
              <a:gd name="T25" fmla="*/ 1275 h 1288"/>
              <a:gd name="T26" fmla="*/ 1111 w 1351"/>
              <a:gd name="T27" fmla="*/ 1222 h 1288"/>
              <a:gd name="T28" fmla="*/ 1043 w 1351"/>
              <a:gd name="T29" fmla="*/ 825 h 1288"/>
              <a:gd name="T30" fmla="*/ 1330 w 1351"/>
              <a:gd name="T31" fmla="*/ 544 h 1288"/>
              <a:gd name="T32" fmla="*/ 1345 w 1351"/>
              <a:gd name="T33" fmla="*/ 488 h 1288"/>
              <a:gd name="T34" fmla="*/ 1301 w 1351"/>
              <a:gd name="T35" fmla="*/ 450 h 1288"/>
              <a:gd name="T36" fmla="*/ 902 w 1351"/>
              <a:gd name="T37" fmla="*/ 393 h 1288"/>
              <a:gd name="T38" fmla="*/ 724 w 1351"/>
              <a:gd name="T39" fmla="*/ 33 h 1288"/>
              <a:gd name="T40" fmla="*/ 670 w 1351"/>
              <a:gd name="T41" fmla="*/ 3 h 1288"/>
              <a:gd name="T42" fmla="*/ 675 w 1351"/>
              <a:gd name="T43" fmla="*/ 181 h 1288"/>
              <a:gd name="T44" fmla="*/ 818 w 1351"/>
              <a:gd name="T45" fmla="*/ 467 h 1288"/>
              <a:gd name="T46" fmla="*/ 858 w 1351"/>
              <a:gd name="T47" fmla="*/ 498 h 1288"/>
              <a:gd name="T48" fmla="*/ 1175 w 1351"/>
              <a:gd name="T49" fmla="*/ 544 h 1288"/>
              <a:gd name="T50" fmla="*/ 946 w 1351"/>
              <a:gd name="T51" fmla="*/ 768 h 1288"/>
              <a:gd name="T52" fmla="*/ 930 w 1351"/>
              <a:gd name="T53" fmla="*/ 815 h 1288"/>
              <a:gd name="T54" fmla="*/ 984 w 1351"/>
              <a:gd name="T55" fmla="*/ 1132 h 1288"/>
              <a:gd name="T56" fmla="*/ 701 w 1351"/>
              <a:gd name="T57" fmla="*/ 983 h 1288"/>
              <a:gd name="T58" fmla="*/ 650 w 1351"/>
              <a:gd name="T59" fmla="*/ 983 h 1288"/>
              <a:gd name="T60" fmla="*/ 366 w 1351"/>
              <a:gd name="T61" fmla="*/ 1132 h 1288"/>
              <a:gd name="T62" fmla="*/ 421 w 1351"/>
              <a:gd name="T63" fmla="*/ 815 h 1288"/>
              <a:gd name="T64" fmla="*/ 404 w 1351"/>
              <a:gd name="T65" fmla="*/ 768 h 1288"/>
              <a:gd name="T66" fmla="*/ 175 w 1351"/>
              <a:gd name="T67" fmla="*/ 544 h 1288"/>
              <a:gd name="T68" fmla="*/ 492 w 1351"/>
              <a:gd name="T69" fmla="*/ 498 h 1288"/>
              <a:gd name="T70" fmla="*/ 533 w 1351"/>
              <a:gd name="T71" fmla="*/ 467 h 1288"/>
              <a:gd name="T72" fmla="*/ 675 w 1351"/>
              <a:gd name="T73" fmla="*/ 181 h 1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1" h="1288">
                <a:moveTo>
                  <a:pt x="670" y="3"/>
                </a:moveTo>
                <a:cubicBezTo>
                  <a:pt x="651" y="4"/>
                  <a:pt x="634" y="16"/>
                  <a:pt x="626" y="33"/>
                </a:cubicBezTo>
                <a:lnTo>
                  <a:pt x="448" y="393"/>
                </a:lnTo>
                <a:lnTo>
                  <a:pt x="49" y="450"/>
                </a:lnTo>
                <a:cubicBezTo>
                  <a:pt x="29" y="453"/>
                  <a:pt x="12" y="469"/>
                  <a:pt x="6" y="488"/>
                </a:cubicBezTo>
                <a:cubicBezTo>
                  <a:pt x="0" y="507"/>
                  <a:pt x="6" y="530"/>
                  <a:pt x="20" y="544"/>
                </a:cubicBezTo>
                <a:lnTo>
                  <a:pt x="307" y="825"/>
                </a:lnTo>
                <a:lnTo>
                  <a:pt x="239" y="1222"/>
                </a:lnTo>
                <a:cubicBezTo>
                  <a:pt x="236" y="1242"/>
                  <a:pt x="245" y="1263"/>
                  <a:pt x="262" y="1275"/>
                </a:cubicBezTo>
                <a:cubicBezTo>
                  <a:pt x="278" y="1286"/>
                  <a:pt x="301" y="1288"/>
                  <a:pt x="319" y="1278"/>
                </a:cubicBezTo>
                <a:lnTo>
                  <a:pt x="675" y="1091"/>
                </a:lnTo>
                <a:lnTo>
                  <a:pt x="1031" y="1278"/>
                </a:lnTo>
                <a:cubicBezTo>
                  <a:pt x="1049" y="1288"/>
                  <a:pt x="1072" y="1286"/>
                  <a:pt x="1089" y="1275"/>
                </a:cubicBezTo>
                <a:cubicBezTo>
                  <a:pt x="1105" y="1263"/>
                  <a:pt x="1114" y="1242"/>
                  <a:pt x="1111" y="1222"/>
                </a:cubicBezTo>
                <a:lnTo>
                  <a:pt x="1043" y="825"/>
                </a:lnTo>
                <a:lnTo>
                  <a:pt x="1330" y="544"/>
                </a:lnTo>
                <a:cubicBezTo>
                  <a:pt x="1345" y="530"/>
                  <a:pt x="1351" y="507"/>
                  <a:pt x="1345" y="488"/>
                </a:cubicBezTo>
                <a:cubicBezTo>
                  <a:pt x="1339" y="469"/>
                  <a:pt x="1321" y="453"/>
                  <a:pt x="1301" y="450"/>
                </a:cubicBezTo>
                <a:lnTo>
                  <a:pt x="902" y="393"/>
                </a:lnTo>
                <a:lnTo>
                  <a:pt x="724" y="33"/>
                </a:lnTo>
                <a:cubicBezTo>
                  <a:pt x="715" y="13"/>
                  <a:pt x="692" y="0"/>
                  <a:pt x="670" y="3"/>
                </a:cubicBezTo>
                <a:close/>
                <a:moveTo>
                  <a:pt x="675" y="181"/>
                </a:moveTo>
                <a:lnTo>
                  <a:pt x="818" y="467"/>
                </a:lnTo>
                <a:cubicBezTo>
                  <a:pt x="825" y="483"/>
                  <a:pt x="841" y="495"/>
                  <a:pt x="858" y="498"/>
                </a:cubicBezTo>
                <a:lnTo>
                  <a:pt x="1175" y="544"/>
                </a:lnTo>
                <a:lnTo>
                  <a:pt x="946" y="768"/>
                </a:lnTo>
                <a:cubicBezTo>
                  <a:pt x="934" y="779"/>
                  <a:pt x="927" y="798"/>
                  <a:pt x="930" y="815"/>
                </a:cubicBezTo>
                <a:lnTo>
                  <a:pt x="984" y="1132"/>
                </a:lnTo>
                <a:lnTo>
                  <a:pt x="701" y="983"/>
                </a:lnTo>
                <a:cubicBezTo>
                  <a:pt x="685" y="975"/>
                  <a:pt x="665" y="975"/>
                  <a:pt x="650" y="983"/>
                </a:cubicBezTo>
                <a:lnTo>
                  <a:pt x="366" y="1132"/>
                </a:lnTo>
                <a:lnTo>
                  <a:pt x="421" y="815"/>
                </a:lnTo>
                <a:cubicBezTo>
                  <a:pt x="423" y="798"/>
                  <a:pt x="417" y="779"/>
                  <a:pt x="404" y="768"/>
                </a:cubicBezTo>
                <a:lnTo>
                  <a:pt x="175" y="544"/>
                </a:lnTo>
                <a:lnTo>
                  <a:pt x="492" y="498"/>
                </a:lnTo>
                <a:cubicBezTo>
                  <a:pt x="509" y="495"/>
                  <a:pt x="525" y="483"/>
                  <a:pt x="533" y="467"/>
                </a:cubicBezTo>
                <a:lnTo>
                  <a:pt x="675" y="181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45" name="File">
            <a:extLst>
              <a:ext uri="{FF2B5EF4-FFF2-40B4-BE49-F238E27FC236}">
                <a16:creationId xmlns:a16="http://schemas.microsoft.com/office/drawing/2014/main" id="{13212CA0-22A4-226E-007F-3D4AB3D49A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95124" y="4008041"/>
            <a:ext cx="125413" cy="161925"/>
          </a:xfrm>
          <a:custGeom>
            <a:avLst/>
            <a:gdLst>
              <a:gd name="T0" fmla="*/ 217 w 1086"/>
              <a:gd name="T1" fmla="*/ 0 h 1411"/>
              <a:gd name="T2" fmla="*/ 0 w 1086"/>
              <a:gd name="T3" fmla="*/ 217 h 1411"/>
              <a:gd name="T4" fmla="*/ 0 w 1086"/>
              <a:gd name="T5" fmla="*/ 1194 h 1411"/>
              <a:gd name="T6" fmla="*/ 217 w 1086"/>
              <a:gd name="T7" fmla="*/ 1411 h 1411"/>
              <a:gd name="T8" fmla="*/ 868 w 1086"/>
              <a:gd name="T9" fmla="*/ 1411 h 1411"/>
              <a:gd name="T10" fmla="*/ 1086 w 1086"/>
              <a:gd name="T11" fmla="*/ 1194 h 1411"/>
              <a:gd name="T12" fmla="*/ 1086 w 1086"/>
              <a:gd name="T13" fmla="*/ 434 h 1411"/>
              <a:gd name="T14" fmla="*/ 936 w 1086"/>
              <a:gd name="T15" fmla="*/ 229 h 1411"/>
              <a:gd name="T16" fmla="*/ 896 w 1086"/>
              <a:gd name="T17" fmla="*/ 190 h 1411"/>
              <a:gd name="T18" fmla="*/ 857 w 1086"/>
              <a:gd name="T19" fmla="*/ 149 h 1411"/>
              <a:gd name="T20" fmla="*/ 651 w 1086"/>
              <a:gd name="T21" fmla="*/ 0 h 1411"/>
              <a:gd name="T22" fmla="*/ 217 w 1086"/>
              <a:gd name="T23" fmla="*/ 0 h 1411"/>
              <a:gd name="T24" fmla="*/ 217 w 1086"/>
              <a:gd name="T25" fmla="*/ 108 h 1411"/>
              <a:gd name="T26" fmla="*/ 612 w 1086"/>
              <a:gd name="T27" fmla="*/ 108 h 1411"/>
              <a:gd name="T28" fmla="*/ 651 w 1086"/>
              <a:gd name="T29" fmla="*/ 215 h 1411"/>
              <a:gd name="T30" fmla="*/ 651 w 1086"/>
              <a:gd name="T31" fmla="*/ 381 h 1411"/>
              <a:gd name="T32" fmla="*/ 706 w 1086"/>
              <a:gd name="T33" fmla="*/ 436 h 1411"/>
              <a:gd name="T34" fmla="*/ 868 w 1086"/>
              <a:gd name="T35" fmla="*/ 436 h 1411"/>
              <a:gd name="T36" fmla="*/ 977 w 1086"/>
              <a:gd name="T37" fmla="*/ 490 h 1411"/>
              <a:gd name="T38" fmla="*/ 977 w 1086"/>
              <a:gd name="T39" fmla="*/ 1195 h 1411"/>
              <a:gd name="T40" fmla="*/ 868 w 1086"/>
              <a:gd name="T41" fmla="*/ 1302 h 1411"/>
              <a:gd name="T42" fmla="*/ 217 w 1086"/>
              <a:gd name="T43" fmla="*/ 1302 h 1411"/>
              <a:gd name="T44" fmla="*/ 109 w 1086"/>
              <a:gd name="T45" fmla="*/ 1194 h 1411"/>
              <a:gd name="T46" fmla="*/ 109 w 1086"/>
              <a:gd name="T47" fmla="*/ 217 h 1411"/>
              <a:gd name="T48" fmla="*/ 217 w 1086"/>
              <a:gd name="T49" fmla="*/ 108 h 1411"/>
              <a:gd name="T50" fmla="*/ 266 w 1086"/>
              <a:gd name="T51" fmla="*/ 542 h 1411"/>
              <a:gd name="T52" fmla="*/ 215 w 1086"/>
              <a:gd name="T53" fmla="*/ 599 h 1411"/>
              <a:gd name="T54" fmla="*/ 271 w 1086"/>
              <a:gd name="T55" fmla="*/ 651 h 1411"/>
              <a:gd name="T56" fmla="*/ 814 w 1086"/>
              <a:gd name="T57" fmla="*/ 651 h 1411"/>
              <a:gd name="T58" fmla="*/ 869 w 1086"/>
              <a:gd name="T59" fmla="*/ 597 h 1411"/>
              <a:gd name="T60" fmla="*/ 814 w 1086"/>
              <a:gd name="T61" fmla="*/ 542 h 1411"/>
              <a:gd name="T62" fmla="*/ 271 w 1086"/>
              <a:gd name="T63" fmla="*/ 542 h 1411"/>
              <a:gd name="T64" fmla="*/ 266 w 1086"/>
              <a:gd name="T65" fmla="*/ 542 h 1411"/>
              <a:gd name="T66" fmla="*/ 266 w 1086"/>
              <a:gd name="T67" fmla="*/ 760 h 1411"/>
              <a:gd name="T68" fmla="*/ 215 w 1086"/>
              <a:gd name="T69" fmla="*/ 816 h 1411"/>
              <a:gd name="T70" fmla="*/ 271 w 1086"/>
              <a:gd name="T71" fmla="*/ 868 h 1411"/>
              <a:gd name="T72" fmla="*/ 706 w 1086"/>
              <a:gd name="T73" fmla="*/ 868 h 1411"/>
              <a:gd name="T74" fmla="*/ 761 w 1086"/>
              <a:gd name="T75" fmla="*/ 814 h 1411"/>
              <a:gd name="T76" fmla="*/ 706 w 1086"/>
              <a:gd name="T77" fmla="*/ 760 h 1411"/>
              <a:gd name="T78" fmla="*/ 271 w 1086"/>
              <a:gd name="T79" fmla="*/ 760 h 1411"/>
              <a:gd name="T80" fmla="*/ 266 w 1086"/>
              <a:gd name="T81" fmla="*/ 760 h 1411"/>
              <a:gd name="T82" fmla="*/ 266 w 1086"/>
              <a:gd name="T83" fmla="*/ 977 h 1411"/>
              <a:gd name="T84" fmla="*/ 214 w 1086"/>
              <a:gd name="T85" fmla="*/ 1033 h 1411"/>
              <a:gd name="T86" fmla="*/ 271 w 1086"/>
              <a:gd name="T87" fmla="*/ 1085 h 1411"/>
              <a:gd name="T88" fmla="*/ 814 w 1086"/>
              <a:gd name="T89" fmla="*/ 1085 h 1411"/>
              <a:gd name="T90" fmla="*/ 869 w 1086"/>
              <a:gd name="T91" fmla="*/ 1031 h 1411"/>
              <a:gd name="T92" fmla="*/ 814 w 1086"/>
              <a:gd name="T93" fmla="*/ 977 h 1411"/>
              <a:gd name="T94" fmla="*/ 271 w 1086"/>
              <a:gd name="T95" fmla="*/ 977 h 1411"/>
              <a:gd name="T96" fmla="*/ 266 w 1086"/>
              <a:gd name="T97" fmla="*/ 977 h 1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6" h="1411">
                <a:moveTo>
                  <a:pt x="217" y="0"/>
                </a:moveTo>
                <a:cubicBezTo>
                  <a:pt x="98" y="0"/>
                  <a:pt x="0" y="97"/>
                  <a:pt x="0" y="217"/>
                </a:cubicBezTo>
                <a:lnTo>
                  <a:pt x="0" y="1194"/>
                </a:lnTo>
                <a:cubicBezTo>
                  <a:pt x="0" y="1313"/>
                  <a:pt x="98" y="1411"/>
                  <a:pt x="217" y="1411"/>
                </a:cubicBezTo>
                <a:lnTo>
                  <a:pt x="868" y="1411"/>
                </a:lnTo>
                <a:cubicBezTo>
                  <a:pt x="988" y="1411"/>
                  <a:pt x="1086" y="1313"/>
                  <a:pt x="1086" y="1194"/>
                </a:cubicBezTo>
                <a:lnTo>
                  <a:pt x="1086" y="434"/>
                </a:lnTo>
                <a:cubicBezTo>
                  <a:pt x="1086" y="376"/>
                  <a:pt x="1031" y="322"/>
                  <a:pt x="936" y="229"/>
                </a:cubicBezTo>
                <a:cubicBezTo>
                  <a:pt x="923" y="216"/>
                  <a:pt x="909" y="203"/>
                  <a:pt x="896" y="190"/>
                </a:cubicBezTo>
                <a:cubicBezTo>
                  <a:pt x="882" y="176"/>
                  <a:pt x="870" y="162"/>
                  <a:pt x="857" y="149"/>
                </a:cubicBezTo>
                <a:cubicBezTo>
                  <a:pt x="764" y="54"/>
                  <a:pt x="709" y="0"/>
                  <a:pt x="651" y="0"/>
                </a:cubicBezTo>
                <a:lnTo>
                  <a:pt x="217" y="0"/>
                </a:lnTo>
                <a:close/>
                <a:moveTo>
                  <a:pt x="217" y="108"/>
                </a:moveTo>
                <a:lnTo>
                  <a:pt x="612" y="108"/>
                </a:lnTo>
                <a:cubicBezTo>
                  <a:pt x="652" y="118"/>
                  <a:pt x="651" y="167"/>
                  <a:pt x="651" y="215"/>
                </a:cubicBezTo>
                <a:lnTo>
                  <a:pt x="651" y="381"/>
                </a:lnTo>
                <a:cubicBezTo>
                  <a:pt x="651" y="411"/>
                  <a:pt x="676" y="436"/>
                  <a:pt x="706" y="436"/>
                </a:cubicBezTo>
                <a:lnTo>
                  <a:pt x="868" y="436"/>
                </a:lnTo>
                <a:cubicBezTo>
                  <a:pt x="923" y="436"/>
                  <a:pt x="977" y="436"/>
                  <a:pt x="977" y="490"/>
                </a:cubicBezTo>
                <a:lnTo>
                  <a:pt x="977" y="1195"/>
                </a:lnTo>
                <a:cubicBezTo>
                  <a:pt x="976" y="1255"/>
                  <a:pt x="928" y="1302"/>
                  <a:pt x="868" y="1302"/>
                </a:cubicBezTo>
                <a:lnTo>
                  <a:pt x="217" y="1302"/>
                </a:lnTo>
                <a:cubicBezTo>
                  <a:pt x="157" y="1302"/>
                  <a:pt x="109" y="1254"/>
                  <a:pt x="109" y="1194"/>
                </a:cubicBezTo>
                <a:lnTo>
                  <a:pt x="109" y="217"/>
                </a:lnTo>
                <a:cubicBezTo>
                  <a:pt x="109" y="157"/>
                  <a:pt x="157" y="108"/>
                  <a:pt x="217" y="108"/>
                </a:cubicBezTo>
                <a:close/>
                <a:moveTo>
                  <a:pt x="266" y="542"/>
                </a:moveTo>
                <a:cubicBezTo>
                  <a:pt x="238" y="544"/>
                  <a:pt x="213" y="571"/>
                  <a:pt x="215" y="599"/>
                </a:cubicBezTo>
                <a:cubicBezTo>
                  <a:pt x="216" y="628"/>
                  <a:pt x="243" y="652"/>
                  <a:pt x="271" y="651"/>
                </a:cubicBezTo>
                <a:lnTo>
                  <a:pt x="814" y="651"/>
                </a:lnTo>
                <a:cubicBezTo>
                  <a:pt x="843" y="651"/>
                  <a:pt x="869" y="625"/>
                  <a:pt x="869" y="597"/>
                </a:cubicBezTo>
                <a:cubicBezTo>
                  <a:pt x="869" y="568"/>
                  <a:pt x="843" y="542"/>
                  <a:pt x="814" y="542"/>
                </a:cubicBezTo>
                <a:lnTo>
                  <a:pt x="271" y="542"/>
                </a:lnTo>
                <a:cubicBezTo>
                  <a:pt x="270" y="542"/>
                  <a:pt x="268" y="542"/>
                  <a:pt x="266" y="542"/>
                </a:cubicBezTo>
                <a:close/>
                <a:moveTo>
                  <a:pt x="266" y="760"/>
                </a:moveTo>
                <a:cubicBezTo>
                  <a:pt x="238" y="761"/>
                  <a:pt x="213" y="788"/>
                  <a:pt x="215" y="816"/>
                </a:cubicBezTo>
                <a:cubicBezTo>
                  <a:pt x="216" y="845"/>
                  <a:pt x="243" y="869"/>
                  <a:pt x="271" y="868"/>
                </a:cubicBezTo>
                <a:lnTo>
                  <a:pt x="706" y="868"/>
                </a:lnTo>
                <a:cubicBezTo>
                  <a:pt x="734" y="868"/>
                  <a:pt x="761" y="843"/>
                  <a:pt x="761" y="814"/>
                </a:cubicBezTo>
                <a:cubicBezTo>
                  <a:pt x="761" y="785"/>
                  <a:pt x="734" y="759"/>
                  <a:pt x="706" y="760"/>
                </a:cubicBezTo>
                <a:lnTo>
                  <a:pt x="271" y="760"/>
                </a:lnTo>
                <a:cubicBezTo>
                  <a:pt x="270" y="759"/>
                  <a:pt x="268" y="759"/>
                  <a:pt x="266" y="760"/>
                </a:cubicBezTo>
                <a:close/>
                <a:moveTo>
                  <a:pt x="266" y="977"/>
                </a:moveTo>
                <a:cubicBezTo>
                  <a:pt x="238" y="978"/>
                  <a:pt x="213" y="1005"/>
                  <a:pt x="214" y="1033"/>
                </a:cubicBezTo>
                <a:cubicBezTo>
                  <a:pt x="216" y="1062"/>
                  <a:pt x="243" y="1087"/>
                  <a:pt x="271" y="1085"/>
                </a:cubicBezTo>
                <a:lnTo>
                  <a:pt x="814" y="1085"/>
                </a:lnTo>
                <a:cubicBezTo>
                  <a:pt x="843" y="1086"/>
                  <a:pt x="869" y="1060"/>
                  <a:pt x="869" y="1031"/>
                </a:cubicBezTo>
                <a:cubicBezTo>
                  <a:pt x="869" y="1002"/>
                  <a:pt x="843" y="976"/>
                  <a:pt x="814" y="977"/>
                </a:cubicBezTo>
                <a:lnTo>
                  <a:pt x="271" y="977"/>
                </a:lnTo>
                <a:cubicBezTo>
                  <a:pt x="270" y="977"/>
                  <a:pt x="268" y="977"/>
                  <a:pt x="266" y="977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46" name="TextBox 1245">
            <a:extLst>
              <a:ext uri="{FF2B5EF4-FFF2-40B4-BE49-F238E27FC236}">
                <a16:creationId xmlns:a16="http://schemas.microsoft.com/office/drawing/2014/main" id="{DC0857E6-6528-45F6-D8CE-D962D2BA9C9F}"/>
              </a:ext>
            </a:extLst>
          </p:cNvPr>
          <p:cNvSpPr txBox="1"/>
          <p:nvPr/>
        </p:nvSpPr>
        <p:spPr>
          <a:xfrm>
            <a:off x="7552515" y="3990532"/>
            <a:ext cx="680817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주요 정보</a:t>
            </a:r>
          </a:p>
        </p:txBody>
      </p:sp>
      <p:sp>
        <p:nvSpPr>
          <p:cNvPr id="1247" name="모서리가 둥근 직사각형 37">
            <a:extLst>
              <a:ext uri="{FF2B5EF4-FFF2-40B4-BE49-F238E27FC236}">
                <a16:creationId xmlns:a16="http://schemas.microsoft.com/office/drawing/2014/main" id="{900CA513-46A5-4D09-F25B-C7BE59E7D10A}"/>
              </a:ext>
            </a:extLst>
          </p:cNvPr>
          <p:cNvSpPr/>
          <p:nvPr/>
        </p:nvSpPr>
        <p:spPr>
          <a:xfrm>
            <a:off x="7471865" y="4586805"/>
            <a:ext cx="612879" cy="202480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solidFill>
              <a:schemeClr val="tx1">
                <a:lumMod val="50000"/>
                <a:lumOff val="50000"/>
              </a:schemeClr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kumimoji="0" lang="en-US" altLang="ko-KR" sz="1000" b="1" u="none" strike="noStrike" kern="1200" cap="none" spc="0" normalizeH="0" baseline="0" noProof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TAG</a:t>
            </a:r>
            <a:endParaRPr kumimoji="0" lang="ko-KR" altLang="en-US" sz="1000" b="1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1250" name="TextBox 1249">
            <a:extLst>
              <a:ext uri="{FF2B5EF4-FFF2-40B4-BE49-F238E27FC236}">
                <a16:creationId xmlns:a16="http://schemas.microsoft.com/office/drawing/2014/main" id="{1E4CF485-839A-A0AA-5C89-54E6D5A1B9D7}"/>
              </a:ext>
            </a:extLst>
          </p:cNvPr>
          <p:cNvSpPr txBox="1"/>
          <p:nvPr/>
        </p:nvSpPr>
        <p:spPr>
          <a:xfrm>
            <a:off x="6184152" y="4594206"/>
            <a:ext cx="152079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항목명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이름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51" name="File">
            <a:extLst>
              <a:ext uri="{FF2B5EF4-FFF2-40B4-BE49-F238E27FC236}">
                <a16:creationId xmlns:a16="http://schemas.microsoft.com/office/drawing/2014/main" id="{9DC9C8D7-45E3-6D64-C92D-69CC6E5ECB9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95124" y="4611925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52" name="모서리가 둥근 직사각형 37">
            <a:extLst>
              <a:ext uri="{FF2B5EF4-FFF2-40B4-BE49-F238E27FC236}">
                <a16:creationId xmlns:a16="http://schemas.microsoft.com/office/drawing/2014/main" id="{9AD35A5D-5F8A-51C5-86B1-C2D74BBC1FE5}"/>
              </a:ext>
            </a:extLst>
          </p:cNvPr>
          <p:cNvSpPr/>
          <p:nvPr/>
        </p:nvSpPr>
        <p:spPr>
          <a:xfrm>
            <a:off x="7471865" y="5234844"/>
            <a:ext cx="612879" cy="202480"/>
          </a:xfrm>
          <a:prstGeom prst="roundRect">
            <a:avLst>
              <a:gd name="adj" fmla="val 50000"/>
            </a:avLst>
          </a:prstGeom>
          <a:solidFill>
            <a:srgbClr val="2EA5AD"/>
          </a:solidFill>
          <a:ln w="9525">
            <a:solidFill>
              <a:srgbClr val="2EA5AD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kumimoji="0" lang="en-US" altLang="ko-KR" sz="1000" b="1" u="none" strike="noStrike" kern="1200" cap="none" spc="0" normalizeH="0" baseline="0" noProof="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TAG</a:t>
            </a:r>
            <a:endParaRPr kumimoji="0" lang="ko-KR" altLang="en-US" sz="1000" b="1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1253" name="TextBox 1252">
            <a:extLst>
              <a:ext uri="{FF2B5EF4-FFF2-40B4-BE49-F238E27FC236}">
                <a16:creationId xmlns:a16="http://schemas.microsoft.com/office/drawing/2014/main" id="{C315E947-BADB-4C72-EA18-8115BD40332B}"/>
              </a:ext>
            </a:extLst>
          </p:cNvPr>
          <p:cNvSpPr txBox="1"/>
          <p:nvPr/>
        </p:nvSpPr>
        <p:spPr>
          <a:xfrm>
            <a:off x="7381829" y="5022696"/>
            <a:ext cx="821134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1234566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54" name="File">
            <a:extLst>
              <a:ext uri="{FF2B5EF4-FFF2-40B4-BE49-F238E27FC236}">
                <a16:creationId xmlns:a16="http://schemas.microsoft.com/office/drawing/2014/main" id="{8E5A8C3F-0422-040B-29D1-E3C172A1F31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095124" y="5735254"/>
            <a:ext cx="115888" cy="161925"/>
          </a:xfrm>
          <a:custGeom>
            <a:avLst/>
            <a:gdLst>
              <a:gd name="T0" fmla="*/ 0 w 480"/>
              <a:gd name="T1" fmla="*/ 0 h 667"/>
              <a:gd name="T2" fmla="*/ 0 w 480"/>
              <a:gd name="T3" fmla="*/ 667 h 667"/>
              <a:gd name="T4" fmla="*/ 480 w 480"/>
              <a:gd name="T5" fmla="*/ 667 h 667"/>
              <a:gd name="T6" fmla="*/ 480 w 480"/>
              <a:gd name="T7" fmla="*/ 195 h 667"/>
              <a:gd name="T8" fmla="*/ 286 w 480"/>
              <a:gd name="T9" fmla="*/ 0 h 667"/>
              <a:gd name="T10" fmla="*/ 0 w 480"/>
              <a:gd name="T11" fmla="*/ 0 h 667"/>
              <a:gd name="T12" fmla="*/ 27 w 480"/>
              <a:gd name="T13" fmla="*/ 27 h 667"/>
              <a:gd name="T14" fmla="*/ 267 w 480"/>
              <a:gd name="T15" fmla="*/ 27 h 667"/>
              <a:gd name="T16" fmla="*/ 267 w 480"/>
              <a:gd name="T17" fmla="*/ 213 h 667"/>
              <a:gd name="T18" fmla="*/ 454 w 480"/>
              <a:gd name="T19" fmla="*/ 213 h 667"/>
              <a:gd name="T20" fmla="*/ 454 w 480"/>
              <a:gd name="T21" fmla="*/ 640 h 667"/>
              <a:gd name="T22" fmla="*/ 27 w 480"/>
              <a:gd name="T23" fmla="*/ 640 h 667"/>
              <a:gd name="T24" fmla="*/ 27 w 480"/>
              <a:gd name="T25" fmla="*/ 27 h 667"/>
              <a:gd name="T26" fmla="*/ 294 w 480"/>
              <a:gd name="T27" fmla="*/ 46 h 667"/>
              <a:gd name="T28" fmla="*/ 435 w 480"/>
              <a:gd name="T29" fmla="*/ 187 h 667"/>
              <a:gd name="T30" fmla="*/ 294 w 480"/>
              <a:gd name="T31" fmla="*/ 187 h 667"/>
              <a:gd name="T32" fmla="*/ 294 w 480"/>
              <a:gd name="T33" fmla="*/ 46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80" h="667">
                <a:moveTo>
                  <a:pt x="0" y="0"/>
                </a:moveTo>
                <a:lnTo>
                  <a:pt x="0" y="667"/>
                </a:lnTo>
                <a:lnTo>
                  <a:pt x="480" y="667"/>
                </a:lnTo>
                <a:lnTo>
                  <a:pt x="480" y="195"/>
                </a:lnTo>
                <a:lnTo>
                  <a:pt x="286" y="0"/>
                </a:lnTo>
                <a:lnTo>
                  <a:pt x="0" y="0"/>
                </a:lnTo>
                <a:close/>
                <a:moveTo>
                  <a:pt x="27" y="27"/>
                </a:moveTo>
                <a:lnTo>
                  <a:pt x="267" y="27"/>
                </a:lnTo>
                <a:lnTo>
                  <a:pt x="267" y="213"/>
                </a:lnTo>
                <a:lnTo>
                  <a:pt x="454" y="213"/>
                </a:lnTo>
                <a:lnTo>
                  <a:pt x="454" y="640"/>
                </a:lnTo>
                <a:lnTo>
                  <a:pt x="27" y="640"/>
                </a:lnTo>
                <a:lnTo>
                  <a:pt x="27" y="27"/>
                </a:lnTo>
                <a:close/>
                <a:moveTo>
                  <a:pt x="294" y="46"/>
                </a:moveTo>
                <a:lnTo>
                  <a:pt x="435" y="187"/>
                </a:lnTo>
                <a:lnTo>
                  <a:pt x="294" y="187"/>
                </a:lnTo>
                <a:lnTo>
                  <a:pt x="294" y="46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55" name="TextBox 1254">
            <a:extLst>
              <a:ext uri="{FF2B5EF4-FFF2-40B4-BE49-F238E27FC236}">
                <a16:creationId xmlns:a16="http://schemas.microsoft.com/office/drawing/2014/main" id="{3E09A2FA-8C78-4C19-4EC7-06DBDED2956E}"/>
              </a:ext>
            </a:extLst>
          </p:cNvPr>
          <p:cNvSpPr txBox="1"/>
          <p:nvPr/>
        </p:nvSpPr>
        <p:spPr>
          <a:xfrm>
            <a:off x="6184152" y="5657020"/>
            <a:ext cx="1752732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텍스트가 길어지면 한 줄</a:t>
            </a:r>
            <a:r>
              <a:rPr lang="en-US" altLang="ko-KR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…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56" name="TextBox 1255">
            <a:extLst>
              <a:ext uri="{FF2B5EF4-FFF2-40B4-BE49-F238E27FC236}">
                <a16:creationId xmlns:a16="http://schemas.microsoft.com/office/drawing/2014/main" id="{CC85F8ED-67A5-F19F-A3A2-C9C121E9125A}"/>
              </a:ext>
            </a:extLst>
          </p:cNvPr>
          <p:cNvSpPr txBox="1"/>
          <p:nvPr/>
        </p:nvSpPr>
        <p:spPr>
          <a:xfrm>
            <a:off x="7234861" y="5646287"/>
            <a:ext cx="998471" cy="36163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  <a:buClrTx/>
            </a:pPr>
            <a:r>
              <a:rPr lang="ko-KR" altLang="en-US" sz="700" b="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완료</a:t>
            </a:r>
            <a:endParaRPr lang="en-US" altLang="ko-KR" sz="700" b="0" dirty="0">
              <a:solidFill>
                <a:srgbClr val="2EA5A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r">
              <a:buClrTx/>
            </a:pPr>
            <a:r>
              <a:rPr lang="ko-KR" altLang="en-US" sz="700" b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텍스트텍스트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57" name="TextBox 1256">
            <a:extLst>
              <a:ext uri="{FF2B5EF4-FFF2-40B4-BE49-F238E27FC236}">
                <a16:creationId xmlns:a16="http://schemas.microsoft.com/office/drawing/2014/main" id="{F7AA86C6-6D5A-8760-6478-7BEC4BE75155}"/>
              </a:ext>
            </a:extLst>
          </p:cNvPr>
          <p:cNvSpPr txBox="1"/>
          <p:nvPr/>
        </p:nvSpPr>
        <p:spPr>
          <a:xfrm>
            <a:off x="6184152" y="5831114"/>
            <a:ext cx="1520792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b="0" dirty="0">
                <a:solidFill>
                  <a:schemeClr val="bg1">
                    <a:lumMod val="6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부가 정보 및 요약 정보</a:t>
            </a:r>
          </a:p>
        </p:txBody>
      </p:sp>
    </p:spTree>
    <p:extLst>
      <p:ext uri="{BB962C8B-B14F-4D97-AF65-F5344CB8AC3E}">
        <p14:creationId xmlns:p14="http://schemas.microsoft.com/office/powerpoint/2010/main" val="349071550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텍스트 개체 틀 9">
            <a:extLst>
              <a:ext uri="{FF2B5EF4-FFF2-40B4-BE49-F238E27FC236}">
                <a16:creationId xmlns:a16="http://schemas.microsoft.com/office/drawing/2014/main" id="{D9A77625-1EDE-837B-FF9D-493AF7B26C7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22275" y="1157392"/>
            <a:ext cx="7218363" cy="399890"/>
          </a:xfrm>
        </p:spPr>
        <p:txBody>
          <a:bodyPr/>
          <a:lstStyle/>
          <a:p>
            <a:pPr>
              <a:lnSpc>
                <a:spcPct val="150000"/>
              </a:lnSpc>
            </a:pPr>
            <a:r>
              <a:rPr lang="en-US" altLang="ko-KR" sz="1100" dirty="0"/>
              <a:t>5.6.12 </a:t>
            </a:r>
            <a:r>
              <a:rPr lang="ko-KR" altLang="en-US" sz="1100" dirty="0"/>
              <a:t>차트 그리드</a:t>
            </a:r>
          </a:p>
        </p:txBody>
      </p:sp>
      <p:sp>
        <p:nvSpPr>
          <p:cNvPr id="715" name="직사각형 714">
            <a:extLst>
              <a:ext uri="{FF2B5EF4-FFF2-40B4-BE49-F238E27FC236}">
                <a16:creationId xmlns:a16="http://schemas.microsoft.com/office/drawing/2014/main" id="{428D29D9-82B9-EB17-476B-474523D09338}"/>
              </a:ext>
            </a:extLst>
          </p:cNvPr>
          <p:cNvSpPr/>
          <p:nvPr/>
        </p:nvSpPr>
        <p:spPr>
          <a:xfrm>
            <a:off x="526573" y="1993527"/>
            <a:ext cx="2573551" cy="331028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범례를 차트 </a:t>
            </a:r>
            <a:r>
              <a:rPr lang="ko-KR" altLang="en-US" sz="1000" b="1" dirty="0">
                <a:solidFill>
                  <a:prstClr val="black"/>
                </a:solidFill>
                <a:latin typeface="맑은 고딕"/>
                <a:ea typeface="맑은 고딕"/>
              </a:rPr>
              <a:t>하단 중앙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에 배치한다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58FAB6E1-A60E-8A11-64D0-509E66593299}"/>
              </a:ext>
            </a:extLst>
          </p:cNvPr>
          <p:cNvSpPr txBox="1"/>
          <p:nvPr/>
        </p:nvSpPr>
        <p:spPr>
          <a:xfrm>
            <a:off x="488950" y="1689969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위젯</a:t>
            </a:r>
          </a:p>
        </p:txBody>
      </p:sp>
      <p:sp>
        <p:nvSpPr>
          <p:cNvPr id="781" name="직사각형 780">
            <a:extLst>
              <a:ext uri="{FF2B5EF4-FFF2-40B4-BE49-F238E27FC236}">
                <a16:creationId xmlns:a16="http://schemas.microsoft.com/office/drawing/2014/main" id="{47599310-B3FD-A4B0-B743-57FA35673407}"/>
              </a:ext>
            </a:extLst>
          </p:cNvPr>
          <p:cNvSpPr/>
          <p:nvPr/>
        </p:nvSpPr>
        <p:spPr>
          <a:xfrm>
            <a:off x="526573" y="4119583"/>
            <a:ext cx="2573551" cy="873898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범례를 </a:t>
            </a:r>
            <a:r>
              <a:rPr lang="ko-KR" altLang="en-US" sz="1000" b="1" dirty="0">
                <a:solidFill>
                  <a:prstClr val="black"/>
                </a:solidFill>
                <a:latin typeface="맑은 고딕"/>
                <a:ea typeface="맑은 고딕"/>
              </a:rPr>
              <a:t>우측 상단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에 배치한다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그래프의 모양이나 영역의 활용 상황에 따라 ①번 영역으로 변경할 수 있다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</p:txBody>
      </p:sp>
      <p:sp>
        <p:nvSpPr>
          <p:cNvPr id="782" name="TextBox 781">
            <a:extLst>
              <a:ext uri="{FF2B5EF4-FFF2-40B4-BE49-F238E27FC236}">
                <a16:creationId xmlns:a16="http://schemas.microsoft.com/office/drawing/2014/main" id="{071AE2C7-E523-AE32-5438-D5E0CDFF5925}"/>
              </a:ext>
            </a:extLst>
          </p:cNvPr>
          <p:cNvSpPr txBox="1"/>
          <p:nvPr/>
        </p:nvSpPr>
        <p:spPr>
          <a:xfrm>
            <a:off x="488950" y="3816025"/>
            <a:ext cx="76631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작업화면</a:t>
            </a:r>
          </a:p>
        </p:txBody>
      </p:sp>
      <p:sp>
        <p:nvSpPr>
          <p:cNvPr id="858" name="Tile Background">
            <a:extLst>
              <a:ext uri="{FF2B5EF4-FFF2-40B4-BE49-F238E27FC236}">
                <a16:creationId xmlns:a16="http://schemas.microsoft.com/office/drawing/2014/main" id="{8CF00C3C-D9BE-8D0A-0A9A-9CDF60FAAC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2091" y="3819022"/>
            <a:ext cx="6065674" cy="2417052"/>
          </a:xfrm>
          <a:prstGeom prst="rect">
            <a:avLst/>
          </a:prstGeom>
          <a:solidFill>
            <a:srgbClr val="FFFFFF"/>
          </a:solidFill>
          <a:ln w="0">
            <a:noFill/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600" dirty="0">
              <a:solidFill>
                <a:srgbClr val="333333"/>
              </a:solidFill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859" name="Series">
            <a:extLst>
              <a:ext uri="{FF2B5EF4-FFF2-40B4-BE49-F238E27FC236}">
                <a16:creationId xmlns:a16="http://schemas.microsoft.com/office/drawing/2014/main" id="{49E30BBB-C336-2C2C-F1A7-7C8353A13F58}"/>
              </a:ext>
            </a:extLst>
          </p:cNvPr>
          <p:cNvGrpSpPr/>
          <p:nvPr/>
        </p:nvGrpSpPr>
        <p:grpSpPr>
          <a:xfrm>
            <a:off x="8188786" y="3954107"/>
            <a:ext cx="892051" cy="123114"/>
            <a:chOff x="1996281" y="1361432"/>
            <a:chExt cx="615629" cy="85920"/>
          </a:xfrm>
        </p:grpSpPr>
        <p:sp>
          <p:nvSpPr>
            <p:cNvPr id="860" name="Series Label">
              <a:extLst>
                <a:ext uri="{FF2B5EF4-FFF2-40B4-BE49-F238E27FC236}">
                  <a16:creationId xmlns:a16="http://schemas.microsoft.com/office/drawing/2014/main" id="{12FA1D53-A71A-E6A4-8D39-856374A105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718" y="1361432"/>
              <a:ext cx="212406" cy="85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8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내국인</a:t>
              </a:r>
              <a:endPara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777777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861" name="Series Color">
              <a:extLst>
                <a:ext uri="{FF2B5EF4-FFF2-40B4-BE49-F238E27FC236}">
                  <a16:creationId xmlns:a16="http://schemas.microsoft.com/office/drawing/2014/main" id="{F0BF94E4-B252-6A68-F9C4-2DD562FE6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281" y="1376614"/>
              <a:ext cx="55562" cy="55562"/>
            </a:xfrm>
            <a:prstGeom prst="ellipse">
              <a:avLst/>
            </a:prstGeom>
            <a:solidFill>
              <a:srgbClr val="5DA1E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ea typeface="맑은 고딕" panose="020B0503020000020004" pitchFamily="50" charset="-127"/>
              </a:endParaRPr>
            </a:p>
          </p:txBody>
        </p:sp>
        <p:sp>
          <p:nvSpPr>
            <p:cNvPr id="862" name="Series Label">
              <a:extLst>
                <a:ext uri="{FF2B5EF4-FFF2-40B4-BE49-F238E27FC236}">
                  <a16:creationId xmlns:a16="http://schemas.microsoft.com/office/drawing/2014/main" id="{9BD92BF9-995A-5A31-DF04-1323D7AA2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505" y="1361434"/>
              <a:ext cx="212405" cy="85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ko-KR" altLang="en-US" sz="800" dirty="0">
                  <a:solidFill>
                    <a:srgbClr val="777777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외국인</a:t>
              </a:r>
              <a:endPara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777777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863" name="Series Color">
              <a:extLst>
                <a:ext uri="{FF2B5EF4-FFF2-40B4-BE49-F238E27FC236}">
                  <a16:creationId xmlns:a16="http://schemas.microsoft.com/office/drawing/2014/main" id="{C8CBA9D5-E5AB-2C4B-68C9-7B19E765FE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069" y="1376614"/>
              <a:ext cx="55562" cy="55562"/>
            </a:xfrm>
            <a:prstGeom prst="ellipse">
              <a:avLst/>
            </a:prstGeom>
            <a:solidFill>
              <a:srgbClr val="2B405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1082" name="TextBox 1081">
            <a:extLst>
              <a:ext uri="{FF2B5EF4-FFF2-40B4-BE49-F238E27FC236}">
                <a16:creationId xmlns:a16="http://schemas.microsoft.com/office/drawing/2014/main" id="{584ACC29-F936-8E72-7625-142A98A7D728}"/>
              </a:ext>
            </a:extLst>
          </p:cNvPr>
          <p:cNvSpPr txBox="1"/>
          <p:nvPr/>
        </p:nvSpPr>
        <p:spPr>
          <a:xfrm>
            <a:off x="3259608" y="3897808"/>
            <a:ext cx="3921548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>
                <a:latin typeface="맑은 고딕" panose="020B0503020000020004" pitchFamily="50" charset="-127"/>
                <a:ea typeface="맑은 고딕" panose="020B0503020000020004" pitchFamily="50" charset="-127"/>
              </a:rPr>
              <a:t>Title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83" name="직사각형 1082">
            <a:extLst>
              <a:ext uri="{FF2B5EF4-FFF2-40B4-BE49-F238E27FC236}">
                <a16:creationId xmlns:a16="http://schemas.microsoft.com/office/drawing/2014/main" id="{92CA61F2-358D-0745-ECB6-6149A5767FE6}"/>
              </a:ext>
            </a:extLst>
          </p:cNvPr>
          <p:cNvSpPr/>
          <p:nvPr/>
        </p:nvSpPr>
        <p:spPr>
          <a:xfrm>
            <a:off x="3329418" y="4171965"/>
            <a:ext cx="5764676" cy="1983194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84" name="그룹 1083">
            <a:extLst>
              <a:ext uri="{FF2B5EF4-FFF2-40B4-BE49-F238E27FC236}">
                <a16:creationId xmlns:a16="http://schemas.microsoft.com/office/drawing/2014/main" id="{453D2453-9136-A4FA-3AA4-FD3710A8F2B9}"/>
              </a:ext>
            </a:extLst>
          </p:cNvPr>
          <p:cNvGrpSpPr/>
          <p:nvPr/>
        </p:nvGrpSpPr>
        <p:grpSpPr>
          <a:xfrm>
            <a:off x="3503508" y="4352364"/>
            <a:ext cx="5508619" cy="1713422"/>
            <a:chOff x="844207" y="3192343"/>
            <a:chExt cx="3943868" cy="2119177"/>
          </a:xfrm>
        </p:grpSpPr>
        <p:grpSp>
          <p:nvGrpSpPr>
            <p:cNvPr id="640" name="Lines">
              <a:extLst>
                <a:ext uri="{FF2B5EF4-FFF2-40B4-BE49-F238E27FC236}">
                  <a16:creationId xmlns:a16="http://schemas.microsoft.com/office/drawing/2014/main" id="{738434F7-2B0F-40D7-185C-D8E8B493A6E2}"/>
                </a:ext>
              </a:extLst>
            </p:cNvPr>
            <p:cNvGrpSpPr/>
            <p:nvPr/>
          </p:nvGrpSpPr>
          <p:grpSpPr>
            <a:xfrm>
              <a:off x="992586" y="3258427"/>
              <a:ext cx="3795489" cy="1853879"/>
              <a:chOff x="1864519" y="1562773"/>
              <a:chExt cx="2619375" cy="1293813"/>
            </a:xfrm>
          </p:grpSpPr>
          <p:sp>
            <p:nvSpPr>
              <p:cNvPr id="1204" name="Line">
                <a:extLst>
                  <a:ext uri="{FF2B5EF4-FFF2-40B4-BE49-F238E27FC236}">
                    <a16:creationId xmlns:a16="http://schemas.microsoft.com/office/drawing/2014/main" id="{663A7382-7643-2ACE-C2E4-76F787B328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7694" y="2856586"/>
                <a:ext cx="2613025" cy="0"/>
              </a:xfrm>
              <a:prstGeom prst="line">
                <a:avLst/>
              </a:prstGeom>
              <a:noFill/>
              <a:ln w="11113" cap="sq">
                <a:solidFill>
                  <a:srgbClr val="C8C8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5" name="Line">
                <a:extLst>
                  <a:ext uri="{FF2B5EF4-FFF2-40B4-BE49-F238E27FC236}">
                    <a16:creationId xmlns:a16="http://schemas.microsoft.com/office/drawing/2014/main" id="{39EEEE1D-9032-7FEF-DB3E-35C647C8B0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221047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6" name="Line">
                <a:extLst>
                  <a:ext uri="{FF2B5EF4-FFF2-40B4-BE49-F238E27FC236}">
                    <a16:creationId xmlns:a16="http://schemas.microsoft.com/office/drawing/2014/main" id="{BC662A12-6B9B-3B90-4445-7CB5547F66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188662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7" name="Line">
                <a:extLst>
                  <a:ext uri="{FF2B5EF4-FFF2-40B4-BE49-F238E27FC236}">
                    <a16:creationId xmlns:a16="http://schemas.microsoft.com/office/drawing/2014/main" id="{4502B2BC-8DF1-CD2B-558A-C90C215FF0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156277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8" name="Line">
                <a:extLst>
                  <a:ext uri="{FF2B5EF4-FFF2-40B4-BE49-F238E27FC236}">
                    <a16:creationId xmlns:a16="http://schemas.microsoft.com/office/drawing/2014/main" id="{00FC3A1F-21DD-D0F6-27B9-CD181D5208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253432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641" name="X Axis Labels">
              <a:extLst>
                <a:ext uri="{FF2B5EF4-FFF2-40B4-BE49-F238E27FC236}">
                  <a16:creationId xmlns:a16="http://schemas.microsoft.com/office/drawing/2014/main" id="{0FB8F31E-3546-7D51-A3F4-833F7AA9F81B}"/>
                </a:ext>
              </a:extLst>
            </p:cNvPr>
            <p:cNvGrpSpPr/>
            <p:nvPr/>
          </p:nvGrpSpPr>
          <p:grpSpPr>
            <a:xfrm>
              <a:off x="1169753" y="5176014"/>
              <a:ext cx="3451519" cy="135506"/>
              <a:chOff x="1986787" y="2901036"/>
              <a:chExt cx="2381991" cy="94569"/>
            </a:xfrm>
          </p:grpSpPr>
          <p:sp>
            <p:nvSpPr>
              <p:cNvPr id="1192" name="Label">
                <a:extLst>
                  <a:ext uri="{FF2B5EF4-FFF2-40B4-BE49-F238E27FC236}">
                    <a16:creationId xmlns:a16="http://schemas.microsoft.com/office/drawing/2014/main" id="{5DA9351E-530A-B768-09C3-BB4B949F0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787" y="2902623"/>
                <a:ext cx="28513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A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3" name="Label">
                <a:extLst>
                  <a:ext uri="{FF2B5EF4-FFF2-40B4-BE49-F238E27FC236}">
                    <a16:creationId xmlns:a16="http://schemas.microsoft.com/office/drawing/2014/main" id="{48B4ABF9-D560-BF47-4A39-3A2914A8D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2683" y="2902623"/>
                <a:ext cx="25345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B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4" name="Label">
                <a:extLst>
                  <a:ext uri="{FF2B5EF4-FFF2-40B4-BE49-F238E27FC236}">
                    <a16:creationId xmlns:a16="http://schemas.microsoft.com/office/drawing/2014/main" id="{819F3B1E-422B-2974-E116-0B57A724A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5807" y="2902623"/>
                <a:ext cx="27722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C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5" name="Label">
                <a:extLst>
                  <a:ext uri="{FF2B5EF4-FFF2-40B4-BE49-F238E27FC236}">
                    <a16:creationId xmlns:a16="http://schemas.microsoft.com/office/drawing/2014/main" id="{AED4F3C0-7182-6A1C-B02A-E7CF7B52C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536" y="2902623"/>
                <a:ext cx="30889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D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6" name="Label">
                <a:extLst>
                  <a:ext uri="{FF2B5EF4-FFF2-40B4-BE49-F238E27FC236}">
                    <a16:creationId xmlns:a16="http://schemas.microsoft.com/office/drawing/2014/main" id="{B00ABCFD-980D-B61C-9BDD-C77B50A2C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204" y="2902623"/>
                <a:ext cx="22177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E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7" name="Label">
                <a:extLst>
                  <a:ext uri="{FF2B5EF4-FFF2-40B4-BE49-F238E27FC236}">
                    <a16:creationId xmlns:a16="http://schemas.microsoft.com/office/drawing/2014/main" id="{9B8A3CC4-518C-DF79-4752-59F01A523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1913" y="2902623"/>
                <a:ext cx="21385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F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8" name="Label">
                <a:extLst>
                  <a:ext uri="{FF2B5EF4-FFF2-40B4-BE49-F238E27FC236}">
                    <a16:creationId xmlns:a16="http://schemas.microsoft.com/office/drawing/2014/main" id="{78880F2C-2511-4DD7-3175-81FFE5BCE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1870" y="2902623"/>
                <a:ext cx="30097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G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9" name="Label">
                <a:extLst>
                  <a:ext uri="{FF2B5EF4-FFF2-40B4-BE49-F238E27FC236}">
                    <a16:creationId xmlns:a16="http://schemas.microsoft.com/office/drawing/2014/main" id="{D8E70750-8B00-E863-BA3D-D2EE53D45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391" y="2902623"/>
                <a:ext cx="31681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H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0" name="Label">
                <a:extLst>
                  <a:ext uri="{FF2B5EF4-FFF2-40B4-BE49-F238E27FC236}">
                    <a16:creationId xmlns:a16="http://schemas.microsoft.com/office/drawing/2014/main" id="{0645CAFB-AF08-C2F4-20D6-47B7FB05B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603" y="2902623"/>
                <a:ext cx="11880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I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1" name="Label">
                <a:extLst>
                  <a:ext uri="{FF2B5EF4-FFF2-40B4-BE49-F238E27FC236}">
                    <a16:creationId xmlns:a16="http://schemas.microsoft.com/office/drawing/2014/main" id="{15494200-611E-3A6F-0078-7CEA46809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1935" y="2901036"/>
                <a:ext cx="15841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J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2" name="Label">
                <a:extLst>
                  <a:ext uri="{FF2B5EF4-FFF2-40B4-BE49-F238E27FC236}">
                    <a16:creationId xmlns:a16="http://schemas.microsoft.com/office/drawing/2014/main" id="{2874E352-7B53-81ED-EC30-5BC1D9DB1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1496" y="2902623"/>
                <a:ext cx="25345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K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203" name="Label">
                <a:extLst>
                  <a:ext uri="{FF2B5EF4-FFF2-40B4-BE49-F238E27FC236}">
                    <a16:creationId xmlns:a16="http://schemas.microsoft.com/office/drawing/2014/main" id="{2D409189-7CFF-4EA3-1140-DC3FBE961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48185" y="2902623"/>
                <a:ext cx="20593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L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642" name="Series 1 Data">
              <a:extLst>
                <a:ext uri="{FF2B5EF4-FFF2-40B4-BE49-F238E27FC236}">
                  <a16:creationId xmlns:a16="http://schemas.microsoft.com/office/drawing/2014/main" id="{FDC632BD-83B6-E2C2-D4E6-2B5EA5A76BF1}"/>
                </a:ext>
              </a:extLst>
            </p:cNvPr>
            <p:cNvGrpSpPr/>
            <p:nvPr/>
          </p:nvGrpSpPr>
          <p:grpSpPr>
            <a:xfrm>
              <a:off x="1073096" y="3585983"/>
              <a:ext cx="3533256" cy="1526322"/>
              <a:chOff x="1920081" y="1791373"/>
              <a:chExt cx="2438400" cy="1065213"/>
            </a:xfrm>
          </p:grpSpPr>
          <p:sp>
            <p:nvSpPr>
              <p:cNvPr id="664" name="Column">
                <a:extLst>
                  <a:ext uri="{FF2B5EF4-FFF2-40B4-BE49-F238E27FC236}">
                    <a16:creationId xmlns:a16="http://schemas.microsoft.com/office/drawing/2014/main" id="{D7186066-76E2-7207-6002-9EB6BA25D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081" y="2421611"/>
                <a:ext cx="80962" cy="434975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69" name="Column">
                <a:extLst>
                  <a:ext uri="{FF2B5EF4-FFF2-40B4-BE49-F238E27FC236}">
                    <a16:creationId xmlns:a16="http://schemas.microsoft.com/office/drawing/2014/main" id="{B5674C87-19CD-D588-561F-11C49CBC1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394" y="2404148"/>
                <a:ext cx="80962" cy="452437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70" name="Column">
                <a:extLst>
                  <a:ext uri="{FF2B5EF4-FFF2-40B4-BE49-F238E27FC236}">
                    <a16:creationId xmlns:a16="http://schemas.microsoft.com/office/drawing/2014/main" id="{7EA7FA82-75AE-AC1D-9628-779EE2A33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706" y="2266036"/>
                <a:ext cx="80962" cy="590550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71" name="Column">
                <a:extLst>
                  <a:ext uri="{FF2B5EF4-FFF2-40B4-BE49-F238E27FC236}">
                    <a16:creationId xmlns:a16="http://schemas.microsoft.com/office/drawing/2014/main" id="{3B70925E-D5A8-D0FE-3DB6-599049FE7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019" y="2305723"/>
                <a:ext cx="80962" cy="550862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4" name="Column">
                <a:extLst>
                  <a:ext uri="{FF2B5EF4-FFF2-40B4-BE49-F238E27FC236}">
                    <a16:creationId xmlns:a16="http://schemas.microsoft.com/office/drawing/2014/main" id="{0DF6BA2B-B51F-44DC-398B-7A1679415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7331" y="2340648"/>
                <a:ext cx="80962" cy="515937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5" name="Column">
                <a:extLst>
                  <a:ext uri="{FF2B5EF4-FFF2-40B4-BE49-F238E27FC236}">
                    <a16:creationId xmlns:a16="http://schemas.microsoft.com/office/drawing/2014/main" id="{9792F39F-06FA-3510-C66B-68CC5D687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1644" y="2270798"/>
                <a:ext cx="80962" cy="585787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6" name="Column">
                <a:extLst>
                  <a:ext uri="{FF2B5EF4-FFF2-40B4-BE49-F238E27FC236}">
                    <a16:creationId xmlns:a16="http://schemas.microsoft.com/office/drawing/2014/main" id="{F62BA396-C1D8-AF38-3A9D-57D615C2F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5956" y="2369223"/>
                <a:ext cx="80962" cy="487362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7" name="Column">
                <a:extLst>
                  <a:ext uri="{FF2B5EF4-FFF2-40B4-BE49-F238E27FC236}">
                    <a16:creationId xmlns:a16="http://schemas.microsoft.com/office/drawing/2014/main" id="{11326685-CD9A-A763-C0A0-E1F3EDC4D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269" y="2069186"/>
                <a:ext cx="80962" cy="787400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8" name="Column">
                <a:extLst>
                  <a:ext uri="{FF2B5EF4-FFF2-40B4-BE49-F238E27FC236}">
                    <a16:creationId xmlns:a16="http://schemas.microsoft.com/office/drawing/2014/main" id="{82FFB5D9-DE6E-B714-40AD-25F5CE47A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581" y="2023148"/>
                <a:ext cx="80962" cy="833437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89" name="Column">
                <a:extLst>
                  <a:ext uri="{FF2B5EF4-FFF2-40B4-BE49-F238E27FC236}">
                    <a16:creationId xmlns:a16="http://schemas.microsoft.com/office/drawing/2014/main" id="{2E9D9323-4B97-58E4-C04D-3CC403AA5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8894" y="1970761"/>
                <a:ext cx="80962" cy="885825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0" name="Column">
                <a:extLst>
                  <a:ext uri="{FF2B5EF4-FFF2-40B4-BE49-F238E27FC236}">
                    <a16:creationId xmlns:a16="http://schemas.microsoft.com/office/drawing/2014/main" id="{EB27F404-E4D5-F577-0743-3EDFD30F3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206" y="1791373"/>
                <a:ext cx="80962" cy="1065212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91" name="Column">
                <a:extLst>
                  <a:ext uri="{FF2B5EF4-FFF2-40B4-BE49-F238E27FC236}">
                    <a16:creationId xmlns:a16="http://schemas.microsoft.com/office/drawing/2014/main" id="{C91B65FA-860E-59EC-51F0-5319E54A6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519" y="2439073"/>
                <a:ext cx="80962" cy="417512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643" name="Series 2 Data">
              <a:extLst>
                <a:ext uri="{FF2B5EF4-FFF2-40B4-BE49-F238E27FC236}">
                  <a16:creationId xmlns:a16="http://schemas.microsoft.com/office/drawing/2014/main" id="{80D53A0B-5C6A-7924-97EF-24F74EE211F8}"/>
                </a:ext>
              </a:extLst>
            </p:cNvPr>
            <p:cNvGrpSpPr/>
            <p:nvPr/>
          </p:nvGrpSpPr>
          <p:grpSpPr>
            <a:xfrm>
              <a:off x="1190411" y="3667872"/>
              <a:ext cx="3533255" cy="1444433"/>
              <a:chOff x="2001044" y="1848523"/>
              <a:chExt cx="2438399" cy="1008063"/>
            </a:xfrm>
          </p:grpSpPr>
          <p:sp>
            <p:nvSpPr>
              <p:cNvPr id="651" name="Column">
                <a:extLst>
                  <a:ext uri="{FF2B5EF4-FFF2-40B4-BE49-F238E27FC236}">
                    <a16:creationId xmlns:a16="http://schemas.microsoft.com/office/drawing/2014/main" id="{BB658779-ADF2-F7EB-BE3E-3F7D85714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1044" y="2397798"/>
                <a:ext cx="80962" cy="458787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52" name="Column">
                <a:extLst>
                  <a:ext uri="{FF2B5EF4-FFF2-40B4-BE49-F238E27FC236}">
                    <a16:creationId xmlns:a16="http://schemas.microsoft.com/office/drawing/2014/main" id="{E61A8EA0-30F5-6A81-B9CF-5A9E90E6C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5356" y="2369223"/>
                <a:ext cx="80962" cy="487362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53" name="Column">
                <a:extLst>
                  <a:ext uri="{FF2B5EF4-FFF2-40B4-BE49-F238E27FC236}">
                    <a16:creationId xmlns:a16="http://schemas.microsoft.com/office/drawing/2014/main" id="{4822BF8F-36E1-ED0B-9D9E-D00B2D51E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9669" y="2334298"/>
                <a:ext cx="80962" cy="522287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54" name="Column">
                <a:extLst>
                  <a:ext uri="{FF2B5EF4-FFF2-40B4-BE49-F238E27FC236}">
                    <a16:creationId xmlns:a16="http://schemas.microsoft.com/office/drawing/2014/main" id="{CA9B0AAA-1C46-A9A0-FCCD-DD8A4600E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3981" y="2340648"/>
                <a:ext cx="80962" cy="515937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55" name="Column">
                <a:extLst>
                  <a:ext uri="{FF2B5EF4-FFF2-40B4-BE49-F238E27FC236}">
                    <a16:creationId xmlns:a16="http://schemas.microsoft.com/office/drawing/2014/main" id="{D24ED257-4B19-3A3E-9BDF-19F154E2E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294" y="2364461"/>
                <a:ext cx="80962" cy="492125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56" name="Column">
                <a:extLst>
                  <a:ext uri="{FF2B5EF4-FFF2-40B4-BE49-F238E27FC236}">
                    <a16:creationId xmlns:a16="http://schemas.microsoft.com/office/drawing/2014/main" id="{C4203FB5-CC96-FFB3-7A70-A322694F4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606" y="2248573"/>
                <a:ext cx="80962" cy="608012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58" name="Column">
                <a:extLst>
                  <a:ext uri="{FF2B5EF4-FFF2-40B4-BE49-F238E27FC236}">
                    <a16:creationId xmlns:a16="http://schemas.microsoft.com/office/drawing/2014/main" id="{7865AAEB-B7E9-A04A-3155-84F2DA4F9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919" y="2346998"/>
                <a:ext cx="80962" cy="509587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59" name="Column">
                <a:extLst>
                  <a:ext uri="{FF2B5EF4-FFF2-40B4-BE49-F238E27FC236}">
                    <a16:creationId xmlns:a16="http://schemas.microsoft.com/office/drawing/2014/main" id="{2A9AD05F-0A42-83D7-18B8-18D2FE5A7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231" y="2086648"/>
                <a:ext cx="80962" cy="769937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60" name="Column">
                <a:extLst>
                  <a:ext uri="{FF2B5EF4-FFF2-40B4-BE49-F238E27FC236}">
                    <a16:creationId xmlns:a16="http://schemas.microsoft.com/office/drawing/2014/main" id="{50B53AC2-60FF-141C-2C9E-AB4DC184E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544" y="1992986"/>
                <a:ext cx="80962" cy="863600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61" name="Column">
                <a:extLst>
                  <a:ext uri="{FF2B5EF4-FFF2-40B4-BE49-F238E27FC236}">
                    <a16:creationId xmlns:a16="http://schemas.microsoft.com/office/drawing/2014/main" id="{C1CC0E4E-7230-EDCC-A869-E36EE5F7C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29856" y="1953298"/>
                <a:ext cx="80962" cy="903287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62" name="Column">
                <a:extLst>
                  <a:ext uri="{FF2B5EF4-FFF2-40B4-BE49-F238E27FC236}">
                    <a16:creationId xmlns:a16="http://schemas.microsoft.com/office/drawing/2014/main" id="{F58338C4-3032-06CA-039C-6F4100E8D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169" y="1848523"/>
                <a:ext cx="80962" cy="1008062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663" name="Column">
                <a:extLst>
                  <a:ext uri="{FF2B5EF4-FFF2-40B4-BE49-F238E27FC236}">
                    <a16:creationId xmlns:a16="http://schemas.microsoft.com/office/drawing/2014/main" id="{FF564DB5-7214-509E-720C-5734E4C87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8481" y="2410498"/>
                <a:ext cx="80962" cy="446087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700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644" name="Y Axis Labels">
              <a:extLst>
                <a:ext uri="{FF2B5EF4-FFF2-40B4-BE49-F238E27FC236}">
                  <a16:creationId xmlns:a16="http://schemas.microsoft.com/office/drawing/2014/main" id="{217FBE46-A665-9B91-1BB5-4FEBD6408329}"/>
                </a:ext>
              </a:extLst>
            </p:cNvPr>
            <p:cNvGrpSpPr/>
            <p:nvPr/>
          </p:nvGrpSpPr>
          <p:grpSpPr>
            <a:xfrm>
              <a:off x="844207" y="3192343"/>
              <a:ext cx="68861" cy="1987108"/>
              <a:chOff x="1762116" y="1516654"/>
              <a:chExt cx="47523" cy="1386794"/>
            </a:xfrm>
          </p:grpSpPr>
          <p:sp>
            <p:nvSpPr>
              <p:cNvPr id="645" name="Label">
                <a:extLst>
                  <a:ext uri="{FF2B5EF4-FFF2-40B4-BE49-F238E27FC236}">
                    <a16:creationId xmlns:a16="http://schemas.microsoft.com/office/drawing/2014/main" id="{783CD9F4-3940-CE91-1661-3CDEE0A2B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116" y="1516654"/>
                <a:ext cx="47522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20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6" name="Label">
                <a:extLst>
                  <a:ext uri="{FF2B5EF4-FFF2-40B4-BE49-F238E27FC236}">
                    <a16:creationId xmlns:a16="http://schemas.microsoft.com/office/drawing/2014/main" id="{8677F7AB-98D0-65AE-6728-16FFAE2D1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116" y="1837330"/>
                <a:ext cx="47522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15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7" name="Label">
                <a:extLst>
                  <a:ext uri="{FF2B5EF4-FFF2-40B4-BE49-F238E27FC236}">
                    <a16:creationId xmlns:a16="http://schemas.microsoft.com/office/drawing/2014/main" id="{8B5A7959-5A29-E188-D5F7-F42FD39A6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116" y="2165942"/>
                <a:ext cx="47522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10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649" name="Label">
                <a:extLst>
                  <a:ext uri="{FF2B5EF4-FFF2-40B4-BE49-F238E27FC236}">
                    <a16:creationId xmlns:a16="http://schemas.microsoft.com/office/drawing/2014/main" id="{4DCC6EB6-B4DD-788F-FE0E-BDF5CB9C2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878" y="2489792"/>
                <a:ext cx="23761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5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650" name="Label">
                <a:extLst>
                  <a:ext uri="{FF2B5EF4-FFF2-40B4-BE49-F238E27FC236}">
                    <a16:creationId xmlns:a16="http://schemas.microsoft.com/office/drawing/2014/main" id="{B1EF8A66-C7C4-7813-4B21-4A02FA9EE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878" y="2810466"/>
                <a:ext cx="23761" cy="9298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altLang="en-US" sz="700" dirty="0">
                    <a:solidFill>
                      <a:srgbClr val="777777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</a:rPr>
                  <a:t>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4" name="Tile Background">
            <a:extLst>
              <a:ext uri="{FF2B5EF4-FFF2-40B4-BE49-F238E27FC236}">
                <a16:creationId xmlns:a16="http://schemas.microsoft.com/office/drawing/2014/main" id="{DB141859-E920-E2AB-E343-EBADE392DE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305049" y="1689970"/>
            <a:ext cx="2933383" cy="1872299"/>
          </a:xfrm>
          <a:prstGeom prst="rect">
            <a:avLst/>
          </a:prstGeom>
          <a:solidFill>
            <a:srgbClr val="FFFFFF"/>
          </a:solidFill>
          <a:ln w="0">
            <a:noFill/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50" b="1" dirty="0">
                <a:solidFill>
                  <a:srgbClr val="333333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Title</a:t>
            </a:r>
          </a:p>
        </p:txBody>
      </p:sp>
      <p:sp>
        <p:nvSpPr>
          <p:cNvPr id="6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59A487E3-6BDE-3E2E-1538-5C884427027C}"/>
              </a:ext>
            </a:extLst>
          </p:cNvPr>
          <p:cNvSpPr>
            <a:spLocks noChangeShapeType="1"/>
          </p:cNvSpPr>
          <p:nvPr/>
        </p:nvSpPr>
        <p:spPr bwMode="auto">
          <a:xfrm>
            <a:off x="6305050" y="1931135"/>
            <a:ext cx="2933382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ea typeface="맑은 고딕" panose="020B0503020000020004" pitchFamily="50" charset="-127"/>
            </a:endParaRPr>
          </a:p>
        </p:txBody>
      </p:sp>
      <p:grpSp>
        <p:nvGrpSpPr>
          <p:cNvPr id="780" name="그룹 779">
            <a:extLst>
              <a:ext uri="{FF2B5EF4-FFF2-40B4-BE49-F238E27FC236}">
                <a16:creationId xmlns:a16="http://schemas.microsoft.com/office/drawing/2014/main" id="{6A213C56-2CC1-B06B-DE95-4360CDB92A11}"/>
              </a:ext>
            </a:extLst>
          </p:cNvPr>
          <p:cNvGrpSpPr/>
          <p:nvPr/>
        </p:nvGrpSpPr>
        <p:grpSpPr>
          <a:xfrm>
            <a:off x="6379413" y="2099111"/>
            <a:ext cx="2770436" cy="1233790"/>
            <a:chOff x="4855318" y="2897379"/>
            <a:chExt cx="2770436" cy="1513260"/>
          </a:xfrm>
        </p:grpSpPr>
        <p:grpSp>
          <p:nvGrpSpPr>
            <p:cNvPr id="7" name="Lines">
              <a:extLst>
                <a:ext uri="{FF2B5EF4-FFF2-40B4-BE49-F238E27FC236}">
                  <a16:creationId xmlns:a16="http://schemas.microsoft.com/office/drawing/2014/main" id="{2DE8A441-1DA7-C251-68E7-51C8E34EE064}"/>
                </a:ext>
              </a:extLst>
            </p:cNvPr>
            <p:cNvGrpSpPr/>
            <p:nvPr/>
          </p:nvGrpSpPr>
          <p:grpSpPr>
            <a:xfrm>
              <a:off x="5006379" y="2963067"/>
              <a:ext cx="2619375" cy="1293813"/>
              <a:chOff x="1864519" y="1562773"/>
              <a:chExt cx="2619375" cy="1293813"/>
            </a:xfrm>
          </p:grpSpPr>
          <p:sp>
            <p:nvSpPr>
              <p:cNvPr id="930" name="Line">
                <a:extLst>
                  <a:ext uri="{FF2B5EF4-FFF2-40B4-BE49-F238E27FC236}">
                    <a16:creationId xmlns:a16="http://schemas.microsoft.com/office/drawing/2014/main" id="{D01B5DE4-ACAA-A319-92BE-6D5738A6A0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7694" y="2856586"/>
                <a:ext cx="2613025" cy="0"/>
              </a:xfrm>
              <a:prstGeom prst="line">
                <a:avLst/>
              </a:prstGeom>
              <a:noFill/>
              <a:ln w="11113" cap="sq">
                <a:solidFill>
                  <a:srgbClr val="C8C8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31" name="Line">
                <a:extLst>
                  <a:ext uri="{FF2B5EF4-FFF2-40B4-BE49-F238E27FC236}">
                    <a16:creationId xmlns:a16="http://schemas.microsoft.com/office/drawing/2014/main" id="{C42A9FE2-3C56-9275-27B6-BD9B645A1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221047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32" name="Line">
                <a:extLst>
                  <a:ext uri="{FF2B5EF4-FFF2-40B4-BE49-F238E27FC236}">
                    <a16:creationId xmlns:a16="http://schemas.microsoft.com/office/drawing/2014/main" id="{C0C920B0-CC62-B143-0729-06F651D6B2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188662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33" name="Line">
                <a:extLst>
                  <a:ext uri="{FF2B5EF4-FFF2-40B4-BE49-F238E27FC236}">
                    <a16:creationId xmlns:a16="http://schemas.microsoft.com/office/drawing/2014/main" id="{905D2CF6-C31F-B810-63F3-51479F5243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156277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34" name="Line">
                <a:extLst>
                  <a:ext uri="{FF2B5EF4-FFF2-40B4-BE49-F238E27FC236}">
                    <a16:creationId xmlns:a16="http://schemas.microsoft.com/office/drawing/2014/main" id="{1C5F3E3C-6C76-7CF4-46C2-B5B53C98A2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253432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8" name="X Axis Labels">
              <a:extLst>
                <a:ext uri="{FF2B5EF4-FFF2-40B4-BE49-F238E27FC236}">
                  <a16:creationId xmlns:a16="http://schemas.microsoft.com/office/drawing/2014/main" id="{B4FEDA18-07B1-06A8-2224-BCA36B9583CF}"/>
                </a:ext>
              </a:extLst>
            </p:cNvPr>
            <p:cNvGrpSpPr/>
            <p:nvPr/>
          </p:nvGrpSpPr>
          <p:grpSpPr>
            <a:xfrm>
              <a:off x="5114049" y="4301330"/>
              <a:ext cx="2407933" cy="109309"/>
              <a:chOff x="1972189" y="2901036"/>
              <a:chExt cx="2407933" cy="109309"/>
            </a:xfrm>
          </p:grpSpPr>
          <p:sp>
            <p:nvSpPr>
              <p:cNvPr id="1173" name="Label">
                <a:extLst>
                  <a:ext uri="{FF2B5EF4-FFF2-40B4-BE49-F238E27FC236}">
                    <a16:creationId xmlns:a16="http://schemas.microsoft.com/office/drawing/2014/main" id="{694BA33A-24C4-305A-733D-9305B0739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2189" y="2902623"/>
                <a:ext cx="57708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A</a:t>
                </a:r>
              </a:p>
            </p:txBody>
          </p:sp>
          <p:sp>
            <p:nvSpPr>
              <p:cNvPr id="1174" name="Label">
                <a:extLst>
                  <a:ext uri="{FF2B5EF4-FFF2-40B4-BE49-F238E27FC236}">
                    <a16:creationId xmlns:a16="http://schemas.microsoft.com/office/drawing/2014/main" id="{BC637E29-624E-ED6D-158F-169D0FA30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9708" y="2902623"/>
                <a:ext cx="51296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B</a:t>
                </a:r>
              </a:p>
            </p:txBody>
          </p:sp>
          <p:sp>
            <p:nvSpPr>
              <p:cNvPr id="1175" name="Label">
                <a:extLst>
                  <a:ext uri="{FF2B5EF4-FFF2-40B4-BE49-F238E27FC236}">
                    <a16:creationId xmlns:a16="http://schemas.microsoft.com/office/drawing/2014/main" id="{B97B8395-49B1-EB10-96BE-80E3B79EC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814" y="2902623"/>
                <a:ext cx="57708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C</a:t>
                </a:r>
              </a:p>
            </p:txBody>
          </p:sp>
          <p:sp>
            <p:nvSpPr>
              <p:cNvPr id="1176" name="Label">
                <a:extLst>
                  <a:ext uri="{FF2B5EF4-FFF2-40B4-BE49-F238E27FC236}">
                    <a16:creationId xmlns:a16="http://schemas.microsoft.com/office/drawing/2014/main" id="{F548D6C3-683F-396D-5E9D-8273CF00B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2723" y="2902623"/>
                <a:ext cx="62518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D</a:t>
                </a:r>
              </a:p>
            </p:txBody>
          </p:sp>
          <p:sp>
            <p:nvSpPr>
              <p:cNvPr id="1177" name="Label">
                <a:extLst>
                  <a:ext uri="{FF2B5EF4-FFF2-40B4-BE49-F238E27FC236}">
                    <a16:creationId xmlns:a16="http://schemas.microsoft.com/office/drawing/2014/main" id="{565F40AF-BB16-F21A-C79D-0CEB4299A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049" y="2902623"/>
                <a:ext cx="46488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E</a:t>
                </a:r>
              </a:p>
            </p:txBody>
          </p:sp>
          <p:sp>
            <p:nvSpPr>
              <p:cNvPr id="1178" name="Label">
                <a:extLst>
                  <a:ext uri="{FF2B5EF4-FFF2-40B4-BE49-F238E27FC236}">
                    <a16:creationId xmlns:a16="http://schemas.microsoft.com/office/drawing/2014/main" id="{67505640-8E79-F60E-DA52-6D8645AEB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0965" y="2902623"/>
                <a:ext cx="43282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F</a:t>
                </a:r>
              </a:p>
            </p:txBody>
          </p:sp>
          <p:sp>
            <p:nvSpPr>
              <p:cNvPr id="1179" name="Label">
                <a:extLst>
                  <a:ext uri="{FF2B5EF4-FFF2-40B4-BE49-F238E27FC236}">
                    <a16:creationId xmlns:a16="http://schemas.microsoft.com/office/drawing/2014/main" id="{8A29FC94-D51B-F265-5980-314F99CA4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5659" y="2902623"/>
                <a:ext cx="62518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G</a:t>
                </a:r>
              </a:p>
            </p:txBody>
          </p:sp>
          <p:sp>
            <p:nvSpPr>
              <p:cNvPr id="1180" name="Label">
                <a:extLst>
                  <a:ext uri="{FF2B5EF4-FFF2-40B4-BE49-F238E27FC236}">
                    <a16:creationId xmlns:a16="http://schemas.microsoft.com/office/drawing/2014/main" id="{B261949E-A5AA-4FF7-A2D6-29C154C8C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171" y="2902623"/>
                <a:ext cx="64121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H</a:t>
                </a:r>
              </a:p>
            </p:txBody>
          </p:sp>
          <p:sp>
            <p:nvSpPr>
              <p:cNvPr id="1181" name="Label">
                <a:extLst>
                  <a:ext uri="{FF2B5EF4-FFF2-40B4-BE49-F238E27FC236}">
                    <a16:creationId xmlns:a16="http://schemas.microsoft.com/office/drawing/2014/main" id="{013AD239-5CAE-37E2-6997-69BD604A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322" y="2902623"/>
                <a:ext cx="22443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I</a:t>
                </a:r>
              </a:p>
            </p:txBody>
          </p:sp>
          <p:sp>
            <p:nvSpPr>
              <p:cNvPr id="1182" name="Label">
                <a:extLst>
                  <a:ext uri="{FF2B5EF4-FFF2-40B4-BE49-F238E27FC236}">
                    <a16:creationId xmlns:a16="http://schemas.microsoft.com/office/drawing/2014/main" id="{E9589A53-018D-C846-2D66-45A2D3913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4627" y="2901036"/>
                <a:ext cx="30458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J</a:t>
                </a:r>
              </a:p>
            </p:txBody>
          </p:sp>
          <p:sp>
            <p:nvSpPr>
              <p:cNvPr id="1183" name="Label">
                <a:extLst>
                  <a:ext uri="{FF2B5EF4-FFF2-40B4-BE49-F238E27FC236}">
                    <a16:creationId xmlns:a16="http://schemas.microsoft.com/office/drawing/2014/main" id="{ECE5AB4D-6D90-29D6-9E1B-534D10BE3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9321" y="2902623"/>
                <a:ext cx="49694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K</a:t>
                </a:r>
              </a:p>
            </p:txBody>
          </p:sp>
          <p:sp>
            <p:nvSpPr>
              <p:cNvPr id="929" name="Label">
                <a:extLst>
                  <a:ext uri="{FF2B5EF4-FFF2-40B4-BE49-F238E27FC236}">
                    <a16:creationId xmlns:a16="http://schemas.microsoft.com/office/drawing/2014/main" id="{51554624-34F6-68C9-57E0-0DF50E91D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36840" y="2902623"/>
                <a:ext cx="43282" cy="1077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Malgun Gothic Semilight" panose="020B0502040204020203" pitchFamily="50" charset="-127"/>
                    <a:ea typeface="Malgun Gothic Semilight" panose="020B0502040204020203" pitchFamily="50" charset="-127"/>
                    <a:cs typeface="Malgun Gothic Semilight" panose="020B0502040204020203" pitchFamily="50" charset="-127"/>
                  </a:rPr>
                  <a:t>L</a:t>
                </a:r>
              </a:p>
            </p:txBody>
          </p:sp>
        </p:grpSp>
        <p:grpSp>
          <p:nvGrpSpPr>
            <p:cNvPr id="10" name="Y Axis Labels">
              <a:extLst>
                <a:ext uri="{FF2B5EF4-FFF2-40B4-BE49-F238E27FC236}">
                  <a16:creationId xmlns:a16="http://schemas.microsoft.com/office/drawing/2014/main" id="{C4361D74-E1BF-68F3-FB2B-EDE094E2BF9B}"/>
                </a:ext>
              </a:extLst>
            </p:cNvPr>
            <p:cNvGrpSpPr/>
            <p:nvPr/>
          </p:nvGrpSpPr>
          <p:grpSpPr>
            <a:xfrm>
              <a:off x="4855318" y="2897379"/>
              <a:ext cx="96180" cy="1425936"/>
              <a:chOff x="1713458" y="1497085"/>
              <a:chExt cx="96180" cy="1425936"/>
            </a:xfrm>
          </p:grpSpPr>
          <p:sp>
            <p:nvSpPr>
              <p:cNvPr id="1168" name="Label">
                <a:extLst>
                  <a:ext uri="{FF2B5EF4-FFF2-40B4-BE49-F238E27FC236}">
                    <a16:creationId xmlns:a16="http://schemas.microsoft.com/office/drawing/2014/main" id="{45A3102B-FB11-B0C6-18E9-39EE534C6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458" y="1497085"/>
                <a:ext cx="96180" cy="1321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20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9" name="Label">
                <a:extLst>
                  <a:ext uri="{FF2B5EF4-FFF2-40B4-BE49-F238E27FC236}">
                    <a16:creationId xmlns:a16="http://schemas.microsoft.com/office/drawing/2014/main" id="{0EF985DC-295D-8764-BA17-BFD750653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458" y="1817759"/>
                <a:ext cx="96180" cy="1321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15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0" name="Label">
                <a:extLst>
                  <a:ext uri="{FF2B5EF4-FFF2-40B4-BE49-F238E27FC236}">
                    <a16:creationId xmlns:a16="http://schemas.microsoft.com/office/drawing/2014/main" id="{23EFFD4C-E07B-A431-0E8F-C8D6CAE6B2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458" y="2146373"/>
                <a:ext cx="96180" cy="1321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10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1" name="Label">
                <a:extLst>
                  <a:ext uri="{FF2B5EF4-FFF2-40B4-BE49-F238E27FC236}">
                    <a16:creationId xmlns:a16="http://schemas.microsoft.com/office/drawing/2014/main" id="{EA78AC09-64DB-2E5D-5C89-1A2F856BD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1548" y="2470223"/>
                <a:ext cx="48090" cy="1321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5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1172" name="Label">
                <a:extLst>
                  <a:ext uri="{FF2B5EF4-FFF2-40B4-BE49-F238E27FC236}">
                    <a16:creationId xmlns:a16="http://schemas.microsoft.com/office/drawing/2014/main" id="{4C469B36-0889-2518-A91F-511770E77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1548" y="2790898"/>
                <a:ext cx="48090" cy="1321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altLang="en-US" sz="700" dirty="0">
                    <a:solidFill>
                      <a:srgbClr val="777777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</a:rPr>
                  <a:t>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1" name="Series 1 Data">
              <a:extLst>
                <a:ext uri="{FF2B5EF4-FFF2-40B4-BE49-F238E27FC236}">
                  <a16:creationId xmlns:a16="http://schemas.microsoft.com/office/drawing/2014/main" id="{8FEA6974-8B19-A37E-E242-DC4134CEA4F7}"/>
                </a:ext>
              </a:extLst>
            </p:cNvPr>
            <p:cNvGrpSpPr/>
            <p:nvPr/>
          </p:nvGrpSpPr>
          <p:grpSpPr>
            <a:xfrm>
              <a:off x="5061941" y="3842542"/>
              <a:ext cx="2498725" cy="414338"/>
              <a:chOff x="1920081" y="2442248"/>
              <a:chExt cx="2498725" cy="414338"/>
            </a:xfrm>
          </p:grpSpPr>
          <p:sp>
            <p:nvSpPr>
              <p:cNvPr id="734" name="Column">
                <a:extLst>
                  <a:ext uri="{FF2B5EF4-FFF2-40B4-BE49-F238E27FC236}">
                    <a16:creationId xmlns:a16="http://schemas.microsoft.com/office/drawing/2014/main" id="{4EA2BA7B-89CF-9108-5CEC-A9C859731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469" y="2712123"/>
                <a:ext cx="160337" cy="144463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35" name="Column">
                <a:extLst>
                  <a:ext uri="{FF2B5EF4-FFF2-40B4-BE49-F238E27FC236}">
                    <a16:creationId xmlns:a16="http://schemas.microsoft.com/office/drawing/2014/main" id="{EC40C4D7-EFD3-72A1-1ABB-F8014D709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081" y="2707360"/>
                <a:ext cx="161925" cy="149225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8" name="Column">
                <a:extLst>
                  <a:ext uri="{FF2B5EF4-FFF2-40B4-BE49-F238E27FC236}">
                    <a16:creationId xmlns:a16="http://schemas.microsoft.com/office/drawing/2014/main" id="{439BB46F-4C8B-A42E-FADA-E73114DC9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806" y="2661323"/>
                <a:ext cx="161925" cy="195263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59" name="Column">
                <a:extLst>
                  <a:ext uri="{FF2B5EF4-FFF2-40B4-BE49-F238E27FC236}">
                    <a16:creationId xmlns:a16="http://schemas.microsoft.com/office/drawing/2014/main" id="{D19A37D3-7BEC-773B-22F0-DD60500A1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531" y="2608935"/>
                <a:ext cx="160337" cy="247650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0" name="Column">
                <a:extLst>
                  <a:ext uri="{FF2B5EF4-FFF2-40B4-BE49-F238E27FC236}">
                    <a16:creationId xmlns:a16="http://schemas.microsoft.com/office/drawing/2014/main" id="{C9B222AF-9CEE-462B-2702-52409EDC3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256" y="2661323"/>
                <a:ext cx="160337" cy="195263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1" name="Column">
                <a:extLst>
                  <a:ext uri="{FF2B5EF4-FFF2-40B4-BE49-F238E27FC236}">
                    <a16:creationId xmlns:a16="http://schemas.microsoft.com/office/drawing/2014/main" id="{0F126333-3EF5-77A2-3948-C0B69FF6F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981" y="2786735"/>
                <a:ext cx="160337" cy="69850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2" name="Column">
                <a:extLst>
                  <a:ext uri="{FF2B5EF4-FFF2-40B4-BE49-F238E27FC236}">
                    <a16:creationId xmlns:a16="http://schemas.microsoft.com/office/drawing/2014/main" id="{307C117A-0912-75A5-3204-2D490079D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706" y="2707360"/>
                <a:ext cx="160337" cy="149225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3" name="Column">
                <a:extLst>
                  <a:ext uri="{FF2B5EF4-FFF2-40B4-BE49-F238E27FC236}">
                    <a16:creationId xmlns:a16="http://schemas.microsoft.com/office/drawing/2014/main" id="{86E74346-B4C6-CB21-2343-9AE952138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431" y="2604173"/>
                <a:ext cx="160337" cy="252413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4" name="Column">
                <a:extLst>
                  <a:ext uri="{FF2B5EF4-FFF2-40B4-BE49-F238E27FC236}">
                    <a16:creationId xmlns:a16="http://schemas.microsoft.com/office/drawing/2014/main" id="{7434BDAC-0B43-2AED-C556-A13E4B8F7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569" y="2442248"/>
                <a:ext cx="161925" cy="414338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5" name="Column">
                <a:extLst>
                  <a:ext uri="{FF2B5EF4-FFF2-40B4-BE49-F238E27FC236}">
                    <a16:creationId xmlns:a16="http://schemas.microsoft.com/office/drawing/2014/main" id="{EF49C6D0-4BB6-FF55-BA55-EA0A4AD1F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294" y="2586710"/>
                <a:ext cx="161925" cy="269875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6" name="Column">
                <a:extLst>
                  <a:ext uri="{FF2B5EF4-FFF2-40B4-BE49-F238E27FC236}">
                    <a16:creationId xmlns:a16="http://schemas.microsoft.com/office/drawing/2014/main" id="{827931C5-AE06-62FD-4C44-4FE743832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3019" y="2620048"/>
                <a:ext cx="161925" cy="236538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1167" name="Column">
                <a:extLst>
                  <a:ext uri="{FF2B5EF4-FFF2-40B4-BE49-F238E27FC236}">
                    <a16:creationId xmlns:a16="http://schemas.microsoft.com/office/drawing/2014/main" id="{0BC2F19E-7AF4-3E3A-198C-9741ED502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744" y="2672435"/>
                <a:ext cx="160337" cy="184150"/>
              </a:xfrm>
              <a:prstGeom prst="rect">
                <a:avLst/>
              </a:prstGeom>
              <a:solidFill>
                <a:srgbClr val="5DA1E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2" name="Series 2 Data">
              <a:extLst>
                <a:ext uri="{FF2B5EF4-FFF2-40B4-BE49-F238E27FC236}">
                  <a16:creationId xmlns:a16="http://schemas.microsoft.com/office/drawing/2014/main" id="{79AB59AA-4E29-62EA-F5D0-209E89D678B8}"/>
                </a:ext>
              </a:extLst>
            </p:cNvPr>
            <p:cNvGrpSpPr/>
            <p:nvPr/>
          </p:nvGrpSpPr>
          <p:grpSpPr>
            <a:xfrm>
              <a:off x="5061941" y="3671092"/>
              <a:ext cx="2498725" cy="515937"/>
              <a:chOff x="1920081" y="2270798"/>
              <a:chExt cx="2498725" cy="515937"/>
            </a:xfrm>
          </p:grpSpPr>
          <p:sp>
            <p:nvSpPr>
              <p:cNvPr id="722" name="Column">
                <a:extLst>
                  <a:ext uri="{FF2B5EF4-FFF2-40B4-BE49-F238E27FC236}">
                    <a16:creationId xmlns:a16="http://schemas.microsoft.com/office/drawing/2014/main" id="{52DCABB9-5422-DE0E-33C1-233955982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081" y="2580360"/>
                <a:ext cx="161925" cy="127000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3" name="Column">
                <a:extLst>
                  <a:ext uri="{FF2B5EF4-FFF2-40B4-BE49-F238E27FC236}">
                    <a16:creationId xmlns:a16="http://schemas.microsoft.com/office/drawing/2014/main" id="{20A03E9B-2958-F682-ABA2-44ED6CC04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806" y="2534323"/>
                <a:ext cx="161925" cy="127000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4" name="Column">
                <a:extLst>
                  <a:ext uri="{FF2B5EF4-FFF2-40B4-BE49-F238E27FC236}">
                    <a16:creationId xmlns:a16="http://schemas.microsoft.com/office/drawing/2014/main" id="{68575727-EABE-BFDC-BA68-D231B3C4C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469" y="2494635"/>
                <a:ext cx="160337" cy="217488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5" name="Column">
                <a:extLst>
                  <a:ext uri="{FF2B5EF4-FFF2-40B4-BE49-F238E27FC236}">
                    <a16:creationId xmlns:a16="http://schemas.microsoft.com/office/drawing/2014/main" id="{A8701C89-13AF-0A1D-E193-8AA75E9BB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531" y="2448598"/>
                <a:ext cx="160337" cy="160338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6" name="Column">
                <a:extLst>
                  <a:ext uri="{FF2B5EF4-FFF2-40B4-BE49-F238E27FC236}">
                    <a16:creationId xmlns:a16="http://schemas.microsoft.com/office/drawing/2014/main" id="{AC384FBE-3C35-D430-CB8F-0BF2466CE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256" y="2512098"/>
                <a:ext cx="160337" cy="149225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7" name="Column">
                <a:extLst>
                  <a:ext uri="{FF2B5EF4-FFF2-40B4-BE49-F238E27FC236}">
                    <a16:creationId xmlns:a16="http://schemas.microsoft.com/office/drawing/2014/main" id="{0F4ABD9E-828B-976C-30C2-1B4EDF5AC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981" y="2615285"/>
                <a:ext cx="160337" cy="171450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8" name="Column">
                <a:extLst>
                  <a:ext uri="{FF2B5EF4-FFF2-40B4-BE49-F238E27FC236}">
                    <a16:creationId xmlns:a16="http://schemas.microsoft.com/office/drawing/2014/main" id="{C85B3958-A63F-4228-FC2A-51769AB2B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706" y="2580360"/>
                <a:ext cx="160337" cy="127000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9" name="Column">
                <a:extLst>
                  <a:ext uri="{FF2B5EF4-FFF2-40B4-BE49-F238E27FC236}">
                    <a16:creationId xmlns:a16="http://schemas.microsoft.com/office/drawing/2014/main" id="{93D056CF-C483-B2CF-6120-A488748A6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431" y="2408910"/>
                <a:ext cx="160337" cy="195263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30" name="Column">
                <a:extLst>
                  <a:ext uri="{FF2B5EF4-FFF2-40B4-BE49-F238E27FC236}">
                    <a16:creationId xmlns:a16="http://schemas.microsoft.com/office/drawing/2014/main" id="{A9711CA4-2DC4-6653-1153-56A6AA1D1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569" y="2270798"/>
                <a:ext cx="161925" cy="171450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31" name="Column">
                <a:extLst>
                  <a:ext uri="{FF2B5EF4-FFF2-40B4-BE49-F238E27FC236}">
                    <a16:creationId xmlns:a16="http://schemas.microsoft.com/office/drawing/2014/main" id="{5B9CF747-9013-109C-2890-0C7072858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294" y="2413673"/>
                <a:ext cx="161925" cy="173038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32" name="Column">
                <a:extLst>
                  <a:ext uri="{FF2B5EF4-FFF2-40B4-BE49-F238E27FC236}">
                    <a16:creationId xmlns:a16="http://schemas.microsoft.com/office/drawing/2014/main" id="{F947E09B-E23D-F78D-3501-58FB30195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3019" y="2345410"/>
                <a:ext cx="161925" cy="274638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33" name="Column">
                <a:extLst>
                  <a:ext uri="{FF2B5EF4-FFF2-40B4-BE49-F238E27FC236}">
                    <a16:creationId xmlns:a16="http://schemas.microsoft.com/office/drawing/2014/main" id="{5077C9B0-406A-4683-6690-BDDCAB7D4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744" y="2431135"/>
                <a:ext cx="160337" cy="241300"/>
              </a:xfrm>
              <a:prstGeom prst="rect">
                <a:avLst/>
              </a:prstGeom>
              <a:solidFill>
                <a:srgbClr val="2B4055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3" name="Series 3 Data">
              <a:extLst>
                <a:ext uri="{FF2B5EF4-FFF2-40B4-BE49-F238E27FC236}">
                  <a16:creationId xmlns:a16="http://schemas.microsoft.com/office/drawing/2014/main" id="{DC3790B5-4C4A-7367-6D99-A9A226289F04}"/>
                </a:ext>
              </a:extLst>
            </p:cNvPr>
            <p:cNvGrpSpPr/>
            <p:nvPr/>
          </p:nvGrpSpPr>
          <p:grpSpPr>
            <a:xfrm>
              <a:off x="5061941" y="3425029"/>
              <a:ext cx="2498725" cy="590550"/>
              <a:chOff x="1920081" y="2024735"/>
              <a:chExt cx="2498725" cy="590550"/>
            </a:xfrm>
          </p:grpSpPr>
          <p:sp>
            <p:nvSpPr>
              <p:cNvPr id="709" name="Column">
                <a:extLst>
                  <a:ext uri="{FF2B5EF4-FFF2-40B4-BE49-F238E27FC236}">
                    <a16:creationId xmlns:a16="http://schemas.microsoft.com/office/drawing/2014/main" id="{962FB274-F4DF-1A9F-83F4-D1A88CC53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081" y="2339060"/>
                <a:ext cx="161925" cy="241300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0" name="Column">
                <a:extLst>
                  <a:ext uri="{FF2B5EF4-FFF2-40B4-BE49-F238E27FC236}">
                    <a16:creationId xmlns:a16="http://schemas.microsoft.com/office/drawing/2014/main" id="{53E3C658-C0F3-0F49-B0E6-82B7E5CAC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806" y="2350173"/>
                <a:ext cx="161925" cy="184150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1" name="Column">
                <a:extLst>
                  <a:ext uri="{FF2B5EF4-FFF2-40B4-BE49-F238E27FC236}">
                    <a16:creationId xmlns:a16="http://schemas.microsoft.com/office/drawing/2014/main" id="{B3F20FEC-A4C4-3ADE-9073-DA8036DE3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469" y="2172373"/>
                <a:ext cx="160337" cy="322263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2" name="Column">
                <a:extLst>
                  <a:ext uri="{FF2B5EF4-FFF2-40B4-BE49-F238E27FC236}">
                    <a16:creationId xmlns:a16="http://schemas.microsoft.com/office/drawing/2014/main" id="{723322C8-B5D1-EA2E-4BFE-E10A99276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531" y="2310485"/>
                <a:ext cx="160337" cy="138113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3" name="Column">
                <a:extLst>
                  <a:ext uri="{FF2B5EF4-FFF2-40B4-BE49-F238E27FC236}">
                    <a16:creationId xmlns:a16="http://schemas.microsoft.com/office/drawing/2014/main" id="{ECB02EA4-54D0-A710-2F8C-7E5FC0882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256" y="2235873"/>
                <a:ext cx="160337" cy="276225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4" name="Column">
                <a:extLst>
                  <a:ext uri="{FF2B5EF4-FFF2-40B4-BE49-F238E27FC236}">
                    <a16:creationId xmlns:a16="http://schemas.microsoft.com/office/drawing/2014/main" id="{676F4D89-44D6-F52B-4152-738675EC1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981" y="2281910"/>
                <a:ext cx="160337" cy="333375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6" name="Column">
                <a:extLst>
                  <a:ext uri="{FF2B5EF4-FFF2-40B4-BE49-F238E27FC236}">
                    <a16:creationId xmlns:a16="http://schemas.microsoft.com/office/drawing/2014/main" id="{3222DCEA-8CF8-5AA3-59B3-F7C58C082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706" y="2396210"/>
                <a:ext cx="160337" cy="184150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7" name="Column">
                <a:extLst>
                  <a:ext uri="{FF2B5EF4-FFF2-40B4-BE49-F238E27FC236}">
                    <a16:creationId xmlns:a16="http://schemas.microsoft.com/office/drawing/2014/main" id="{79F1025B-4AC2-3AC2-E112-32D9A66F8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431" y="2281910"/>
                <a:ext cx="160337" cy="127000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8" name="Column">
                <a:extLst>
                  <a:ext uri="{FF2B5EF4-FFF2-40B4-BE49-F238E27FC236}">
                    <a16:creationId xmlns:a16="http://schemas.microsoft.com/office/drawing/2014/main" id="{96829F2F-944B-26F3-0648-1FC937FEF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569" y="2156498"/>
                <a:ext cx="161925" cy="114300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19" name="Column">
                <a:extLst>
                  <a:ext uri="{FF2B5EF4-FFF2-40B4-BE49-F238E27FC236}">
                    <a16:creationId xmlns:a16="http://schemas.microsoft.com/office/drawing/2014/main" id="{E2BA1549-3588-8CF0-40D2-102B63D3E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294" y="2024735"/>
                <a:ext cx="161925" cy="388938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0" name="Column">
                <a:extLst>
                  <a:ext uri="{FF2B5EF4-FFF2-40B4-BE49-F238E27FC236}">
                    <a16:creationId xmlns:a16="http://schemas.microsoft.com/office/drawing/2014/main" id="{DC1846A3-D46D-C26E-E9CB-97114AD4A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3019" y="2150148"/>
                <a:ext cx="161925" cy="195263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21" name="Column">
                <a:extLst>
                  <a:ext uri="{FF2B5EF4-FFF2-40B4-BE49-F238E27FC236}">
                    <a16:creationId xmlns:a16="http://schemas.microsoft.com/office/drawing/2014/main" id="{80D636C6-40AC-7459-E542-C57985DA6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744" y="2259685"/>
                <a:ext cx="160337" cy="171450"/>
              </a:xfrm>
              <a:prstGeom prst="rect">
                <a:avLst/>
              </a:prstGeom>
              <a:solidFill>
                <a:srgbClr val="10A88E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14" name="Series 4 Data">
              <a:extLst>
                <a:ext uri="{FF2B5EF4-FFF2-40B4-BE49-F238E27FC236}">
                  <a16:creationId xmlns:a16="http://schemas.microsoft.com/office/drawing/2014/main" id="{6980627D-B56D-622B-66CE-E73C37806BCF}"/>
                </a:ext>
              </a:extLst>
            </p:cNvPr>
            <p:cNvGrpSpPr/>
            <p:nvPr/>
          </p:nvGrpSpPr>
          <p:grpSpPr>
            <a:xfrm>
              <a:off x="5061941" y="3024979"/>
              <a:ext cx="2498725" cy="784225"/>
              <a:chOff x="1920081" y="1624685"/>
              <a:chExt cx="2498725" cy="784225"/>
            </a:xfrm>
          </p:grpSpPr>
          <p:sp>
            <p:nvSpPr>
              <p:cNvPr id="25" name="Column">
                <a:extLst>
                  <a:ext uri="{FF2B5EF4-FFF2-40B4-BE49-F238E27FC236}">
                    <a16:creationId xmlns:a16="http://schemas.microsoft.com/office/drawing/2014/main" id="{EC48BD12-D94C-DD8B-C4A2-9DDD2AF14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081" y="2018385"/>
                <a:ext cx="161925" cy="320675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6" name="Column">
                <a:extLst>
                  <a:ext uri="{FF2B5EF4-FFF2-40B4-BE49-F238E27FC236}">
                    <a16:creationId xmlns:a16="http://schemas.microsoft.com/office/drawing/2014/main" id="{80B65546-4F73-A179-1B7C-B7C90EA2D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806" y="2224760"/>
                <a:ext cx="161925" cy="125413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7" name="Column">
                <a:extLst>
                  <a:ext uri="{FF2B5EF4-FFF2-40B4-BE49-F238E27FC236}">
                    <a16:creationId xmlns:a16="http://schemas.microsoft.com/office/drawing/2014/main" id="{53A5EE95-7CE3-30CC-1F8C-5EE6504E1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469" y="1994573"/>
                <a:ext cx="160337" cy="177800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8" name="Column">
                <a:extLst>
                  <a:ext uri="{FF2B5EF4-FFF2-40B4-BE49-F238E27FC236}">
                    <a16:creationId xmlns:a16="http://schemas.microsoft.com/office/drawing/2014/main" id="{7A5881A5-0C47-F1BC-B56E-8B215438F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531" y="2078710"/>
                <a:ext cx="160337" cy="231775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29" name="Column">
                <a:extLst>
                  <a:ext uri="{FF2B5EF4-FFF2-40B4-BE49-F238E27FC236}">
                    <a16:creationId xmlns:a16="http://schemas.microsoft.com/office/drawing/2014/main" id="{CB8156C4-2CA7-36A2-97E1-2802DE228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8256" y="1848523"/>
                <a:ext cx="160337" cy="387350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0" name="Column">
                <a:extLst>
                  <a:ext uri="{FF2B5EF4-FFF2-40B4-BE49-F238E27FC236}">
                    <a16:creationId xmlns:a16="http://schemas.microsoft.com/office/drawing/2014/main" id="{850A3A04-2396-D23A-6C83-3BC7AEC5A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981" y="2058073"/>
                <a:ext cx="160337" cy="223838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31" name="Column">
                <a:extLst>
                  <a:ext uri="{FF2B5EF4-FFF2-40B4-BE49-F238E27FC236}">
                    <a16:creationId xmlns:a16="http://schemas.microsoft.com/office/drawing/2014/main" id="{D4088B7E-D729-C918-960F-87CCB559F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706" y="1992985"/>
                <a:ext cx="160337" cy="415925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04" name="Column">
                <a:extLst>
                  <a:ext uri="{FF2B5EF4-FFF2-40B4-BE49-F238E27FC236}">
                    <a16:creationId xmlns:a16="http://schemas.microsoft.com/office/drawing/2014/main" id="{1B3DDC39-C17B-1923-072A-0BE677A90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431" y="2156498"/>
                <a:ext cx="160337" cy="125413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05" name="Column">
                <a:extLst>
                  <a:ext uri="{FF2B5EF4-FFF2-40B4-BE49-F238E27FC236}">
                    <a16:creationId xmlns:a16="http://schemas.microsoft.com/office/drawing/2014/main" id="{B30E2420-CBE3-1DFE-2F57-74BA250C9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569" y="1972348"/>
                <a:ext cx="161925" cy="184150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06" name="Column">
                <a:extLst>
                  <a:ext uri="{FF2B5EF4-FFF2-40B4-BE49-F238E27FC236}">
                    <a16:creationId xmlns:a16="http://schemas.microsoft.com/office/drawing/2014/main" id="{03779096-D87A-0BA2-84F0-5C793B87A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0294" y="1624685"/>
                <a:ext cx="161925" cy="400050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07" name="Column">
                <a:extLst>
                  <a:ext uri="{FF2B5EF4-FFF2-40B4-BE49-F238E27FC236}">
                    <a16:creationId xmlns:a16="http://schemas.microsoft.com/office/drawing/2014/main" id="{83F916C1-0032-259A-BC68-2A9ECE5AB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3019" y="2024735"/>
                <a:ext cx="161925" cy="125413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708" name="Column">
                <a:extLst>
                  <a:ext uri="{FF2B5EF4-FFF2-40B4-BE49-F238E27FC236}">
                    <a16:creationId xmlns:a16="http://schemas.microsoft.com/office/drawing/2014/main" id="{C2FE9D88-CFA3-3DF6-B2D5-0CBA6C0E6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744" y="1994573"/>
                <a:ext cx="160337" cy="265113"/>
              </a:xfrm>
              <a:prstGeom prst="rect">
                <a:avLst/>
              </a:prstGeom>
              <a:solidFill>
                <a:srgbClr val="BB5787"/>
              </a:solidFill>
              <a:ln w="0">
                <a:noFill/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dirty="0">
                  <a:ea typeface="맑은 고딕" panose="020B0503020000020004" pitchFamily="50" charset="-127"/>
                </a:endParaRPr>
              </a:p>
            </p:txBody>
          </p:sp>
        </p:grpSp>
      </p:grpSp>
      <p:grpSp>
        <p:nvGrpSpPr>
          <p:cNvPr id="772" name="그룹 771">
            <a:extLst>
              <a:ext uri="{FF2B5EF4-FFF2-40B4-BE49-F238E27FC236}">
                <a16:creationId xmlns:a16="http://schemas.microsoft.com/office/drawing/2014/main" id="{DBB662B6-3EED-AC8B-8CE3-309045031E02}"/>
              </a:ext>
            </a:extLst>
          </p:cNvPr>
          <p:cNvGrpSpPr/>
          <p:nvPr/>
        </p:nvGrpSpPr>
        <p:grpSpPr>
          <a:xfrm>
            <a:off x="6954784" y="3403855"/>
            <a:ext cx="1606235" cy="124599"/>
            <a:chOff x="5594320" y="4414987"/>
            <a:chExt cx="1606235" cy="144866"/>
          </a:xfrm>
        </p:grpSpPr>
        <p:sp>
          <p:nvSpPr>
            <p:cNvPr id="17" name="Series Label">
              <a:extLst>
                <a:ext uri="{FF2B5EF4-FFF2-40B4-BE49-F238E27FC236}">
                  <a16:creationId xmlns:a16="http://schemas.microsoft.com/office/drawing/2014/main" id="{576FFC46-27E2-8B12-F093-7A63A98C9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57" y="4416717"/>
              <a:ext cx="243656" cy="143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8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범례</a:t>
              </a:r>
              <a:r>
                <a:rPr kumimoji="0" lang="en-US" altLang="en-US" sz="8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1</a:t>
              </a:r>
            </a:p>
          </p:txBody>
        </p:sp>
        <p:sp>
          <p:nvSpPr>
            <p:cNvPr id="18" name="Series Color">
              <a:extLst>
                <a:ext uri="{FF2B5EF4-FFF2-40B4-BE49-F238E27FC236}">
                  <a16:creationId xmlns:a16="http://schemas.microsoft.com/office/drawing/2014/main" id="{E73840B8-2BF9-F4C0-BC13-924E3E1F8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4320" y="4460502"/>
              <a:ext cx="55562" cy="55562"/>
            </a:xfrm>
            <a:prstGeom prst="ellipse">
              <a:avLst/>
            </a:prstGeom>
            <a:solidFill>
              <a:srgbClr val="5DA1E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19" name="Series Label">
              <a:extLst>
                <a:ext uri="{FF2B5EF4-FFF2-40B4-BE49-F238E27FC236}">
                  <a16:creationId xmlns:a16="http://schemas.microsoft.com/office/drawing/2014/main" id="{DA996B9C-3BAD-5363-D961-678D048EC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5671" y="4416717"/>
              <a:ext cx="259686" cy="143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8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범례</a:t>
              </a:r>
              <a:r>
                <a:rPr kumimoji="0" lang="en-US" altLang="en-US" sz="8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2</a:t>
              </a:r>
            </a:p>
          </p:txBody>
        </p:sp>
        <p:sp>
          <p:nvSpPr>
            <p:cNvPr id="20" name="Series Color">
              <a:extLst>
                <a:ext uri="{FF2B5EF4-FFF2-40B4-BE49-F238E27FC236}">
                  <a16:creationId xmlns:a16="http://schemas.microsoft.com/office/drawing/2014/main" id="{0122C345-1215-FB7B-2003-434628FA4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4235" y="4460502"/>
              <a:ext cx="55562" cy="55562"/>
            </a:xfrm>
            <a:prstGeom prst="ellipse">
              <a:avLst/>
            </a:prstGeom>
            <a:solidFill>
              <a:srgbClr val="2B405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21" name="Series Label">
              <a:extLst>
                <a:ext uri="{FF2B5EF4-FFF2-40B4-BE49-F238E27FC236}">
                  <a16:creationId xmlns:a16="http://schemas.microsoft.com/office/drawing/2014/main" id="{E8AEF943-F882-3D48-5154-67E3FAF89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1129" y="4415852"/>
              <a:ext cx="259686" cy="143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8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범례</a:t>
              </a:r>
              <a:r>
                <a:rPr lang="en-US" altLang="en-US" sz="800" dirty="0">
                  <a:solidFill>
                    <a:srgbClr val="777777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3</a:t>
              </a:r>
              <a:endParaRPr kumimoji="0" lang="en-US" altLang="en-US" sz="800" b="0" i="0" u="none" strike="noStrike" cap="none" normalizeH="0" baseline="0" dirty="0">
                <a:ln>
                  <a:noFill/>
                </a:ln>
                <a:solidFill>
                  <a:srgbClr val="777777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22" name="Series Color">
              <a:extLst>
                <a:ext uri="{FF2B5EF4-FFF2-40B4-BE49-F238E27FC236}">
                  <a16:creationId xmlns:a16="http://schemas.microsoft.com/office/drawing/2014/main" id="{92BCCD1E-66B5-44A0-07EB-AB63FB1C1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9693" y="4459637"/>
              <a:ext cx="55562" cy="55562"/>
            </a:xfrm>
            <a:prstGeom prst="ellipse">
              <a:avLst/>
            </a:prstGeom>
            <a:solidFill>
              <a:srgbClr val="10A88E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23" name="Series Label">
              <a:extLst>
                <a:ext uri="{FF2B5EF4-FFF2-40B4-BE49-F238E27FC236}">
                  <a16:creationId xmlns:a16="http://schemas.microsoft.com/office/drawing/2014/main" id="{A26A0E03-13AF-A792-F519-43E5D02D9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7663" y="4414987"/>
              <a:ext cx="262892" cy="143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ko-KR" altLang="en-US" sz="800" dirty="0">
                  <a:solidFill>
                    <a:srgbClr val="777777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범례</a:t>
              </a:r>
              <a:r>
                <a:rPr lang="en-US" altLang="en-US" sz="800" dirty="0">
                  <a:solidFill>
                    <a:srgbClr val="777777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4</a:t>
              </a:r>
              <a:endParaRPr kumimoji="0" lang="en-US" altLang="en-US" sz="800" b="0" i="0" u="none" strike="noStrike" cap="none" normalizeH="0" baseline="0" dirty="0">
                <a:ln>
                  <a:noFill/>
                </a:ln>
                <a:solidFill>
                  <a:srgbClr val="777777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24" name="Series Color">
              <a:extLst>
                <a:ext uri="{FF2B5EF4-FFF2-40B4-BE49-F238E27FC236}">
                  <a16:creationId xmlns:a16="http://schemas.microsoft.com/office/drawing/2014/main" id="{DB24BFC1-052F-BE5D-33A4-FF52CBDCF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6227" y="4458772"/>
              <a:ext cx="55562" cy="55562"/>
            </a:xfrm>
            <a:prstGeom prst="ellipse">
              <a:avLst/>
            </a:prstGeom>
            <a:solidFill>
              <a:srgbClr val="BB5787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</p:grpSp>
      <p:sp>
        <p:nvSpPr>
          <p:cNvPr id="936" name="Tile Background">
            <a:extLst>
              <a:ext uri="{FF2B5EF4-FFF2-40B4-BE49-F238E27FC236}">
                <a16:creationId xmlns:a16="http://schemas.microsoft.com/office/drawing/2014/main" id="{C437B8FB-687E-4554-49F7-7D046506E19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182091" y="1696776"/>
            <a:ext cx="2933383" cy="1865494"/>
          </a:xfrm>
          <a:prstGeom prst="rect">
            <a:avLst/>
          </a:prstGeom>
          <a:solidFill>
            <a:srgbClr val="FFFFFF"/>
          </a:solidFill>
          <a:ln w="0">
            <a:noFill/>
            <a:prstDash val="solid"/>
            <a:miter lim="800000"/>
            <a:headEnd/>
            <a:tailEnd/>
          </a:ln>
          <a:effectLst>
            <a:outerShdw blurRad="63500" algn="ctr" rotWithShape="0">
              <a:srgbClr val="808080">
                <a:alpha val="50000"/>
              </a:srgbClr>
            </a:outerShdw>
          </a:effectLst>
        </p:spPr>
        <p:txBody>
          <a:bodyPr vert="horz" wrap="square" lIns="54864" tIns="36576" rIns="54864" bIns="36576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050" b="1" dirty="0">
                <a:solidFill>
                  <a:srgbClr val="333333"/>
                </a:solidFill>
                <a:latin typeface="맑은 고딕" panose="020B0503020000020004" pitchFamily="50" charset="-127"/>
                <a:ea typeface="맑은 고딕" panose="020B0503020000020004" pitchFamily="50" charset="-127"/>
                <a:cs typeface="Segoe UI" panose="020B0502040204020203" pitchFamily="34" charset="0"/>
              </a:rPr>
              <a:t>Title</a:t>
            </a:r>
          </a:p>
        </p:txBody>
      </p:sp>
      <p:sp>
        <p:nvSpPr>
          <p:cNvPr id="938" name="Tile Header Line" descr="&lt;SmartSettings&gt;&lt;SmartResize anchorLeft=&quot;Relative&quot; anchorTop=&quot;Absolute&quot; anchorRight=&quot;Relative&quot; anchorBottom=&quot;None&quot; /&gt;&lt;/SmartSettings&gt;">
            <a:extLst>
              <a:ext uri="{FF2B5EF4-FFF2-40B4-BE49-F238E27FC236}">
                <a16:creationId xmlns:a16="http://schemas.microsoft.com/office/drawing/2014/main" id="{7E6A6CF8-C6E7-A8E5-15C3-61661C8961C2}"/>
              </a:ext>
            </a:extLst>
          </p:cNvPr>
          <p:cNvSpPr>
            <a:spLocks noChangeShapeType="1"/>
          </p:cNvSpPr>
          <p:nvPr/>
        </p:nvSpPr>
        <p:spPr bwMode="auto">
          <a:xfrm>
            <a:off x="3182092" y="1922368"/>
            <a:ext cx="2933382" cy="0"/>
          </a:xfrm>
          <a:prstGeom prst="line">
            <a:avLst/>
          </a:prstGeom>
          <a:noFill/>
          <a:ln w="6350" cap="sq">
            <a:solidFill>
              <a:srgbClr val="D3D3D3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ea typeface="맑은 고딕" panose="020B0503020000020004" pitchFamily="50" charset="-127"/>
            </a:endParaRPr>
          </a:p>
        </p:txBody>
      </p:sp>
      <p:grpSp>
        <p:nvGrpSpPr>
          <p:cNvPr id="989" name="그룹 988">
            <a:extLst>
              <a:ext uri="{FF2B5EF4-FFF2-40B4-BE49-F238E27FC236}">
                <a16:creationId xmlns:a16="http://schemas.microsoft.com/office/drawing/2014/main" id="{0E8717FB-2899-8D6D-631F-7C3F08F409D5}"/>
              </a:ext>
            </a:extLst>
          </p:cNvPr>
          <p:cNvGrpSpPr/>
          <p:nvPr/>
        </p:nvGrpSpPr>
        <p:grpSpPr>
          <a:xfrm>
            <a:off x="3355889" y="2029061"/>
            <a:ext cx="2565651" cy="1246475"/>
            <a:chOff x="1728529" y="2904852"/>
            <a:chExt cx="2667835" cy="1538978"/>
          </a:xfrm>
        </p:grpSpPr>
        <p:grpSp>
          <p:nvGrpSpPr>
            <p:cNvPr id="939" name="Lines">
              <a:extLst>
                <a:ext uri="{FF2B5EF4-FFF2-40B4-BE49-F238E27FC236}">
                  <a16:creationId xmlns:a16="http://schemas.microsoft.com/office/drawing/2014/main" id="{2971BF86-43BC-B914-65A7-A7267901A454}"/>
                </a:ext>
              </a:extLst>
            </p:cNvPr>
            <p:cNvGrpSpPr/>
            <p:nvPr/>
          </p:nvGrpSpPr>
          <p:grpSpPr>
            <a:xfrm>
              <a:off x="2031500" y="3016858"/>
              <a:ext cx="2323218" cy="1202058"/>
              <a:chOff x="1864519" y="1562773"/>
              <a:chExt cx="2619375" cy="1293813"/>
            </a:xfrm>
          </p:grpSpPr>
          <p:sp>
            <p:nvSpPr>
              <p:cNvPr id="981" name="Line">
                <a:extLst>
                  <a:ext uri="{FF2B5EF4-FFF2-40B4-BE49-F238E27FC236}">
                    <a16:creationId xmlns:a16="http://schemas.microsoft.com/office/drawing/2014/main" id="{9449809A-26C7-4D20-D27B-5DDFDF2BD1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7694" y="2856586"/>
                <a:ext cx="2613025" cy="0"/>
              </a:xfrm>
              <a:prstGeom prst="line">
                <a:avLst/>
              </a:prstGeom>
              <a:noFill/>
              <a:ln w="11113" cap="sq">
                <a:solidFill>
                  <a:srgbClr val="C8C8C8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24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82" name="Line">
                <a:extLst>
                  <a:ext uri="{FF2B5EF4-FFF2-40B4-BE49-F238E27FC236}">
                    <a16:creationId xmlns:a16="http://schemas.microsoft.com/office/drawing/2014/main" id="{0862846C-CD5B-3550-BEDF-AE66E22A34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221047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24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83" name="Line">
                <a:extLst>
                  <a:ext uri="{FF2B5EF4-FFF2-40B4-BE49-F238E27FC236}">
                    <a16:creationId xmlns:a16="http://schemas.microsoft.com/office/drawing/2014/main" id="{35A33AE6-1380-60B7-EFFE-FB7E7B3E4F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188662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24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84" name="Line">
                <a:extLst>
                  <a:ext uri="{FF2B5EF4-FFF2-40B4-BE49-F238E27FC236}">
                    <a16:creationId xmlns:a16="http://schemas.microsoft.com/office/drawing/2014/main" id="{BD6B3516-3D47-F3D2-2E42-21D828000F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156277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2400" dirty="0">
                  <a:ea typeface="맑은 고딕" panose="020B0503020000020004" pitchFamily="50" charset="-127"/>
                </a:endParaRPr>
              </a:p>
            </p:txBody>
          </p:sp>
          <p:sp>
            <p:nvSpPr>
              <p:cNvPr id="985" name="Line">
                <a:extLst>
                  <a:ext uri="{FF2B5EF4-FFF2-40B4-BE49-F238E27FC236}">
                    <a16:creationId xmlns:a16="http://schemas.microsoft.com/office/drawing/2014/main" id="{D6812E90-C3CE-F510-5294-552809ACC7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64519" y="2534323"/>
                <a:ext cx="2619375" cy="0"/>
              </a:xfrm>
              <a:prstGeom prst="line">
                <a:avLst/>
              </a:prstGeom>
              <a:noFill/>
              <a:ln w="6350" cap="sq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US" sz="2400" dirty="0"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941" name="X Axis Labels">
              <a:extLst>
                <a:ext uri="{FF2B5EF4-FFF2-40B4-BE49-F238E27FC236}">
                  <a16:creationId xmlns:a16="http://schemas.microsoft.com/office/drawing/2014/main" id="{5DFD2C5B-B99B-5B5A-DE45-9C607E374D20}"/>
                </a:ext>
              </a:extLst>
            </p:cNvPr>
            <p:cNvGrpSpPr/>
            <p:nvPr/>
          </p:nvGrpSpPr>
          <p:grpSpPr>
            <a:xfrm>
              <a:off x="1989942" y="4310830"/>
              <a:ext cx="2406422" cy="133000"/>
              <a:chOff x="1971040" y="2902623"/>
              <a:chExt cx="2406422" cy="133000"/>
            </a:xfrm>
          </p:grpSpPr>
          <p:sp>
            <p:nvSpPr>
              <p:cNvPr id="950" name="Label">
                <a:extLst>
                  <a:ext uri="{FF2B5EF4-FFF2-40B4-BE49-F238E27FC236}">
                    <a16:creationId xmlns:a16="http://schemas.microsoft.com/office/drawing/2014/main" id="{FDC37701-FC85-103D-797A-41E831259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1040" y="2902623"/>
                <a:ext cx="60006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A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68" name="Label">
                <a:extLst>
                  <a:ext uri="{FF2B5EF4-FFF2-40B4-BE49-F238E27FC236}">
                    <a16:creationId xmlns:a16="http://schemas.microsoft.com/office/drawing/2014/main" id="{39B6E596-F261-0317-1084-FEE4168BE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9446" y="2902623"/>
                <a:ext cx="53339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B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69" name="Label">
                <a:extLst>
                  <a:ext uri="{FF2B5EF4-FFF2-40B4-BE49-F238E27FC236}">
                    <a16:creationId xmlns:a16="http://schemas.microsoft.com/office/drawing/2014/main" id="{5C85A139-9F4B-8DEF-9C57-360F06E23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213" y="2902623"/>
                <a:ext cx="58341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C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70" name="Label">
                <a:extLst>
                  <a:ext uri="{FF2B5EF4-FFF2-40B4-BE49-F238E27FC236}">
                    <a16:creationId xmlns:a16="http://schemas.microsoft.com/office/drawing/2014/main" id="{37EEE8F6-8E4D-FDC8-E65F-6ED1B22AA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6155" y="2902623"/>
                <a:ext cx="65008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D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71" name="Label">
                <a:extLst>
                  <a:ext uri="{FF2B5EF4-FFF2-40B4-BE49-F238E27FC236}">
                    <a16:creationId xmlns:a16="http://schemas.microsoft.com/office/drawing/2014/main" id="{9795BC81-29B6-BFAF-6E15-768A038E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590" y="2902623"/>
                <a:ext cx="46672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E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73" name="Label">
                <a:extLst>
                  <a:ext uri="{FF2B5EF4-FFF2-40B4-BE49-F238E27FC236}">
                    <a16:creationId xmlns:a16="http://schemas.microsoft.com/office/drawing/2014/main" id="{BA8AC568-860B-2ABA-6BD7-B045FB4A9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279" y="2902623"/>
                <a:ext cx="45006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F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74" name="Label">
                <a:extLst>
                  <a:ext uri="{FF2B5EF4-FFF2-40B4-BE49-F238E27FC236}">
                    <a16:creationId xmlns:a16="http://schemas.microsoft.com/office/drawing/2014/main" id="{86695C72-866B-71B3-9111-C0C3C7C1E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72579" y="2902623"/>
                <a:ext cx="63340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G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75" name="Label">
                <a:extLst>
                  <a:ext uri="{FF2B5EF4-FFF2-40B4-BE49-F238E27FC236}">
                    <a16:creationId xmlns:a16="http://schemas.microsoft.com/office/drawing/2014/main" id="{50184224-A4EA-3D54-99AC-C599B3689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10788" y="2902623"/>
                <a:ext cx="66674" cy="13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H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</p:grpSp>
        <p:grpSp>
          <p:nvGrpSpPr>
            <p:cNvPr id="942" name="Y Axis Labels">
              <a:extLst>
                <a:ext uri="{FF2B5EF4-FFF2-40B4-BE49-F238E27FC236}">
                  <a16:creationId xmlns:a16="http://schemas.microsoft.com/office/drawing/2014/main" id="{1C6294A2-E287-F59E-9922-7BB842AE4D80}"/>
                </a:ext>
              </a:extLst>
            </p:cNvPr>
            <p:cNvGrpSpPr/>
            <p:nvPr/>
          </p:nvGrpSpPr>
          <p:grpSpPr>
            <a:xfrm>
              <a:off x="1728529" y="2904852"/>
              <a:ext cx="100013" cy="1426815"/>
              <a:chOff x="1709627" y="1496645"/>
              <a:chExt cx="100013" cy="1426815"/>
            </a:xfrm>
          </p:grpSpPr>
          <p:sp>
            <p:nvSpPr>
              <p:cNvPr id="945" name="Label">
                <a:extLst>
                  <a:ext uri="{FF2B5EF4-FFF2-40B4-BE49-F238E27FC236}">
                    <a16:creationId xmlns:a16="http://schemas.microsoft.com/office/drawing/2014/main" id="{64C3B2F0-B5C5-349D-63CF-A06305615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627" y="1496645"/>
                <a:ext cx="100011" cy="1330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20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46" name="Label">
                <a:extLst>
                  <a:ext uri="{FF2B5EF4-FFF2-40B4-BE49-F238E27FC236}">
                    <a16:creationId xmlns:a16="http://schemas.microsoft.com/office/drawing/2014/main" id="{0E2A6881-2ED8-794E-074E-36D8181DD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627" y="1817322"/>
                <a:ext cx="100011" cy="1330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15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47" name="Label">
                <a:extLst>
                  <a:ext uri="{FF2B5EF4-FFF2-40B4-BE49-F238E27FC236}">
                    <a16:creationId xmlns:a16="http://schemas.microsoft.com/office/drawing/2014/main" id="{291F9125-A4DD-7B87-A744-7941BFD3F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627" y="2145934"/>
                <a:ext cx="100011" cy="1330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10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48" name="Label">
                <a:extLst>
                  <a:ext uri="{FF2B5EF4-FFF2-40B4-BE49-F238E27FC236}">
                    <a16:creationId xmlns:a16="http://schemas.microsoft.com/office/drawing/2014/main" id="{FC353B70-93A0-9469-B61D-546E941D2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635" y="2469784"/>
                <a:ext cx="50005" cy="1330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 dirty="0">
                    <a:ln>
                      <a:noFill/>
                    </a:ln>
                    <a:solidFill>
                      <a:srgbClr val="777777"/>
                    </a:solidFill>
                    <a:effectLst/>
                    <a:latin typeface="Segoe UI" panose="020B0502040204020203" pitchFamily="34" charset="0"/>
                    <a:ea typeface="맑은 고딕" panose="020B0503020000020004" pitchFamily="50" charset="-127"/>
                  </a:rPr>
                  <a:t>5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  <p:sp>
            <p:nvSpPr>
              <p:cNvPr id="949" name="Label">
                <a:extLst>
                  <a:ext uri="{FF2B5EF4-FFF2-40B4-BE49-F238E27FC236}">
                    <a16:creationId xmlns:a16="http://schemas.microsoft.com/office/drawing/2014/main" id="{3461E77D-8AF4-82B0-2CDF-F7A4F6D0E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632" y="2790459"/>
                <a:ext cx="50005" cy="1330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ctr" anchorCtr="0" compatLnSpc="1">
                <a:prstTxWarp prst="textNoShape">
                  <a:avLst/>
                </a:prstTxWarp>
                <a:sp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lang="en-US" altLang="en-US" sz="700" dirty="0">
                    <a:solidFill>
                      <a:srgbClr val="777777"/>
                    </a:solidFill>
                    <a:latin typeface="Segoe UI" panose="020B0502040204020203" pitchFamily="34" charset="0"/>
                    <a:ea typeface="맑은 고딕" panose="020B0503020000020004" pitchFamily="50" charset="-127"/>
                  </a:rPr>
                  <a:t>0</a:t>
                </a:r>
                <a:endParaRPr kumimoji="0" lang="en-US" altLang="en-US" sz="7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ea typeface="맑은 고딕" panose="020B0503020000020004" pitchFamily="50" charset="-127"/>
                </a:endParaRPr>
              </a:p>
            </p:txBody>
          </p:sp>
        </p:grpSp>
      </p:grpSp>
      <p:sp>
        <p:nvSpPr>
          <p:cNvPr id="943" name="Series 1 Data">
            <a:extLst>
              <a:ext uri="{FF2B5EF4-FFF2-40B4-BE49-F238E27FC236}">
                <a16:creationId xmlns:a16="http://schemas.microsoft.com/office/drawing/2014/main" id="{AE3BCE65-560D-C1F9-9AE4-AB0761DE0397}"/>
              </a:ext>
            </a:extLst>
          </p:cNvPr>
          <p:cNvSpPr>
            <a:spLocks/>
          </p:cNvSpPr>
          <p:nvPr/>
        </p:nvSpPr>
        <p:spPr bwMode="auto">
          <a:xfrm>
            <a:off x="3548803" y="2218638"/>
            <a:ext cx="2336800" cy="916193"/>
          </a:xfrm>
          <a:custGeom>
            <a:avLst/>
            <a:gdLst>
              <a:gd name="T0" fmla="*/ 0 w 11444"/>
              <a:gd name="T1" fmla="*/ 5221 h 5221"/>
              <a:gd name="T2" fmla="*/ 1635 w 11444"/>
              <a:gd name="T3" fmla="*/ 3617 h 5221"/>
              <a:gd name="T4" fmla="*/ 3270 w 11444"/>
              <a:gd name="T5" fmla="*/ 0 h 5221"/>
              <a:gd name="T6" fmla="*/ 4904 w 11444"/>
              <a:gd name="T7" fmla="*/ 2760 h 5221"/>
              <a:gd name="T8" fmla="*/ 6539 w 11444"/>
              <a:gd name="T9" fmla="*/ 2581 h 5221"/>
              <a:gd name="T10" fmla="*/ 8174 w 11444"/>
              <a:gd name="T11" fmla="*/ 1475 h 5221"/>
              <a:gd name="T12" fmla="*/ 9809 w 11444"/>
              <a:gd name="T13" fmla="*/ 3617 h 5221"/>
              <a:gd name="T14" fmla="*/ 11444 w 11444"/>
              <a:gd name="T15" fmla="*/ 1535 h 5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44" h="5221">
                <a:moveTo>
                  <a:pt x="0" y="5221"/>
                </a:moveTo>
                <a:lnTo>
                  <a:pt x="1635" y="3617"/>
                </a:lnTo>
                <a:lnTo>
                  <a:pt x="3270" y="0"/>
                </a:lnTo>
                <a:lnTo>
                  <a:pt x="4904" y="2760"/>
                </a:lnTo>
                <a:lnTo>
                  <a:pt x="6539" y="2581"/>
                </a:lnTo>
                <a:lnTo>
                  <a:pt x="8174" y="1475"/>
                </a:lnTo>
                <a:lnTo>
                  <a:pt x="9809" y="3617"/>
                </a:lnTo>
                <a:lnTo>
                  <a:pt x="11444" y="1535"/>
                </a:lnTo>
              </a:path>
            </a:pathLst>
          </a:custGeom>
          <a:noFill/>
          <a:ln w="11113" cap="flat">
            <a:solidFill>
              <a:srgbClr val="5DA1E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ea typeface="맑은 고딕" panose="020B0503020000020004" pitchFamily="50" charset="-127"/>
            </a:endParaRPr>
          </a:p>
        </p:txBody>
      </p:sp>
      <p:sp>
        <p:nvSpPr>
          <p:cNvPr id="944" name="Series 2 Data">
            <a:extLst>
              <a:ext uri="{FF2B5EF4-FFF2-40B4-BE49-F238E27FC236}">
                <a16:creationId xmlns:a16="http://schemas.microsoft.com/office/drawing/2014/main" id="{592772B2-58F2-0974-6AD4-C1DA366A022B}"/>
              </a:ext>
            </a:extLst>
          </p:cNvPr>
          <p:cNvSpPr>
            <a:spLocks/>
          </p:cNvSpPr>
          <p:nvPr/>
        </p:nvSpPr>
        <p:spPr bwMode="auto">
          <a:xfrm>
            <a:off x="3548803" y="2311486"/>
            <a:ext cx="2336800" cy="629456"/>
          </a:xfrm>
          <a:custGeom>
            <a:avLst/>
            <a:gdLst>
              <a:gd name="T0" fmla="*/ 0 w 11444"/>
              <a:gd name="T1" fmla="*/ 3592 h 3592"/>
              <a:gd name="T2" fmla="*/ 1635 w 11444"/>
              <a:gd name="T3" fmla="*/ 2441 h 3592"/>
              <a:gd name="T4" fmla="*/ 3270 w 11444"/>
              <a:gd name="T5" fmla="*/ 2202 h 3592"/>
              <a:gd name="T6" fmla="*/ 4904 w 11444"/>
              <a:gd name="T7" fmla="*/ 409 h 3592"/>
              <a:gd name="T8" fmla="*/ 6539 w 11444"/>
              <a:gd name="T9" fmla="*/ 2420 h 3592"/>
              <a:gd name="T10" fmla="*/ 8174 w 11444"/>
              <a:gd name="T11" fmla="*/ 1814 h 3592"/>
              <a:gd name="T12" fmla="*/ 9809 w 11444"/>
              <a:gd name="T13" fmla="*/ 226 h 3592"/>
              <a:gd name="T14" fmla="*/ 11444 w 11444"/>
              <a:gd name="T15" fmla="*/ 0 h 3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444" h="3592">
                <a:moveTo>
                  <a:pt x="0" y="3592"/>
                </a:moveTo>
                <a:lnTo>
                  <a:pt x="1635" y="2441"/>
                </a:lnTo>
                <a:lnTo>
                  <a:pt x="3270" y="2202"/>
                </a:lnTo>
                <a:lnTo>
                  <a:pt x="4904" y="409"/>
                </a:lnTo>
                <a:lnTo>
                  <a:pt x="6539" y="2420"/>
                </a:lnTo>
                <a:lnTo>
                  <a:pt x="8174" y="1814"/>
                </a:lnTo>
                <a:lnTo>
                  <a:pt x="9809" y="226"/>
                </a:lnTo>
                <a:lnTo>
                  <a:pt x="11444" y="0"/>
                </a:lnTo>
              </a:path>
            </a:pathLst>
          </a:custGeom>
          <a:noFill/>
          <a:ln w="11113" cap="flat">
            <a:solidFill>
              <a:srgbClr val="2B4055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>
              <a:ea typeface="맑은 고딕" panose="020B0503020000020004" pitchFamily="50" charset="-127"/>
            </a:endParaRPr>
          </a:p>
        </p:txBody>
      </p:sp>
      <p:sp>
        <p:nvSpPr>
          <p:cNvPr id="986" name="TextBox 985">
            <a:extLst>
              <a:ext uri="{FF2B5EF4-FFF2-40B4-BE49-F238E27FC236}">
                <a16:creationId xmlns:a16="http://schemas.microsoft.com/office/drawing/2014/main" id="{0F79F845-C0CC-CE95-35B9-8DBBE8F6FBE5}"/>
              </a:ext>
            </a:extLst>
          </p:cNvPr>
          <p:cNvSpPr txBox="1"/>
          <p:nvPr/>
        </p:nvSpPr>
        <p:spPr>
          <a:xfrm>
            <a:off x="3468092" y="1704979"/>
            <a:ext cx="672060" cy="172068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단위</a:t>
            </a: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</a:t>
            </a: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7" name="Reload">
            <a:extLst>
              <a:ext uri="{FF2B5EF4-FFF2-40B4-BE49-F238E27FC236}">
                <a16:creationId xmlns:a16="http://schemas.microsoft.com/office/drawing/2014/main" id="{9C41F16A-7282-01C5-9DBE-961DC2C70E1F}"/>
              </a:ext>
            </a:extLst>
          </p:cNvPr>
          <p:cNvSpPr>
            <a:spLocks noChangeAspect="1"/>
          </p:cNvSpPr>
          <p:nvPr/>
        </p:nvSpPr>
        <p:spPr bwMode="auto">
          <a:xfrm>
            <a:off x="5747205" y="1739810"/>
            <a:ext cx="117475" cy="102406"/>
          </a:xfrm>
          <a:custGeom>
            <a:avLst/>
            <a:gdLst>
              <a:gd name="T0" fmla="*/ 440 w 480"/>
              <a:gd name="T1" fmla="*/ 0 h 494"/>
              <a:gd name="T2" fmla="*/ 427 w 480"/>
              <a:gd name="T3" fmla="*/ 14 h 494"/>
              <a:gd name="T4" fmla="*/ 427 w 480"/>
              <a:gd name="T5" fmla="*/ 103 h 494"/>
              <a:gd name="T6" fmla="*/ 418 w 480"/>
              <a:gd name="T7" fmla="*/ 93 h 494"/>
              <a:gd name="T8" fmla="*/ 418 w 480"/>
              <a:gd name="T9" fmla="*/ 93 h 494"/>
              <a:gd name="T10" fmla="*/ 240 w 480"/>
              <a:gd name="T11" fmla="*/ 14 h 494"/>
              <a:gd name="T12" fmla="*/ 0 w 480"/>
              <a:gd name="T13" fmla="*/ 254 h 494"/>
              <a:gd name="T14" fmla="*/ 240 w 480"/>
              <a:gd name="T15" fmla="*/ 494 h 494"/>
              <a:gd name="T16" fmla="*/ 480 w 480"/>
              <a:gd name="T17" fmla="*/ 254 h 494"/>
              <a:gd name="T18" fmla="*/ 453 w 480"/>
              <a:gd name="T19" fmla="*/ 254 h 494"/>
              <a:gd name="T20" fmla="*/ 240 w 480"/>
              <a:gd name="T21" fmla="*/ 467 h 494"/>
              <a:gd name="T22" fmla="*/ 27 w 480"/>
              <a:gd name="T23" fmla="*/ 254 h 494"/>
              <a:gd name="T24" fmla="*/ 240 w 480"/>
              <a:gd name="T25" fmla="*/ 41 h 494"/>
              <a:gd name="T26" fmla="*/ 398 w 480"/>
              <a:gd name="T27" fmla="*/ 111 h 494"/>
              <a:gd name="T28" fmla="*/ 406 w 480"/>
              <a:gd name="T29" fmla="*/ 121 h 494"/>
              <a:gd name="T30" fmla="*/ 320 w 480"/>
              <a:gd name="T31" fmla="*/ 121 h 494"/>
              <a:gd name="T32" fmla="*/ 320 w 480"/>
              <a:gd name="T33" fmla="*/ 147 h 494"/>
              <a:gd name="T34" fmla="*/ 453 w 480"/>
              <a:gd name="T35" fmla="*/ 147 h 494"/>
              <a:gd name="T36" fmla="*/ 453 w 480"/>
              <a:gd name="T37" fmla="*/ 14 h 494"/>
              <a:gd name="T38" fmla="*/ 440 w 480"/>
              <a:gd name="T39" fmla="*/ 0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80" h="494">
                <a:moveTo>
                  <a:pt x="440" y="0"/>
                </a:moveTo>
                <a:cubicBezTo>
                  <a:pt x="432" y="0"/>
                  <a:pt x="427" y="7"/>
                  <a:pt x="427" y="14"/>
                </a:cubicBezTo>
                <a:lnTo>
                  <a:pt x="427" y="103"/>
                </a:lnTo>
                <a:cubicBezTo>
                  <a:pt x="424" y="100"/>
                  <a:pt x="421" y="96"/>
                  <a:pt x="418" y="93"/>
                </a:cubicBezTo>
                <a:lnTo>
                  <a:pt x="418" y="93"/>
                </a:lnTo>
                <a:cubicBezTo>
                  <a:pt x="374" y="45"/>
                  <a:pt x="311" y="14"/>
                  <a:pt x="240" y="14"/>
                </a:cubicBezTo>
                <a:cubicBezTo>
                  <a:pt x="108" y="14"/>
                  <a:pt x="0" y="122"/>
                  <a:pt x="0" y="254"/>
                </a:cubicBezTo>
                <a:cubicBezTo>
                  <a:pt x="0" y="386"/>
                  <a:pt x="108" y="494"/>
                  <a:pt x="240" y="494"/>
                </a:cubicBezTo>
                <a:cubicBezTo>
                  <a:pt x="372" y="494"/>
                  <a:pt x="480" y="386"/>
                  <a:pt x="480" y="254"/>
                </a:cubicBezTo>
                <a:cubicBezTo>
                  <a:pt x="480" y="236"/>
                  <a:pt x="453" y="236"/>
                  <a:pt x="453" y="254"/>
                </a:cubicBezTo>
                <a:cubicBezTo>
                  <a:pt x="453" y="372"/>
                  <a:pt x="358" y="467"/>
                  <a:pt x="240" y="467"/>
                </a:cubicBezTo>
                <a:cubicBezTo>
                  <a:pt x="122" y="467"/>
                  <a:pt x="27" y="372"/>
                  <a:pt x="27" y="254"/>
                </a:cubicBezTo>
                <a:cubicBezTo>
                  <a:pt x="27" y="136"/>
                  <a:pt x="122" y="41"/>
                  <a:pt x="240" y="41"/>
                </a:cubicBezTo>
                <a:cubicBezTo>
                  <a:pt x="303" y="41"/>
                  <a:pt x="359" y="68"/>
                  <a:pt x="398" y="111"/>
                </a:cubicBezTo>
                <a:cubicBezTo>
                  <a:pt x="401" y="114"/>
                  <a:pt x="404" y="117"/>
                  <a:pt x="406" y="121"/>
                </a:cubicBezTo>
                <a:lnTo>
                  <a:pt x="320" y="121"/>
                </a:lnTo>
                <a:cubicBezTo>
                  <a:pt x="302" y="120"/>
                  <a:pt x="302" y="148"/>
                  <a:pt x="320" y="147"/>
                </a:cubicBezTo>
                <a:lnTo>
                  <a:pt x="453" y="147"/>
                </a:lnTo>
                <a:lnTo>
                  <a:pt x="453" y="14"/>
                </a:lnTo>
                <a:cubicBezTo>
                  <a:pt x="453" y="6"/>
                  <a:pt x="447" y="0"/>
                  <a:pt x="440" y="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88" name="Chevron Right">
            <a:extLst>
              <a:ext uri="{FF2B5EF4-FFF2-40B4-BE49-F238E27FC236}">
                <a16:creationId xmlns:a16="http://schemas.microsoft.com/office/drawing/2014/main" id="{83DAAFA7-9913-85A4-6F36-7A144BF31154}"/>
              </a:ext>
            </a:extLst>
          </p:cNvPr>
          <p:cNvSpPr>
            <a:spLocks noChangeAspect="1"/>
          </p:cNvSpPr>
          <p:nvPr/>
        </p:nvSpPr>
        <p:spPr bwMode="auto">
          <a:xfrm>
            <a:off x="5959442" y="1728886"/>
            <a:ext cx="79375" cy="12425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990" name="Series">
            <a:extLst>
              <a:ext uri="{FF2B5EF4-FFF2-40B4-BE49-F238E27FC236}">
                <a16:creationId xmlns:a16="http://schemas.microsoft.com/office/drawing/2014/main" id="{A88B9DAE-C62A-21BC-0A07-945E22686122}"/>
              </a:ext>
            </a:extLst>
          </p:cNvPr>
          <p:cNvGrpSpPr/>
          <p:nvPr/>
        </p:nvGrpSpPr>
        <p:grpSpPr>
          <a:xfrm>
            <a:off x="4208846" y="3396600"/>
            <a:ext cx="789459" cy="105893"/>
            <a:chOff x="1996281" y="1361430"/>
            <a:chExt cx="544827" cy="85922"/>
          </a:xfrm>
        </p:grpSpPr>
        <p:sp>
          <p:nvSpPr>
            <p:cNvPr id="991" name="Series Label">
              <a:extLst>
                <a:ext uri="{FF2B5EF4-FFF2-40B4-BE49-F238E27FC236}">
                  <a16:creationId xmlns:a16="http://schemas.microsoft.com/office/drawing/2014/main" id="{2407EEA1-BAF0-DCBC-ED83-0FB156F40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718" y="1361430"/>
              <a:ext cx="141603" cy="85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ko-KR" altLang="en-US" sz="800" b="0" i="0" u="none" strike="noStrike" cap="none" normalizeH="0" baseline="0" dirty="0">
                  <a:ln>
                    <a:noFill/>
                  </a:ln>
                  <a:solidFill>
                    <a:srgbClr val="777777"/>
                  </a:solidFill>
                  <a:effectLst/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매출</a:t>
              </a:r>
              <a:endPara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777777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768" name="Series Color">
              <a:extLst>
                <a:ext uri="{FF2B5EF4-FFF2-40B4-BE49-F238E27FC236}">
                  <a16:creationId xmlns:a16="http://schemas.microsoft.com/office/drawing/2014/main" id="{C9A36103-CFE9-7826-237E-65857A837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6281" y="1376614"/>
              <a:ext cx="55562" cy="55562"/>
            </a:xfrm>
            <a:prstGeom prst="ellipse">
              <a:avLst/>
            </a:prstGeom>
            <a:solidFill>
              <a:srgbClr val="5DA1E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ea typeface="맑은 고딕" panose="020B0503020000020004" pitchFamily="50" charset="-127"/>
              </a:endParaRPr>
            </a:p>
          </p:txBody>
        </p:sp>
        <p:sp>
          <p:nvSpPr>
            <p:cNvPr id="769" name="Series Label">
              <a:extLst>
                <a:ext uri="{FF2B5EF4-FFF2-40B4-BE49-F238E27FC236}">
                  <a16:creationId xmlns:a16="http://schemas.microsoft.com/office/drawing/2014/main" id="{D0C33B1C-A602-DCEC-1D84-8AD2E12026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505" y="1361434"/>
              <a:ext cx="141603" cy="85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ctr" anchorCtr="0" compatLnSpc="1">
              <a:prstTxWarp prst="textNoShape">
                <a:avLst/>
              </a:prstTxWarp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ko-KR" altLang="en-US" sz="800" dirty="0">
                  <a:solidFill>
                    <a:srgbClr val="777777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평균</a:t>
              </a:r>
              <a:endParaRPr kumimoji="0" lang="en-US" altLang="en-US" sz="2800" b="0" i="0" u="none" strike="noStrike" cap="none" normalizeH="0" baseline="0" dirty="0">
                <a:ln>
                  <a:noFill/>
                </a:ln>
                <a:solidFill>
                  <a:srgbClr val="777777"/>
                </a:solidFill>
                <a:effectLst/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endParaRPr>
            </a:p>
          </p:txBody>
        </p:sp>
        <p:sp>
          <p:nvSpPr>
            <p:cNvPr id="770" name="Series Color">
              <a:extLst>
                <a:ext uri="{FF2B5EF4-FFF2-40B4-BE49-F238E27FC236}">
                  <a16:creationId xmlns:a16="http://schemas.microsoft.com/office/drawing/2014/main" id="{B4520A9D-8AFF-1E1C-EBC4-2FB8B723E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069" y="1376614"/>
              <a:ext cx="55562" cy="55562"/>
            </a:xfrm>
            <a:prstGeom prst="ellipse">
              <a:avLst/>
            </a:prstGeom>
            <a:solidFill>
              <a:srgbClr val="2B4055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776" name="TextBox 775">
            <a:extLst>
              <a:ext uri="{FF2B5EF4-FFF2-40B4-BE49-F238E27FC236}">
                <a16:creationId xmlns:a16="http://schemas.microsoft.com/office/drawing/2014/main" id="{655B5804-A4CE-2C2B-B889-3C337FC8FD96}"/>
              </a:ext>
            </a:extLst>
          </p:cNvPr>
          <p:cNvSpPr txBox="1"/>
          <p:nvPr/>
        </p:nvSpPr>
        <p:spPr>
          <a:xfrm>
            <a:off x="6638144" y="1697624"/>
            <a:ext cx="672060" cy="172068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단위</a:t>
            </a: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원</a:t>
            </a: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777" name="Reload">
            <a:extLst>
              <a:ext uri="{FF2B5EF4-FFF2-40B4-BE49-F238E27FC236}">
                <a16:creationId xmlns:a16="http://schemas.microsoft.com/office/drawing/2014/main" id="{E133767F-4FD5-4268-BB1A-8A3382B04119}"/>
              </a:ext>
            </a:extLst>
          </p:cNvPr>
          <p:cNvSpPr>
            <a:spLocks noChangeAspect="1"/>
          </p:cNvSpPr>
          <p:nvPr/>
        </p:nvSpPr>
        <p:spPr bwMode="auto">
          <a:xfrm>
            <a:off x="8859267" y="1756363"/>
            <a:ext cx="117475" cy="102406"/>
          </a:xfrm>
          <a:custGeom>
            <a:avLst/>
            <a:gdLst>
              <a:gd name="T0" fmla="*/ 440 w 480"/>
              <a:gd name="T1" fmla="*/ 0 h 494"/>
              <a:gd name="T2" fmla="*/ 427 w 480"/>
              <a:gd name="T3" fmla="*/ 14 h 494"/>
              <a:gd name="T4" fmla="*/ 427 w 480"/>
              <a:gd name="T5" fmla="*/ 103 h 494"/>
              <a:gd name="T6" fmla="*/ 418 w 480"/>
              <a:gd name="T7" fmla="*/ 93 h 494"/>
              <a:gd name="T8" fmla="*/ 418 w 480"/>
              <a:gd name="T9" fmla="*/ 93 h 494"/>
              <a:gd name="T10" fmla="*/ 240 w 480"/>
              <a:gd name="T11" fmla="*/ 14 h 494"/>
              <a:gd name="T12" fmla="*/ 0 w 480"/>
              <a:gd name="T13" fmla="*/ 254 h 494"/>
              <a:gd name="T14" fmla="*/ 240 w 480"/>
              <a:gd name="T15" fmla="*/ 494 h 494"/>
              <a:gd name="T16" fmla="*/ 480 w 480"/>
              <a:gd name="T17" fmla="*/ 254 h 494"/>
              <a:gd name="T18" fmla="*/ 453 w 480"/>
              <a:gd name="T19" fmla="*/ 254 h 494"/>
              <a:gd name="T20" fmla="*/ 240 w 480"/>
              <a:gd name="T21" fmla="*/ 467 h 494"/>
              <a:gd name="T22" fmla="*/ 27 w 480"/>
              <a:gd name="T23" fmla="*/ 254 h 494"/>
              <a:gd name="T24" fmla="*/ 240 w 480"/>
              <a:gd name="T25" fmla="*/ 41 h 494"/>
              <a:gd name="T26" fmla="*/ 398 w 480"/>
              <a:gd name="T27" fmla="*/ 111 h 494"/>
              <a:gd name="T28" fmla="*/ 406 w 480"/>
              <a:gd name="T29" fmla="*/ 121 h 494"/>
              <a:gd name="T30" fmla="*/ 320 w 480"/>
              <a:gd name="T31" fmla="*/ 121 h 494"/>
              <a:gd name="T32" fmla="*/ 320 w 480"/>
              <a:gd name="T33" fmla="*/ 147 h 494"/>
              <a:gd name="T34" fmla="*/ 453 w 480"/>
              <a:gd name="T35" fmla="*/ 147 h 494"/>
              <a:gd name="T36" fmla="*/ 453 w 480"/>
              <a:gd name="T37" fmla="*/ 14 h 494"/>
              <a:gd name="T38" fmla="*/ 440 w 480"/>
              <a:gd name="T39" fmla="*/ 0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80" h="494">
                <a:moveTo>
                  <a:pt x="440" y="0"/>
                </a:moveTo>
                <a:cubicBezTo>
                  <a:pt x="432" y="0"/>
                  <a:pt x="427" y="7"/>
                  <a:pt x="427" y="14"/>
                </a:cubicBezTo>
                <a:lnTo>
                  <a:pt x="427" y="103"/>
                </a:lnTo>
                <a:cubicBezTo>
                  <a:pt x="424" y="100"/>
                  <a:pt x="421" y="96"/>
                  <a:pt x="418" y="93"/>
                </a:cubicBezTo>
                <a:lnTo>
                  <a:pt x="418" y="93"/>
                </a:lnTo>
                <a:cubicBezTo>
                  <a:pt x="374" y="45"/>
                  <a:pt x="311" y="14"/>
                  <a:pt x="240" y="14"/>
                </a:cubicBezTo>
                <a:cubicBezTo>
                  <a:pt x="108" y="14"/>
                  <a:pt x="0" y="122"/>
                  <a:pt x="0" y="254"/>
                </a:cubicBezTo>
                <a:cubicBezTo>
                  <a:pt x="0" y="386"/>
                  <a:pt x="108" y="494"/>
                  <a:pt x="240" y="494"/>
                </a:cubicBezTo>
                <a:cubicBezTo>
                  <a:pt x="372" y="494"/>
                  <a:pt x="480" y="386"/>
                  <a:pt x="480" y="254"/>
                </a:cubicBezTo>
                <a:cubicBezTo>
                  <a:pt x="480" y="236"/>
                  <a:pt x="453" y="236"/>
                  <a:pt x="453" y="254"/>
                </a:cubicBezTo>
                <a:cubicBezTo>
                  <a:pt x="453" y="372"/>
                  <a:pt x="358" y="467"/>
                  <a:pt x="240" y="467"/>
                </a:cubicBezTo>
                <a:cubicBezTo>
                  <a:pt x="122" y="467"/>
                  <a:pt x="27" y="372"/>
                  <a:pt x="27" y="254"/>
                </a:cubicBezTo>
                <a:cubicBezTo>
                  <a:pt x="27" y="136"/>
                  <a:pt x="122" y="41"/>
                  <a:pt x="240" y="41"/>
                </a:cubicBezTo>
                <a:cubicBezTo>
                  <a:pt x="303" y="41"/>
                  <a:pt x="359" y="68"/>
                  <a:pt x="398" y="111"/>
                </a:cubicBezTo>
                <a:cubicBezTo>
                  <a:pt x="401" y="114"/>
                  <a:pt x="404" y="117"/>
                  <a:pt x="406" y="121"/>
                </a:cubicBezTo>
                <a:lnTo>
                  <a:pt x="320" y="121"/>
                </a:lnTo>
                <a:cubicBezTo>
                  <a:pt x="302" y="120"/>
                  <a:pt x="302" y="148"/>
                  <a:pt x="320" y="147"/>
                </a:cubicBezTo>
                <a:lnTo>
                  <a:pt x="453" y="147"/>
                </a:lnTo>
                <a:lnTo>
                  <a:pt x="453" y="14"/>
                </a:lnTo>
                <a:cubicBezTo>
                  <a:pt x="453" y="6"/>
                  <a:pt x="447" y="0"/>
                  <a:pt x="440" y="0"/>
                </a:cubicBez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778" name="Chevron Right">
            <a:extLst>
              <a:ext uri="{FF2B5EF4-FFF2-40B4-BE49-F238E27FC236}">
                <a16:creationId xmlns:a16="http://schemas.microsoft.com/office/drawing/2014/main" id="{8BC4F5AD-D426-F122-9A82-B8C9F281EB95}"/>
              </a:ext>
            </a:extLst>
          </p:cNvPr>
          <p:cNvSpPr>
            <a:spLocks noChangeAspect="1"/>
          </p:cNvSpPr>
          <p:nvPr/>
        </p:nvSpPr>
        <p:spPr bwMode="auto">
          <a:xfrm>
            <a:off x="9071504" y="1745440"/>
            <a:ext cx="79375" cy="12425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11" name="직사각형 1210">
            <a:extLst>
              <a:ext uri="{FF2B5EF4-FFF2-40B4-BE49-F238E27FC236}">
                <a16:creationId xmlns:a16="http://schemas.microsoft.com/office/drawing/2014/main" id="{72C8F3DB-05B6-056E-8D8C-05B74B4763D0}"/>
              </a:ext>
            </a:extLst>
          </p:cNvPr>
          <p:cNvSpPr/>
          <p:nvPr/>
        </p:nvSpPr>
        <p:spPr>
          <a:xfrm>
            <a:off x="8119727" y="4253420"/>
            <a:ext cx="883068" cy="257620"/>
          </a:xfrm>
          <a:prstGeom prst="rect">
            <a:avLst/>
          </a:prstGeom>
          <a:noFill/>
          <a:ln w="127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2" name="타원 1211">
            <a:extLst>
              <a:ext uri="{FF2B5EF4-FFF2-40B4-BE49-F238E27FC236}">
                <a16:creationId xmlns:a16="http://schemas.microsoft.com/office/drawing/2014/main" id="{48861A73-AC68-34E3-6D2D-F698394BEA2F}"/>
              </a:ext>
            </a:extLst>
          </p:cNvPr>
          <p:cNvSpPr/>
          <p:nvPr/>
        </p:nvSpPr>
        <p:spPr>
          <a:xfrm>
            <a:off x="8020649" y="4272046"/>
            <a:ext cx="187478" cy="187478"/>
          </a:xfrm>
          <a:prstGeom prst="ellipse">
            <a:avLst/>
          </a:prstGeom>
          <a:solidFill>
            <a:srgbClr val="FF0000"/>
          </a:soli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itchFamily="50" charset="-127"/>
                <a:ea typeface="맑은 고딕" pitchFamily="50" charset="-127"/>
              </a:rPr>
              <a:t>1</a:t>
            </a:r>
            <a:endParaRPr lang="ko-KR" altLang="en-US" sz="600" b="1" dirty="0">
              <a:solidFill>
                <a:schemeClr val="bg1"/>
              </a:solidFill>
              <a:latin typeface="맑은 고딕" pitchFamily="50" charset="-127"/>
              <a:ea typeface="맑은 고딕" pitchFamily="50" charset="-127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05CFB088-EA7D-6FD8-5DC6-EEDDDC89753A}"/>
              </a:ext>
            </a:extLst>
          </p:cNvPr>
          <p:cNvSpPr txBox="1"/>
          <p:nvPr/>
        </p:nvSpPr>
        <p:spPr>
          <a:xfrm>
            <a:off x="3584900" y="3907580"/>
            <a:ext cx="672060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단위</a:t>
            </a: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: </a:t>
            </a:r>
            <a:r>
              <a:rPr lang="ko-KR" altLang="en-US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명</a:t>
            </a:r>
            <a:r>
              <a:rPr lang="en-US" altLang="ko-KR" sz="7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endParaRPr lang="ko-KR" altLang="en-US" sz="7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35290543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" name="직사각형 176">
            <a:extLst>
              <a:ext uri="{FF2B5EF4-FFF2-40B4-BE49-F238E27FC236}">
                <a16:creationId xmlns:a16="http://schemas.microsoft.com/office/drawing/2014/main" id="{17846794-12A5-903E-BF91-0FB87B85F6AC}"/>
              </a:ext>
            </a:extLst>
          </p:cNvPr>
          <p:cNvSpPr/>
          <p:nvPr/>
        </p:nvSpPr>
        <p:spPr>
          <a:xfrm>
            <a:off x="2891784" y="3703248"/>
            <a:ext cx="6110173" cy="1148966"/>
          </a:xfrm>
          <a:prstGeom prst="rect">
            <a:avLst/>
          </a:prstGeom>
          <a:solidFill>
            <a:srgbClr val="FFE1E1">
              <a:alpha val="45882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6" name="직사각형 175">
            <a:extLst>
              <a:ext uri="{FF2B5EF4-FFF2-40B4-BE49-F238E27FC236}">
                <a16:creationId xmlns:a16="http://schemas.microsoft.com/office/drawing/2014/main" id="{AF007616-78E6-D3A0-950D-69841BEDC729}"/>
              </a:ext>
            </a:extLst>
          </p:cNvPr>
          <p:cNvSpPr/>
          <p:nvPr/>
        </p:nvSpPr>
        <p:spPr>
          <a:xfrm>
            <a:off x="918606" y="3703248"/>
            <a:ext cx="1852940" cy="2376789"/>
          </a:xfrm>
          <a:prstGeom prst="rect">
            <a:avLst/>
          </a:prstGeom>
          <a:solidFill>
            <a:srgbClr val="CCECFF">
              <a:alpha val="45882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163396"/>
            <a:ext cx="7218363" cy="3679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 Scheduler</a:t>
            </a:r>
            <a:endParaRPr lang="ko-KR" altLang="en-US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8CFC6D7A-6F42-FE33-D803-4D5BBE632993}"/>
              </a:ext>
            </a:extLst>
          </p:cNvPr>
          <p:cNvSpPr txBox="1">
            <a:spLocks/>
          </p:cNvSpPr>
          <p:nvPr/>
        </p:nvSpPr>
        <p:spPr>
          <a:xfrm>
            <a:off x="431153" y="1525769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기본 정책</a:t>
            </a:r>
          </a:p>
        </p:txBody>
      </p:sp>
      <p:sp>
        <p:nvSpPr>
          <p:cNvPr id="165" name="직사각형 164">
            <a:extLst>
              <a:ext uri="{FF2B5EF4-FFF2-40B4-BE49-F238E27FC236}">
                <a16:creationId xmlns:a16="http://schemas.microsoft.com/office/drawing/2014/main" id="{185A75FE-75A3-5C96-7AB9-74899036A0F6}"/>
              </a:ext>
            </a:extLst>
          </p:cNvPr>
          <p:cNvSpPr/>
          <p:nvPr/>
        </p:nvSpPr>
        <p:spPr>
          <a:xfrm>
            <a:off x="422275" y="1915568"/>
            <a:ext cx="8923338" cy="1512562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스케줄러는 세로형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(Vertical)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과 가로형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(Horizontal)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으로 구성할 수 있다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주간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/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월간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/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목록형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/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타임라인형으로 정렬하여 내용을 확인할 수 있는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UI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를 선택할 수 있다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업무의 성격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및 화면의 배치에 따라 적합한 스케줄러를 선택하여 적용하도록 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스케줄러에 등록되는 일정 별 색상은 자동 배정된다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(3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가지 색상이 순차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랜덤 적용되며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색상은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ERP10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스타일 가이드에 따른다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.)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b="1" dirty="0">
                <a:solidFill>
                  <a:prstClr val="black"/>
                </a:solidFill>
                <a:latin typeface="맑은 고딕"/>
                <a:ea typeface="맑은 고딕"/>
              </a:rPr>
              <a:t>스케줄러는 단독 컴포넌트로 배치되며</a:t>
            </a:r>
            <a:r>
              <a:rPr lang="en-US" altLang="ko-KR" sz="1000" b="1" dirty="0">
                <a:solidFill>
                  <a:prstClr val="black"/>
                </a:solidFill>
                <a:latin typeface="맑은 고딕"/>
                <a:ea typeface="맑은 고딕"/>
              </a:rPr>
              <a:t>, </a:t>
            </a:r>
            <a:r>
              <a:rPr lang="ko-KR" altLang="en-US" sz="1000" b="1" dirty="0">
                <a:solidFill>
                  <a:prstClr val="black"/>
                </a:solidFill>
                <a:latin typeface="맑은 고딕"/>
                <a:ea typeface="맑은 고딕"/>
              </a:rPr>
              <a:t>폼 패널이나 에디터 등 다른 컴포넌트 내에 삽입되지 않는다</a:t>
            </a:r>
            <a:r>
              <a:rPr lang="en-US" altLang="ko-KR" sz="1000" b="1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등록은 일정 등록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Dialog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컴포넌트를 활용한다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</p:txBody>
      </p:sp>
      <p:sp>
        <p:nvSpPr>
          <p:cNvPr id="174" name="직사각형 173">
            <a:extLst>
              <a:ext uri="{FF2B5EF4-FFF2-40B4-BE49-F238E27FC236}">
                <a16:creationId xmlns:a16="http://schemas.microsoft.com/office/drawing/2014/main" id="{B509FFF6-C567-880D-6E62-72E3A14CC024}"/>
              </a:ext>
            </a:extLst>
          </p:cNvPr>
          <p:cNvSpPr/>
          <p:nvPr/>
        </p:nvSpPr>
        <p:spPr>
          <a:xfrm>
            <a:off x="3077199" y="3952252"/>
            <a:ext cx="1357162" cy="279133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Horizontal</a:t>
            </a:r>
            <a:endParaRPr lang="ko-KR" altLang="en-US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5" name="직사각형 174">
            <a:extLst>
              <a:ext uri="{FF2B5EF4-FFF2-40B4-BE49-F238E27FC236}">
                <a16:creationId xmlns:a16="http://schemas.microsoft.com/office/drawing/2014/main" id="{9788A1C5-0049-983B-E82D-D18F761C45D7}"/>
              </a:ext>
            </a:extLst>
          </p:cNvPr>
          <p:cNvSpPr/>
          <p:nvPr/>
        </p:nvSpPr>
        <p:spPr>
          <a:xfrm>
            <a:off x="1168860" y="3952252"/>
            <a:ext cx="1357162" cy="279133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Vertical</a:t>
            </a:r>
            <a:endParaRPr lang="ko-KR" altLang="en-US" sz="800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7" name="직사각형 186">
            <a:extLst>
              <a:ext uri="{FF2B5EF4-FFF2-40B4-BE49-F238E27FC236}">
                <a16:creationId xmlns:a16="http://schemas.microsoft.com/office/drawing/2014/main" id="{8A8721EA-75B1-9379-B96C-5B7EE6517F87}"/>
              </a:ext>
            </a:extLst>
          </p:cNvPr>
          <p:cNvSpPr/>
          <p:nvPr/>
        </p:nvSpPr>
        <p:spPr>
          <a:xfrm>
            <a:off x="1168860" y="4387633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Tx/>
            </a:pPr>
            <a:r>
              <a:rPr lang="en-US" altLang="ko-KR" sz="800" b="1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Week / Vertical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8" name="직사각형 187">
            <a:extLst>
              <a:ext uri="{FF2B5EF4-FFF2-40B4-BE49-F238E27FC236}">
                <a16:creationId xmlns:a16="http://schemas.microsoft.com/office/drawing/2014/main" id="{D2D76D19-2834-7DD2-7686-D36E8F2875BB}"/>
              </a:ext>
            </a:extLst>
          </p:cNvPr>
          <p:cNvSpPr/>
          <p:nvPr/>
        </p:nvSpPr>
        <p:spPr>
          <a:xfrm>
            <a:off x="1168860" y="4752513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Tx/>
            </a:pPr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Month / Vertical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9" name="직사각형 188">
            <a:extLst>
              <a:ext uri="{FF2B5EF4-FFF2-40B4-BE49-F238E27FC236}">
                <a16:creationId xmlns:a16="http://schemas.microsoft.com/office/drawing/2014/main" id="{7EFC5DA7-8EE6-A233-ADC3-2B6BAF48DD8F}"/>
              </a:ext>
            </a:extLst>
          </p:cNvPr>
          <p:cNvSpPr/>
          <p:nvPr/>
        </p:nvSpPr>
        <p:spPr>
          <a:xfrm>
            <a:off x="1168860" y="5117393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Tx/>
            </a:pPr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Agenda / Vertical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0" name="직사각형 189">
            <a:extLst>
              <a:ext uri="{FF2B5EF4-FFF2-40B4-BE49-F238E27FC236}">
                <a16:creationId xmlns:a16="http://schemas.microsoft.com/office/drawing/2014/main" id="{7AF94722-FEA5-26BE-CCC0-6EECF89797B3}"/>
              </a:ext>
            </a:extLst>
          </p:cNvPr>
          <p:cNvSpPr/>
          <p:nvPr/>
        </p:nvSpPr>
        <p:spPr>
          <a:xfrm>
            <a:off x="1168860" y="5482274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buClrTx/>
            </a:pPr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Timeline / Vertical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1" name="직사각형 190">
            <a:extLst>
              <a:ext uri="{FF2B5EF4-FFF2-40B4-BE49-F238E27FC236}">
                <a16:creationId xmlns:a16="http://schemas.microsoft.com/office/drawing/2014/main" id="{684B9F18-D91A-4BAC-FD1E-79C194289265}"/>
              </a:ext>
            </a:extLst>
          </p:cNvPr>
          <p:cNvSpPr/>
          <p:nvPr/>
        </p:nvSpPr>
        <p:spPr>
          <a:xfrm>
            <a:off x="3077199" y="4387633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buClrTx/>
            </a:pPr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Week / Horizontal 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2" name="직사각형 191">
            <a:extLst>
              <a:ext uri="{FF2B5EF4-FFF2-40B4-BE49-F238E27FC236}">
                <a16:creationId xmlns:a16="http://schemas.microsoft.com/office/drawing/2014/main" id="{D4F72D58-9950-5B4D-E3D8-C732B6624AEE}"/>
              </a:ext>
            </a:extLst>
          </p:cNvPr>
          <p:cNvSpPr/>
          <p:nvPr/>
        </p:nvSpPr>
        <p:spPr>
          <a:xfrm>
            <a:off x="4536160" y="4387633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buClrTx/>
            </a:pPr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Month / Horizontal 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3" name="직사각형 192">
            <a:extLst>
              <a:ext uri="{FF2B5EF4-FFF2-40B4-BE49-F238E27FC236}">
                <a16:creationId xmlns:a16="http://schemas.microsoft.com/office/drawing/2014/main" id="{E7FC8DC1-1710-BB2B-C856-D5C762D5D366}"/>
              </a:ext>
            </a:extLst>
          </p:cNvPr>
          <p:cNvSpPr/>
          <p:nvPr/>
        </p:nvSpPr>
        <p:spPr>
          <a:xfrm>
            <a:off x="5995121" y="4387633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buClrTx/>
            </a:pPr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Agenda / Horizontal 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4" name="직사각형 193">
            <a:extLst>
              <a:ext uri="{FF2B5EF4-FFF2-40B4-BE49-F238E27FC236}">
                <a16:creationId xmlns:a16="http://schemas.microsoft.com/office/drawing/2014/main" id="{97C4E7A9-9450-5EBA-4D62-BB25E8D52E74}"/>
              </a:ext>
            </a:extLst>
          </p:cNvPr>
          <p:cNvSpPr/>
          <p:nvPr/>
        </p:nvSpPr>
        <p:spPr>
          <a:xfrm>
            <a:off x="7454081" y="4387633"/>
            <a:ext cx="1322095" cy="276195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buClrTx/>
            </a:pPr>
            <a:r>
              <a:rPr lang="en-US" altLang="ko-KR" sz="800" b="1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Timeline / Horizontal </a:t>
            </a:r>
            <a:endParaRPr lang="ko-KR" altLang="en-US" sz="800" b="1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4257861054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8CFC6D7A-6F42-FE33-D803-4D5BBE632993}"/>
              </a:ext>
            </a:extLst>
          </p:cNvPr>
          <p:cNvSpPr txBox="1">
            <a:spLocks/>
          </p:cNvSpPr>
          <p:nvPr/>
        </p:nvSpPr>
        <p:spPr>
          <a:xfrm>
            <a:off x="431153" y="1525769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646D4CE8-732E-2162-3C0E-1EB07F6E02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19457911"/>
              </p:ext>
            </p:extLst>
          </p:nvPr>
        </p:nvGraphicFramePr>
        <p:xfrm>
          <a:off x="488950" y="1578544"/>
          <a:ext cx="8951338" cy="4579475"/>
        </p:xfrm>
        <a:graphic>
          <a:graphicData uri="http://schemas.openxmlformats.org/drawingml/2006/table">
            <a:tbl>
              <a:tblPr/>
              <a:tblGrid>
                <a:gridCol w="1037104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054926">
                  <a:extLst>
                    <a:ext uri="{9D8B030D-6E8A-4147-A177-3AD203B41FA5}">
                      <a16:colId xmlns:a16="http://schemas.microsoft.com/office/drawing/2014/main" val="2876656064"/>
                    </a:ext>
                  </a:extLst>
                </a:gridCol>
                <a:gridCol w="1016623">
                  <a:extLst>
                    <a:ext uri="{9D8B030D-6E8A-4147-A177-3AD203B41FA5}">
                      <a16:colId xmlns:a16="http://schemas.microsoft.com/office/drawing/2014/main" val="3011046714"/>
                    </a:ext>
                  </a:extLst>
                </a:gridCol>
                <a:gridCol w="809117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83151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31512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819129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81520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15203">
                  <a:extLst>
                    <a:ext uri="{9D8B030D-6E8A-4147-A177-3AD203B41FA5}">
                      <a16:colId xmlns:a16="http://schemas.microsoft.com/office/drawing/2014/main" val="1319272589"/>
                    </a:ext>
                  </a:extLst>
                </a:gridCol>
                <a:gridCol w="815203">
                  <a:extLst>
                    <a:ext uri="{9D8B030D-6E8A-4147-A177-3AD203B41FA5}">
                      <a16:colId xmlns:a16="http://schemas.microsoft.com/office/drawing/2014/main" val="3509969795"/>
                    </a:ext>
                  </a:extLst>
                </a:gridCol>
                <a:gridCol w="105806">
                  <a:extLst>
                    <a:ext uri="{9D8B030D-6E8A-4147-A177-3AD203B41FA5}">
                      <a16:colId xmlns:a16="http://schemas.microsoft.com/office/drawing/2014/main" val="3384085698"/>
                    </a:ext>
                  </a:extLst>
                </a:gridCol>
              </a:tblGrid>
              <a:tr h="277327">
                <a:tc gridSpan="1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952465"/>
                  </a:ext>
                </a:extLst>
              </a:tr>
              <a:tr h="207754">
                <a:tc gridSpan="3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일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08/18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월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08/19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화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08/20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수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08/21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목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08/22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금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08/23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토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08/24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170171">
                <a:tc rowSpan="2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rowSpan="2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098303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09:00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1572084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15939156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3455194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47144416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2419353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44310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666671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89618789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44224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2459627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469248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294929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7901394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306300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0633111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2636170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8963481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19102574"/>
                  </a:ext>
                </a:extLst>
              </a:tr>
              <a:tr h="349226">
                <a:tc gridSpan="1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26804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ABBDF2F8-EC71-C75B-0F5D-450196DF72CE}"/>
              </a:ext>
            </a:extLst>
          </p:cNvPr>
          <p:cNvSpPr txBox="1"/>
          <p:nvPr/>
        </p:nvSpPr>
        <p:spPr>
          <a:xfrm>
            <a:off x="873161" y="1592254"/>
            <a:ext cx="282309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2024.08.18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2024.08.24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토</a:t>
            </a: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1722A0C-E2AF-74D6-CC75-A23A70F27B08}"/>
              </a:ext>
            </a:extLst>
          </p:cNvPr>
          <p:cNvGrpSpPr/>
          <p:nvPr/>
        </p:nvGrpSpPr>
        <p:grpSpPr>
          <a:xfrm>
            <a:off x="8736060" y="1610757"/>
            <a:ext cx="650842" cy="215444"/>
            <a:chOff x="6638173" y="1604388"/>
            <a:chExt cx="1018853" cy="215444"/>
          </a:xfrm>
        </p:grpSpPr>
        <p:pic>
          <p:nvPicPr>
            <p:cNvPr id="29" name="object 184">
              <a:extLst>
                <a:ext uri="{FF2B5EF4-FFF2-40B4-BE49-F238E27FC236}">
                  <a16:creationId xmlns:a16="http://schemas.microsoft.com/office/drawing/2014/main" id="{4DFB443F-D7EC-1990-AAC1-235B0258161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30" name="object 185">
              <a:extLst>
                <a:ext uri="{FF2B5EF4-FFF2-40B4-BE49-F238E27FC236}">
                  <a16:creationId xmlns:a16="http://schemas.microsoft.com/office/drawing/2014/main" id="{52F7CB82-0F69-5D82-4343-1408D3FEB0BF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E4F3477-9B0A-E811-4303-C1C4C999635B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타임라인</a:t>
              </a: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9D86EE8E-9823-5C2A-377E-CF833223B71D}"/>
              </a:ext>
            </a:extLst>
          </p:cNvPr>
          <p:cNvGrpSpPr/>
          <p:nvPr/>
        </p:nvGrpSpPr>
        <p:grpSpPr>
          <a:xfrm>
            <a:off x="8233313" y="1610757"/>
            <a:ext cx="553484" cy="215444"/>
            <a:chOff x="6693765" y="1604388"/>
            <a:chExt cx="866445" cy="215444"/>
          </a:xfrm>
        </p:grpSpPr>
        <p:pic>
          <p:nvPicPr>
            <p:cNvPr id="97" name="object 184">
              <a:extLst>
                <a:ext uri="{FF2B5EF4-FFF2-40B4-BE49-F238E27FC236}">
                  <a16:creationId xmlns:a16="http://schemas.microsoft.com/office/drawing/2014/main" id="{F38E400C-E6B2-7FA2-2E5C-8AB8F27A18E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98" name="object 185">
              <a:extLst>
                <a:ext uri="{FF2B5EF4-FFF2-40B4-BE49-F238E27FC236}">
                  <a16:creationId xmlns:a16="http://schemas.microsoft.com/office/drawing/2014/main" id="{683639BD-CDF3-A30D-69C4-D5B6CB27B9B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C149795D-F507-B22D-7552-D41ADCBA80A7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월간</a:t>
              </a:r>
            </a:p>
          </p:txBody>
        </p:sp>
      </p:grpSp>
      <p:grpSp>
        <p:nvGrpSpPr>
          <p:cNvPr id="100" name="그룹 99">
            <a:extLst>
              <a:ext uri="{FF2B5EF4-FFF2-40B4-BE49-F238E27FC236}">
                <a16:creationId xmlns:a16="http://schemas.microsoft.com/office/drawing/2014/main" id="{684D8290-E222-2E47-2D4A-1E62CBEE6D1F}"/>
              </a:ext>
            </a:extLst>
          </p:cNvPr>
          <p:cNvGrpSpPr/>
          <p:nvPr/>
        </p:nvGrpSpPr>
        <p:grpSpPr>
          <a:xfrm>
            <a:off x="7705949" y="1619432"/>
            <a:ext cx="5407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101" name="object 184">
              <a:extLst>
                <a:ext uri="{FF2B5EF4-FFF2-40B4-BE49-F238E27FC236}">
                  <a16:creationId xmlns:a16="http://schemas.microsoft.com/office/drawing/2014/main" id="{9AFFC04C-B42F-9714-3049-A7B37C6428AC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102" name="object 185">
              <a:extLst>
                <a:ext uri="{FF2B5EF4-FFF2-40B4-BE49-F238E27FC236}">
                  <a16:creationId xmlns:a16="http://schemas.microsoft.com/office/drawing/2014/main" id="{F4E25999-466A-ED9B-36B0-18B3C4ACC0F9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8" name="그룹 107">
            <a:extLst>
              <a:ext uri="{FF2B5EF4-FFF2-40B4-BE49-F238E27FC236}">
                <a16:creationId xmlns:a16="http://schemas.microsoft.com/office/drawing/2014/main" id="{ED82C5BD-0D85-A0D5-D525-49A828ACB525}"/>
              </a:ext>
            </a:extLst>
          </p:cNvPr>
          <p:cNvGrpSpPr/>
          <p:nvPr/>
        </p:nvGrpSpPr>
        <p:grpSpPr>
          <a:xfrm>
            <a:off x="7152374" y="1610757"/>
            <a:ext cx="553484" cy="215444"/>
            <a:chOff x="6693765" y="1604388"/>
            <a:chExt cx="866445" cy="215444"/>
          </a:xfrm>
        </p:grpSpPr>
        <p:pic>
          <p:nvPicPr>
            <p:cNvPr id="109" name="object 184">
              <a:extLst>
                <a:ext uri="{FF2B5EF4-FFF2-40B4-BE49-F238E27FC236}">
                  <a16:creationId xmlns:a16="http://schemas.microsoft.com/office/drawing/2014/main" id="{6C9DB014-4253-C525-FA2E-8BE019C92F97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10" name="object 185">
              <a:extLst>
                <a:ext uri="{FF2B5EF4-FFF2-40B4-BE49-F238E27FC236}">
                  <a16:creationId xmlns:a16="http://schemas.microsoft.com/office/drawing/2014/main" id="{56735A1B-CFDA-B7AF-9365-DD49F8799164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CAF021E6-15BE-A149-38DE-09438FF522A3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일간</a:t>
              </a: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A44F7E22-438F-8D5E-FB49-944F8884A55F}"/>
              </a:ext>
            </a:extLst>
          </p:cNvPr>
          <p:cNvGrpSpPr/>
          <p:nvPr/>
        </p:nvGrpSpPr>
        <p:grpSpPr>
          <a:xfrm>
            <a:off x="6497141" y="1610757"/>
            <a:ext cx="553484" cy="215444"/>
            <a:chOff x="6693765" y="1604388"/>
            <a:chExt cx="866445" cy="215444"/>
          </a:xfrm>
        </p:grpSpPr>
        <p:pic>
          <p:nvPicPr>
            <p:cNvPr id="113" name="object 184">
              <a:extLst>
                <a:ext uri="{FF2B5EF4-FFF2-40B4-BE49-F238E27FC236}">
                  <a16:creationId xmlns:a16="http://schemas.microsoft.com/office/drawing/2014/main" id="{31EA33D8-30C0-6B7D-1309-D6B23802C44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14" name="object 185">
              <a:extLst>
                <a:ext uri="{FF2B5EF4-FFF2-40B4-BE49-F238E27FC236}">
                  <a16:creationId xmlns:a16="http://schemas.microsoft.com/office/drawing/2014/main" id="{DD1711FC-EA26-A45B-7352-51329CE465A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86A03CCD-A2EF-1BFE-6198-1B72D6EF19B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117" name="TextBox 116">
            <a:extLst>
              <a:ext uri="{FF2B5EF4-FFF2-40B4-BE49-F238E27FC236}">
                <a16:creationId xmlns:a16="http://schemas.microsoft.com/office/drawing/2014/main" id="{BD0BEF22-113B-DC2F-B7E3-CB1D76580AB8}"/>
              </a:ext>
            </a:extLst>
          </p:cNvPr>
          <p:cNvSpPr txBox="1"/>
          <p:nvPr/>
        </p:nvSpPr>
        <p:spPr>
          <a:xfrm>
            <a:off x="7693254" y="1610757"/>
            <a:ext cx="55348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주간</a:t>
            </a:r>
          </a:p>
        </p:txBody>
      </p:sp>
      <p:sp>
        <p:nvSpPr>
          <p:cNvPr id="127" name="직사각형 203">
            <a:extLst>
              <a:ext uri="{FF2B5EF4-FFF2-40B4-BE49-F238E27FC236}">
                <a16:creationId xmlns:a16="http://schemas.microsoft.com/office/drawing/2014/main" id="{48E214DC-FF30-BE98-38C1-AF9483B6A7EA}"/>
              </a:ext>
            </a:extLst>
          </p:cNvPr>
          <p:cNvSpPr/>
          <p:nvPr/>
        </p:nvSpPr>
        <p:spPr>
          <a:xfrm>
            <a:off x="9340771" y="2085518"/>
            <a:ext cx="97276" cy="128586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</a:p>
        </p:txBody>
      </p:sp>
      <p:sp>
        <p:nvSpPr>
          <p:cNvPr id="128" name="직사각형 203">
            <a:extLst>
              <a:ext uri="{FF2B5EF4-FFF2-40B4-BE49-F238E27FC236}">
                <a16:creationId xmlns:a16="http://schemas.microsoft.com/office/drawing/2014/main" id="{D872993E-7A85-7BE2-E07F-1AEE92693DE1}"/>
              </a:ext>
            </a:extLst>
          </p:cNvPr>
          <p:cNvSpPr/>
          <p:nvPr/>
        </p:nvSpPr>
        <p:spPr>
          <a:xfrm>
            <a:off x="9348831" y="5669237"/>
            <a:ext cx="77110" cy="128586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EEE92325-46DC-655A-2D34-BA88A71E945E}"/>
              </a:ext>
            </a:extLst>
          </p:cNvPr>
          <p:cNvSpPr/>
          <p:nvPr/>
        </p:nvSpPr>
        <p:spPr>
          <a:xfrm>
            <a:off x="4428079" y="2076664"/>
            <a:ext cx="787941" cy="147039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ERP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팀</a:t>
            </a:r>
          </a:p>
        </p:txBody>
      </p:sp>
      <p:sp>
        <p:nvSpPr>
          <p:cNvPr id="133" name="직사각형 132">
            <a:extLst>
              <a:ext uri="{FF2B5EF4-FFF2-40B4-BE49-F238E27FC236}">
                <a16:creationId xmlns:a16="http://schemas.microsoft.com/office/drawing/2014/main" id="{A12251DD-FBA5-E6E3-FC2E-9B01D1DEA070}"/>
              </a:ext>
            </a:extLst>
          </p:cNvPr>
          <p:cNvSpPr/>
          <p:nvPr/>
        </p:nvSpPr>
        <p:spPr>
          <a:xfrm>
            <a:off x="7722210" y="2076664"/>
            <a:ext cx="787941" cy="147039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ERP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강의</a:t>
            </a:r>
          </a:p>
        </p:txBody>
      </p:sp>
      <p:sp>
        <p:nvSpPr>
          <p:cNvPr id="138" name="직사각형 137">
            <a:extLst>
              <a:ext uri="{FF2B5EF4-FFF2-40B4-BE49-F238E27FC236}">
                <a16:creationId xmlns:a16="http://schemas.microsoft.com/office/drawing/2014/main" id="{8C32A455-EFDA-99BD-1E55-FA39DBAFB174}"/>
              </a:ext>
            </a:extLst>
          </p:cNvPr>
          <p:cNvSpPr/>
          <p:nvPr/>
        </p:nvSpPr>
        <p:spPr>
          <a:xfrm>
            <a:off x="6083834" y="2075661"/>
            <a:ext cx="787941" cy="147039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UIUX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</a:t>
            </a:r>
          </a:p>
        </p:txBody>
      </p:sp>
      <p:sp>
        <p:nvSpPr>
          <p:cNvPr id="141" name="직사각형 140">
            <a:extLst>
              <a:ext uri="{FF2B5EF4-FFF2-40B4-BE49-F238E27FC236}">
                <a16:creationId xmlns:a16="http://schemas.microsoft.com/office/drawing/2014/main" id="{3CED0232-376B-9A77-F2CE-D92E7C9956E7}"/>
              </a:ext>
            </a:extLst>
          </p:cNvPr>
          <p:cNvSpPr/>
          <p:nvPr/>
        </p:nvSpPr>
        <p:spPr>
          <a:xfrm>
            <a:off x="4428079" y="2433660"/>
            <a:ext cx="787941" cy="1997324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PL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회의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3" name="직사각형 142">
            <a:extLst>
              <a:ext uri="{FF2B5EF4-FFF2-40B4-BE49-F238E27FC236}">
                <a16:creationId xmlns:a16="http://schemas.microsoft.com/office/drawing/2014/main" id="{7CB3FBD0-DEA1-7A38-D6D9-F3DBD6B73119}"/>
              </a:ext>
            </a:extLst>
          </p:cNvPr>
          <p:cNvSpPr/>
          <p:nvPr/>
        </p:nvSpPr>
        <p:spPr>
          <a:xfrm>
            <a:off x="7722210" y="2424740"/>
            <a:ext cx="787941" cy="303277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정보보안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4" name="직사각형 143">
            <a:extLst>
              <a:ext uri="{FF2B5EF4-FFF2-40B4-BE49-F238E27FC236}">
                <a16:creationId xmlns:a16="http://schemas.microsoft.com/office/drawing/2014/main" id="{9AB32158-796A-AAE7-4941-C943E1EC72E3}"/>
              </a:ext>
            </a:extLst>
          </p:cNvPr>
          <p:cNvSpPr/>
          <p:nvPr/>
        </p:nvSpPr>
        <p:spPr>
          <a:xfrm>
            <a:off x="6083833" y="2760617"/>
            <a:ext cx="2426318" cy="650089"/>
          </a:xfrm>
          <a:prstGeom prst="rect">
            <a:avLst/>
          </a:prstGeom>
          <a:solidFill>
            <a:srgbClr val="FF7C8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DEWS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세미나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6" name="Chevron Right">
            <a:extLst>
              <a:ext uri="{FF2B5EF4-FFF2-40B4-BE49-F238E27FC236}">
                <a16:creationId xmlns:a16="http://schemas.microsoft.com/office/drawing/2014/main" id="{7D6FB642-F62B-D23A-5913-76BEB78DA12F}"/>
              </a:ext>
            </a:extLst>
          </p:cNvPr>
          <p:cNvSpPr>
            <a:spLocks noChangeAspect="1"/>
          </p:cNvSpPr>
          <p:nvPr/>
        </p:nvSpPr>
        <p:spPr bwMode="auto">
          <a:xfrm>
            <a:off x="2836784" y="1652011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7" name="Chevron Left">
            <a:extLst>
              <a:ext uri="{FF2B5EF4-FFF2-40B4-BE49-F238E27FC236}">
                <a16:creationId xmlns:a16="http://schemas.microsoft.com/office/drawing/2014/main" id="{7F0CB0D7-5EF0-EC80-16E7-D94CCE40D60D}"/>
              </a:ext>
            </a:extLst>
          </p:cNvPr>
          <p:cNvSpPr>
            <a:spLocks noChangeAspect="1"/>
          </p:cNvSpPr>
          <p:nvPr/>
        </p:nvSpPr>
        <p:spPr bwMode="auto">
          <a:xfrm>
            <a:off x="576536" y="1652011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0" name="타원 149">
            <a:extLst>
              <a:ext uri="{FF2B5EF4-FFF2-40B4-BE49-F238E27FC236}">
                <a16:creationId xmlns:a16="http://schemas.microsoft.com/office/drawing/2014/main" id="{7A9926BA-96A9-DCFF-758F-8123A296D880}"/>
              </a:ext>
            </a:extLst>
          </p:cNvPr>
          <p:cNvSpPr/>
          <p:nvPr/>
        </p:nvSpPr>
        <p:spPr>
          <a:xfrm>
            <a:off x="4473489" y="2004751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0A3468C5-FF82-F7EA-9946-204B76BA487C}"/>
              </a:ext>
            </a:extLst>
          </p:cNvPr>
          <p:cNvSpPr txBox="1"/>
          <p:nvPr/>
        </p:nvSpPr>
        <p:spPr>
          <a:xfrm>
            <a:off x="3928501" y="1346866"/>
            <a:ext cx="1157533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반복스케줄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아이콘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+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 </a:t>
            </a:r>
          </a:p>
        </p:txBody>
      </p:sp>
      <p:cxnSp>
        <p:nvCxnSpPr>
          <p:cNvPr id="159" name="직선 연결선 158">
            <a:extLst>
              <a:ext uri="{FF2B5EF4-FFF2-40B4-BE49-F238E27FC236}">
                <a16:creationId xmlns:a16="http://schemas.microsoft.com/office/drawing/2014/main" id="{B8E5BADC-36AA-85DE-BF5B-A76F67A1489F}"/>
              </a:ext>
            </a:extLst>
          </p:cNvPr>
          <p:cNvCxnSpPr>
            <a:cxnSpLocks/>
          </p:cNvCxnSpPr>
          <p:nvPr/>
        </p:nvCxnSpPr>
        <p:spPr bwMode="auto">
          <a:xfrm>
            <a:off x="4522127" y="1624914"/>
            <a:ext cx="0" cy="418337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0" name="타원 159">
            <a:extLst>
              <a:ext uri="{FF2B5EF4-FFF2-40B4-BE49-F238E27FC236}">
                <a16:creationId xmlns:a16="http://schemas.microsoft.com/office/drawing/2014/main" id="{76F9CF4F-BBB3-CD18-0039-93C369F91E7B}"/>
              </a:ext>
            </a:extLst>
          </p:cNvPr>
          <p:cNvSpPr/>
          <p:nvPr/>
        </p:nvSpPr>
        <p:spPr>
          <a:xfrm>
            <a:off x="7291872" y="331343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1" name="직선 연결선 160">
            <a:extLst>
              <a:ext uri="{FF2B5EF4-FFF2-40B4-BE49-F238E27FC236}">
                <a16:creationId xmlns:a16="http://schemas.microsoft.com/office/drawing/2014/main" id="{3D3AE940-518B-1E4E-B908-BA7B52A7569A}"/>
              </a:ext>
            </a:extLst>
          </p:cNvPr>
          <p:cNvCxnSpPr>
            <a:cxnSpLocks/>
          </p:cNvCxnSpPr>
          <p:nvPr/>
        </p:nvCxnSpPr>
        <p:spPr bwMode="auto">
          <a:xfrm flipV="1">
            <a:off x="7330885" y="3351930"/>
            <a:ext cx="0" cy="27053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3" name="TextBox 162">
            <a:extLst>
              <a:ext uri="{FF2B5EF4-FFF2-40B4-BE49-F238E27FC236}">
                <a16:creationId xmlns:a16="http://schemas.microsoft.com/office/drawing/2014/main" id="{BAB28BE3-771E-D2FF-41A2-3B74F130EAB7}"/>
              </a:ext>
            </a:extLst>
          </p:cNvPr>
          <p:cNvSpPr txBox="1"/>
          <p:nvPr/>
        </p:nvSpPr>
        <p:spPr>
          <a:xfrm>
            <a:off x="6749387" y="3624965"/>
            <a:ext cx="1157533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일정 등록 시</a:t>
            </a:r>
            <a:b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색상 랜덤 배정 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7A26ABA5-626D-0533-C5A5-7ADA3A0D208E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5.7.2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주간 세로형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(Week - Vertical)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26F8A282-556B-73F7-8600-69021807CC6C}"/>
              </a:ext>
            </a:extLst>
          </p:cNvPr>
          <p:cNvGrpSpPr/>
          <p:nvPr/>
        </p:nvGrpSpPr>
        <p:grpSpPr>
          <a:xfrm>
            <a:off x="495231" y="5873144"/>
            <a:ext cx="958185" cy="338554"/>
            <a:chOff x="6638173" y="1604388"/>
            <a:chExt cx="1018853" cy="338554"/>
          </a:xfrm>
        </p:grpSpPr>
        <p:pic>
          <p:nvPicPr>
            <p:cNvPr id="106" name="object 184">
              <a:extLst>
                <a:ext uri="{FF2B5EF4-FFF2-40B4-BE49-F238E27FC236}">
                  <a16:creationId xmlns:a16="http://schemas.microsoft.com/office/drawing/2014/main" id="{B4746B40-6256-39FA-9A4D-5C7403280D3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07" name="object 185">
              <a:extLst>
                <a:ext uri="{FF2B5EF4-FFF2-40B4-BE49-F238E27FC236}">
                  <a16:creationId xmlns:a16="http://schemas.microsoft.com/office/drawing/2014/main" id="{5B98A774-D3B2-A0CD-1B25-5091AB08835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13184B65-07DA-6CF9-B79E-37369CBFAFF2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33855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근무시간 조회</a:t>
              </a:r>
            </a:p>
          </p:txBody>
        </p:sp>
      </p:grpSp>
      <p:sp>
        <p:nvSpPr>
          <p:cNvPr id="118" name="타원 117">
            <a:extLst>
              <a:ext uri="{FF2B5EF4-FFF2-40B4-BE49-F238E27FC236}">
                <a16:creationId xmlns:a16="http://schemas.microsoft.com/office/drawing/2014/main" id="{FF193437-7F29-CD4F-C027-B9115FF36025}"/>
              </a:ext>
            </a:extLst>
          </p:cNvPr>
          <p:cNvSpPr/>
          <p:nvPr/>
        </p:nvSpPr>
        <p:spPr>
          <a:xfrm>
            <a:off x="1409647" y="593516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420F6C32-2397-632E-536D-E3C952C8FD6E}"/>
              </a:ext>
            </a:extLst>
          </p:cNvPr>
          <p:cNvSpPr txBox="1"/>
          <p:nvPr/>
        </p:nvSpPr>
        <p:spPr>
          <a:xfrm>
            <a:off x="1681331" y="5889796"/>
            <a:ext cx="891039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부가 기능 버튼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21" name="직선 연결선 120">
            <a:extLst>
              <a:ext uri="{FF2B5EF4-FFF2-40B4-BE49-F238E27FC236}">
                <a16:creationId xmlns:a16="http://schemas.microsoft.com/office/drawing/2014/main" id="{313FF0F0-0A4C-523D-8C06-90B10E0300AD}"/>
              </a:ext>
            </a:extLst>
          </p:cNvPr>
          <p:cNvCxnSpPr>
            <a:cxnSpLocks/>
            <a:stCxn id="118" idx="6"/>
          </p:cNvCxnSpPr>
          <p:nvPr/>
        </p:nvCxnSpPr>
        <p:spPr bwMode="auto">
          <a:xfrm>
            <a:off x="1506923" y="5983803"/>
            <a:ext cx="224713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2" name="Update">
            <a:extLst>
              <a:ext uri="{FF2B5EF4-FFF2-40B4-BE49-F238E27FC236}">
                <a16:creationId xmlns:a16="http://schemas.microsoft.com/office/drawing/2014/main" id="{7C628324-E030-2996-ACCB-24826522419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71985" y="2099582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3" name="Update">
            <a:extLst>
              <a:ext uri="{FF2B5EF4-FFF2-40B4-BE49-F238E27FC236}">
                <a16:creationId xmlns:a16="http://schemas.microsoft.com/office/drawing/2014/main" id="{83B077E2-D772-4129-545F-9CFA21AACF5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35685" y="2095349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4" name="Update">
            <a:extLst>
              <a:ext uri="{FF2B5EF4-FFF2-40B4-BE49-F238E27FC236}">
                <a16:creationId xmlns:a16="http://schemas.microsoft.com/office/drawing/2014/main" id="{D7B381DB-9D34-4072-9B69-6CACB3F6B1C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760754" y="2095348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5" name="타원 124">
            <a:extLst>
              <a:ext uri="{FF2B5EF4-FFF2-40B4-BE49-F238E27FC236}">
                <a16:creationId xmlns:a16="http://schemas.microsoft.com/office/drawing/2014/main" id="{3B77F3A5-2CEB-40DA-87AF-6C6BBED7CE30}"/>
              </a:ext>
            </a:extLst>
          </p:cNvPr>
          <p:cNvSpPr/>
          <p:nvPr/>
        </p:nvSpPr>
        <p:spPr>
          <a:xfrm>
            <a:off x="9095518" y="226734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59A176D9-F8EB-4645-F7F6-EB1BB6657950}"/>
              </a:ext>
            </a:extLst>
          </p:cNvPr>
          <p:cNvSpPr txBox="1"/>
          <p:nvPr/>
        </p:nvSpPr>
        <p:spPr>
          <a:xfrm>
            <a:off x="9417055" y="2175003"/>
            <a:ext cx="526611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All day</a:t>
            </a:r>
          </a:p>
          <a:p>
            <a:pPr algn="ct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BG</a:t>
            </a:r>
          </a:p>
        </p:txBody>
      </p:sp>
      <p:sp>
        <p:nvSpPr>
          <p:cNvPr id="155" name="타원 154">
            <a:extLst>
              <a:ext uri="{FF2B5EF4-FFF2-40B4-BE49-F238E27FC236}">
                <a16:creationId xmlns:a16="http://schemas.microsoft.com/office/drawing/2014/main" id="{8B06C549-D18A-4B43-F9A9-432D28392180}"/>
              </a:ext>
            </a:extLst>
          </p:cNvPr>
          <p:cNvSpPr/>
          <p:nvPr/>
        </p:nvSpPr>
        <p:spPr>
          <a:xfrm>
            <a:off x="3951929" y="5495299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6" name="직선 연결선 155">
            <a:extLst>
              <a:ext uri="{FF2B5EF4-FFF2-40B4-BE49-F238E27FC236}">
                <a16:creationId xmlns:a16="http://schemas.microsoft.com/office/drawing/2014/main" id="{4C141DB9-2AA3-7E9E-4890-55A19B631CE5}"/>
              </a:ext>
            </a:extLst>
          </p:cNvPr>
          <p:cNvCxnSpPr>
            <a:cxnSpLocks/>
          </p:cNvCxnSpPr>
          <p:nvPr/>
        </p:nvCxnSpPr>
        <p:spPr bwMode="auto">
          <a:xfrm flipV="1">
            <a:off x="3990942" y="5516043"/>
            <a:ext cx="0" cy="27053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57" name="타원 156">
            <a:extLst>
              <a:ext uri="{FF2B5EF4-FFF2-40B4-BE49-F238E27FC236}">
                <a16:creationId xmlns:a16="http://schemas.microsoft.com/office/drawing/2014/main" id="{1417F1BE-8FAE-6F76-4C4D-C2DDFB24B2E3}"/>
              </a:ext>
            </a:extLst>
          </p:cNvPr>
          <p:cNvSpPr/>
          <p:nvPr/>
        </p:nvSpPr>
        <p:spPr>
          <a:xfrm>
            <a:off x="8875735" y="5495299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58" name="직선 연결선 157">
            <a:extLst>
              <a:ext uri="{FF2B5EF4-FFF2-40B4-BE49-F238E27FC236}">
                <a16:creationId xmlns:a16="http://schemas.microsoft.com/office/drawing/2014/main" id="{30F0466B-6A58-0F5B-68AE-24022135F588}"/>
              </a:ext>
            </a:extLst>
          </p:cNvPr>
          <p:cNvCxnSpPr>
            <a:cxnSpLocks/>
          </p:cNvCxnSpPr>
          <p:nvPr/>
        </p:nvCxnSpPr>
        <p:spPr bwMode="auto">
          <a:xfrm flipV="1">
            <a:off x="8914748" y="5516043"/>
            <a:ext cx="0" cy="27053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2" name="TextBox 161">
            <a:extLst>
              <a:ext uri="{FF2B5EF4-FFF2-40B4-BE49-F238E27FC236}">
                <a16:creationId xmlns:a16="http://schemas.microsoft.com/office/drawing/2014/main" id="{D6EA19DB-00E9-598D-D301-CDE147233CD1}"/>
              </a:ext>
            </a:extLst>
          </p:cNvPr>
          <p:cNvSpPr txBox="1"/>
          <p:nvPr/>
        </p:nvSpPr>
        <p:spPr>
          <a:xfrm>
            <a:off x="3748074" y="5845988"/>
            <a:ext cx="526611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>
                <a:latin typeface="맑은 고딕" panose="020B0503020000020004" pitchFamily="50" charset="-127"/>
                <a:ea typeface="맑은 고딕" panose="020B0503020000020004" pitchFamily="50" charset="-127"/>
              </a:rPr>
              <a:t>공휴일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BG</a:t>
            </a: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CBB06AA4-EB36-AD92-54D6-730278CE74EE}"/>
              </a:ext>
            </a:extLst>
          </p:cNvPr>
          <p:cNvSpPr txBox="1"/>
          <p:nvPr/>
        </p:nvSpPr>
        <p:spPr>
          <a:xfrm>
            <a:off x="8661935" y="5845988"/>
            <a:ext cx="526611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토요일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BG</a:t>
            </a:r>
          </a:p>
        </p:txBody>
      </p:sp>
      <p:sp>
        <p:nvSpPr>
          <p:cNvPr id="165" name="직사각형 203">
            <a:extLst>
              <a:ext uri="{FF2B5EF4-FFF2-40B4-BE49-F238E27FC236}">
                <a16:creationId xmlns:a16="http://schemas.microsoft.com/office/drawing/2014/main" id="{46C342F1-83F5-CF40-58C1-B05952A1B84B}"/>
              </a:ext>
            </a:extLst>
          </p:cNvPr>
          <p:cNvSpPr/>
          <p:nvPr/>
        </p:nvSpPr>
        <p:spPr>
          <a:xfrm>
            <a:off x="9335389" y="2213479"/>
            <a:ext cx="103322" cy="756265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66" name="직선 연결선 165">
            <a:extLst>
              <a:ext uri="{FF2B5EF4-FFF2-40B4-BE49-F238E27FC236}">
                <a16:creationId xmlns:a16="http://schemas.microsoft.com/office/drawing/2014/main" id="{695A9325-C11B-0A75-87AE-71C7553EBB86}"/>
              </a:ext>
            </a:extLst>
          </p:cNvPr>
          <p:cNvCxnSpPr/>
          <p:nvPr/>
        </p:nvCxnSpPr>
        <p:spPr bwMode="auto">
          <a:xfrm>
            <a:off x="9130614" y="2312279"/>
            <a:ext cx="354950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9" name="Calendar">
            <a:extLst>
              <a:ext uri="{FF2B5EF4-FFF2-40B4-BE49-F238E27FC236}">
                <a16:creationId xmlns:a16="http://schemas.microsoft.com/office/drawing/2014/main" id="{AF03B148-E63A-1E83-BBBC-EC62F0DE4DF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42037" y="1639526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508004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8CFC6D7A-6F42-FE33-D803-4D5BBE632993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5.7.3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월간 세로형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(Month - Vertical)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646D4CE8-732E-2162-3C0E-1EB07F6E02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0488655"/>
              </p:ext>
            </p:extLst>
          </p:nvPr>
        </p:nvGraphicFramePr>
        <p:xfrm>
          <a:off x="477331" y="1578544"/>
          <a:ext cx="8904796" cy="4715723"/>
        </p:xfrm>
        <a:graphic>
          <a:graphicData uri="http://schemas.openxmlformats.org/drawingml/2006/table">
            <a:tbl>
              <a:tblPr/>
              <a:tblGrid>
                <a:gridCol w="1188002">
                  <a:extLst>
                    <a:ext uri="{9D8B030D-6E8A-4147-A177-3AD203B41FA5}">
                      <a16:colId xmlns:a16="http://schemas.microsoft.com/office/drawing/2014/main" val="2346737943"/>
                    </a:ext>
                  </a:extLst>
                </a:gridCol>
                <a:gridCol w="736479">
                  <a:extLst>
                    <a:ext uri="{9D8B030D-6E8A-4147-A177-3AD203B41FA5}">
                      <a16:colId xmlns:a16="http://schemas.microsoft.com/office/drawing/2014/main" val="2154349295"/>
                    </a:ext>
                  </a:extLst>
                </a:gridCol>
                <a:gridCol w="962240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988873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988873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974148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9694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69479">
                  <a:extLst>
                    <a:ext uri="{9D8B030D-6E8A-4147-A177-3AD203B41FA5}">
                      <a16:colId xmlns:a16="http://schemas.microsoft.com/office/drawing/2014/main" val="1319272589"/>
                    </a:ext>
                  </a:extLst>
                </a:gridCol>
                <a:gridCol w="986750">
                  <a:extLst>
                    <a:ext uri="{9D8B030D-6E8A-4147-A177-3AD203B41FA5}">
                      <a16:colId xmlns:a16="http://schemas.microsoft.com/office/drawing/2014/main" val="1699061338"/>
                    </a:ext>
                  </a:extLst>
                </a:gridCol>
                <a:gridCol w="140473">
                  <a:extLst>
                    <a:ext uri="{9D8B030D-6E8A-4147-A177-3AD203B41FA5}">
                      <a16:colId xmlns:a16="http://schemas.microsoft.com/office/drawing/2014/main" val="670300903"/>
                    </a:ext>
                  </a:extLst>
                </a:gridCol>
              </a:tblGrid>
              <a:tr h="333210">
                <a:tc gridSpan="10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952465"/>
                  </a:ext>
                </a:extLst>
              </a:tr>
              <a:tr h="216215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일요일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월요일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화요일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수요일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목요일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금요일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토요일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721414">
                <a:tc rowSpan="6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rowSpan="6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721414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0983035"/>
                  </a:ext>
                </a:extLst>
              </a:tr>
              <a:tr h="721414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 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21414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720845"/>
                  </a:ext>
                </a:extLst>
              </a:tr>
              <a:tr h="64032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0052768"/>
                  </a:ext>
                </a:extLst>
              </a:tr>
              <a:tr h="640321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64871859"/>
                  </a:ext>
                </a:extLst>
              </a:tr>
            </a:tbl>
          </a:graphicData>
        </a:graphic>
      </p:graphicFrame>
      <p:sp>
        <p:nvSpPr>
          <p:cNvPr id="27" name="TextBox 26">
            <a:extLst>
              <a:ext uri="{FF2B5EF4-FFF2-40B4-BE49-F238E27FC236}">
                <a16:creationId xmlns:a16="http://schemas.microsoft.com/office/drawing/2014/main" id="{ABBDF2F8-EC71-C75B-0F5D-450196DF72CE}"/>
              </a:ext>
            </a:extLst>
          </p:cNvPr>
          <p:cNvSpPr txBox="1"/>
          <p:nvPr/>
        </p:nvSpPr>
        <p:spPr>
          <a:xfrm>
            <a:off x="909667" y="1636271"/>
            <a:ext cx="2823099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2024.08 </a:t>
            </a:r>
            <a:endParaRPr lang="ko-KR" altLang="en-US" sz="11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Update">
            <a:extLst>
              <a:ext uri="{FF2B5EF4-FFF2-40B4-BE49-F238E27FC236}">
                <a16:creationId xmlns:a16="http://schemas.microsoft.com/office/drawing/2014/main" id="{E7BFEA30-A6C7-CCA7-8163-D1159AF5DB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45596" y="3076268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9" name="Update">
            <a:extLst>
              <a:ext uri="{FF2B5EF4-FFF2-40B4-BE49-F238E27FC236}">
                <a16:creationId xmlns:a16="http://schemas.microsoft.com/office/drawing/2014/main" id="{B84BA18B-D3BF-096D-5580-817788A37F8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45552" y="2365460"/>
            <a:ext cx="117475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6" name="Chevron Right">
            <a:extLst>
              <a:ext uri="{FF2B5EF4-FFF2-40B4-BE49-F238E27FC236}">
                <a16:creationId xmlns:a16="http://schemas.microsoft.com/office/drawing/2014/main" id="{7D6FB642-F62B-D23A-5913-76BEB78DA12F}"/>
              </a:ext>
            </a:extLst>
          </p:cNvPr>
          <p:cNvSpPr>
            <a:spLocks noChangeAspect="1"/>
          </p:cNvSpPr>
          <p:nvPr/>
        </p:nvSpPr>
        <p:spPr bwMode="auto">
          <a:xfrm>
            <a:off x="1602755" y="1696775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7" name="Chevron Left">
            <a:extLst>
              <a:ext uri="{FF2B5EF4-FFF2-40B4-BE49-F238E27FC236}">
                <a16:creationId xmlns:a16="http://schemas.microsoft.com/office/drawing/2014/main" id="{7F0CB0D7-5EF0-EC80-16E7-D94CCE40D60D}"/>
              </a:ext>
            </a:extLst>
          </p:cNvPr>
          <p:cNvSpPr>
            <a:spLocks noChangeAspect="1"/>
          </p:cNvSpPr>
          <p:nvPr/>
        </p:nvSpPr>
        <p:spPr bwMode="auto">
          <a:xfrm>
            <a:off x="564917" y="1696775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9" name="Calendar">
            <a:extLst>
              <a:ext uri="{FF2B5EF4-FFF2-40B4-BE49-F238E27FC236}">
                <a16:creationId xmlns:a16="http://schemas.microsoft.com/office/drawing/2014/main" id="{2064B8FA-F12E-A75B-7FC8-9A61280288B1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9793" y="1683916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" name="Update">
            <a:extLst>
              <a:ext uri="{FF2B5EF4-FFF2-40B4-BE49-F238E27FC236}">
                <a16:creationId xmlns:a16="http://schemas.microsoft.com/office/drawing/2014/main" id="{E3E2E79C-FECA-9097-E861-66991FBEB3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35956" y="4036420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7D55B01-09DF-8F4B-23B0-72879EC4B0CA}"/>
              </a:ext>
            </a:extLst>
          </p:cNvPr>
          <p:cNvSpPr/>
          <p:nvPr/>
        </p:nvSpPr>
        <p:spPr>
          <a:xfrm>
            <a:off x="3375042" y="3391003"/>
            <a:ext cx="3902058" cy="147039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ERP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모바일 교육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대강당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grpSp>
        <p:nvGrpSpPr>
          <p:cNvPr id="167" name="그룹 166">
            <a:extLst>
              <a:ext uri="{FF2B5EF4-FFF2-40B4-BE49-F238E27FC236}">
                <a16:creationId xmlns:a16="http://schemas.microsoft.com/office/drawing/2014/main" id="{EACEDEA8-8B1C-9504-80A8-934EC9652F93}"/>
              </a:ext>
            </a:extLst>
          </p:cNvPr>
          <p:cNvGrpSpPr/>
          <p:nvPr/>
        </p:nvGrpSpPr>
        <p:grpSpPr>
          <a:xfrm>
            <a:off x="4357219" y="3062242"/>
            <a:ext cx="969381" cy="867495"/>
            <a:chOff x="4419365" y="3204283"/>
            <a:chExt cx="1004891" cy="867495"/>
          </a:xfrm>
        </p:grpSpPr>
        <p:sp>
          <p:nvSpPr>
            <p:cNvPr id="131" name="직사각형 130">
              <a:extLst>
                <a:ext uri="{FF2B5EF4-FFF2-40B4-BE49-F238E27FC236}">
                  <a16:creationId xmlns:a16="http://schemas.microsoft.com/office/drawing/2014/main" id="{EEE92325-46DC-655A-2D34-BA88A71E945E}"/>
                </a:ext>
              </a:extLst>
            </p:cNvPr>
            <p:cNvSpPr/>
            <p:nvPr/>
          </p:nvSpPr>
          <p:spPr>
            <a:xfrm>
              <a:off x="4427023" y="3204283"/>
              <a:ext cx="997233" cy="147039"/>
            </a:xfrm>
            <a:prstGeom prst="rect">
              <a:avLst/>
            </a:prstGeom>
            <a:solidFill>
              <a:srgbClr val="00B0F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주간업무보고</a:t>
              </a: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D4E3D6AF-2E70-6C85-13E4-BEFD11EBA0B2}"/>
                </a:ext>
              </a:extLst>
            </p:cNvPr>
            <p:cNvSpPr/>
            <p:nvPr/>
          </p:nvSpPr>
          <p:spPr>
            <a:xfrm>
              <a:off x="4427023" y="3366775"/>
              <a:ext cx="997233" cy="147039"/>
            </a:xfrm>
            <a:prstGeom prst="rect">
              <a:avLst/>
            </a:prstGeom>
            <a:solidFill>
              <a:srgbClr val="00B0F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US" altLang="ko-KR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DEWS</a:t>
              </a:r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세미나</a:t>
              </a: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B2756E07-9CCC-FA40-0471-CE9855E6D7C8}"/>
                </a:ext>
              </a:extLst>
            </p:cNvPr>
            <p:cNvSpPr/>
            <p:nvPr/>
          </p:nvSpPr>
          <p:spPr>
            <a:xfrm>
              <a:off x="4419365" y="3924739"/>
              <a:ext cx="997233" cy="147039"/>
            </a:xfrm>
            <a:prstGeom prst="rect">
              <a:avLst/>
            </a:prstGeom>
            <a:solidFill>
              <a:srgbClr val="00B0F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ko-KR" altLang="en-US" sz="8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 주간업무보고</a:t>
              </a:r>
            </a:p>
          </p:txBody>
        </p:sp>
      </p:grpSp>
      <p:sp>
        <p:nvSpPr>
          <p:cNvPr id="107" name="Update">
            <a:extLst>
              <a:ext uri="{FF2B5EF4-FFF2-40B4-BE49-F238E27FC236}">
                <a16:creationId xmlns:a16="http://schemas.microsoft.com/office/drawing/2014/main" id="{824B409A-3D7F-8246-40FB-E046B111619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14216" y="3081216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6" name="Update">
            <a:extLst>
              <a:ext uri="{FF2B5EF4-FFF2-40B4-BE49-F238E27FC236}">
                <a16:creationId xmlns:a16="http://schemas.microsoft.com/office/drawing/2014/main" id="{2778A632-FB3B-2FD1-60E6-4861811E23B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414216" y="4043255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8" name="타원 117">
            <a:extLst>
              <a:ext uri="{FF2B5EF4-FFF2-40B4-BE49-F238E27FC236}">
                <a16:creationId xmlns:a16="http://schemas.microsoft.com/office/drawing/2014/main" id="{F6068D25-8DEB-D5E0-124F-239D65F90159}"/>
              </a:ext>
            </a:extLst>
          </p:cNvPr>
          <p:cNvSpPr/>
          <p:nvPr/>
        </p:nvSpPr>
        <p:spPr>
          <a:xfrm>
            <a:off x="5867814" y="3058890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7B5721C4-20AC-0069-B32E-1483D156DD73}"/>
              </a:ext>
            </a:extLst>
          </p:cNvPr>
          <p:cNvSpPr txBox="1"/>
          <p:nvPr/>
        </p:nvSpPr>
        <p:spPr>
          <a:xfrm>
            <a:off x="9373948" y="2976192"/>
            <a:ext cx="500560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당일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BG</a:t>
            </a:r>
          </a:p>
        </p:txBody>
      </p:sp>
      <p:sp>
        <p:nvSpPr>
          <p:cNvPr id="123" name="타원 122">
            <a:extLst>
              <a:ext uri="{FF2B5EF4-FFF2-40B4-BE49-F238E27FC236}">
                <a16:creationId xmlns:a16="http://schemas.microsoft.com/office/drawing/2014/main" id="{22C61A15-DD6B-1C68-0E0F-8AFD2271062C}"/>
              </a:ext>
            </a:extLst>
          </p:cNvPr>
          <p:cNvSpPr/>
          <p:nvPr/>
        </p:nvSpPr>
        <p:spPr>
          <a:xfrm>
            <a:off x="6863584" y="4012616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F7CB9612-204F-E6A9-8661-30DC00E38510}"/>
              </a:ext>
            </a:extLst>
          </p:cNvPr>
          <p:cNvSpPr txBox="1"/>
          <p:nvPr/>
        </p:nvSpPr>
        <p:spPr>
          <a:xfrm>
            <a:off x="9382125" y="3887729"/>
            <a:ext cx="500560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공휴일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BG</a:t>
            </a: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52816FEC-BD81-9DC3-91F9-15692F55429E}"/>
              </a:ext>
            </a:extLst>
          </p:cNvPr>
          <p:cNvCxnSpPr>
            <a:cxnSpLocks/>
          </p:cNvCxnSpPr>
          <p:nvPr/>
        </p:nvCxnSpPr>
        <p:spPr bwMode="auto">
          <a:xfrm>
            <a:off x="6912222" y="4057006"/>
            <a:ext cx="255137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716EF8AF-41C9-5159-D917-148AE7578110}"/>
              </a:ext>
            </a:extLst>
          </p:cNvPr>
          <p:cNvCxnSpPr>
            <a:cxnSpLocks/>
          </p:cNvCxnSpPr>
          <p:nvPr/>
        </p:nvCxnSpPr>
        <p:spPr bwMode="auto">
          <a:xfrm>
            <a:off x="5945761" y="3107528"/>
            <a:ext cx="3517835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45" name="타원 144">
            <a:extLst>
              <a:ext uri="{FF2B5EF4-FFF2-40B4-BE49-F238E27FC236}">
                <a16:creationId xmlns:a16="http://schemas.microsoft.com/office/drawing/2014/main" id="{D4AC82F6-2E07-CF5B-7024-B5B2E29C2125}"/>
              </a:ext>
            </a:extLst>
          </p:cNvPr>
          <p:cNvSpPr/>
          <p:nvPr/>
        </p:nvSpPr>
        <p:spPr>
          <a:xfrm>
            <a:off x="8921336" y="3433092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9" name="TextBox 148">
            <a:extLst>
              <a:ext uri="{FF2B5EF4-FFF2-40B4-BE49-F238E27FC236}">
                <a16:creationId xmlns:a16="http://schemas.microsoft.com/office/drawing/2014/main" id="{DFF4993F-83CC-C14B-946A-C704E8E0C305}"/>
              </a:ext>
            </a:extLst>
          </p:cNvPr>
          <p:cNvSpPr txBox="1"/>
          <p:nvPr/>
        </p:nvSpPr>
        <p:spPr>
          <a:xfrm>
            <a:off x="9373948" y="3342444"/>
            <a:ext cx="500560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토요일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BG</a:t>
            </a:r>
          </a:p>
        </p:txBody>
      </p:sp>
      <p:cxnSp>
        <p:nvCxnSpPr>
          <p:cNvPr id="152" name="직선 연결선 151">
            <a:extLst>
              <a:ext uri="{FF2B5EF4-FFF2-40B4-BE49-F238E27FC236}">
                <a16:creationId xmlns:a16="http://schemas.microsoft.com/office/drawing/2014/main" id="{CC7F7FE1-5BA2-F6C8-8E80-1E7FCDA87894}"/>
              </a:ext>
            </a:extLst>
          </p:cNvPr>
          <p:cNvCxnSpPr>
            <a:cxnSpLocks/>
          </p:cNvCxnSpPr>
          <p:nvPr/>
        </p:nvCxnSpPr>
        <p:spPr bwMode="auto">
          <a:xfrm>
            <a:off x="8969974" y="3481730"/>
            <a:ext cx="484744" cy="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4" name="직사각형 203">
            <a:extLst>
              <a:ext uri="{FF2B5EF4-FFF2-40B4-BE49-F238E27FC236}">
                <a16:creationId xmlns:a16="http://schemas.microsoft.com/office/drawing/2014/main" id="{7B9951BB-9515-EEC5-066D-1AFB848F4FCD}"/>
              </a:ext>
            </a:extLst>
          </p:cNvPr>
          <p:cNvSpPr/>
          <p:nvPr/>
        </p:nvSpPr>
        <p:spPr>
          <a:xfrm>
            <a:off x="9245600" y="2311273"/>
            <a:ext cx="128954" cy="756265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6" name="직사각형 203">
            <a:extLst>
              <a:ext uri="{FF2B5EF4-FFF2-40B4-BE49-F238E27FC236}">
                <a16:creationId xmlns:a16="http://schemas.microsoft.com/office/drawing/2014/main" id="{163E51D7-52DB-5685-E83A-2D33AC429577}"/>
              </a:ext>
            </a:extLst>
          </p:cNvPr>
          <p:cNvSpPr/>
          <p:nvPr/>
        </p:nvSpPr>
        <p:spPr>
          <a:xfrm>
            <a:off x="9263699" y="6157515"/>
            <a:ext cx="105325" cy="12858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grpSp>
        <p:nvGrpSpPr>
          <p:cNvPr id="196" name="그룹 195">
            <a:extLst>
              <a:ext uri="{FF2B5EF4-FFF2-40B4-BE49-F238E27FC236}">
                <a16:creationId xmlns:a16="http://schemas.microsoft.com/office/drawing/2014/main" id="{11722A0C-E2AF-74D6-CC75-A23A70F27B08}"/>
              </a:ext>
            </a:extLst>
          </p:cNvPr>
          <p:cNvGrpSpPr/>
          <p:nvPr/>
        </p:nvGrpSpPr>
        <p:grpSpPr>
          <a:xfrm>
            <a:off x="8724441" y="1649647"/>
            <a:ext cx="650842" cy="215444"/>
            <a:chOff x="6638173" y="1604388"/>
            <a:chExt cx="1018853" cy="215444"/>
          </a:xfrm>
        </p:grpSpPr>
        <p:pic>
          <p:nvPicPr>
            <p:cNvPr id="197" name="object 184">
              <a:extLst>
                <a:ext uri="{FF2B5EF4-FFF2-40B4-BE49-F238E27FC236}">
                  <a16:creationId xmlns:a16="http://schemas.microsoft.com/office/drawing/2014/main" id="{4DFB443F-D7EC-1990-AAC1-235B0258161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98" name="object 185">
              <a:extLst>
                <a:ext uri="{FF2B5EF4-FFF2-40B4-BE49-F238E27FC236}">
                  <a16:creationId xmlns:a16="http://schemas.microsoft.com/office/drawing/2014/main" id="{52F7CB82-0F69-5D82-4343-1408D3FEB0BF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99" name="TextBox 198">
              <a:extLst>
                <a:ext uri="{FF2B5EF4-FFF2-40B4-BE49-F238E27FC236}">
                  <a16:creationId xmlns:a16="http://schemas.microsoft.com/office/drawing/2014/main" id="{4E4F3477-9B0A-E811-4303-C1C4C999635B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타임라인</a:t>
              </a:r>
            </a:p>
          </p:txBody>
        </p:sp>
      </p:grpSp>
      <p:grpSp>
        <p:nvGrpSpPr>
          <p:cNvPr id="200" name="그룹 199">
            <a:extLst>
              <a:ext uri="{FF2B5EF4-FFF2-40B4-BE49-F238E27FC236}">
                <a16:creationId xmlns:a16="http://schemas.microsoft.com/office/drawing/2014/main" id="{9D86EE8E-9823-5C2A-377E-CF833223B71D}"/>
              </a:ext>
            </a:extLst>
          </p:cNvPr>
          <p:cNvGrpSpPr/>
          <p:nvPr/>
        </p:nvGrpSpPr>
        <p:grpSpPr>
          <a:xfrm>
            <a:off x="7694628" y="1658322"/>
            <a:ext cx="5407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201" name="object 184">
              <a:extLst>
                <a:ext uri="{FF2B5EF4-FFF2-40B4-BE49-F238E27FC236}">
                  <a16:creationId xmlns:a16="http://schemas.microsoft.com/office/drawing/2014/main" id="{F38E400C-E6B2-7FA2-2E5C-8AB8F27A18E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202" name="object 185">
              <a:extLst>
                <a:ext uri="{FF2B5EF4-FFF2-40B4-BE49-F238E27FC236}">
                  <a16:creationId xmlns:a16="http://schemas.microsoft.com/office/drawing/2014/main" id="{683639BD-CDF3-A30D-69C4-D5B6CB27B9B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3" name="그룹 202">
            <a:extLst>
              <a:ext uri="{FF2B5EF4-FFF2-40B4-BE49-F238E27FC236}">
                <a16:creationId xmlns:a16="http://schemas.microsoft.com/office/drawing/2014/main" id="{ED82C5BD-0D85-A0D5-D525-49A828ACB525}"/>
              </a:ext>
            </a:extLst>
          </p:cNvPr>
          <p:cNvGrpSpPr/>
          <p:nvPr/>
        </p:nvGrpSpPr>
        <p:grpSpPr>
          <a:xfrm>
            <a:off x="6600994" y="1649647"/>
            <a:ext cx="553484" cy="215444"/>
            <a:chOff x="6693765" y="1604388"/>
            <a:chExt cx="866445" cy="215444"/>
          </a:xfrm>
        </p:grpSpPr>
        <p:pic>
          <p:nvPicPr>
            <p:cNvPr id="204" name="object 184">
              <a:extLst>
                <a:ext uri="{FF2B5EF4-FFF2-40B4-BE49-F238E27FC236}">
                  <a16:creationId xmlns:a16="http://schemas.microsoft.com/office/drawing/2014/main" id="{6C9DB014-4253-C525-FA2E-8BE019C92F97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05" name="object 185">
              <a:extLst>
                <a:ext uri="{FF2B5EF4-FFF2-40B4-BE49-F238E27FC236}">
                  <a16:creationId xmlns:a16="http://schemas.microsoft.com/office/drawing/2014/main" id="{56735A1B-CFDA-B7AF-9365-DD49F8799164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06" name="TextBox 205">
              <a:extLst>
                <a:ext uri="{FF2B5EF4-FFF2-40B4-BE49-F238E27FC236}">
                  <a16:creationId xmlns:a16="http://schemas.microsoft.com/office/drawing/2014/main" id="{CAF021E6-15BE-A149-38DE-09438FF522A3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일간</a:t>
              </a:r>
            </a:p>
          </p:txBody>
        </p:sp>
      </p:grpSp>
      <p:grpSp>
        <p:nvGrpSpPr>
          <p:cNvPr id="207" name="그룹 206">
            <a:extLst>
              <a:ext uri="{FF2B5EF4-FFF2-40B4-BE49-F238E27FC236}">
                <a16:creationId xmlns:a16="http://schemas.microsoft.com/office/drawing/2014/main" id="{A44F7E22-438F-8D5E-FB49-944F8884A55F}"/>
              </a:ext>
            </a:extLst>
          </p:cNvPr>
          <p:cNvGrpSpPr/>
          <p:nvPr/>
        </p:nvGrpSpPr>
        <p:grpSpPr>
          <a:xfrm>
            <a:off x="5945761" y="1649647"/>
            <a:ext cx="553484" cy="215444"/>
            <a:chOff x="6693765" y="1604388"/>
            <a:chExt cx="866445" cy="215444"/>
          </a:xfrm>
        </p:grpSpPr>
        <p:pic>
          <p:nvPicPr>
            <p:cNvPr id="208" name="object 184">
              <a:extLst>
                <a:ext uri="{FF2B5EF4-FFF2-40B4-BE49-F238E27FC236}">
                  <a16:creationId xmlns:a16="http://schemas.microsoft.com/office/drawing/2014/main" id="{31EA33D8-30C0-6B7D-1309-D6B23802C44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09" name="object 185">
              <a:extLst>
                <a:ext uri="{FF2B5EF4-FFF2-40B4-BE49-F238E27FC236}">
                  <a16:creationId xmlns:a16="http://schemas.microsoft.com/office/drawing/2014/main" id="{DD1711FC-EA26-A45B-7352-51329CE465A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10" name="TextBox 209">
              <a:extLst>
                <a:ext uri="{FF2B5EF4-FFF2-40B4-BE49-F238E27FC236}">
                  <a16:creationId xmlns:a16="http://schemas.microsoft.com/office/drawing/2014/main" id="{86A03CCD-A2EF-1BFE-6198-1B72D6EF19B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211" name="TextBox 210">
            <a:extLst>
              <a:ext uri="{FF2B5EF4-FFF2-40B4-BE49-F238E27FC236}">
                <a16:creationId xmlns:a16="http://schemas.microsoft.com/office/drawing/2014/main" id="{B22F6EA5-011B-647A-7436-757253F18518}"/>
              </a:ext>
            </a:extLst>
          </p:cNvPr>
          <p:cNvSpPr txBox="1"/>
          <p:nvPr/>
        </p:nvSpPr>
        <p:spPr>
          <a:xfrm>
            <a:off x="7670061" y="1649647"/>
            <a:ext cx="55348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월간</a:t>
            </a:r>
          </a:p>
        </p:txBody>
      </p:sp>
      <p:grpSp>
        <p:nvGrpSpPr>
          <p:cNvPr id="212" name="그룹 211">
            <a:extLst>
              <a:ext uri="{FF2B5EF4-FFF2-40B4-BE49-F238E27FC236}">
                <a16:creationId xmlns:a16="http://schemas.microsoft.com/office/drawing/2014/main" id="{FD536562-3704-7A3F-5467-DE0F201313FC}"/>
              </a:ext>
            </a:extLst>
          </p:cNvPr>
          <p:cNvGrpSpPr/>
          <p:nvPr/>
        </p:nvGrpSpPr>
        <p:grpSpPr>
          <a:xfrm>
            <a:off x="7141999" y="1649647"/>
            <a:ext cx="553484" cy="215444"/>
            <a:chOff x="6693765" y="1604388"/>
            <a:chExt cx="866445" cy="215444"/>
          </a:xfrm>
        </p:grpSpPr>
        <p:pic>
          <p:nvPicPr>
            <p:cNvPr id="213" name="object 184">
              <a:extLst>
                <a:ext uri="{FF2B5EF4-FFF2-40B4-BE49-F238E27FC236}">
                  <a16:creationId xmlns:a16="http://schemas.microsoft.com/office/drawing/2014/main" id="{4A84ACFA-744B-0783-C54E-C10B9B49E8D4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14" name="object 185">
              <a:extLst>
                <a:ext uri="{FF2B5EF4-FFF2-40B4-BE49-F238E27FC236}">
                  <a16:creationId xmlns:a16="http://schemas.microsoft.com/office/drawing/2014/main" id="{E5BEB9CA-6EED-8775-73FE-7364294D8342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15" name="TextBox 214">
              <a:extLst>
                <a:ext uri="{FF2B5EF4-FFF2-40B4-BE49-F238E27FC236}">
                  <a16:creationId xmlns:a16="http://schemas.microsoft.com/office/drawing/2014/main" id="{DF4442BD-8A87-5CAA-3424-72531073962B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주간</a:t>
              </a:r>
            </a:p>
          </p:txBody>
        </p:sp>
      </p:grpSp>
      <p:grpSp>
        <p:nvGrpSpPr>
          <p:cNvPr id="216" name="그룹 215">
            <a:extLst>
              <a:ext uri="{FF2B5EF4-FFF2-40B4-BE49-F238E27FC236}">
                <a16:creationId xmlns:a16="http://schemas.microsoft.com/office/drawing/2014/main" id="{37A45B79-8583-2D86-86B9-B2551418F235}"/>
              </a:ext>
            </a:extLst>
          </p:cNvPr>
          <p:cNvGrpSpPr/>
          <p:nvPr/>
        </p:nvGrpSpPr>
        <p:grpSpPr>
          <a:xfrm>
            <a:off x="8221485" y="1649383"/>
            <a:ext cx="553484" cy="215444"/>
            <a:chOff x="6693765" y="1604388"/>
            <a:chExt cx="866445" cy="215444"/>
          </a:xfrm>
        </p:grpSpPr>
        <p:pic>
          <p:nvPicPr>
            <p:cNvPr id="217" name="object 184">
              <a:extLst>
                <a:ext uri="{FF2B5EF4-FFF2-40B4-BE49-F238E27FC236}">
                  <a16:creationId xmlns:a16="http://schemas.microsoft.com/office/drawing/2014/main" id="{D29FA73B-850E-B617-4EDE-F4B6D1B456B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18" name="object 185">
              <a:extLst>
                <a:ext uri="{FF2B5EF4-FFF2-40B4-BE49-F238E27FC236}">
                  <a16:creationId xmlns:a16="http://schemas.microsoft.com/office/drawing/2014/main" id="{F0805BFE-BFC8-6384-8D24-24C6465790E8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19" name="TextBox 218">
              <a:extLst>
                <a:ext uri="{FF2B5EF4-FFF2-40B4-BE49-F238E27FC236}">
                  <a16:creationId xmlns:a16="http://schemas.microsoft.com/office/drawing/2014/main" id="{316C7C03-C824-E00A-ABD7-26863CEF81DA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목록</a:t>
              </a:r>
            </a:p>
          </p:txBody>
        </p:sp>
      </p:grpSp>
      <p:sp>
        <p:nvSpPr>
          <p:cNvPr id="220" name="타원 219">
            <a:extLst>
              <a:ext uri="{FF2B5EF4-FFF2-40B4-BE49-F238E27FC236}">
                <a16:creationId xmlns:a16="http://schemas.microsoft.com/office/drawing/2014/main" id="{8BA32E91-033B-26A7-09CD-5B3503E2CBC1}"/>
              </a:ext>
            </a:extLst>
          </p:cNvPr>
          <p:cNvSpPr/>
          <p:nvPr/>
        </p:nvSpPr>
        <p:spPr>
          <a:xfrm>
            <a:off x="7627065" y="5942199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21" name="TextBox 220">
            <a:extLst>
              <a:ext uri="{FF2B5EF4-FFF2-40B4-BE49-F238E27FC236}">
                <a16:creationId xmlns:a16="http://schemas.microsoft.com/office/drawing/2014/main" id="{2FC9401D-839A-0068-78F1-163C0DF00F0F}"/>
              </a:ext>
            </a:extLst>
          </p:cNvPr>
          <p:cNvSpPr txBox="1"/>
          <p:nvPr/>
        </p:nvSpPr>
        <p:spPr>
          <a:xfrm>
            <a:off x="9382125" y="5772922"/>
            <a:ext cx="500560" cy="46166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이전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다음달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날짜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222" name="직선 연결선 221">
            <a:extLst>
              <a:ext uri="{FF2B5EF4-FFF2-40B4-BE49-F238E27FC236}">
                <a16:creationId xmlns:a16="http://schemas.microsoft.com/office/drawing/2014/main" id="{4BC4EE66-EDB0-888B-FDB8-30599380807B}"/>
              </a:ext>
            </a:extLst>
          </p:cNvPr>
          <p:cNvCxnSpPr>
            <a:cxnSpLocks/>
            <a:stCxn id="220" idx="2"/>
          </p:cNvCxnSpPr>
          <p:nvPr/>
        </p:nvCxnSpPr>
        <p:spPr bwMode="auto">
          <a:xfrm flipV="1">
            <a:off x="7627065" y="5986589"/>
            <a:ext cx="1836531" cy="424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23" name="직사각형 203">
            <a:extLst>
              <a:ext uri="{FF2B5EF4-FFF2-40B4-BE49-F238E27FC236}">
                <a16:creationId xmlns:a16="http://schemas.microsoft.com/office/drawing/2014/main" id="{647E9DD1-BCA0-5108-3B49-581E7766AA8A}"/>
              </a:ext>
            </a:extLst>
          </p:cNvPr>
          <p:cNvSpPr/>
          <p:nvPr/>
        </p:nvSpPr>
        <p:spPr>
          <a:xfrm>
            <a:off x="9263701" y="2138782"/>
            <a:ext cx="103322" cy="12858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</a:p>
        </p:txBody>
      </p:sp>
    </p:spTree>
    <p:extLst>
      <p:ext uri="{BB962C8B-B14F-4D97-AF65-F5344CB8AC3E}">
        <p14:creationId xmlns:p14="http://schemas.microsoft.com/office/powerpoint/2010/main" val="315293306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2249FDE4-EB9F-667A-A60D-E9669B59BDA6}"/>
              </a:ext>
            </a:extLst>
          </p:cNvPr>
          <p:cNvSpPr txBox="1">
            <a:spLocks/>
          </p:cNvSpPr>
          <p:nvPr/>
        </p:nvSpPr>
        <p:spPr>
          <a:xfrm>
            <a:off x="431153" y="1525769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C8F4BE9-6007-61EF-E4D3-6B5E8A1FE6C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34529251"/>
              </p:ext>
            </p:extLst>
          </p:nvPr>
        </p:nvGraphicFramePr>
        <p:xfrm>
          <a:off x="488950" y="1578544"/>
          <a:ext cx="8921820" cy="2939464"/>
        </p:xfrm>
        <a:graphic>
          <a:graphicData uri="http://schemas.openxmlformats.org/drawingml/2006/table">
            <a:tbl>
              <a:tblPr/>
              <a:tblGrid>
                <a:gridCol w="1184826">
                  <a:extLst>
                    <a:ext uri="{9D8B030D-6E8A-4147-A177-3AD203B41FA5}">
                      <a16:colId xmlns:a16="http://schemas.microsoft.com/office/drawing/2014/main" val="3623011839"/>
                    </a:ext>
                  </a:extLst>
                </a:gridCol>
                <a:gridCol w="1165562">
                  <a:extLst>
                    <a:ext uri="{9D8B030D-6E8A-4147-A177-3AD203B41FA5}">
                      <a16:colId xmlns:a16="http://schemas.microsoft.com/office/drawing/2014/main" val="2776133390"/>
                    </a:ext>
                  </a:extLst>
                </a:gridCol>
                <a:gridCol w="1165562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1402846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4003024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</a:tblGrid>
              <a:tr h="347910">
                <a:tc gridSpan="5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952465"/>
                  </a:ext>
                </a:extLst>
              </a:tr>
              <a:tr h="207754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9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시간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일정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170171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Name1</a:t>
                      </a:r>
                    </a:p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주간회의 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7C8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ERP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모바일 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098303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Name2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7C8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HR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DEWS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세미나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72084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 주간보고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브랜드 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939156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디자인 트렌드 세미나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3455194"/>
                  </a:ext>
                </a:extLst>
              </a:tr>
              <a:tr h="170171">
                <a:tc rowSpan="7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Name1</a:t>
                      </a: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주간회의 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5615632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7C8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ERP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모바일 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2172776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3">
                  <a:txBody>
                    <a:bodyPr/>
                    <a:lstStyle/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Name2</a:t>
                      </a:r>
                    </a:p>
                    <a:p>
                      <a:pPr marL="0" marR="0" lvl="0" indent="0" algn="l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3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7C8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HR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85643292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DEWS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세미나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70941688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 주간보고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5372161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브랜드 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935030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디자인 트렌드 세미나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6648508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2CC4AB93-58BE-8028-2E02-085DDE67021F}"/>
              </a:ext>
            </a:extLst>
          </p:cNvPr>
          <p:cNvSpPr txBox="1"/>
          <p:nvPr/>
        </p:nvSpPr>
        <p:spPr>
          <a:xfrm>
            <a:off x="873161" y="1627766"/>
            <a:ext cx="282309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2024.08.18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2024.08.24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토</a:t>
            </a:r>
          </a:p>
        </p:txBody>
      </p:sp>
      <p:sp>
        <p:nvSpPr>
          <p:cNvPr id="49" name="Chevron Right">
            <a:extLst>
              <a:ext uri="{FF2B5EF4-FFF2-40B4-BE49-F238E27FC236}">
                <a16:creationId xmlns:a16="http://schemas.microsoft.com/office/drawing/2014/main" id="{0D74C1F9-DF11-B44C-EEE3-60FBD5EB4403}"/>
              </a:ext>
            </a:extLst>
          </p:cNvPr>
          <p:cNvSpPr>
            <a:spLocks noChangeAspect="1"/>
          </p:cNvSpPr>
          <p:nvPr/>
        </p:nvSpPr>
        <p:spPr bwMode="auto">
          <a:xfrm>
            <a:off x="2836784" y="1696401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0" name="Chevron Left">
            <a:extLst>
              <a:ext uri="{FF2B5EF4-FFF2-40B4-BE49-F238E27FC236}">
                <a16:creationId xmlns:a16="http://schemas.microsoft.com/office/drawing/2014/main" id="{E0E54CDB-A87D-C790-94AB-83250FA6B8CA}"/>
              </a:ext>
            </a:extLst>
          </p:cNvPr>
          <p:cNvSpPr>
            <a:spLocks noChangeAspect="1"/>
          </p:cNvSpPr>
          <p:nvPr/>
        </p:nvSpPr>
        <p:spPr bwMode="auto">
          <a:xfrm>
            <a:off x="576536" y="1696401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8" name="텍스트 개체 틀 9">
            <a:extLst>
              <a:ext uri="{FF2B5EF4-FFF2-40B4-BE49-F238E27FC236}">
                <a16:creationId xmlns:a16="http://schemas.microsoft.com/office/drawing/2014/main" id="{3D2F2CB0-A377-933E-F504-7E7812FB0743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5.7.4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목록 세로형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(Agenda - Vertical)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66" name="그룹 65">
            <a:extLst>
              <a:ext uri="{FF2B5EF4-FFF2-40B4-BE49-F238E27FC236}">
                <a16:creationId xmlns:a16="http://schemas.microsoft.com/office/drawing/2014/main" id="{C74D431D-CE02-E670-33A7-88AE6C257D6C}"/>
              </a:ext>
            </a:extLst>
          </p:cNvPr>
          <p:cNvGrpSpPr/>
          <p:nvPr/>
        </p:nvGrpSpPr>
        <p:grpSpPr>
          <a:xfrm>
            <a:off x="8724441" y="1649647"/>
            <a:ext cx="650842" cy="215444"/>
            <a:chOff x="6638173" y="1604388"/>
            <a:chExt cx="1018853" cy="215444"/>
          </a:xfrm>
        </p:grpSpPr>
        <p:pic>
          <p:nvPicPr>
            <p:cNvPr id="67" name="object 184">
              <a:extLst>
                <a:ext uri="{FF2B5EF4-FFF2-40B4-BE49-F238E27FC236}">
                  <a16:creationId xmlns:a16="http://schemas.microsoft.com/office/drawing/2014/main" id="{2A3B2DAB-825B-E600-8EFE-5ECE68BA764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68" name="object 185">
              <a:extLst>
                <a:ext uri="{FF2B5EF4-FFF2-40B4-BE49-F238E27FC236}">
                  <a16:creationId xmlns:a16="http://schemas.microsoft.com/office/drawing/2014/main" id="{ABDBF87B-377B-8663-AD24-B1AED26536A5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B622119B-9ED6-CB14-D99D-22A53ECE50F8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타임라인</a:t>
              </a:r>
            </a:p>
          </p:txBody>
        </p:sp>
      </p:grpSp>
      <p:grpSp>
        <p:nvGrpSpPr>
          <p:cNvPr id="70" name="그룹 69">
            <a:extLst>
              <a:ext uri="{FF2B5EF4-FFF2-40B4-BE49-F238E27FC236}">
                <a16:creationId xmlns:a16="http://schemas.microsoft.com/office/drawing/2014/main" id="{9D18F7D6-71AA-B0B2-1BAE-0FD3B5D5AE43}"/>
              </a:ext>
            </a:extLst>
          </p:cNvPr>
          <p:cNvGrpSpPr/>
          <p:nvPr/>
        </p:nvGrpSpPr>
        <p:grpSpPr>
          <a:xfrm>
            <a:off x="8236167" y="1658322"/>
            <a:ext cx="5407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71" name="object 184">
              <a:extLst>
                <a:ext uri="{FF2B5EF4-FFF2-40B4-BE49-F238E27FC236}">
                  <a16:creationId xmlns:a16="http://schemas.microsoft.com/office/drawing/2014/main" id="{88FF8437-2167-ECB5-0CF1-85A6CF5B90F7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72" name="object 185">
              <a:extLst>
                <a:ext uri="{FF2B5EF4-FFF2-40B4-BE49-F238E27FC236}">
                  <a16:creationId xmlns:a16="http://schemas.microsoft.com/office/drawing/2014/main" id="{C8E5FEAD-FBED-143D-42EC-7753A95D41F6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88E97234-2EA1-D3D6-E757-7EF3E4178E96}"/>
              </a:ext>
            </a:extLst>
          </p:cNvPr>
          <p:cNvGrpSpPr/>
          <p:nvPr/>
        </p:nvGrpSpPr>
        <p:grpSpPr>
          <a:xfrm>
            <a:off x="6600994" y="1649647"/>
            <a:ext cx="553484" cy="215444"/>
            <a:chOff x="6693765" y="1604388"/>
            <a:chExt cx="866445" cy="215444"/>
          </a:xfrm>
        </p:grpSpPr>
        <p:pic>
          <p:nvPicPr>
            <p:cNvPr id="74" name="object 184">
              <a:extLst>
                <a:ext uri="{FF2B5EF4-FFF2-40B4-BE49-F238E27FC236}">
                  <a16:creationId xmlns:a16="http://schemas.microsoft.com/office/drawing/2014/main" id="{90AA4225-856B-4F26-CA68-3F932FC7920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5" name="object 185">
              <a:extLst>
                <a:ext uri="{FF2B5EF4-FFF2-40B4-BE49-F238E27FC236}">
                  <a16:creationId xmlns:a16="http://schemas.microsoft.com/office/drawing/2014/main" id="{A6CECD2B-85FD-64A0-47AD-7CF2F7CAE24B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68F4C45-39D7-D925-ED8C-6E0E08F4C4B1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일간</a:t>
              </a: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A8AD7347-8BB5-90CF-9C6C-775B0F4E387D}"/>
              </a:ext>
            </a:extLst>
          </p:cNvPr>
          <p:cNvGrpSpPr/>
          <p:nvPr/>
        </p:nvGrpSpPr>
        <p:grpSpPr>
          <a:xfrm>
            <a:off x="5945761" y="1649647"/>
            <a:ext cx="553484" cy="215444"/>
            <a:chOff x="6693765" y="1604388"/>
            <a:chExt cx="866445" cy="215444"/>
          </a:xfrm>
        </p:grpSpPr>
        <p:pic>
          <p:nvPicPr>
            <p:cNvPr id="78" name="object 184">
              <a:extLst>
                <a:ext uri="{FF2B5EF4-FFF2-40B4-BE49-F238E27FC236}">
                  <a16:creationId xmlns:a16="http://schemas.microsoft.com/office/drawing/2014/main" id="{D0D1FEA5-F243-F7B0-14E6-42E555F38417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9" name="object 185">
              <a:extLst>
                <a:ext uri="{FF2B5EF4-FFF2-40B4-BE49-F238E27FC236}">
                  <a16:creationId xmlns:a16="http://schemas.microsoft.com/office/drawing/2014/main" id="{9907F515-10B9-72CD-070E-B04195D41ABE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0B473980-A97E-EE45-5930-CD651ED46C30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81" name="TextBox 80">
            <a:extLst>
              <a:ext uri="{FF2B5EF4-FFF2-40B4-BE49-F238E27FC236}">
                <a16:creationId xmlns:a16="http://schemas.microsoft.com/office/drawing/2014/main" id="{E52FEBD3-B769-3410-F36E-2A35D1694EB8}"/>
              </a:ext>
            </a:extLst>
          </p:cNvPr>
          <p:cNvSpPr txBox="1"/>
          <p:nvPr/>
        </p:nvSpPr>
        <p:spPr>
          <a:xfrm>
            <a:off x="8230930" y="1649647"/>
            <a:ext cx="53415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grpSp>
        <p:nvGrpSpPr>
          <p:cNvPr id="82" name="그룹 81">
            <a:extLst>
              <a:ext uri="{FF2B5EF4-FFF2-40B4-BE49-F238E27FC236}">
                <a16:creationId xmlns:a16="http://schemas.microsoft.com/office/drawing/2014/main" id="{1C6CD569-69D2-AF9E-0724-3322A2D46163}"/>
              </a:ext>
            </a:extLst>
          </p:cNvPr>
          <p:cNvGrpSpPr/>
          <p:nvPr/>
        </p:nvGrpSpPr>
        <p:grpSpPr>
          <a:xfrm>
            <a:off x="7141999" y="1649647"/>
            <a:ext cx="553484" cy="215444"/>
            <a:chOff x="6693765" y="1604388"/>
            <a:chExt cx="866445" cy="215444"/>
          </a:xfrm>
        </p:grpSpPr>
        <p:pic>
          <p:nvPicPr>
            <p:cNvPr id="83" name="object 184">
              <a:extLst>
                <a:ext uri="{FF2B5EF4-FFF2-40B4-BE49-F238E27FC236}">
                  <a16:creationId xmlns:a16="http://schemas.microsoft.com/office/drawing/2014/main" id="{F25F45E3-3198-AE7C-888B-C70CC5349A1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84" name="object 185">
              <a:extLst>
                <a:ext uri="{FF2B5EF4-FFF2-40B4-BE49-F238E27FC236}">
                  <a16:creationId xmlns:a16="http://schemas.microsoft.com/office/drawing/2014/main" id="{16DB5F71-23C5-011C-3DDE-1BDB5DC11B1D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A815FFE7-DAE1-72DC-2063-BB91F7D00351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주간</a:t>
              </a:r>
            </a:p>
          </p:txBody>
        </p:sp>
      </p:grpSp>
      <p:grpSp>
        <p:nvGrpSpPr>
          <p:cNvPr id="90" name="그룹 89">
            <a:extLst>
              <a:ext uri="{FF2B5EF4-FFF2-40B4-BE49-F238E27FC236}">
                <a16:creationId xmlns:a16="http://schemas.microsoft.com/office/drawing/2014/main" id="{62253569-16D7-0332-D4B4-C35BC2EF8BE4}"/>
              </a:ext>
            </a:extLst>
          </p:cNvPr>
          <p:cNvGrpSpPr/>
          <p:nvPr/>
        </p:nvGrpSpPr>
        <p:grpSpPr>
          <a:xfrm>
            <a:off x="7684361" y="1650395"/>
            <a:ext cx="553484" cy="215444"/>
            <a:chOff x="6693765" y="1604388"/>
            <a:chExt cx="866445" cy="215444"/>
          </a:xfrm>
        </p:grpSpPr>
        <p:pic>
          <p:nvPicPr>
            <p:cNvPr id="91" name="object 184">
              <a:extLst>
                <a:ext uri="{FF2B5EF4-FFF2-40B4-BE49-F238E27FC236}">
                  <a16:creationId xmlns:a16="http://schemas.microsoft.com/office/drawing/2014/main" id="{250CF8EB-CD1E-41CD-25E8-0596F37F2A2E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92" name="object 185">
              <a:extLst>
                <a:ext uri="{FF2B5EF4-FFF2-40B4-BE49-F238E27FC236}">
                  <a16:creationId xmlns:a16="http://schemas.microsoft.com/office/drawing/2014/main" id="{8E791FB6-A6BF-E855-EE36-2182899A606D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286DCE2-E34F-ADB0-0F1C-E54ECFDE1681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월간</a:t>
              </a:r>
            </a:p>
          </p:txBody>
        </p:sp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389DF853-0A82-FA98-D687-D5E0C581E749}"/>
              </a:ext>
            </a:extLst>
          </p:cNvPr>
          <p:cNvGrpSpPr/>
          <p:nvPr/>
        </p:nvGrpSpPr>
        <p:grpSpPr>
          <a:xfrm>
            <a:off x="2849837" y="2154313"/>
            <a:ext cx="1097776" cy="307777"/>
            <a:chOff x="2849837" y="2154313"/>
            <a:chExt cx="1097776" cy="307777"/>
          </a:xfrm>
        </p:grpSpPr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63256169-152D-DCD3-6A88-A827A2CA0FAE}"/>
                </a:ext>
              </a:extLst>
            </p:cNvPr>
            <p:cNvSpPr txBox="1"/>
            <p:nvPr/>
          </p:nvSpPr>
          <p:spPr>
            <a:xfrm>
              <a:off x="2849837" y="2183907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07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FAAEDDAE-F112-EAD0-2FDB-7E0504B2E6F5}"/>
                </a:ext>
              </a:extLst>
            </p:cNvPr>
            <p:cNvSpPr txBox="1"/>
            <p:nvPr/>
          </p:nvSpPr>
          <p:spPr>
            <a:xfrm>
              <a:off x="3160452" y="2154313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A5700646-0A75-9147-B188-0A8DB01A36F5}"/>
              </a:ext>
            </a:extLst>
          </p:cNvPr>
          <p:cNvGrpSpPr/>
          <p:nvPr/>
        </p:nvGrpSpPr>
        <p:grpSpPr>
          <a:xfrm>
            <a:off x="2849837" y="2577496"/>
            <a:ext cx="1097776" cy="307777"/>
            <a:chOff x="2836784" y="2577496"/>
            <a:chExt cx="1097776" cy="307777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F119716C-992D-F058-13E1-D40472D9C774}"/>
                </a:ext>
              </a:extLst>
            </p:cNvPr>
            <p:cNvSpPr txBox="1"/>
            <p:nvPr/>
          </p:nvSpPr>
          <p:spPr>
            <a:xfrm>
              <a:off x="2836784" y="2607090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08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FA37494-5A76-A31F-CDE4-B31074C23C11}"/>
                </a:ext>
              </a:extLst>
            </p:cNvPr>
            <p:cNvSpPr txBox="1"/>
            <p:nvPr/>
          </p:nvSpPr>
          <p:spPr>
            <a:xfrm>
              <a:off x="3147399" y="2577496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화요일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sp>
        <p:nvSpPr>
          <p:cNvPr id="102" name="Update">
            <a:extLst>
              <a:ext uri="{FF2B5EF4-FFF2-40B4-BE49-F238E27FC236}">
                <a16:creationId xmlns:a16="http://schemas.microsoft.com/office/drawing/2014/main" id="{F754B60A-1670-A18A-BF44-3B260B5B2AD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7943" y="2183907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sp>
        <p:nvSpPr>
          <p:cNvPr id="105" name="Update">
            <a:extLst>
              <a:ext uri="{FF2B5EF4-FFF2-40B4-BE49-F238E27FC236}">
                <a16:creationId xmlns:a16="http://schemas.microsoft.com/office/drawing/2014/main" id="{135277E2-8C63-7167-8EF3-DE19E03DF38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7943" y="2513164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sp>
        <p:nvSpPr>
          <p:cNvPr id="106" name="Update">
            <a:extLst>
              <a:ext uri="{FF2B5EF4-FFF2-40B4-BE49-F238E27FC236}">
                <a16:creationId xmlns:a16="http://schemas.microsoft.com/office/drawing/2014/main" id="{70EEE532-F584-7128-84C5-8059DC31B4E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7943" y="2849761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grpSp>
        <p:nvGrpSpPr>
          <p:cNvPr id="110" name="그룹 109">
            <a:extLst>
              <a:ext uri="{FF2B5EF4-FFF2-40B4-BE49-F238E27FC236}">
                <a16:creationId xmlns:a16="http://schemas.microsoft.com/office/drawing/2014/main" id="{39154BC3-AA1B-D113-2A2F-8C626BD3C40B}"/>
              </a:ext>
            </a:extLst>
          </p:cNvPr>
          <p:cNvGrpSpPr/>
          <p:nvPr/>
        </p:nvGrpSpPr>
        <p:grpSpPr>
          <a:xfrm>
            <a:off x="2849837" y="2990635"/>
            <a:ext cx="1097776" cy="307777"/>
            <a:chOff x="2849837" y="2154313"/>
            <a:chExt cx="1097776" cy="307777"/>
          </a:xfrm>
        </p:grpSpPr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D641C5A8-C7D7-190B-8A3F-F048C28C0FC1}"/>
                </a:ext>
              </a:extLst>
            </p:cNvPr>
            <p:cNvSpPr txBox="1"/>
            <p:nvPr/>
          </p:nvSpPr>
          <p:spPr>
            <a:xfrm>
              <a:off x="2849837" y="2183907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2" name="TextBox 111">
              <a:extLst>
                <a:ext uri="{FF2B5EF4-FFF2-40B4-BE49-F238E27FC236}">
                  <a16:creationId xmlns:a16="http://schemas.microsoft.com/office/drawing/2014/main" id="{3C346CBD-2010-5101-C573-8EB66BFAB289}"/>
                </a:ext>
              </a:extLst>
            </p:cNvPr>
            <p:cNvSpPr txBox="1"/>
            <p:nvPr/>
          </p:nvSpPr>
          <p:spPr>
            <a:xfrm>
              <a:off x="3160452" y="2154313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금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sp>
        <p:nvSpPr>
          <p:cNvPr id="113" name="Calendar">
            <a:extLst>
              <a:ext uri="{FF2B5EF4-FFF2-40B4-BE49-F238E27FC236}">
                <a16:creationId xmlns:a16="http://schemas.microsoft.com/office/drawing/2014/main" id="{F98BFD9C-C9AA-C58F-3814-11DADC0F0BFC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35879" y="1693964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115" name="그룹 114">
            <a:extLst>
              <a:ext uri="{FF2B5EF4-FFF2-40B4-BE49-F238E27FC236}">
                <a16:creationId xmlns:a16="http://schemas.microsoft.com/office/drawing/2014/main" id="{0CC7EB5C-D3B6-B74F-5BFE-A7488E78A28C}"/>
              </a:ext>
            </a:extLst>
          </p:cNvPr>
          <p:cNvGrpSpPr/>
          <p:nvPr/>
        </p:nvGrpSpPr>
        <p:grpSpPr>
          <a:xfrm>
            <a:off x="2849837" y="3370723"/>
            <a:ext cx="1097776" cy="307777"/>
            <a:chOff x="2849837" y="2154313"/>
            <a:chExt cx="1097776" cy="307777"/>
          </a:xfrm>
        </p:grpSpPr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A4E3BE8E-73C4-79C7-9C2C-E8735113A22B}"/>
                </a:ext>
              </a:extLst>
            </p:cNvPr>
            <p:cNvSpPr txBox="1"/>
            <p:nvPr/>
          </p:nvSpPr>
          <p:spPr>
            <a:xfrm>
              <a:off x="2849837" y="2183907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07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A305DF1A-AEAE-F6A7-3CE4-0FD6EDE4835B}"/>
                </a:ext>
              </a:extLst>
            </p:cNvPr>
            <p:cNvSpPr txBox="1"/>
            <p:nvPr/>
          </p:nvSpPr>
          <p:spPr>
            <a:xfrm>
              <a:off x="3160452" y="2154313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8EF4FA6E-77D6-0793-B0DA-4F80C42A585B}"/>
              </a:ext>
            </a:extLst>
          </p:cNvPr>
          <p:cNvGrpSpPr/>
          <p:nvPr/>
        </p:nvGrpSpPr>
        <p:grpSpPr>
          <a:xfrm>
            <a:off x="2849837" y="3793906"/>
            <a:ext cx="1097776" cy="307777"/>
            <a:chOff x="2836784" y="2577496"/>
            <a:chExt cx="1097776" cy="307777"/>
          </a:xfrm>
        </p:grpSpPr>
        <p:sp>
          <p:nvSpPr>
            <p:cNvPr id="119" name="TextBox 118">
              <a:extLst>
                <a:ext uri="{FF2B5EF4-FFF2-40B4-BE49-F238E27FC236}">
                  <a16:creationId xmlns:a16="http://schemas.microsoft.com/office/drawing/2014/main" id="{108D168D-6D4D-0068-4010-69D6204089A3}"/>
                </a:ext>
              </a:extLst>
            </p:cNvPr>
            <p:cNvSpPr txBox="1"/>
            <p:nvPr/>
          </p:nvSpPr>
          <p:spPr>
            <a:xfrm>
              <a:off x="2836784" y="2607090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08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DC95F8C8-B16C-B3F4-D335-368C8F84E680}"/>
                </a:ext>
              </a:extLst>
            </p:cNvPr>
            <p:cNvSpPr txBox="1"/>
            <p:nvPr/>
          </p:nvSpPr>
          <p:spPr>
            <a:xfrm>
              <a:off x="3147399" y="2577496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화요일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grpSp>
        <p:nvGrpSpPr>
          <p:cNvPr id="121" name="그룹 120">
            <a:extLst>
              <a:ext uri="{FF2B5EF4-FFF2-40B4-BE49-F238E27FC236}">
                <a16:creationId xmlns:a16="http://schemas.microsoft.com/office/drawing/2014/main" id="{BA2DB407-E37D-2BC5-2E86-A95F408C361E}"/>
              </a:ext>
            </a:extLst>
          </p:cNvPr>
          <p:cNvGrpSpPr/>
          <p:nvPr/>
        </p:nvGrpSpPr>
        <p:grpSpPr>
          <a:xfrm>
            <a:off x="2849837" y="4207045"/>
            <a:ext cx="1097776" cy="307777"/>
            <a:chOff x="2849837" y="2154313"/>
            <a:chExt cx="1097776" cy="307777"/>
          </a:xfrm>
        </p:grpSpPr>
        <p:sp>
          <p:nvSpPr>
            <p:cNvPr id="122" name="TextBox 121">
              <a:extLst>
                <a:ext uri="{FF2B5EF4-FFF2-40B4-BE49-F238E27FC236}">
                  <a16:creationId xmlns:a16="http://schemas.microsoft.com/office/drawing/2014/main" id="{72F29BD0-FD62-2E63-7B33-22322B01ABDD}"/>
                </a:ext>
              </a:extLst>
            </p:cNvPr>
            <p:cNvSpPr txBox="1"/>
            <p:nvPr/>
          </p:nvSpPr>
          <p:spPr>
            <a:xfrm>
              <a:off x="2849837" y="2183907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21B8C392-1B9A-51EF-08DD-272A8E4CB8C0}"/>
                </a:ext>
              </a:extLst>
            </p:cNvPr>
            <p:cNvSpPr txBox="1"/>
            <p:nvPr/>
          </p:nvSpPr>
          <p:spPr>
            <a:xfrm>
              <a:off x="3160452" y="2154313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금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sp>
        <p:nvSpPr>
          <p:cNvPr id="124" name="Update">
            <a:extLst>
              <a:ext uri="{FF2B5EF4-FFF2-40B4-BE49-F238E27FC236}">
                <a16:creationId xmlns:a16="http://schemas.microsoft.com/office/drawing/2014/main" id="{84B728A5-E6E6-3CCA-80C9-577A7AA72A7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7943" y="3367854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sp>
        <p:nvSpPr>
          <p:cNvPr id="125" name="Update">
            <a:extLst>
              <a:ext uri="{FF2B5EF4-FFF2-40B4-BE49-F238E27FC236}">
                <a16:creationId xmlns:a16="http://schemas.microsoft.com/office/drawing/2014/main" id="{220BD0C6-18CA-BAA3-3C83-C87A82A34BE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7943" y="3697111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sp>
        <p:nvSpPr>
          <p:cNvPr id="126" name="Update">
            <a:extLst>
              <a:ext uri="{FF2B5EF4-FFF2-40B4-BE49-F238E27FC236}">
                <a16:creationId xmlns:a16="http://schemas.microsoft.com/office/drawing/2014/main" id="{A9C9DB97-41D1-EF1D-7FC1-1CB4A0ADE02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5557943" y="4033708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31D421E7-5026-D090-5ACD-FD2C981DF31A}"/>
              </a:ext>
            </a:extLst>
          </p:cNvPr>
          <p:cNvSpPr/>
          <p:nvPr/>
        </p:nvSpPr>
        <p:spPr>
          <a:xfrm>
            <a:off x="488949" y="4214542"/>
            <a:ext cx="8921819" cy="567414"/>
          </a:xfrm>
          <a:prstGeom prst="rect">
            <a:avLst/>
          </a:prstGeom>
          <a:gradFill>
            <a:gsLst>
              <a:gs pos="36000">
                <a:sysClr val="window" lastClr="FFFFFF"/>
              </a:gs>
              <a:gs pos="100000">
                <a:sysClr val="window" lastClr="FFFFFF">
                  <a:alpha val="0"/>
                </a:sysClr>
              </a:gs>
            </a:gsLst>
            <a:lin ang="16200000" scaled="1"/>
          </a:gra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28" name="타원 127">
            <a:extLst>
              <a:ext uri="{FF2B5EF4-FFF2-40B4-BE49-F238E27FC236}">
                <a16:creationId xmlns:a16="http://schemas.microsoft.com/office/drawing/2014/main" id="{2B105FAC-2C64-C18C-A4D1-AEB11418179F}"/>
              </a:ext>
            </a:extLst>
          </p:cNvPr>
          <p:cNvSpPr/>
          <p:nvPr/>
        </p:nvSpPr>
        <p:spPr>
          <a:xfrm>
            <a:off x="5436778" y="452550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29" name="직선 연결선 128">
            <a:extLst>
              <a:ext uri="{FF2B5EF4-FFF2-40B4-BE49-F238E27FC236}">
                <a16:creationId xmlns:a16="http://schemas.microsoft.com/office/drawing/2014/main" id="{8C45C8D3-0053-88B7-450F-F7A6B077F477}"/>
              </a:ext>
            </a:extLst>
          </p:cNvPr>
          <p:cNvCxnSpPr>
            <a:cxnSpLocks/>
          </p:cNvCxnSpPr>
          <p:nvPr/>
        </p:nvCxnSpPr>
        <p:spPr bwMode="auto">
          <a:xfrm flipV="1">
            <a:off x="5475791" y="4564005"/>
            <a:ext cx="0" cy="27053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0" name="TextBox 129">
            <a:extLst>
              <a:ext uri="{FF2B5EF4-FFF2-40B4-BE49-F238E27FC236}">
                <a16:creationId xmlns:a16="http://schemas.microsoft.com/office/drawing/2014/main" id="{6ACC8E69-FA3B-A7C5-7BCA-0FA5269F2184}"/>
              </a:ext>
            </a:extLst>
          </p:cNvPr>
          <p:cNvSpPr txBox="1"/>
          <p:nvPr/>
        </p:nvSpPr>
        <p:spPr>
          <a:xfrm>
            <a:off x="4894293" y="4837040"/>
            <a:ext cx="1157533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일정 등록 시</a:t>
            </a:r>
            <a:b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</a:b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색상 랜덤 배정 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1" name="타원 130">
            <a:extLst>
              <a:ext uri="{FF2B5EF4-FFF2-40B4-BE49-F238E27FC236}">
                <a16:creationId xmlns:a16="http://schemas.microsoft.com/office/drawing/2014/main" id="{59E6B801-2840-D492-A414-31F8C82755D2}"/>
              </a:ext>
            </a:extLst>
          </p:cNvPr>
          <p:cNvSpPr/>
          <p:nvPr/>
        </p:nvSpPr>
        <p:spPr>
          <a:xfrm>
            <a:off x="3138830" y="4526957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32" name="직선 연결선 131">
            <a:extLst>
              <a:ext uri="{FF2B5EF4-FFF2-40B4-BE49-F238E27FC236}">
                <a16:creationId xmlns:a16="http://schemas.microsoft.com/office/drawing/2014/main" id="{CDA6AE1D-2FEA-028A-14E9-3ABE616A06CF}"/>
              </a:ext>
            </a:extLst>
          </p:cNvPr>
          <p:cNvCxnSpPr>
            <a:cxnSpLocks/>
          </p:cNvCxnSpPr>
          <p:nvPr/>
        </p:nvCxnSpPr>
        <p:spPr bwMode="auto">
          <a:xfrm flipV="1">
            <a:off x="3177843" y="4565457"/>
            <a:ext cx="0" cy="27053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3" name="TextBox 132">
            <a:extLst>
              <a:ext uri="{FF2B5EF4-FFF2-40B4-BE49-F238E27FC236}">
                <a16:creationId xmlns:a16="http://schemas.microsoft.com/office/drawing/2014/main" id="{2C85A2BE-7A5E-7971-7018-3B72AAEC69F8}"/>
              </a:ext>
            </a:extLst>
          </p:cNvPr>
          <p:cNvSpPr txBox="1"/>
          <p:nvPr/>
        </p:nvSpPr>
        <p:spPr>
          <a:xfrm>
            <a:off x="2596345" y="4838492"/>
            <a:ext cx="115753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텍스트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" name="타원 133">
            <a:extLst>
              <a:ext uri="{FF2B5EF4-FFF2-40B4-BE49-F238E27FC236}">
                <a16:creationId xmlns:a16="http://schemas.microsoft.com/office/drawing/2014/main" id="{8941E7B2-88CA-C337-482A-129B83781131}"/>
              </a:ext>
            </a:extLst>
          </p:cNvPr>
          <p:cNvSpPr/>
          <p:nvPr/>
        </p:nvSpPr>
        <p:spPr>
          <a:xfrm>
            <a:off x="6100428" y="3727235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35" name="직선 연결선 134">
            <a:extLst>
              <a:ext uri="{FF2B5EF4-FFF2-40B4-BE49-F238E27FC236}">
                <a16:creationId xmlns:a16="http://schemas.microsoft.com/office/drawing/2014/main" id="{2BAFFA85-66DB-00B4-AE51-3CCD51A4ACB7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139441" y="3765735"/>
            <a:ext cx="715883" cy="1016221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36" name="TextBox 135">
            <a:extLst>
              <a:ext uri="{FF2B5EF4-FFF2-40B4-BE49-F238E27FC236}">
                <a16:creationId xmlns:a16="http://schemas.microsoft.com/office/drawing/2014/main" id="{54226634-68F5-1F6D-C401-9B9B61E8C1F6}"/>
              </a:ext>
            </a:extLst>
          </p:cNvPr>
          <p:cNvSpPr txBox="1"/>
          <p:nvPr/>
        </p:nvSpPr>
        <p:spPr>
          <a:xfrm>
            <a:off x="6276558" y="4831763"/>
            <a:ext cx="1242828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반복아이콘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반복설정시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+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내용 텍스트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079750910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직사각형 1"/>
          <p:cNvSpPr/>
          <p:nvPr/>
        </p:nvSpPr>
        <p:spPr>
          <a:xfrm>
            <a:off x="422274" y="2087780"/>
            <a:ext cx="892651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웹 환경 내에서 다양한 운영체제나 기기에서도 동일하게 작동하는 플랫폼 독립적인 사용자 경험을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  <a:endParaRPr lang="ko-KR" altLang="en-US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17D79EF-FDCE-D3A6-0B10-209589891252}"/>
              </a:ext>
            </a:extLst>
          </p:cNvPr>
          <p:cNvSpPr txBox="1"/>
          <p:nvPr/>
        </p:nvSpPr>
        <p:spPr>
          <a:xfrm>
            <a:off x="422274" y="1240904"/>
            <a:ext cx="8926514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2.2 </a:t>
            </a:r>
            <a:r>
              <a:rPr lang="ko-KR" altLang="en-US" dirty="0"/>
              <a:t>사용 환경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E65DBFA0-B644-67E5-9F9C-AB98A3A40B14}"/>
              </a:ext>
            </a:extLst>
          </p:cNvPr>
          <p:cNvSpPr txBox="1"/>
          <p:nvPr/>
        </p:nvSpPr>
        <p:spPr>
          <a:xfrm>
            <a:off x="422274" y="1673170"/>
            <a:ext cx="8926514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2.2.1 OS/</a:t>
            </a:r>
            <a:r>
              <a:rPr lang="ko-KR" altLang="en-US" sz="1100" dirty="0"/>
              <a:t>브라우저</a:t>
            </a: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6259A46A-FC90-FC88-BC35-D492235524E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1895643"/>
              </p:ext>
            </p:extLst>
          </p:nvPr>
        </p:nvGraphicFramePr>
        <p:xfrm>
          <a:off x="415925" y="2509751"/>
          <a:ext cx="9001125" cy="21440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85713">
                  <a:extLst>
                    <a:ext uri="{9D8B030D-6E8A-4147-A177-3AD203B41FA5}">
                      <a16:colId xmlns:a16="http://schemas.microsoft.com/office/drawing/2014/main" val="799677223"/>
                    </a:ext>
                  </a:extLst>
                </a:gridCol>
                <a:gridCol w="2989541">
                  <a:extLst>
                    <a:ext uri="{9D8B030D-6E8A-4147-A177-3AD203B41FA5}">
                      <a16:colId xmlns:a16="http://schemas.microsoft.com/office/drawing/2014/main" val="1655319757"/>
                    </a:ext>
                  </a:extLst>
                </a:gridCol>
                <a:gridCol w="3225871">
                  <a:extLst>
                    <a:ext uri="{9D8B030D-6E8A-4147-A177-3AD203B41FA5}">
                      <a16:colId xmlns:a16="http://schemas.microsoft.com/office/drawing/2014/main" val="2900882989"/>
                    </a:ext>
                  </a:extLst>
                </a:gridCol>
              </a:tblGrid>
              <a:tr h="25914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요소 구성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상세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bg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표준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1">
                        <a:lumMod val="65000"/>
                        <a:lumOff val="3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04464517"/>
                  </a:ext>
                </a:extLst>
              </a:tr>
              <a:tr h="327638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OS </a:t>
                      </a:r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환경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OS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Windows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0761676"/>
                  </a:ext>
                </a:extLst>
              </a:tr>
              <a:tr h="302290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OS</a:t>
                      </a:r>
                      <a:r>
                        <a:rPr lang="en-US" altLang="ko-KR" sz="100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ko-KR" altLang="en-US" sz="100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버전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Windows10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931769292"/>
                  </a:ext>
                </a:extLst>
              </a:tr>
              <a:tr h="316922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브라우저 환경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브라우저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Chrome, </a:t>
                      </a:r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MS</a:t>
                      </a:r>
                      <a:r>
                        <a:rPr lang="en-US" altLang="ko-KR" sz="1000" baseline="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Edge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72995385"/>
                  </a:ext>
                </a:extLst>
              </a:tr>
              <a:tr h="317734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브라우저 버전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Chrome 100.0 /  MS Edge 99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47152754"/>
                  </a:ext>
                </a:extLst>
              </a:tr>
              <a:tr h="303435"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모바일 환경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iOS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iOS 16.0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41872756"/>
                  </a:ext>
                </a:extLst>
              </a:tr>
              <a:tr h="316922"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Android</a:t>
                      </a:r>
                      <a:endParaRPr lang="ko-KR" altLang="en-US" sz="10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>
                        <a:lnSpc>
                          <a:spcPct val="130000"/>
                        </a:lnSpc>
                      </a:pPr>
                      <a:r>
                        <a:rPr lang="en-US" altLang="ko-KR" sz="1000" kern="12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Android 12</a:t>
                      </a:r>
                      <a:endParaRPr lang="ko-KR" altLang="en-US" sz="1000" kern="12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15729758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1D19E751-CCE7-C8FC-AB27-982DF8121438}"/>
              </a:ext>
            </a:extLst>
          </p:cNvPr>
          <p:cNvSpPr txBox="1"/>
          <p:nvPr/>
        </p:nvSpPr>
        <p:spPr>
          <a:xfrm>
            <a:off x="415924" y="5106216"/>
            <a:ext cx="9074149" cy="1216743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다음에 해당되는 경우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지원이 불가능하다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1000" b="1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저사양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기기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RAM,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프로세서 등 하드웨어 사양이 낮은 기기에서는 서비스가 원활하게 작동하지 않을 수 있음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  <a:p>
            <a:pPr marL="171450" indent="-171450">
              <a:lnSpc>
                <a:spcPct val="150000"/>
              </a:lnSpc>
              <a:buFontTx/>
              <a:buChar char="-"/>
            </a:pPr>
            <a:r>
              <a:rPr lang="ko-KR" altLang="en-US" sz="1000" b="1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루팅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또는 </a:t>
            </a:r>
            <a:r>
              <a:rPr lang="ko-KR" altLang="en-US" sz="1000" b="1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탈옥된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기기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: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보안상의 이유로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루팅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안드로이드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)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또는 탈옥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(iOS)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된 기기에서는 서비스가 작동하지 않는다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iPad, Galaxy Tab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등 태블릿에서는 지원되지 않는다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※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생체인증이 가능한 단말기에서만 이용이 가능하다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6B411D0B-C998-92C9-81C1-8C31C40FD82D}"/>
              </a:ext>
            </a:extLst>
          </p:cNvPr>
          <p:cNvSpPr/>
          <p:nvPr/>
        </p:nvSpPr>
        <p:spPr>
          <a:xfrm>
            <a:off x="415924" y="4807548"/>
            <a:ext cx="995626" cy="214207"/>
          </a:xfrm>
          <a:prstGeom prst="rect">
            <a:avLst/>
          </a:prstGeom>
          <a:solidFill>
            <a:schemeClr val="tx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ko-KR" altLang="en-US" sz="800" dirty="0">
                <a:solidFill>
                  <a:schemeClr val="bg1"/>
                </a:solidFill>
                <a:latin typeface="Malgun Gothic Semilight" panose="020B0502040204020203" pitchFamily="50" charset="-127"/>
                <a:ea typeface="Malgun Gothic Semilight" panose="020B0502040204020203" pitchFamily="50" charset="-127"/>
                <a:cs typeface="Malgun Gothic Semilight" panose="020B0502040204020203" pitchFamily="50" charset="-127"/>
              </a:rPr>
              <a:t>제한 사항</a:t>
            </a:r>
          </a:p>
        </p:txBody>
      </p:sp>
    </p:spTree>
    <p:extLst>
      <p:ext uri="{BB962C8B-B14F-4D97-AF65-F5344CB8AC3E}">
        <p14:creationId xmlns:p14="http://schemas.microsoft.com/office/powerpoint/2010/main" val="970309845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7" name="표 116">
            <a:extLst>
              <a:ext uri="{FF2B5EF4-FFF2-40B4-BE49-F238E27FC236}">
                <a16:creationId xmlns:a16="http://schemas.microsoft.com/office/drawing/2014/main" id="{85382129-5880-CBE2-6A8A-F7416A89990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29279371"/>
              </p:ext>
            </p:extLst>
          </p:nvPr>
        </p:nvGraphicFramePr>
        <p:xfrm>
          <a:off x="477330" y="1578544"/>
          <a:ext cx="8932999" cy="4678335"/>
        </p:xfrm>
        <a:graphic>
          <a:graphicData uri="http://schemas.openxmlformats.org/drawingml/2006/table">
            <a:tbl>
              <a:tblPr/>
              <a:tblGrid>
                <a:gridCol w="1066238">
                  <a:extLst>
                    <a:ext uri="{9D8B030D-6E8A-4147-A177-3AD203B41FA5}">
                      <a16:colId xmlns:a16="http://schemas.microsoft.com/office/drawing/2014/main" val="2346737943"/>
                    </a:ext>
                  </a:extLst>
                </a:gridCol>
                <a:gridCol w="660993">
                  <a:extLst>
                    <a:ext uri="{9D8B030D-6E8A-4147-A177-3AD203B41FA5}">
                      <a16:colId xmlns:a16="http://schemas.microsoft.com/office/drawing/2014/main" val="2154349295"/>
                    </a:ext>
                  </a:extLst>
                </a:gridCol>
                <a:gridCol w="863614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88751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87518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874302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87011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870112">
                  <a:extLst>
                    <a:ext uri="{9D8B030D-6E8A-4147-A177-3AD203B41FA5}">
                      <a16:colId xmlns:a16="http://schemas.microsoft.com/office/drawing/2014/main" val="1319272589"/>
                    </a:ext>
                  </a:extLst>
                </a:gridCol>
                <a:gridCol w="885612">
                  <a:extLst>
                    <a:ext uri="{9D8B030D-6E8A-4147-A177-3AD203B41FA5}">
                      <a16:colId xmlns:a16="http://schemas.microsoft.com/office/drawing/2014/main" val="1699061338"/>
                    </a:ext>
                  </a:extLst>
                </a:gridCol>
                <a:gridCol w="880492">
                  <a:extLst>
                    <a:ext uri="{9D8B030D-6E8A-4147-A177-3AD203B41FA5}">
                      <a16:colId xmlns:a16="http://schemas.microsoft.com/office/drawing/2014/main" val="1371873438"/>
                    </a:ext>
                  </a:extLst>
                </a:gridCol>
                <a:gridCol w="186488">
                  <a:extLst>
                    <a:ext uri="{9D8B030D-6E8A-4147-A177-3AD203B41FA5}">
                      <a16:colId xmlns:a16="http://schemas.microsoft.com/office/drawing/2014/main" val="2875533393"/>
                    </a:ext>
                  </a:extLst>
                </a:gridCol>
              </a:tblGrid>
              <a:tr h="293513">
                <a:tc gridSpan="1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09952465"/>
                  </a:ext>
                </a:extLst>
              </a:tr>
              <a:tr h="190456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01.01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01.02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01.03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01.04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01.05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01.06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01.07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01.08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190456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1233079"/>
                  </a:ext>
                </a:extLst>
              </a:tr>
              <a:tr h="635470">
                <a:tc rowSpan="3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63547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Name2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0983035"/>
                  </a:ext>
                </a:extLst>
              </a:tr>
              <a:tr h="63547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Name3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35470">
                <a:tc rowSpan="3"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9335372"/>
                  </a:ext>
                </a:extLst>
              </a:tr>
              <a:tr h="635470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Name2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91728123"/>
                  </a:ext>
                </a:extLst>
              </a:tr>
              <a:tr h="661712">
                <a:tc v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Name3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78512610"/>
                  </a:ext>
                </a:extLst>
              </a:tr>
              <a:tr h="111649"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9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7223227"/>
                  </a:ext>
                </a:extLst>
              </a:tr>
            </a:tbl>
          </a:graphicData>
        </a:graphic>
      </p:graphicFrame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8CFC6D7A-6F42-FE33-D803-4D5BBE632993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5.7.5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타임라인 세로형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(Timeline - Vertical)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8" name="그룹 27">
            <a:extLst>
              <a:ext uri="{FF2B5EF4-FFF2-40B4-BE49-F238E27FC236}">
                <a16:creationId xmlns:a16="http://schemas.microsoft.com/office/drawing/2014/main" id="{11722A0C-E2AF-74D6-CC75-A23A70F27B08}"/>
              </a:ext>
            </a:extLst>
          </p:cNvPr>
          <p:cNvGrpSpPr/>
          <p:nvPr/>
        </p:nvGrpSpPr>
        <p:grpSpPr>
          <a:xfrm>
            <a:off x="7182497" y="1616305"/>
            <a:ext cx="650842" cy="215444"/>
            <a:chOff x="6638173" y="1604388"/>
            <a:chExt cx="1018853" cy="215444"/>
          </a:xfrm>
        </p:grpSpPr>
        <p:pic>
          <p:nvPicPr>
            <p:cNvPr id="29" name="object 184">
              <a:extLst>
                <a:ext uri="{FF2B5EF4-FFF2-40B4-BE49-F238E27FC236}">
                  <a16:creationId xmlns:a16="http://schemas.microsoft.com/office/drawing/2014/main" id="{4DFB443F-D7EC-1990-AAC1-235B0258161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30" name="object 185">
              <a:extLst>
                <a:ext uri="{FF2B5EF4-FFF2-40B4-BE49-F238E27FC236}">
                  <a16:creationId xmlns:a16="http://schemas.microsoft.com/office/drawing/2014/main" id="{52F7CB82-0F69-5D82-4343-1408D3FEB0BF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4E4F3477-9B0A-E811-4303-C1C4C999635B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타임라인</a:t>
              </a:r>
            </a:p>
          </p:txBody>
        </p:sp>
      </p:grpSp>
      <p:grpSp>
        <p:nvGrpSpPr>
          <p:cNvPr id="96" name="그룹 95">
            <a:extLst>
              <a:ext uri="{FF2B5EF4-FFF2-40B4-BE49-F238E27FC236}">
                <a16:creationId xmlns:a16="http://schemas.microsoft.com/office/drawing/2014/main" id="{9D86EE8E-9823-5C2A-377E-CF833223B71D}"/>
              </a:ext>
            </a:extLst>
          </p:cNvPr>
          <p:cNvGrpSpPr/>
          <p:nvPr/>
        </p:nvGrpSpPr>
        <p:grpSpPr>
          <a:xfrm>
            <a:off x="8531238" y="1624980"/>
            <a:ext cx="7689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97" name="object 184">
              <a:extLst>
                <a:ext uri="{FF2B5EF4-FFF2-40B4-BE49-F238E27FC236}">
                  <a16:creationId xmlns:a16="http://schemas.microsoft.com/office/drawing/2014/main" id="{F38E400C-E6B2-7FA2-2E5C-8AB8F27A18E1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98" name="object 185">
              <a:extLst>
                <a:ext uri="{FF2B5EF4-FFF2-40B4-BE49-F238E27FC236}">
                  <a16:creationId xmlns:a16="http://schemas.microsoft.com/office/drawing/2014/main" id="{683639BD-CDF3-A30D-69C4-D5B6CB27B9B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112" name="그룹 111">
            <a:extLst>
              <a:ext uri="{FF2B5EF4-FFF2-40B4-BE49-F238E27FC236}">
                <a16:creationId xmlns:a16="http://schemas.microsoft.com/office/drawing/2014/main" id="{A44F7E22-438F-8D5E-FB49-944F8884A55F}"/>
              </a:ext>
            </a:extLst>
          </p:cNvPr>
          <p:cNvGrpSpPr/>
          <p:nvPr/>
        </p:nvGrpSpPr>
        <p:grpSpPr>
          <a:xfrm>
            <a:off x="6449096" y="1616305"/>
            <a:ext cx="553484" cy="215444"/>
            <a:chOff x="6693765" y="1604388"/>
            <a:chExt cx="866445" cy="215444"/>
          </a:xfrm>
        </p:grpSpPr>
        <p:pic>
          <p:nvPicPr>
            <p:cNvPr id="113" name="object 184">
              <a:extLst>
                <a:ext uri="{FF2B5EF4-FFF2-40B4-BE49-F238E27FC236}">
                  <a16:creationId xmlns:a16="http://schemas.microsoft.com/office/drawing/2014/main" id="{31EA33D8-30C0-6B7D-1309-D6B23802C44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14" name="object 185">
              <a:extLst>
                <a:ext uri="{FF2B5EF4-FFF2-40B4-BE49-F238E27FC236}">
                  <a16:creationId xmlns:a16="http://schemas.microsoft.com/office/drawing/2014/main" id="{DD1711FC-EA26-A45B-7352-51329CE465A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86A03CCD-A2EF-1BFE-6198-1B72D6EF19B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139" name="Update">
            <a:extLst>
              <a:ext uri="{FF2B5EF4-FFF2-40B4-BE49-F238E27FC236}">
                <a16:creationId xmlns:a16="http://schemas.microsoft.com/office/drawing/2014/main" id="{B84BA18B-D3BF-096D-5580-817788A37F8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45552" y="2383216"/>
            <a:ext cx="117475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6" name="Chevron Right">
            <a:extLst>
              <a:ext uri="{FF2B5EF4-FFF2-40B4-BE49-F238E27FC236}">
                <a16:creationId xmlns:a16="http://schemas.microsoft.com/office/drawing/2014/main" id="{7D6FB642-F62B-D23A-5913-76BEB78DA12F}"/>
              </a:ext>
            </a:extLst>
          </p:cNvPr>
          <p:cNvSpPr>
            <a:spLocks noChangeAspect="1"/>
          </p:cNvSpPr>
          <p:nvPr/>
        </p:nvSpPr>
        <p:spPr bwMode="auto">
          <a:xfrm>
            <a:off x="2810118" y="1660889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7" name="Chevron Left">
            <a:extLst>
              <a:ext uri="{FF2B5EF4-FFF2-40B4-BE49-F238E27FC236}">
                <a16:creationId xmlns:a16="http://schemas.microsoft.com/office/drawing/2014/main" id="{7F0CB0D7-5EF0-EC80-16E7-D94CCE40D60D}"/>
              </a:ext>
            </a:extLst>
          </p:cNvPr>
          <p:cNvSpPr>
            <a:spLocks noChangeAspect="1"/>
          </p:cNvSpPr>
          <p:nvPr/>
        </p:nvSpPr>
        <p:spPr bwMode="auto">
          <a:xfrm>
            <a:off x="564917" y="1660889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0EF6A901-2F05-9DC3-B9D9-D251F8397EFC}"/>
              </a:ext>
            </a:extLst>
          </p:cNvPr>
          <p:cNvSpPr txBox="1"/>
          <p:nvPr/>
        </p:nvSpPr>
        <p:spPr>
          <a:xfrm>
            <a:off x="873161" y="1601132"/>
            <a:ext cx="282309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2024.08.18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2024.08.24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토</a:t>
            </a:r>
          </a:p>
        </p:txBody>
      </p:sp>
      <p:sp>
        <p:nvSpPr>
          <p:cNvPr id="20" name="Calendar">
            <a:extLst>
              <a:ext uri="{FF2B5EF4-FFF2-40B4-BE49-F238E27FC236}">
                <a16:creationId xmlns:a16="http://schemas.microsoft.com/office/drawing/2014/main" id="{6AFFE204-1A24-6271-7C5C-C94849D369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35879" y="1652158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22F6EA5-011B-647A-7436-757253F18518}"/>
              </a:ext>
            </a:extLst>
          </p:cNvPr>
          <p:cNvSpPr txBox="1"/>
          <p:nvPr/>
        </p:nvSpPr>
        <p:spPr>
          <a:xfrm>
            <a:off x="8465562" y="1616305"/>
            <a:ext cx="88233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월간 타임라인</a:t>
            </a:r>
          </a:p>
        </p:txBody>
      </p: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7216CAD2-594D-8C70-3480-03E1B67E5529}"/>
              </a:ext>
            </a:extLst>
          </p:cNvPr>
          <p:cNvGrpSpPr/>
          <p:nvPr/>
        </p:nvGrpSpPr>
        <p:grpSpPr>
          <a:xfrm>
            <a:off x="7764048" y="1624980"/>
            <a:ext cx="769125" cy="198095"/>
            <a:chOff x="6713635" y="1613327"/>
            <a:chExt cx="846573" cy="198095"/>
          </a:xfrm>
        </p:grpSpPr>
        <p:pic>
          <p:nvPicPr>
            <p:cNvPr id="100" name="object 184">
              <a:extLst>
                <a:ext uri="{FF2B5EF4-FFF2-40B4-BE49-F238E27FC236}">
                  <a16:creationId xmlns:a16="http://schemas.microsoft.com/office/drawing/2014/main" id="{D3B7A712-DDE0-74BD-D144-7870AB915AA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01" name="object 185">
              <a:extLst>
                <a:ext uri="{FF2B5EF4-FFF2-40B4-BE49-F238E27FC236}">
                  <a16:creationId xmlns:a16="http://schemas.microsoft.com/office/drawing/2014/main" id="{817D39BF-EB49-3008-18C4-2AEC77AB621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104" name="TextBox 103">
            <a:extLst>
              <a:ext uri="{FF2B5EF4-FFF2-40B4-BE49-F238E27FC236}">
                <a16:creationId xmlns:a16="http://schemas.microsoft.com/office/drawing/2014/main" id="{BF9F1EE6-F78A-7E39-0545-8DA4766437BB}"/>
              </a:ext>
            </a:extLst>
          </p:cNvPr>
          <p:cNvSpPr txBox="1"/>
          <p:nvPr/>
        </p:nvSpPr>
        <p:spPr>
          <a:xfrm>
            <a:off x="7715842" y="1616305"/>
            <a:ext cx="882336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주간 타임라인</a:t>
            </a:r>
          </a:p>
        </p:txBody>
      </p:sp>
      <p:sp>
        <p:nvSpPr>
          <p:cNvPr id="120" name="직사각형 203">
            <a:extLst>
              <a:ext uri="{FF2B5EF4-FFF2-40B4-BE49-F238E27FC236}">
                <a16:creationId xmlns:a16="http://schemas.microsoft.com/office/drawing/2014/main" id="{4B0B2809-BCC2-348C-86E3-FD2DC8971E10}"/>
              </a:ext>
            </a:extLst>
          </p:cNvPr>
          <p:cNvSpPr/>
          <p:nvPr/>
        </p:nvSpPr>
        <p:spPr>
          <a:xfrm rot="16200000">
            <a:off x="9270020" y="6127536"/>
            <a:ext cx="94809" cy="97275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cxnSp>
        <p:nvCxnSpPr>
          <p:cNvPr id="125" name="직선 화살표 연결선 124">
            <a:extLst>
              <a:ext uri="{FF2B5EF4-FFF2-40B4-BE49-F238E27FC236}">
                <a16:creationId xmlns:a16="http://schemas.microsoft.com/office/drawing/2014/main" id="{0DB5E3F3-B650-EF1F-DD4C-4CADC3885C1A}"/>
              </a:ext>
            </a:extLst>
          </p:cNvPr>
          <p:cNvCxnSpPr/>
          <p:nvPr/>
        </p:nvCxnSpPr>
        <p:spPr bwMode="auto">
          <a:xfrm>
            <a:off x="7197075" y="6711518"/>
            <a:ext cx="139222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27" name="직사각형 203">
            <a:extLst>
              <a:ext uri="{FF2B5EF4-FFF2-40B4-BE49-F238E27FC236}">
                <a16:creationId xmlns:a16="http://schemas.microsoft.com/office/drawing/2014/main" id="{80C31A2B-4FE0-4CF8-4F9C-553DAF9FB1BB}"/>
              </a:ext>
            </a:extLst>
          </p:cNvPr>
          <p:cNvSpPr/>
          <p:nvPr/>
        </p:nvSpPr>
        <p:spPr>
          <a:xfrm rot="16200000">
            <a:off x="1572137" y="6113671"/>
            <a:ext cx="103322" cy="12858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</a:p>
        </p:txBody>
      </p:sp>
      <p:sp>
        <p:nvSpPr>
          <p:cNvPr id="129" name="직사각형 203">
            <a:extLst>
              <a:ext uri="{FF2B5EF4-FFF2-40B4-BE49-F238E27FC236}">
                <a16:creationId xmlns:a16="http://schemas.microsoft.com/office/drawing/2014/main" id="{007FA9DA-E877-B2E8-76AD-18BAF23D0A03}"/>
              </a:ext>
            </a:extLst>
          </p:cNvPr>
          <p:cNvSpPr/>
          <p:nvPr/>
        </p:nvSpPr>
        <p:spPr>
          <a:xfrm>
            <a:off x="1723603" y="6102316"/>
            <a:ext cx="1058484" cy="147563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35" name="그룹 134">
            <a:extLst>
              <a:ext uri="{FF2B5EF4-FFF2-40B4-BE49-F238E27FC236}">
                <a16:creationId xmlns:a16="http://schemas.microsoft.com/office/drawing/2014/main" id="{9CAB3E69-070F-FA93-C2D7-9FE4CF29E774}"/>
              </a:ext>
            </a:extLst>
          </p:cNvPr>
          <p:cNvGrpSpPr/>
          <p:nvPr/>
        </p:nvGrpSpPr>
        <p:grpSpPr>
          <a:xfrm>
            <a:off x="3078673" y="3550671"/>
            <a:ext cx="880767" cy="595201"/>
            <a:chOff x="3087551" y="3550671"/>
            <a:chExt cx="880767" cy="595201"/>
          </a:xfrm>
        </p:grpSpPr>
        <p:sp>
          <p:nvSpPr>
            <p:cNvPr id="133" name="직사각형 132">
              <a:extLst>
                <a:ext uri="{FF2B5EF4-FFF2-40B4-BE49-F238E27FC236}">
                  <a16:creationId xmlns:a16="http://schemas.microsoft.com/office/drawing/2014/main" id="{DF820DA7-83DF-4DA3-82AD-E8497B800049}"/>
                </a:ext>
              </a:extLst>
            </p:cNvPr>
            <p:cNvSpPr/>
            <p:nvPr/>
          </p:nvSpPr>
          <p:spPr>
            <a:xfrm>
              <a:off x="3087551" y="3550671"/>
              <a:ext cx="880767" cy="266727"/>
            </a:xfrm>
            <a:prstGeom prst="rect">
              <a:avLst/>
            </a:prstGeom>
            <a:solidFill>
              <a:srgbClr val="00B0F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  </a:t>
              </a:r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그룹웨어 패치</a:t>
              </a:r>
            </a:p>
          </p:txBody>
        </p:sp>
        <p:sp>
          <p:nvSpPr>
            <p:cNvPr id="134" name="직사각형 133">
              <a:extLst>
                <a:ext uri="{FF2B5EF4-FFF2-40B4-BE49-F238E27FC236}">
                  <a16:creationId xmlns:a16="http://schemas.microsoft.com/office/drawing/2014/main" id="{F25F8E23-CE01-2652-1049-3DDDA164C6D8}"/>
                </a:ext>
              </a:extLst>
            </p:cNvPr>
            <p:cNvSpPr/>
            <p:nvPr/>
          </p:nvSpPr>
          <p:spPr>
            <a:xfrm>
              <a:off x="3087551" y="3845115"/>
              <a:ext cx="880767" cy="300757"/>
            </a:xfrm>
            <a:prstGeom prst="rect">
              <a:avLst/>
            </a:prstGeom>
            <a:solidFill>
              <a:srgbClr val="FF7C8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ERP </a:t>
              </a:r>
              <a:r>
                <a:rPr lang="ko-KR" altLang="en-US" sz="700" b="1" dirty="0">
                  <a:solidFill>
                    <a:schemeClr val="bg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모바일</a:t>
              </a:r>
            </a:p>
          </p:txBody>
        </p:sp>
      </p:grp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1C29F4EA-A484-6C70-FD4C-97FE8039F691}"/>
              </a:ext>
            </a:extLst>
          </p:cNvPr>
          <p:cNvSpPr/>
          <p:nvPr/>
        </p:nvSpPr>
        <p:spPr>
          <a:xfrm>
            <a:off x="7470559" y="2285494"/>
            <a:ext cx="880767" cy="300757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HR</a:t>
            </a:r>
            <a:r>
              <a:rPr lang="ko-KR" altLang="en-US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강의</a:t>
            </a:r>
          </a:p>
        </p:txBody>
      </p:sp>
      <p:sp>
        <p:nvSpPr>
          <p:cNvPr id="138" name="타원 137">
            <a:extLst>
              <a:ext uri="{FF2B5EF4-FFF2-40B4-BE49-F238E27FC236}">
                <a16:creationId xmlns:a16="http://schemas.microsoft.com/office/drawing/2014/main" id="{46BBA102-0D5E-135E-90E3-8E9DB1B3810E}"/>
              </a:ext>
            </a:extLst>
          </p:cNvPr>
          <p:cNvSpPr/>
          <p:nvPr/>
        </p:nvSpPr>
        <p:spPr>
          <a:xfrm>
            <a:off x="2219922" y="615960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0" name="TextBox 139">
            <a:extLst>
              <a:ext uri="{FF2B5EF4-FFF2-40B4-BE49-F238E27FC236}">
                <a16:creationId xmlns:a16="http://schemas.microsoft.com/office/drawing/2014/main" id="{D68B159B-BBC3-A12E-FA3C-C99BBC73774F}"/>
              </a:ext>
            </a:extLst>
          </p:cNvPr>
          <p:cNvSpPr txBox="1"/>
          <p:nvPr/>
        </p:nvSpPr>
        <p:spPr>
          <a:xfrm>
            <a:off x="1627990" y="6376476"/>
            <a:ext cx="1210986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전체 날짜 가로 스크롤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cxnSp>
        <p:nvCxnSpPr>
          <p:cNvPr id="149" name="직선 연결선 148">
            <a:extLst>
              <a:ext uri="{FF2B5EF4-FFF2-40B4-BE49-F238E27FC236}">
                <a16:creationId xmlns:a16="http://schemas.microsoft.com/office/drawing/2014/main" id="{1D7EFB88-EEDF-70CA-0672-45A7FF09E48A}"/>
              </a:ext>
            </a:extLst>
          </p:cNvPr>
          <p:cNvCxnSpPr/>
          <p:nvPr/>
        </p:nvCxnSpPr>
        <p:spPr bwMode="auto">
          <a:xfrm>
            <a:off x="2263269" y="6176980"/>
            <a:ext cx="0" cy="227319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50" name="Update">
            <a:extLst>
              <a:ext uri="{FF2B5EF4-FFF2-40B4-BE49-F238E27FC236}">
                <a16:creationId xmlns:a16="http://schemas.microsoft.com/office/drawing/2014/main" id="{6442A429-FB08-6DF6-B3ED-32F01DD55CD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597802" y="2383216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2078809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7A26ABA5-626D-0533-C5A5-7ADA3A0D208E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5.7.6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주간 가로형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(Week - Horizontal)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8A868E29-63B4-EE7E-9E9E-F57CB2D7C42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9314570"/>
              </p:ext>
            </p:extLst>
          </p:nvPr>
        </p:nvGraphicFramePr>
        <p:xfrm>
          <a:off x="488950" y="1578544"/>
          <a:ext cx="8928096" cy="4671336"/>
        </p:xfrm>
        <a:graphic>
          <a:graphicData uri="http://schemas.openxmlformats.org/drawingml/2006/table">
            <a:tbl>
              <a:tblPr/>
              <a:tblGrid>
                <a:gridCol w="722323">
                  <a:extLst>
                    <a:ext uri="{9D8B030D-6E8A-4147-A177-3AD203B41FA5}">
                      <a16:colId xmlns:a16="http://schemas.microsoft.com/office/drawing/2014/main" val="3011046714"/>
                    </a:ext>
                  </a:extLst>
                </a:gridCol>
                <a:gridCol w="574887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590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90800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581999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1319272589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3509969795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3584334777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2503992445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3821860676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526821393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789742909"/>
                    </a:ext>
                  </a:extLst>
                </a:gridCol>
                <a:gridCol w="579211">
                  <a:extLst>
                    <a:ext uri="{9D8B030D-6E8A-4147-A177-3AD203B41FA5}">
                      <a16:colId xmlns:a16="http://schemas.microsoft.com/office/drawing/2014/main" val="1224601615"/>
                    </a:ext>
                  </a:extLst>
                </a:gridCol>
                <a:gridCol w="534879">
                  <a:extLst>
                    <a:ext uri="{9D8B030D-6E8A-4147-A177-3AD203B41FA5}">
                      <a16:colId xmlns:a16="http://schemas.microsoft.com/office/drawing/2014/main" val="789598303"/>
                    </a:ext>
                  </a:extLst>
                </a:gridCol>
                <a:gridCol w="119509">
                  <a:extLst>
                    <a:ext uri="{9D8B030D-6E8A-4147-A177-3AD203B41FA5}">
                      <a16:colId xmlns:a16="http://schemas.microsoft.com/office/drawing/2014/main" val="3384085698"/>
                    </a:ext>
                  </a:extLst>
                </a:gridCol>
              </a:tblGrid>
              <a:tr h="328006">
                <a:tc gridSpan="16"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5163990"/>
                  </a:ext>
                </a:extLst>
              </a:tr>
              <a:tr h="170171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01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Group 02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6575596"/>
                  </a:ext>
                </a:extLst>
              </a:tr>
              <a:tr h="170171"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08.25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08.26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08.27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08.28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08.29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08.30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08.31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09.01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09.02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화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09.03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수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09.04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목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09.05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금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09.06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토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09.07</a:t>
                      </a: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1659878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800" b="1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rowSpan="22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00983035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09:00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15720845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10:00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15939156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11:00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3455194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47144416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12:00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2419353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45443105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13:00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75666671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89618789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14:00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144224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632459627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15:00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4469248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0294929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16:00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77901394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3063005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17:00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90633111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32636170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ko-KR" altLang="en-US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오후 </a:t>
                      </a:r>
                      <a:r>
                        <a:rPr kumimoji="0" lang="en-US" altLang="ko-KR" sz="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18:00</a:t>
                      </a: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78963481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19102574"/>
                  </a:ext>
                </a:extLst>
              </a:tr>
              <a:tr h="254928">
                <a:tc gridSpan="16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ko-KR" altLang="en-US" sz="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prstClr val="black"/>
                        </a:solidFill>
                        <a:effectLst/>
                        <a:uLnTx/>
                        <a:uFillTx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+mn-cs"/>
                      </a:endParaRPr>
                    </a:p>
                  </a:txBody>
                  <a:tcPr marL="36000" marR="9525" marT="504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ctr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5026804"/>
                  </a:ext>
                </a:extLst>
              </a:tr>
            </a:tbl>
          </a:graphicData>
        </a:graphic>
      </p:graphicFrame>
      <p:sp>
        <p:nvSpPr>
          <p:cNvPr id="4" name="Chevron Right">
            <a:extLst>
              <a:ext uri="{FF2B5EF4-FFF2-40B4-BE49-F238E27FC236}">
                <a16:creationId xmlns:a16="http://schemas.microsoft.com/office/drawing/2014/main" id="{EC967FC6-2AA7-9D12-EFD5-7D2F2CB1BE11}"/>
              </a:ext>
            </a:extLst>
          </p:cNvPr>
          <p:cNvSpPr>
            <a:spLocks noChangeAspect="1"/>
          </p:cNvSpPr>
          <p:nvPr/>
        </p:nvSpPr>
        <p:spPr bwMode="auto">
          <a:xfrm>
            <a:off x="2810118" y="1660889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5" name="Chevron Left">
            <a:extLst>
              <a:ext uri="{FF2B5EF4-FFF2-40B4-BE49-F238E27FC236}">
                <a16:creationId xmlns:a16="http://schemas.microsoft.com/office/drawing/2014/main" id="{89E91932-F610-394B-85B7-5BEEF8E391F7}"/>
              </a:ext>
            </a:extLst>
          </p:cNvPr>
          <p:cNvSpPr>
            <a:spLocks noChangeAspect="1"/>
          </p:cNvSpPr>
          <p:nvPr/>
        </p:nvSpPr>
        <p:spPr bwMode="auto">
          <a:xfrm>
            <a:off x="564917" y="1660889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F62D3A7-CC81-9733-5817-D3194336EBC2}"/>
              </a:ext>
            </a:extLst>
          </p:cNvPr>
          <p:cNvSpPr txBox="1"/>
          <p:nvPr/>
        </p:nvSpPr>
        <p:spPr>
          <a:xfrm>
            <a:off x="873161" y="1601132"/>
            <a:ext cx="282309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2024.08.25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2024.09.07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토</a:t>
            </a:r>
          </a:p>
        </p:txBody>
      </p:sp>
      <p:sp>
        <p:nvSpPr>
          <p:cNvPr id="7" name="Calendar">
            <a:extLst>
              <a:ext uri="{FF2B5EF4-FFF2-40B4-BE49-F238E27FC236}">
                <a16:creationId xmlns:a16="http://schemas.microsoft.com/office/drawing/2014/main" id="{905FFB34-A8C5-34F9-A1D6-0E42920AC7E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35879" y="1652158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8" name="Update">
            <a:extLst>
              <a:ext uri="{FF2B5EF4-FFF2-40B4-BE49-F238E27FC236}">
                <a16:creationId xmlns:a16="http://schemas.microsoft.com/office/drawing/2014/main" id="{3F8AEEEE-D9AE-63E0-EFC0-5697C99684D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223654" y="2281866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F28E67AF-B156-C782-8E3F-2700B2B45297}"/>
              </a:ext>
            </a:extLst>
          </p:cNvPr>
          <p:cNvSpPr/>
          <p:nvPr/>
        </p:nvSpPr>
        <p:spPr>
          <a:xfrm>
            <a:off x="4135967" y="2261004"/>
            <a:ext cx="575733" cy="147039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주간업무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Update">
            <a:extLst>
              <a:ext uri="{FF2B5EF4-FFF2-40B4-BE49-F238E27FC236}">
                <a16:creationId xmlns:a16="http://schemas.microsoft.com/office/drawing/2014/main" id="{637A710E-776A-6EBA-1861-092C97FBD3E7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92274" y="2281866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5" name="Update">
            <a:extLst>
              <a:ext uri="{FF2B5EF4-FFF2-40B4-BE49-F238E27FC236}">
                <a16:creationId xmlns:a16="http://schemas.microsoft.com/office/drawing/2014/main" id="{A315F11C-03A2-4997-805E-5AEE5B20F92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881429" y="2281866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77302FE-BC9E-F9D6-5C4A-7CDE4FB6FDDF}"/>
              </a:ext>
            </a:extLst>
          </p:cNvPr>
          <p:cNvSpPr/>
          <p:nvPr/>
        </p:nvSpPr>
        <p:spPr>
          <a:xfrm>
            <a:off x="1793742" y="2261004"/>
            <a:ext cx="575733" cy="147039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HR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강의</a:t>
            </a:r>
          </a:p>
        </p:txBody>
      </p:sp>
      <p:sp>
        <p:nvSpPr>
          <p:cNvPr id="17" name="Update">
            <a:extLst>
              <a:ext uri="{FF2B5EF4-FFF2-40B4-BE49-F238E27FC236}">
                <a16:creationId xmlns:a16="http://schemas.microsoft.com/office/drawing/2014/main" id="{B72CD70C-85FB-7856-074F-C002AFAF3C4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850049" y="2281866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" name="Update">
            <a:extLst>
              <a:ext uri="{FF2B5EF4-FFF2-40B4-BE49-F238E27FC236}">
                <a16:creationId xmlns:a16="http://schemas.microsoft.com/office/drawing/2014/main" id="{C8ADA7D3-51F7-EA2F-FDEB-E9FCB115E7D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88542" y="2281866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5061B0A3-1C20-2B0D-465A-C6E17FC79F7E}"/>
              </a:ext>
            </a:extLst>
          </p:cNvPr>
          <p:cNvSpPr/>
          <p:nvPr/>
        </p:nvSpPr>
        <p:spPr>
          <a:xfrm>
            <a:off x="2400855" y="2261004"/>
            <a:ext cx="575733" cy="147039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HR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강의</a:t>
            </a:r>
          </a:p>
        </p:txBody>
      </p:sp>
      <p:sp>
        <p:nvSpPr>
          <p:cNvPr id="20" name="Update">
            <a:extLst>
              <a:ext uri="{FF2B5EF4-FFF2-40B4-BE49-F238E27FC236}">
                <a16:creationId xmlns:a16="http://schemas.microsoft.com/office/drawing/2014/main" id="{B27138ED-85C5-F43B-8432-85A3039B00F3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2457162" y="2281866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2" name="Update">
            <a:extLst>
              <a:ext uri="{FF2B5EF4-FFF2-40B4-BE49-F238E27FC236}">
                <a16:creationId xmlns:a16="http://schemas.microsoft.com/office/drawing/2014/main" id="{F74B2A1A-B2A0-3157-2735-E86B9E9CEF2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64568" y="2281866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5601A8EF-6102-77CF-5179-0AC2753AC375}"/>
              </a:ext>
            </a:extLst>
          </p:cNvPr>
          <p:cNvSpPr/>
          <p:nvPr/>
        </p:nvSpPr>
        <p:spPr>
          <a:xfrm>
            <a:off x="8176881" y="2261004"/>
            <a:ext cx="575733" cy="147039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주간업무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Update">
            <a:extLst>
              <a:ext uri="{FF2B5EF4-FFF2-40B4-BE49-F238E27FC236}">
                <a16:creationId xmlns:a16="http://schemas.microsoft.com/office/drawing/2014/main" id="{4898E783-05F6-3103-7540-1B2172F42D7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233188" y="2281866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6" name="Update">
            <a:extLst>
              <a:ext uri="{FF2B5EF4-FFF2-40B4-BE49-F238E27FC236}">
                <a16:creationId xmlns:a16="http://schemas.microsoft.com/office/drawing/2014/main" id="{15621CE0-0D1A-8955-4755-CA17F044D1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529456" y="2281866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3" name="직사각형 102">
            <a:extLst>
              <a:ext uri="{FF2B5EF4-FFF2-40B4-BE49-F238E27FC236}">
                <a16:creationId xmlns:a16="http://schemas.microsoft.com/office/drawing/2014/main" id="{89AF6529-19DF-8C72-8130-54EA73A4B523}"/>
              </a:ext>
            </a:extLst>
          </p:cNvPr>
          <p:cNvSpPr/>
          <p:nvPr/>
        </p:nvSpPr>
        <p:spPr>
          <a:xfrm>
            <a:off x="6441769" y="2261004"/>
            <a:ext cx="575733" cy="147039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HR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강의</a:t>
            </a:r>
          </a:p>
        </p:txBody>
      </p:sp>
      <p:sp>
        <p:nvSpPr>
          <p:cNvPr id="105" name="Update">
            <a:extLst>
              <a:ext uri="{FF2B5EF4-FFF2-40B4-BE49-F238E27FC236}">
                <a16:creationId xmlns:a16="http://schemas.microsoft.com/office/drawing/2014/main" id="{8BABFFD4-9F11-1416-01A3-09101B73E30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498076" y="2281866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29" name="직사각형 128">
            <a:extLst>
              <a:ext uri="{FF2B5EF4-FFF2-40B4-BE49-F238E27FC236}">
                <a16:creationId xmlns:a16="http://schemas.microsoft.com/office/drawing/2014/main" id="{3706A72D-F4DE-0129-E818-737E64551912}"/>
              </a:ext>
            </a:extLst>
          </p:cNvPr>
          <p:cNvSpPr/>
          <p:nvPr/>
        </p:nvSpPr>
        <p:spPr>
          <a:xfrm>
            <a:off x="1795911" y="3281961"/>
            <a:ext cx="575733" cy="1005954"/>
          </a:xfrm>
          <a:prstGeom prst="rect">
            <a:avLst/>
          </a:prstGeom>
          <a:solidFill>
            <a:srgbClr val="FF7C8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모바일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DEWS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직사각형 131">
            <a:extLst>
              <a:ext uri="{FF2B5EF4-FFF2-40B4-BE49-F238E27FC236}">
                <a16:creationId xmlns:a16="http://schemas.microsoft.com/office/drawing/2014/main" id="{6094D39D-96C5-2B9E-CD34-B07B0A425D66}"/>
              </a:ext>
            </a:extLst>
          </p:cNvPr>
          <p:cNvSpPr/>
          <p:nvPr/>
        </p:nvSpPr>
        <p:spPr>
          <a:xfrm>
            <a:off x="2400854" y="4623968"/>
            <a:ext cx="575733" cy="533958"/>
          </a:xfrm>
          <a:prstGeom prst="rect">
            <a:avLst/>
          </a:prstGeom>
          <a:solidFill>
            <a:srgbClr val="FF7C8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모바일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DEWS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4" name="직사각형 133">
            <a:extLst>
              <a:ext uri="{FF2B5EF4-FFF2-40B4-BE49-F238E27FC236}">
                <a16:creationId xmlns:a16="http://schemas.microsoft.com/office/drawing/2014/main" id="{60A9CB84-85E8-41F7-0467-37967AA17E6C}"/>
              </a:ext>
            </a:extLst>
          </p:cNvPr>
          <p:cNvSpPr/>
          <p:nvPr/>
        </p:nvSpPr>
        <p:spPr>
          <a:xfrm>
            <a:off x="2400853" y="5173659"/>
            <a:ext cx="575733" cy="827646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UIUX</a:t>
            </a:r>
          </a:p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세미나</a:t>
            </a:r>
          </a:p>
        </p:txBody>
      </p:sp>
      <p:sp>
        <p:nvSpPr>
          <p:cNvPr id="135" name="직사각형 134">
            <a:extLst>
              <a:ext uri="{FF2B5EF4-FFF2-40B4-BE49-F238E27FC236}">
                <a16:creationId xmlns:a16="http://schemas.microsoft.com/office/drawing/2014/main" id="{7159ACCF-5A00-C950-E945-AD90A2CDCBBC}"/>
              </a:ext>
            </a:extLst>
          </p:cNvPr>
          <p:cNvSpPr/>
          <p:nvPr/>
        </p:nvSpPr>
        <p:spPr>
          <a:xfrm>
            <a:off x="4135966" y="2937285"/>
            <a:ext cx="575733" cy="2034209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IT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트렌드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</a:t>
            </a:r>
          </a:p>
        </p:txBody>
      </p:sp>
      <p:sp>
        <p:nvSpPr>
          <p:cNvPr id="136" name="직사각형 135">
            <a:extLst>
              <a:ext uri="{FF2B5EF4-FFF2-40B4-BE49-F238E27FC236}">
                <a16:creationId xmlns:a16="http://schemas.microsoft.com/office/drawing/2014/main" id="{008C6C1B-2EB8-BF17-4AA8-AD8284FC03BE}"/>
              </a:ext>
            </a:extLst>
          </p:cNvPr>
          <p:cNvSpPr/>
          <p:nvPr/>
        </p:nvSpPr>
        <p:spPr>
          <a:xfrm>
            <a:off x="6460841" y="3281961"/>
            <a:ext cx="2292542" cy="1005954"/>
          </a:xfrm>
          <a:prstGeom prst="rect">
            <a:avLst/>
          </a:prstGeom>
          <a:solidFill>
            <a:srgbClr val="FF7C8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그룹웨어 설명회</a:t>
            </a:r>
          </a:p>
        </p:txBody>
      </p:sp>
      <p:sp>
        <p:nvSpPr>
          <p:cNvPr id="137" name="직사각형 136">
            <a:extLst>
              <a:ext uri="{FF2B5EF4-FFF2-40B4-BE49-F238E27FC236}">
                <a16:creationId xmlns:a16="http://schemas.microsoft.com/office/drawing/2014/main" id="{4B888BFE-D85E-3F4B-8602-295DAF817A55}"/>
              </a:ext>
            </a:extLst>
          </p:cNvPr>
          <p:cNvSpPr/>
          <p:nvPr/>
        </p:nvSpPr>
        <p:spPr>
          <a:xfrm>
            <a:off x="7601148" y="2935730"/>
            <a:ext cx="575733" cy="340129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모바일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DEWS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9" name="직사각형 138">
            <a:extLst>
              <a:ext uri="{FF2B5EF4-FFF2-40B4-BE49-F238E27FC236}">
                <a16:creationId xmlns:a16="http://schemas.microsoft.com/office/drawing/2014/main" id="{1FF349AC-4EBB-7665-54A6-935C3A31DDA5}"/>
              </a:ext>
            </a:extLst>
          </p:cNvPr>
          <p:cNvSpPr/>
          <p:nvPr/>
        </p:nvSpPr>
        <p:spPr>
          <a:xfrm>
            <a:off x="5878949" y="5145252"/>
            <a:ext cx="575733" cy="147039"/>
          </a:xfrm>
          <a:prstGeom prst="rect">
            <a:avLst/>
          </a:prstGeom>
          <a:solidFill>
            <a:srgbClr val="FF7C8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HR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강의</a:t>
            </a:r>
          </a:p>
        </p:txBody>
      </p:sp>
      <p:sp>
        <p:nvSpPr>
          <p:cNvPr id="140" name="직사각형 139">
            <a:extLst>
              <a:ext uri="{FF2B5EF4-FFF2-40B4-BE49-F238E27FC236}">
                <a16:creationId xmlns:a16="http://schemas.microsoft.com/office/drawing/2014/main" id="{F0E1E5D8-F84C-0121-2D54-A72204E2C73E}"/>
              </a:ext>
            </a:extLst>
          </p:cNvPr>
          <p:cNvSpPr/>
          <p:nvPr/>
        </p:nvSpPr>
        <p:spPr>
          <a:xfrm>
            <a:off x="5880360" y="5307548"/>
            <a:ext cx="575733" cy="340129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모바일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DEWS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2" name="직사각형 141">
            <a:extLst>
              <a:ext uri="{FF2B5EF4-FFF2-40B4-BE49-F238E27FC236}">
                <a16:creationId xmlns:a16="http://schemas.microsoft.com/office/drawing/2014/main" id="{69AE5D30-16D8-80C5-2E78-131E9241E04C}"/>
              </a:ext>
            </a:extLst>
          </p:cNvPr>
          <p:cNvSpPr/>
          <p:nvPr/>
        </p:nvSpPr>
        <p:spPr>
          <a:xfrm>
            <a:off x="7605183" y="4460508"/>
            <a:ext cx="575733" cy="1531920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36000"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IT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트렌드</a:t>
            </a:r>
            <a:endParaRPr lang="en-US" altLang="ko-KR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 algn="ctr"/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교육</a:t>
            </a:r>
          </a:p>
        </p:txBody>
      </p:sp>
      <p:grpSp>
        <p:nvGrpSpPr>
          <p:cNvPr id="145" name="그룹 144">
            <a:extLst>
              <a:ext uri="{FF2B5EF4-FFF2-40B4-BE49-F238E27FC236}">
                <a16:creationId xmlns:a16="http://schemas.microsoft.com/office/drawing/2014/main" id="{CADD6946-4A1D-E44C-AAD9-EC47682790AB}"/>
              </a:ext>
            </a:extLst>
          </p:cNvPr>
          <p:cNvGrpSpPr/>
          <p:nvPr/>
        </p:nvGrpSpPr>
        <p:grpSpPr>
          <a:xfrm>
            <a:off x="459719" y="6006307"/>
            <a:ext cx="958185" cy="215444"/>
            <a:chOff x="6638173" y="1604388"/>
            <a:chExt cx="1018853" cy="215444"/>
          </a:xfrm>
        </p:grpSpPr>
        <p:pic>
          <p:nvPicPr>
            <p:cNvPr id="148" name="object 184">
              <a:extLst>
                <a:ext uri="{FF2B5EF4-FFF2-40B4-BE49-F238E27FC236}">
                  <a16:creationId xmlns:a16="http://schemas.microsoft.com/office/drawing/2014/main" id="{EC68FD59-951B-F6C8-E470-7D1B7A2F3C3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49" name="object 185">
              <a:extLst>
                <a:ext uri="{FF2B5EF4-FFF2-40B4-BE49-F238E27FC236}">
                  <a16:creationId xmlns:a16="http://schemas.microsoft.com/office/drawing/2014/main" id="{03C069DA-05D4-14BD-26E8-568B22FEC98E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52" name="TextBox 151">
              <a:extLst>
                <a:ext uri="{FF2B5EF4-FFF2-40B4-BE49-F238E27FC236}">
                  <a16:creationId xmlns:a16="http://schemas.microsoft.com/office/drawing/2014/main" id="{94AEE63D-4C4B-51C1-E957-0847B30F3036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버튼</a:t>
              </a:r>
            </a:p>
          </p:txBody>
        </p:sp>
      </p:grpSp>
      <p:sp>
        <p:nvSpPr>
          <p:cNvPr id="153" name="직사각형 203">
            <a:extLst>
              <a:ext uri="{FF2B5EF4-FFF2-40B4-BE49-F238E27FC236}">
                <a16:creationId xmlns:a16="http://schemas.microsoft.com/office/drawing/2014/main" id="{1200B591-0792-E0A5-3951-A68FFC77AC9A}"/>
              </a:ext>
            </a:extLst>
          </p:cNvPr>
          <p:cNvSpPr/>
          <p:nvPr/>
        </p:nvSpPr>
        <p:spPr>
          <a:xfrm>
            <a:off x="9305475" y="2446065"/>
            <a:ext cx="110853" cy="756265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4" name="직사각형 203">
            <a:extLst>
              <a:ext uri="{FF2B5EF4-FFF2-40B4-BE49-F238E27FC236}">
                <a16:creationId xmlns:a16="http://schemas.microsoft.com/office/drawing/2014/main" id="{0DDFAA95-FA3F-B45D-C277-25E816B84BC6}"/>
              </a:ext>
            </a:extLst>
          </p:cNvPr>
          <p:cNvSpPr/>
          <p:nvPr/>
        </p:nvSpPr>
        <p:spPr>
          <a:xfrm>
            <a:off x="9302063" y="5863842"/>
            <a:ext cx="105325" cy="12858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sp>
        <p:nvSpPr>
          <p:cNvPr id="167" name="직사각형 203">
            <a:extLst>
              <a:ext uri="{FF2B5EF4-FFF2-40B4-BE49-F238E27FC236}">
                <a16:creationId xmlns:a16="http://schemas.microsoft.com/office/drawing/2014/main" id="{C7B5E95B-17B1-0FF3-A2CD-211C9700110E}"/>
              </a:ext>
            </a:extLst>
          </p:cNvPr>
          <p:cNvSpPr/>
          <p:nvPr/>
        </p:nvSpPr>
        <p:spPr>
          <a:xfrm>
            <a:off x="9305476" y="2273574"/>
            <a:ext cx="103322" cy="12858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</a:p>
        </p:txBody>
      </p:sp>
      <p:grpSp>
        <p:nvGrpSpPr>
          <p:cNvPr id="168" name="그룹 167">
            <a:extLst>
              <a:ext uri="{FF2B5EF4-FFF2-40B4-BE49-F238E27FC236}">
                <a16:creationId xmlns:a16="http://schemas.microsoft.com/office/drawing/2014/main" id="{B9F16976-1942-0D0C-3B09-E07082224EDD}"/>
              </a:ext>
            </a:extLst>
          </p:cNvPr>
          <p:cNvGrpSpPr/>
          <p:nvPr/>
        </p:nvGrpSpPr>
        <p:grpSpPr>
          <a:xfrm>
            <a:off x="8736060" y="1637391"/>
            <a:ext cx="650842" cy="215444"/>
            <a:chOff x="6638173" y="1604388"/>
            <a:chExt cx="1018853" cy="215444"/>
          </a:xfrm>
        </p:grpSpPr>
        <p:pic>
          <p:nvPicPr>
            <p:cNvPr id="170" name="object 184">
              <a:extLst>
                <a:ext uri="{FF2B5EF4-FFF2-40B4-BE49-F238E27FC236}">
                  <a16:creationId xmlns:a16="http://schemas.microsoft.com/office/drawing/2014/main" id="{8CCCFC01-886F-6EF9-40E2-AB451EBA6FE3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71" name="object 185">
              <a:extLst>
                <a:ext uri="{FF2B5EF4-FFF2-40B4-BE49-F238E27FC236}">
                  <a16:creationId xmlns:a16="http://schemas.microsoft.com/office/drawing/2014/main" id="{0A063C02-9364-7F81-DA5C-349041470BCD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2" name="TextBox 171">
              <a:extLst>
                <a:ext uri="{FF2B5EF4-FFF2-40B4-BE49-F238E27FC236}">
                  <a16:creationId xmlns:a16="http://schemas.microsoft.com/office/drawing/2014/main" id="{42A99272-0945-18A5-4CEE-191B71F5B470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타임라인</a:t>
              </a:r>
            </a:p>
          </p:txBody>
        </p:sp>
      </p:grpSp>
      <p:grpSp>
        <p:nvGrpSpPr>
          <p:cNvPr id="173" name="그룹 172">
            <a:extLst>
              <a:ext uri="{FF2B5EF4-FFF2-40B4-BE49-F238E27FC236}">
                <a16:creationId xmlns:a16="http://schemas.microsoft.com/office/drawing/2014/main" id="{09429A71-4CAC-70AD-8115-BABEA242D356}"/>
              </a:ext>
            </a:extLst>
          </p:cNvPr>
          <p:cNvGrpSpPr/>
          <p:nvPr/>
        </p:nvGrpSpPr>
        <p:grpSpPr>
          <a:xfrm>
            <a:off x="8233313" y="1637391"/>
            <a:ext cx="553484" cy="215444"/>
            <a:chOff x="6693765" y="1604388"/>
            <a:chExt cx="866445" cy="215444"/>
          </a:xfrm>
        </p:grpSpPr>
        <p:pic>
          <p:nvPicPr>
            <p:cNvPr id="174" name="object 184">
              <a:extLst>
                <a:ext uri="{FF2B5EF4-FFF2-40B4-BE49-F238E27FC236}">
                  <a16:creationId xmlns:a16="http://schemas.microsoft.com/office/drawing/2014/main" id="{9BC7E9B7-0E72-9CA8-AAE1-D419B08C7DC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75" name="object 185">
              <a:extLst>
                <a:ext uri="{FF2B5EF4-FFF2-40B4-BE49-F238E27FC236}">
                  <a16:creationId xmlns:a16="http://schemas.microsoft.com/office/drawing/2014/main" id="{EDAAD766-4FC7-C6D4-016F-B3FC534E8467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76" name="TextBox 175">
              <a:extLst>
                <a:ext uri="{FF2B5EF4-FFF2-40B4-BE49-F238E27FC236}">
                  <a16:creationId xmlns:a16="http://schemas.microsoft.com/office/drawing/2014/main" id="{FF1D0761-CD20-F20D-9BB7-C33CB287F3EF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월간</a:t>
              </a:r>
            </a:p>
          </p:txBody>
        </p:sp>
      </p:grpSp>
      <p:grpSp>
        <p:nvGrpSpPr>
          <p:cNvPr id="177" name="그룹 176">
            <a:extLst>
              <a:ext uri="{FF2B5EF4-FFF2-40B4-BE49-F238E27FC236}">
                <a16:creationId xmlns:a16="http://schemas.microsoft.com/office/drawing/2014/main" id="{6B84E9BE-7404-790F-C12B-31781BB89C64}"/>
              </a:ext>
            </a:extLst>
          </p:cNvPr>
          <p:cNvGrpSpPr/>
          <p:nvPr/>
        </p:nvGrpSpPr>
        <p:grpSpPr>
          <a:xfrm>
            <a:off x="7705949" y="1646066"/>
            <a:ext cx="5407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178" name="object 184">
              <a:extLst>
                <a:ext uri="{FF2B5EF4-FFF2-40B4-BE49-F238E27FC236}">
                  <a16:creationId xmlns:a16="http://schemas.microsoft.com/office/drawing/2014/main" id="{D662A732-36E0-81F0-828D-BCB1922C7B4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179" name="object 185">
              <a:extLst>
                <a:ext uri="{FF2B5EF4-FFF2-40B4-BE49-F238E27FC236}">
                  <a16:creationId xmlns:a16="http://schemas.microsoft.com/office/drawing/2014/main" id="{F2E96A2E-9BC8-A12F-703A-ECBF0E57E8C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180" name="그룹 179">
            <a:extLst>
              <a:ext uri="{FF2B5EF4-FFF2-40B4-BE49-F238E27FC236}">
                <a16:creationId xmlns:a16="http://schemas.microsoft.com/office/drawing/2014/main" id="{0A4AB481-8F6F-7358-02F1-B6B3D555602A}"/>
              </a:ext>
            </a:extLst>
          </p:cNvPr>
          <p:cNvGrpSpPr/>
          <p:nvPr/>
        </p:nvGrpSpPr>
        <p:grpSpPr>
          <a:xfrm>
            <a:off x="7152374" y="1637391"/>
            <a:ext cx="553484" cy="215444"/>
            <a:chOff x="6693765" y="1604388"/>
            <a:chExt cx="866445" cy="215444"/>
          </a:xfrm>
        </p:grpSpPr>
        <p:pic>
          <p:nvPicPr>
            <p:cNvPr id="181" name="object 184">
              <a:extLst>
                <a:ext uri="{FF2B5EF4-FFF2-40B4-BE49-F238E27FC236}">
                  <a16:creationId xmlns:a16="http://schemas.microsoft.com/office/drawing/2014/main" id="{7AFB11AC-2992-2E84-FC53-F0AA1D92C59E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82" name="object 185">
              <a:extLst>
                <a:ext uri="{FF2B5EF4-FFF2-40B4-BE49-F238E27FC236}">
                  <a16:creationId xmlns:a16="http://schemas.microsoft.com/office/drawing/2014/main" id="{DDEA959F-75E2-11E5-9D41-C135BBBFF8AE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936300D4-5821-2C71-2ED0-0FF18485FE23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일간</a:t>
              </a:r>
            </a:p>
          </p:txBody>
        </p:sp>
      </p:grpSp>
      <p:grpSp>
        <p:nvGrpSpPr>
          <p:cNvPr id="184" name="그룹 183">
            <a:extLst>
              <a:ext uri="{FF2B5EF4-FFF2-40B4-BE49-F238E27FC236}">
                <a16:creationId xmlns:a16="http://schemas.microsoft.com/office/drawing/2014/main" id="{F71D74EF-C49E-3A20-1679-AC6F092E491A}"/>
              </a:ext>
            </a:extLst>
          </p:cNvPr>
          <p:cNvGrpSpPr/>
          <p:nvPr/>
        </p:nvGrpSpPr>
        <p:grpSpPr>
          <a:xfrm>
            <a:off x="6497141" y="1637391"/>
            <a:ext cx="553484" cy="215444"/>
            <a:chOff x="6693765" y="1604388"/>
            <a:chExt cx="866445" cy="215444"/>
          </a:xfrm>
        </p:grpSpPr>
        <p:pic>
          <p:nvPicPr>
            <p:cNvPr id="185" name="object 184">
              <a:extLst>
                <a:ext uri="{FF2B5EF4-FFF2-40B4-BE49-F238E27FC236}">
                  <a16:creationId xmlns:a16="http://schemas.microsoft.com/office/drawing/2014/main" id="{9DA3D757-4F25-0A6C-1863-04C59DE4DDA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86" name="object 185">
              <a:extLst>
                <a:ext uri="{FF2B5EF4-FFF2-40B4-BE49-F238E27FC236}">
                  <a16:creationId xmlns:a16="http://schemas.microsoft.com/office/drawing/2014/main" id="{BB80A487-6C69-4CB6-443F-1AF39382A5F7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7" name="TextBox 186">
              <a:extLst>
                <a:ext uri="{FF2B5EF4-FFF2-40B4-BE49-F238E27FC236}">
                  <a16:creationId xmlns:a16="http://schemas.microsoft.com/office/drawing/2014/main" id="{C44F07B2-152F-E751-C8DC-7B981D7BEB7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188" name="TextBox 187">
            <a:extLst>
              <a:ext uri="{FF2B5EF4-FFF2-40B4-BE49-F238E27FC236}">
                <a16:creationId xmlns:a16="http://schemas.microsoft.com/office/drawing/2014/main" id="{196EB127-4519-7106-1F25-AAD90290C4D2}"/>
              </a:ext>
            </a:extLst>
          </p:cNvPr>
          <p:cNvSpPr txBox="1"/>
          <p:nvPr/>
        </p:nvSpPr>
        <p:spPr>
          <a:xfrm>
            <a:off x="7693254" y="1637391"/>
            <a:ext cx="55348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주간</a:t>
            </a:r>
          </a:p>
        </p:txBody>
      </p:sp>
    </p:spTree>
    <p:extLst>
      <p:ext uri="{BB962C8B-B14F-4D97-AF65-F5344CB8AC3E}">
        <p14:creationId xmlns:p14="http://schemas.microsoft.com/office/powerpoint/2010/main" val="124729689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8CFC6D7A-6F42-FE33-D803-4D5BBE632993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5.7.7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월간 가로형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(Month – Horizontal)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4" name="표 23">
            <a:extLst>
              <a:ext uri="{FF2B5EF4-FFF2-40B4-BE49-F238E27FC236}">
                <a16:creationId xmlns:a16="http://schemas.microsoft.com/office/drawing/2014/main" id="{646D4CE8-732E-2162-3C0E-1EB07F6E029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3251380"/>
              </p:ext>
            </p:extLst>
          </p:nvPr>
        </p:nvGraphicFramePr>
        <p:xfrm>
          <a:off x="477331" y="1578544"/>
          <a:ext cx="8904795" cy="4653580"/>
        </p:xfrm>
        <a:graphic>
          <a:graphicData uri="http://schemas.openxmlformats.org/drawingml/2006/table">
            <a:tbl>
              <a:tblPr/>
              <a:tblGrid>
                <a:gridCol w="1255913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129067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290674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1271454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126536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265360">
                  <a:extLst>
                    <a:ext uri="{9D8B030D-6E8A-4147-A177-3AD203B41FA5}">
                      <a16:colId xmlns:a16="http://schemas.microsoft.com/office/drawing/2014/main" val="1319272589"/>
                    </a:ext>
                  </a:extLst>
                </a:gridCol>
                <a:gridCol w="1265360">
                  <a:extLst>
                    <a:ext uri="{9D8B030D-6E8A-4147-A177-3AD203B41FA5}">
                      <a16:colId xmlns:a16="http://schemas.microsoft.com/office/drawing/2014/main" val="3509969795"/>
                    </a:ext>
                  </a:extLst>
                </a:gridCol>
              </a:tblGrid>
              <a:tr h="328818">
                <a:tc gridSpan="7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952465"/>
                  </a:ext>
                </a:extLst>
              </a:tr>
              <a:tr h="213366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일요일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월요일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화요일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수요일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목요일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금요일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토요일 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711908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711908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0983035"/>
                  </a:ext>
                </a:extLst>
              </a:tr>
              <a:tr h="711908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11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14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15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11908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18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21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22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23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24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5720845"/>
                  </a:ext>
                </a:extLst>
              </a:tr>
              <a:tr h="631882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FF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25</a:t>
                      </a:r>
                      <a:endParaRPr lang="ko-KR" altLang="en-US" sz="800" b="0" i="0" u="none" strike="noStrike" dirty="0">
                        <a:solidFill>
                          <a:srgbClr val="FF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26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27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28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29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30</a:t>
                      </a:r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rgbClr val="0070C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31</a:t>
                      </a:r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052768"/>
                  </a:ext>
                </a:extLst>
              </a:tr>
              <a:tr h="631882"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E1E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2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3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4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6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altLang="ko-KR" sz="800" b="0" i="0" u="none" strike="noStrike" dirty="0">
                          <a:solidFill>
                            <a:schemeClr val="bg1">
                              <a:lumMod val="65000"/>
                            </a:schemeClr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7</a:t>
                      </a:r>
                      <a:endParaRPr lang="ko-KR" altLang="en-US" sz="800" b="0" i="0" u="none" strike="noStrike" dirty="0">
                        <a:solidFill>
                          <a:schemeClr val="bg1">
                            <a:lumMod val="65000"/>
                          </a:schemeClr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03700203"/>
                  </a:ext>
                </a:extLst>
              </a:tr>
            </a:tbl>
          </a:graphicData>
        </a:graphic>
      </p:graphicFrame>
      <p:sp>
        <p:nvSpPr>
          <p:cNvPr id="139" name="Update">
            <a:extLst>
              <a:ext uri="{FF2B5EF4-FFF2-40B4-BE49-F238E27FC236}">
                <a16:creationId xmlns:a16="http://schemas.microsoft.com/office/drawing/2014/main" id="{B84BA18B-D3BF-096D-5580-817788A37F84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45552" y="2365460"/>
            <a:ext cx="117475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6" name="Chevron Right">
            <a:extLst>
              <a:ext uri="{FF2B5EF4-FFF2-40B4-BE49-F238E27FC236}">
                <a16:creationId xmlns:a16="http://schemas.microsoft.com/office/drawing/2014/main" id="{7D6FB642-F62B-D23A-5913-76BEB78DA12F}"/>
              </a:ext>
            </a:extLst>
          </p:cNvPr>
          <p:cNvSpPr>
            <a:spLocks noChangeAspect="1"/>
          </p:cNvSpPr>
          <p:nvPr/>
        </p:nvSpPr>
        <p:spPr bwMode="auto">
          <a:xfrm>
            <a:off x="1611632" y="1668211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47" name="Chevron Left">
            <a:extLst>
              <a:ext uri="{FF2B5EF4-FFF2-40B4-BE49-F238E27FC236}">
                <a16:creationId xmlns:a16="http://schemas.microsoft.com/office/drawing/2014/main" id="{7F0CB0D7-5EF0-EC80-16E7-D94CCE40D60D}"/>
              </a:ext>
            </a:extLst>
          </p:cNvPr>
          <p:cNvSpPr>
            <a:spLocks noChangeAspect="1"/>
          </p:cNvSpPr>
          <p:nvPr/>
        </p:nvSpPr>
        <p:spPr bwMode="auto">
          <a:xfrm>
            <a:off x="564917" y="1668211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2756E07-9CCC-FA40-0471-CE9855E6D7C8}"/>
              </a:ext>
            </a:extLst>
          </p:cNvPr>
          <p:cNvSpPr/>
          <p:nvPr/>
        </p:nvSpPr>
        <p:spPr>
          <a:xfrm>
            <a:off x="4321710" y="3738310"/>
            <a:ext cx="1255291" cy="147039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주간업무보고</a:t>
            </a:r>
          </a:p>
        </p:txBody>
      </p:sp>
      <p:sp>
        <p:nvSpPr>
          <p:cNvPr id="14" name="Update">
            <a:extLst>
              <a:ext uri="{FF2B5EF4-FFF2-40B4-BE49-F238E27FC236}">
                <a16:creationId xmlns:a16="http://schemas.microsoft.com/office/drawing/2014/main" id="{E3E2E79C-FECA-9097-E861-66991FBEB30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82691" y="3752336"/>
            <a:ext cx="94560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31" name="직사각형 130">
            <a:extLst>
              <a:ext uri="{FF2B5EF4-FFF2-40B4-BE49-F238E27FC236}">
                <a16:creationId xmlns:a16="http://schemas.microsoft.com/office/drawing/2014/main" id="{EEE92325-46DC-655A-2D34-BA88A71E945E}"/>
              </a:ext>
            </a:extLst>
          </p:cNvPr>
          <p:cNvSpPr/>
          <p:nvPr/>
        </p:nvSpPr>
        <p:spPr>
          <a:xfrm>
            <a:off x="4331350" y="3009530"/>
            <a:ext cx="1255291" cy="129211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주간업무보고</a:t>
            </a:r>
          </a:p>
        </p:txBody>
      </p:sp>
      <p:sp>
        <p:nvSpPr>
          <p:cNvPr id="132" name="Update">
            <a:extLst>
              <a:ext uri="{FF2B5EF4-FFF2-40B4-BE49-F238E27FC236}">
                <a16:creationId xmlns:a16="http://schemas.microsoft.com/office/drawing/2014/main" id="{E7BFEA30-A6C7-CCA7-8163-D1159AF5DB9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392331" y="3021855"/>
            <a:ext cx="94560" cy="92546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0" name="직사각형 9">
            <a:extLst>
              <a:ext uri="{FF2B5EF4-FFF2-40B4-BE49-F238E27FC236}">
                <a16:creationId xmlns:a16="http://schemas.microsoft.com/office/drawing/2014/main" id="{D4E3D6AF-2E70-6C85-13E4-BEFD11EBA0B2}"/>
              </a:ext>
            </a:extLst>
          </p:cNvPr>
          <p:cNvSpPr/>
          <p:nvPr/>
        </p:nvSpPr>
        <p:spPr>
          <a:xfrm>
            <a:off x="4331350" y="3152320"/>
            <a:ext cx="1255291" cy="129211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DEWS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세미나</a:t>
            </a:r>
          </a:p>
        </p:txBody>
      </p:sp>
      <p:sp>
        <p:nvSpPr>
          <p:cNvPr id="15" name="직사각형 14">
            <a:extLst>
              <a:ext uri="{FF2B5EF4-FFF2-40B4-BE49-F238E27FC236}">
                <a16:creationId xmlns:a16="http://schemas.microsoft.com/office/drawing/2014/main" id="{07D55B01-09DF-8F4B-23B0-72879EC4B0CA}"/>
              </a:ext>
            </a:extLst>
          </p:cNvPr>
          <p:cNvSpPr/>
          <p:nvPr/>
        </p:nvSpPr>
        <p:spPr>
          <a:xfrm>
            <a:off x="1750426" y="3298430"/>
            <a:ext cx="3840206" cy="129211"/>
          </a:xfrm>
          <a:prstGeom prst="rect">
            <a:avLst/>
          </a:prstGeom>
          <a:solidFill>
            <a:srgbClr val="FF7C8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ERP 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모바일 교육 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(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대강당</a:t>
            </a:r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)</a:t>
            </a:r>
            <a:r>
              <a:rPr lang="ko-KR" altLang="en-US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</a:p>
        </p:txBody>
      </p:sp>
      <p:sp>
        <p:nvSpPr>
          <p:cNvPr id="16" name="직사각형 15">
            <a:extLst>
              <a:ext uri="{FF2B5EF4-FFF2-40B4-BE49-F238E27FC236}">
                <a16:creationId xmlns:a16="http://schemas.microsoft.com/office/drawing/2014/main" id="{1CF2E732-51D5-1CDB-63BA-93BF0CF9A513}"/>
              </a:ext>
            </a:extLst>
          </p:cNvPr>
          <p:cNvSpPr/>
          <p:nvPr/>
        </p:nvSpPr>
        <p:spPr>
          <a:xfrm>
            <a:off x="4321709" y="3446019"/>
            <a:ext cx="1255291" cy="87294"/>
          </a:xfrm>
          <a:prstGeom prst="rect">
            <a:avLst/>
          </a:prstGeom>
          <a:solidFill>
            <a:schemeClr val="bg1">
              <a:lumMod val="5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8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· · ·</a:t>
            </a:r>
            <a:endParaRPr lang="ko-KR" altLang="en-US" sz="800" b="1" dirty="0">
              <a:solidFill>
                <a:schemeClr val="bg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" name="타원 16">
            <a:extLst>
              <a:ext uri="{FF2B5EF4-FFF2-40B4-BE49-F238E27FC236}">
                <a16:creationId xmlns:a16="http://schemas.microsoft.com/office/drawing/2014/main" id="{27D3F8EE-BC35-3BBF-3275-E9023198ECD6}"/>
              </a:ext>
            </a:extLst>
          </p:cNvPr>
          <p:cNvSpPr/>
          <p:nvPr/>
        </p:nvSpPr>
        <p:spPr>
          <a:xfrm>
            <a:off x="5099930" y="3505053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A5C2CD8-F15C-182B-2B7C-816971F4BC15}"/>
              </a:ext>
            </a:extLst>
          </p:cNvPr>
          <p:cNvSpPr txBox="1"/>
          <p:nvPr/>
        </p:nvSpPr>
        <p:spPr>
          <a:xfrm>
            <a:off x="4514968" y="6016817"/>
            <a:ext cx="1364476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일정이 </a:t>
            </a: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3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건 이상인 경우 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Calendar">
            <a:extLst>
              <a:ext uri="{FF2B5EF4-FFF2-40B4-BE49-F238E27FC236}">
                <a16:creationId xmlns:a16="http://schemas.microsoft.com/office/drawing/2014/main" id="{6AFFE204-1A24-6271-7C5C-C94849D3696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35879" y="1659480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DC0EC2F7-4F8C-5186-466E-0BB104AC2617}"/>
              </a:ext>
            </a:extLst>
          </p:cNvPr>
          <p:cNvGrpSpPr/>
          <p:nvPr/>
        </p:nvGrpSpPr>
        <p:grpSpPr>
          <a:xfrm>
            <a:off x="8724441" y="1649647"/>
            <a:ext cx="650842" cy="215444"/>
            <a:chOff x="6638173" y="1604388"/>
            <a:chExt cx="1018853" cy="215444"/>
          </a:xfrm>
        </p:grpSpPr>
        <p:pic>
          <p:nvPicPr>
            <p:cNvPr id="3" name="object 184">
              <a:extLst>
                <a:ext uri="{FF2B5EF4-FFF2-40B4-BE49-F238E27FC236}">
                  <a16:creationId xmlns:a16="http://schemas.microsoft.com/office/drawing/2014/main" id="{2A9D88E3-E7D9-0C44-8182-A6F9F2C4C60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4" name="object 185">
              <a:extLst>
                <a:ext uri="{FF2B5EF4-FFF2-40B4-BE49-F238E27FC236}">
                  <a16:creationId xmlns:a16="http://schemas.microsoft.com/office/drawing/2014/main" id="{34A6074D-E766-F9FD-0619-1F9095D971DD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7F267BC-6E11-3DFD-0FD1-8A23162DECD8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타임라인</a:t>
              </a:r>
            </a:p>
          </p:txBody>
        </p:sp>
      </p:grpSp>
      <p:grpSp>
        <p:nvGrpSpPr>
          <p:cNvPr id="9" name="그룹 8">
            <a:extLst>
              <a:ext uri="{FF2B5EF4-FFF2-40B4-BE49-F238E27FC236}">
                <a16:creationId xmlns:a16="http://schemas.microsoft.com/office/drawing/2014/main" id="{B2D0D3DB-A9A8-0C3C-227F-0C1C84B2E002}"/>
              </a:ext>
            </a:extLst>
          </p:cNvPr>
          <p:cNvGrpSpPr/>
          <p:nvPr/>
        </p:nvGrpSpPr>
        <p:grpSpPr>
          <a:xfrm>
            <a:off x="6600994" y="1649647"/>
            <a:ext cx="553484" cy="215444"/>
            <a:chOff x="6693765" y="1604388"/>
            <a:chExt cx="866445" cy="215444"/>
          </a:xfrm>
        </p:grpSpPr>
        <p:pic>
          <p:nvPicPr>
            <p:cNvPr id="12" name="object 184">
              <a:extLst>
                <a:ext uri="{FF2B5EF4-FFF2-40B4-BE49-F238E27FC236}">
                  <a16:creationId xmlns:a16="http://schemas.microsoft.com/office/drawing/2014/main" id="{69D08124-46A7-6C23-7F4C-A4FA5F2CF7E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3" name="object 185">
              <a:extLst>
                <a:ext uri="{FF2B5EF4-FFF2-40B4-BE49-F238E27FC236}">
                  <a16:creationId xmlns:a16="http://schemas.microsoft.com/office/drawing/2014/main" id="{AB17A780-451C-6145-AE5D-FBFAC08C09FB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6CC32EE5-079F-E824-CE41-EDF9731DA86A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일간</a:t>
              </a:r>
            </a:p>
          </p:txBody>
        </p:sp>
      </p:grpSp>
      <p:grpSp>
        <p:nvGrpSpPr>
          <p:cNvPr id="26" name="그룹 25">
            <a:extLst>
              <a:ext uri="{FF2B5EF4-FFF2-40B4-BE49-F238E27FC236}">
                <a16:creationId xmlns:a16="http://schemas.microsoft.com/office/drawing/2014/main" id="{FC764C40-B987-4E40-30E4-FF0AD864623C}"/>
              </a:ext>
            </a:extLst>
          </p:cNvPr>
          <p:cNvGrpSpPr/>
          <p:nvPr/>
        </p:nvGrpSpPr>
        <p:grpSpPr>
          <a:xfrm>
            <a:off x="5945761" y="1649647"/>
            <a:ext cx="553484" cy="215444"/>
            <a:chOff x="6693765" y="1604388"/>
            <a:chExt cx="866445" cy="215444"/>
          </a:xfrm>
        </p:grpSpPr>
        <p:pic>
          <p:nvPicPr>
            <p:cNvPr id="27" name="object 184">
              <a:extLst>
                <a:ext uri="{FF2B5EF4-FFF2-40B4-BE49-F238E27FC236}">
                  <a16:creationId xmlns:a16="http://schemas.microsoft.com/office/drawing/2014/main" id="{419D5817-40CC-A7C8-E3E2-9ECFEEBAA67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02" name="object 185">
              <a:extLst>
                <a:ext uri="{FF2B5EF4-FFF2-40B4-BE49-F238E27FC236}">
                  <a16:creationId xmlns:a16="http://schemas.microsoft.com/office/drawing/2014/main" id="{59AFDCFE-0240-9EC2-012D-073255535D30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9E2BB640-A0DF-6893-3CA6-6827ED0A1B4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108" name="TextBox 107">
            <a:extLst>
              <a:ext uri="{FF2B5EF4-FFF2-40B4-BE49-F238E27FC236}">
                <a16:creationId xmlns:a16="http://schemas.microsoft.com/office/drawing/2014/main" id="{5F828733-1CC6-C9B3-A0A0-00AFDB3884DE}"/>
              </a:ext>
            </a:extLst>
          </p:cNvPr>
          <p:cNvSpPr txBox="1"/>
          <p:nvPr/>
        </p:nvSpPr>
        <p:spPr>
          <a:xfrm>
            <a:off x="8230930" y="1649647"/>
            <a:ext cx="53415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grpSp>
        <p:nvGrpSpPr>
          <p:cNvPr id="109" name="그룹 108">
            <a:extLst>
              <a:ext uri="{FF2B5EF4-FFF2-40B4-BE49-F238E27FC236}">
                <a16:creationId xmlns:a16="http://schemas.microsoft.com/office/drawing/2014/main" id="{E55596B7-1B6D-FA5E-609E-B7CDCD8946DB}"/>
              </a:ext>
            </a:extLst>
          </p:cNvPr>
          <p:cNvGrpSpPr/>
          <p:nvPr/>
        </p:nvGrpSpPr>
        <p:grpSpPr>
          <a:xfrm>
            <a:off x="7141999" y="1649647"/>
            <a:ext cx="553484" cy="215444"/>
            <a:chOff x="6693765" y="1604388"/>
            <a:chExt cx="866445" cy="215444"/>
          </a:xfrm>
        </p:grpSpPr>
        <p:pic>
          <p:nvPicPr>
            <p:cNvPr id="110" name="object 184">
              <a:extLst>
                <a:ext uri="{FF2B5EF4-FFF2-40B4-BE49-F238E27FC236}">
                  <a16:creationId xmlns:a16="http://schemas.microsoft.com/office/drawing/2014/main" id="{2C9EE3AB-0D66-0BEA-FB4A-3A7B00C72028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11" name="object 185">
              <a:extLst>
                <a:ext uri="{FF2B5EF4-FFF2-40B4-BE49-F238E27FC236}">
                  <a16:creationId xmlns:a16="http://schemas.microsoft.com/office/drawing/2014/main" id="{B22390AC-8D72-B893-584A-9533B0ACAA68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7" name="TextBox 116">
              <a:extLst>
                <a:ext uri="{FF2B5EF4-FFF2-40B4-BE49-F238E27FC236}">
                  <a16:creationId xmlns:a16="http://schemas.microsoft.com/office/drawing/2014/main" id="{E110F4DC-140A-979F-4FED-C43AAA61248B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주간</a:t>
              </a:r>
            </a:p>
          </p:txBody>
        </p:sp>
      </p:grpSp>
      <p:grpSp>
        <p:nvGrpSpPr>
          <p:cNvPr id="134" name="그룹 133">
            <a:extLst>
              <a:ext uri="{FF2B5EF4-FFF2-40B4-BE49-F238E27FC236}">
                <a16:creationId xmlns:a16="http://schemas.microsoft.com/office/drawing/2014/main" id="{5E14AEF2-1D9E-717C-7339-8A3F0DD45D29}"/>
              </a:ext>
            </a:extLst>
          </p:cNvPr>
          <p:cNvGrpSpPr/>
          <p:nvPr/>
        </p:nvGrpSpPr>
        <p:grpSpPr>
          <a:xfrm>
            <a:off x="7694628" y="1658322"/>
            <a:ext cx="5407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135" name="object 184">
              <a:extLst>
                <a:ext uri="{FF2B5EF4-FFF2-40B4-BE49-F238E27FC236}">
                  <a16:creationId xmlns:a16="http://schemas.microsoft.com/office/drawing/2014/main" id="{AAE3C6A1-FCED-564C-7ABC-2239379FE36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136" name="object 185">
              <a:extLst>
                <a:ext uri="{FF2B5EF4-FFF2-40B4-BE49-F238E27FC236}">
                  <a16:creationId xmlns:a16="http://schemas.microsoft.com/office/drawing/2014/main" id="{95A1E813-D5A0-0ADC-EE8F-FAC8711FA911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sp>
        <p:nvSpPr>
          <p:cNvPr id="137" name="TextBox 136">
            <a:extLst>
              <a:ext uri="{FF2B5EF4-FFF2-40B4-BE49-F238E27FC236}">
                <a16:creationId xmlns:a16="http://schemas.microsoft.com/office/drawing/2014/main" id="{9E42F4BE-086E-CB81-B375-B07914866A77}"/>
              </a:ext>
            </a:extLst>
          </p:cNvPr>
          <p:cNvSpPr txBox="1"/>
          <p:nvPr/>
        </p:nvSpPr>
        <p:spPr>
          <a:xfrm>
            <a:off x="7670061" y="1649647"/>
            <a:ext cx="55348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월간</a:t>
            </a:r>
          </a:p>
        </p:txBody>
      </p:sp>
      <p:grpSp>
        <p:nvGrpSpPr>
          <p:cNvPr id="138" name="그룹 137">
            <a:extLst>
              <a:ext uri="{FF2B5EF4-FFF2-40B4-BE49-F238E27FC236}">
                <a16:creationId xmlns:a16="http://schemas.microsoft.com/office/drawing/2014/main" id="{BAFE0632-9DE3-1CA9-FB72-6532669A1E1E}"/>
              </a:ext>
            </a:extLst>
          </p:cNvPr>
          <p:cNvGrpSpPr/>
          <p:nvPr/>
        </p:nvGrpSpPr>
        <p:grpSpPr>
          <a:xfrm>
            <a:off x="8221485" y="1649383"/>
            <a:ext cx="553484" cy="215444"/>
            <a:chOff x="6693765" y="1604388"/>
            <a:chExt cx="866445" cy="215444"/>
          </a:xfrm>
        </p:grpSpPr>
        <p:pic>
          <p:nvPicPr>
            <p:cNvPr id="140" name="object 184">
              <a:extLst>
                <a:ext uri="{FF2B5EF4-FFF2-40B4-BE49-F238E27FC236}">
                  <a16:creationId xmlns:a16="http://schemas.microsoft.com/office/drawing/2014/main" id="{74088113-C1B2-BCAF-061D-7E70631DA81C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41" name="object 185">
              <a:extLst>
                <a:ext uri="{FF2B5EF4-FFF2-40B4-BE49-F238E27FC236}">
                  <a16:creationId xmlns:a16="http://schemas.microsoft.com/office/drawing/2014/main" id="{1227332F-9C38-5FB0-A462-3E8AF7F473B6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73C51E2C-0017-B0D6-0A7E-F8EE163FD282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목록</a:t>
              </a:r>
            </a:p>
          </p:txBody>
        </p:sp>
      </p:grpSp>
      <p:cxnSp>
        <p:nvCxnSpPr>
          <p:cNvPr id="160" name="직선 연결선 159">
            <a:extLst>
              <a:ext uri="{FF2B5EF4-FFF2-40B4-BE49-F238E27FC236}">
                <a16:creationId xmlns:a16="http://schemas.microsoft.com/office/drawing/2014/main" id="{F610FC4A-EA60-BD60-9041-A781ABFA78F8}"/>
              </a:ext>
            </a:extLst>
          </p:cNvPr>
          <p:cNvCxnSpPr/>
          <p:nvPr/>
        </p:nvCxnSpPr>
        <p:spPr bwMode="auto">
          <a:xfrm>
            <a:off x="5148568" y="3589203"/>
            <a:ext cx="0" cy="2414488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1" name="TextBox 160">
            <a:extLst>
              <a:ext uri="{FF2B5EF4-FFF2-40B4-BE49-F238E27FC236}">
                <a16:creationId xmlns:a16="http://schemas.microsoft.com/office/drawing/2014/main" id="{12397040-86B3-15B0-47DB-B8CD4DBD8FDD}"/>
              </a:ext>
            </a:extLst>
          </p:cNvPr>
          <p:cNvSpPr txBox="1"/>
          <p:nvPr/>
        </p:nvSpPr>
        <p:spPr>
          <a:xfrm>
            <a:off x="909667" y="1609637"/>
            <a:ext cx="2823099" cy="26161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1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2024.08 </a:t>
            </a:r>
            <a:endParaRPr lang="ko-KR" altLang="en-US" sz="11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534078088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8CFC6D7A-6F42-FE33-D803-4D5BBE632993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5.7.8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목록 가로형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(Agenda – Horizontal)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6" name="표 5">
            <a:extLst>
              <a:ext uri="{FF2B5EF4-FFF2-40B4-BE49-F238E27FC236}">
                <a16:creationId xmlns:a16="http://schemas.microsoft.com/office/drawing/2014/main" id="{5F4A508E-1E31-DBB9-6446-223F3B32EA2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7597296"/>
              </p:ext>
            </p:extLst>
          </p:nvPr>
        </p:nvGraphicFramePr>
        <p:xfrm>
          <a:off x="488950" y="1578544"/>
          <a:ext cx="8921818" cy="2380897"/>
        </p:xfrm>
        <a:graphic>
          <a:graphicData uri="http://schemas.openxmlformats.org/drawingml/2006/table">
            <a:tbl>
              <a:tblPr/>
              <a:tblGrid>
                <a:gridCol w="1582445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19045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34775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</a:tblGrid>
              <a:tr h="347910">
                <a:tc gridSpan="3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952465"/>
                  </a:ext>
                </a:extLst>
              </a:tr>
              <a:tr h="207754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날짜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시간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일정</a:t>
                      </a: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    주간회의 </a:t>
                      </a: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7C8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ERP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모바일 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00983035"/>
                  </a:ext>
                </a:extLst>
              </a:tr>
              <a:tr h="170171">
                <a:tc rowSpan="3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FF7C8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HR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9D6D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DEWS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세미나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15720845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13:00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17:00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   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UI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팀 주간보고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0171">
                <a:tc rowSpan="2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All day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ko-KR" altLang="en-US" sz="700" b="0" i="0" u="none" strike="noStrike" dirty="0">
                          <a:solidFill>
                            <a:srgbClr val="00B05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브랜드 회의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15939156"/>
                  </a:ext>
                </a:extLst>
              </a:tr>
              <a:tr h="170171">
                <a:tc vMerge="1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10:00 ~ </a:t>
                      </a:r>
                      <a:r>
                        <a:rPr lang="ko-KR" altLang="en-US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오전 </a:t>
                      </a:r>
                      <a:r>
                        <a:rPr lang="en-US" altLang="ko-KR" sz="700" b="0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12:00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■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 </a:t>
                      </a:r>
                      <a:r>
                        <a:rPr kumimoji="0" lang="en-US" altLang="ko-KR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2024 </a:t>
                      </a:r>
                      <a:r>
                        <a:rPr kumimoji="0" lang="ko-KR" altLang="en-US" sz="7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디자인 트렌드 세미나</a:t>
                      </a:r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543455194"/>
                  </a:ext>
                </a:extLst>
              </a:tr>
              <a:tr h="634036">
                <a:tc gridSpan="3">
                  <a:txBody>
                    <a:bodyPr/>
                    <a:lstStyle/>
                    <a:p>
                      <a:pPr algn="r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9525" marB="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7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9525" marB="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31014178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2DCB5C31-7B59-B246-F883-163692939B99}"/>
              </a:ext>
            </a:extLst>
          </p:cNvPr>
          <p:cNvSpPr txBox="1"/>
          <p:nvPr/>
        </p:nvSpPr>
        <p:spPr>
          <a:xfrm>
            <a:off x="873161" y="1627766"/>
            <a:ext cx="282309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2024.08.04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 </a:t>
            </a: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– 2024.08.17 </a:t>
            </a:r>
            <a:r>
              <a:rPr lang="ko-KR" altLang="en-US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토</a:t>
            </a:r>
          </a:p>
        </p:txBody>
      </p:sp>
      <p:sp>
        <p:nvSpPr>
          <p:cNvPr id="21" name="Chevron Left">
            <a:extLst>
              <a:ext uri="{FF2B5EF4-FFF2-40B4-BE49-F238E27FC236}">
                <a16:creationId xmlns:a16="http://schemas.microsoft.com/office/drawing/2014/main" id="{88202E5A-31EE-284C-191E-F1157F67DE6B}"/>
              </a:ext>
            </a:extLst>
          </p:cNvPr>
          <p:cNvSpPr>
            <a:spLocks noChangeAspect="1"/>
          </p:cNvSpPr>
          <p:nvPr/>
        </p:nvSpPr>
        <p:spPr bwMode="auto">
          <a:xfrm>
            <a:off x="576536" y="1696401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22" name="그룹 21">
            <a:extLst>
              <a:ext uri="{FF2B5EF4-FFF2-40B4-BE49-F238E27FC236}">
                <a16:creationId xmlns:a16="http://schemas.microsoft.com/office/drawing/2014/main" id="{4C570869-B77D-5D7A-1CC7-EA9EF32F5A22}"/>
              </a:ext>
            </a:extLst>
          </p:cNvPr>
          <p:cNvGrpSpPr/>
          <p:nvPr/>
        </p:nvGrpSpPr>
        <p:grpSpPr>
          <a:xfrm>
            <a:off x="8724441" y="1649647"/>
            <a:ext cx="650842" cy="215444"/>
            <a:chOff x="6638173" y="1604388"/>
            <a:chExt cx="1018853" cy="215444"/>
          </a:xfrm>
        </p:grpSpPr>
        <p:pic>
          <p:nvPicPr>
            <p:cNvPr id="28" name="object 184">
              <a:extLst>
                <a:ext uri="{FF2B5EF4-FFF2-40B4-BE49-F238E27FC236}">
                  <a16:creationId xmlns:a16="http://schemas.microsoft.com/office/drawing/2014/main" id="{C719CE6B-813F-9A7E-716A-F1F0558E84B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29" name="object 185">
              <a:extLst>
                <a:ext uri="{FF2B5EF4-FFF2-40B4-BE49-F238E27FC236}">
                  <a16:creationId xmlns:a16="http://schemas.microsoft.com/office/drawing/2014/main" id="{2BADFC79-3564-64A5-72B8-A8FEE8CC8329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5348A5D6-4678-0DAC-D83F-65BE4009B1C3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타임라인</a:t>
              </a:r>
            </a:p>
          </p:txBody>
        </p:sp>
      </p:grpSp>
      <p:grpSp>
        <p:nvGrpSpPr>
          <p:cNvPr id="31" name="그룹 30">
            <a:extLst>
              <a:ext uri="{FF2B5EF4-FFF2-40B4-BE49-F238E27FC236}">
                <a16:creationId xmlns:a16="http://schemas.microsoft.com/office/drawing/2014/main" id="{D8A454F8-81CA-2EA0-A7B7-543CC28F4579}"/>
              </a:ext>
            </a:extLst>
          </p:cNvPr>
          <p:cNvGrpSpPr/>
          <p:nvPr/>
        </p:nvGrpSpPr>
        <p:grpSpPr>
          <a:xfrm>
            <a:off x="8236167" y="1658322"/>
            <a:ext cx="5407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96" name="object 184">
              <a:extLst>
                <a:ext uri="{FF2B5EF4-FFF2-40B4-BE49-F238E27FC236}">
                  <a16:creationId xmlns:a16="http://schemas.microsoft.com/office/drawing/2014/main" id="{50C1F746-20FA-0B71-BFC0-1271DB1B70D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97" name="object 185">
              <a:extLst>
                <a:ext uri="{FF2B5EF4-FFF2-40B4-BE49-F238E27FC236}">
                  <a16:creationId xmlns:a16="http://schemas.microsoft.com/office/drawing/2014/main" id="{5FAB05B3-FA91-E916-441B-61D3574CE1D4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98" name="그룹 97">
            <a:extLst>
              <a:ext uri="{FF2B5EF4-FFF2-40B4-BE49-F238E27FC236}">
                <a16:creationId xmlns:a16="http://schemas.microsoft.com/office/drawing/2014/main" id="{A350F51D-E8B0-9F5E-1068-E128ACE0C65E}"/>
              </a:ext>
            </a:extLst>
          </p:cNvPr>
          <p:cNvGrpSpPr/>
          <p:nvPr/>
        </p:nvGrpSpPr>
        <p:grpSpPr>
          <a:xfrm>
            <a:off x="6600994" y="1649647"/>
            <a:ext cx="553484" cy="215444"/>
            <a:chOff x="6693765" y="1604388"/>
            <a:chExt cx="866445" cy="215444"/>
          </a:xfrm>
        </p:grpSpPr>
        <p:pic>
          <p:nvPicPr>
            <p:cNvPr id="99" name="object 184">
              <a:extLst>
                <a:ext uri="{FF2B5EF4-FFF2-40B4-BE49-F238E27FC236}">
                  <a16:creationId xmlns:a16="http://schemas.microsoft.com/office/drawing/2014/main" id="{4F593375-0184-79E1-169D-3E42041BDB40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00" name="object 185">
              <a:extLst>
                <a:ext uri="{FF2B5EF4-FFF2-40B4-BE49-F238E27FC236}">
                  <a16:creationId xmlns:a16="http://schemas.microsoft.com/office/drawing/2014/main" id="{CCA72C45-BB2D-E519-36D1-8AEF37553E45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1" name="TextBox 100">
              <a:extLst>
                <a:ext uri="{FF2B5EF4-FFF2-40B4-BE49-F238E27FC236}">
                  <a16:creationId xmlns:a16="http://schemas.microsoft.com/office/drawing/2014/main" id="{A4A7358D-7E47-F38C-BB73-8AE3A377D051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일간</a:t>
              </a:r>
            </a:p>
          </p:txBody>
        </p:sp>
      </p:grpSp>
      <p:grpSp>
        <p:nvGrpSpPr>
          <p:cNvPr id="104" name="그룹 103">
            <a:extLst>
              <a:ext uri="{FF2B5EF4-FFF2-40B4-BE49-F238E27FC236}">
                <a16:creationId xmlns:a16="http://schemas.microsoft.com/office/drawing/2014/main" id="{D34BB9E6-D5C8-D5AD-0752-7A9154A0820C}"/>
              </a:ext>
            </a:extLst>
          </p:cNvPr>
          <p:cNvGrpSpPr/>
          <p:nvPr/>
        </p:nvGrpSpPr>
        <p:grpSpPr>
          <a:xfrm>
            <a:off x="5945761" y="1649647"/>
            <a:ext cx="553484" cy="215444"/>
            <a:chOff x="6693765" y="1604388"/>
            <a:chExt cx="866445" cy="215444"/>
          </a:xfrm>
        </p:grpSpPr>
        <p:pic>
          <p:nvPicPr>
            <p:cNvPr id="105" name="object 184">
              <a:extLst>
                <a:ext uri="{FF2B5EF4-FFF2-40B4-BE49-F238E27FC236}">
                  <a16:creationId xmlns:a16="http://schemas.microsoft.com/office/drawing/2014/main" id="{F8915FF4-75F0-5701-74C7-618291C5A9B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06" name="object 185">
              <a:extLst>
                <a:ext uri="{FF2B5EF4-FFF2-40B4-BE49-F238E27FC236}">
                  <a16:creationId xmlns:a16="http://schemas.microsoft.com/office/drawing/2014/main" id="{A12598C7-B88F-737C-78E9-C4404423807B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D8825B6D-680B-0B6C-7440-063E5BDE1895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7F06CEDB-18DA-70ED-43BB-9E48C52724D3}"/>
              </a:ext>
            </a:extLst>
          </p:cNvPr>
          <p:cNvSpPr txBox="1"/>
          <p:nvPr/>
        </p:nvSpPr>
        <p:spPr>
          <a:xfrm>
            <a:off x="8230930" y="1649647"/>
            <a:ext cx="534154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목록</a:t>
            </a:r>
          </a:p>
        </p:txBody>
      </p:sp>
      <p:grpSp>
        <p:nvGrpSpPr>
          <p:cNvPr id="113" name="그룹 112">
            <a:extLst>
              <a:ext uri="{FF2B5EF4-FFF2-40B4-BE49-F238E27FC236}">
                <a16:creationId xmlns:a16="http://schemas.microsoft.com/office/drawing/2014/main" id="{BA9FDBC5-BBE7-9F32-7437-B5C0A0A58724}"/>
              </a:ext>
            </a:extLst>
          </p:cNvPr>
          <p:cNvGrpSpPr/>
          <p:nvPr/>
        </p:nvGrpSpPr>
        <p:grpSpPr>
          <a:xfrm>
            <a:off x="7141999" y="1649647"/>
            <a:ext cx="553484" cy="215444"/>
            <a:chOff x="6693765" y="1604388"/>
            <a:chExt cx="866445" cy="215444"/>
          </a:xfrm>
        </p:grpSpPr>
        <p:pic>
          <p:nvPicPr>
            <p:cNvPr id="114" name="object 184">
              <a:extLst>
                <a:ext uri="{FF2B5EF4-FFF2-40B4-BE49-F238E27FC236}">
                  <a16:creationId xmlns:a16="http://schemas.microsoft.com/office/drawing/2014/main" id="{B98163C6-3D88-489D-4427-776066B2623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15" name="object 185">
              <a:extLst>
                <a:ext uri="{FF2B5EF4-FFF2-40B4-BE49-F238E27FC236}">
                  <a16:creationId xmlns:a16="http://schemas.microsoft.com/office/drawing/2014/main" id="{22B17367-EA18-920C-5497-338BAAC40F94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16" name="TextBox 115">
              <a:extLst>
                <a:ext uri="{FF2B5EF4-FFF2-40B4-BE49-F238E27FC236}">
                  <a16:creationId xmlns:a16="http://schemas.microsoft.com/office/drawing/2014/main" id="{160E5B58-9B05-2F35-CAF1-67917491435B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주간</a:t>
              </a:r>
            </a:p>
          </p:txBody>
        </p:sp>
      </p:grpSp>
      <p:grpSp>
        <p:nvGrpSpPr>
          <p:cNvPr id="118" name="그룹 117">
            <a:extLst>
              <a:ext uri="{FF2B5EF4-FFF2-40B4-BE49-F238E27FC236}">
                <a16:creationId xmlns:a16="http://schemas.microsoft.com/office/drawing/2014/main" id="{0CEA9243-3B26-0651-1A15-42062DDF45C4}"/>
              </a:ext>
            </a:extLst>
          </p:cNvPr>
          <p:cNvGrpSpPr/>
          <p:nvPr/>
        </p:nvGrpSpPr>
        <p:grpSpPr>
          <a:xfrm>
            <a:off x="7684361" y="1650395"/>
            <a:ext cx="553484" cy="215444"/>
            <a:chOff x="6693765" y="1604388"/>
            <a:chExt cx="866445" cy="215444"/>
          </a:xfrm>
        </p:grpSpPr>
        <p:pic>
          <p:nvPicPr>
            <p:cNvPr id="119" name="object 184">
              <a:extLst>
                <a:ext uri="{FF2B5EF4-FFF2-40B4-BE49-F238E27FC236}">
                  <a16:creationId xmlns:a16="http://schemas.microsoft.com/office/drawing/2014/main" id="{F3221399-3B2A-8B1C-6B15-1D3807765A59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20" name="object 185">
              <a:extLst>
                <a:ext uri="{FF2B5EF4-FFF2-40B4-BE49-F238E27FC236}">
                  <a16:creationId xmlns:a16="http://schemas.microsoft.com/office/drawing/2014/main" id="{CE335A53-FC46-3491-950C-FCB93FDAD5EA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21" name="TextBox 120">
              <a:extLst>
                <a:ext uri="{FF2B5EF4-FFF2-40B4-BE49-F238E27FC236}">
                  <a16:creationId xmlns:a16="http://schemas.microsoft.com/office/drawing/2014/main" id="{1E841265-8097-68B1-7613-32DF80DBC0ED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월간</a:t>
              </a:r>
            </a:p>
          </p:txBody>
        </p:sp>
      </p:grpSp>
      <p:grpSp>
        <p:nvGrpSpPr>
          <p:cNvPr id="122" name="그룹 121">
            <a:extLst>
              <a:ext uri="{FF2B5EF4-FFF2-40B4-BE49-F238E27FC236}">
                <a16:creationId xmlns:a16="http://schemas.microsoft.com/office/drawing/2014/main" id="{8BA50298-EC04-D6AA-EA76-91C39719AD00}"/>
              </a:ext>
            </a:extLst>
          </p:cNvPr>
          <p:cNvGrpSpPr/>
          <p:nvPr/>
        </p:nvGrpSpPr>
        <p:grpSpPr>
          <a:xfrm>
            <a:off x="736951" y="2154313"/>
            <a:ext cx="1097776" cy="307777"/>
            <a:chOff x="2849837" y="2154313"/>
            <a:chExt cx="1097776" cy="307777"/>
          </a:xfrm>
        </p:grpSpPr>
        <p:sp>
          <p:nvSpPr>
            <p:cNvPr id="123" name="TextBox 122">
              <a:extLst>
                <a:ext uri="{FF2B5EF4-FFF2-40B4-BE49-F238E27FC236}">
                  <a16:creationId xmlns:a16="http://schemas.microsoft.com/office/drawing/2014/main" id="{C695936F-984A-B06C-AB7F-9D612F06783E}"/>
                </a:ext>
              </a:extLst>
            </p:cNvPr>
            <p:cNvSpPr txBox="1"/>
            <p:nvPr/>
          </p:nvSpPr>
          <p:spPr>
            <a:xfrm>
              <a:off x="2849837" y="2183907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07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4" name="TextBox 123">
              <a:extLst>
                <a:ext uri="{FF2B5EF4-FFF2-40B4-BE49-F238E27FC236}">
                  <a16:creationId xmlns:a16="http://schemas.microsoft.com/office/drawing/2014/main" id="{71C95965-502F-E9EC-9CE8-F4B27C483986}"/>
                </a:ext>
              </a:extLst>
            </p:cNvPr>
            <p:cNvSpPr txBox="1"/>
            <p:nvPr/>
          </p:nvSpPr>
          <p:spPr>
            <a:xfrm>
              <a:off x="3160452" y="2154313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grpSp>
        <p:nvGrpSpPr>
          <p:cNvPr id="125" name="그룹 124">
            <a:extLst>
              <a:ext uri="{FF2B5EF4-FFF2-40B4-BE49-F238E27FC236}">
                <a16:creationId xmlns:a16="http://schemas.microsoft.com/office/drawing/2014/main" id="{79F66C15-2FEC-C202-F2AF-F25FB205FD19}"/>
              </a:ext>
            </a:extLst>
          </p:cNvPr>
          <p:cNvGrpSpPr/>
          <p:nvPr/>
        </p:nvGrpSpPr>
        <p:grpSpPr>
          <a:xfrm>
            <a:off x="736951" y="2577496"/>
            <a:ext cx="1097776" cy="307777"/>
            <a:chOff x="2836784" y="2577496"/>
            <a:chExt cx="1097776" cy="307777"/>
          </a:xfrm>
        </p:grpSpPr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C7CB815F-7FDB-7F94-61E2-7947F7D82060}"/>
                </a:ext>
              </a:extLst>
            </p:cNvPr>
            <p:cNvSpPr txBox="1"/>
            <p:nvPr/>
          </p:nvSpPr>
          <p:spPr>
            <a:xfrm>
              <a:off x="2836784" y="2607090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08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7" name="TextBox 126">
              <a:extLst>
                <a:ext uri="{FF2B5EF4-FFF2-40B4-BE49-F238E27FC236}">
                  <a16:creationId xmlns:a16="http://schemas.microsoft.com/office/drawing/2014/main" id="{BC85341F-76AB-EC4A-CCCE-BCBE282CDFA1}"/>
                </a:ext>
              </a:extLst>
            </p:cNvPr>
            <p:cNvSpPr txBox="1"/>
            <p:nvPr/>
          </p:nvSpPr>
          <p:spPr>
            <a:xfrm>
              <a:off x="3147399" y="2577496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화요일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sp>
        <p:nvSpPr>
          <p:cNvPr id="128" name="Update">
            <a:extLst>
              <a:ext uri="{FF2B5EF4-FFF2-40B4-BE49-F238E27FC236}">
                <a16:creationId xmlns:a16="http://schemas.microsoft.com/office/drawing/2014/main" id="{A2307038-97E7-195F-6CBA-2ECF52D10D5F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7514" y="2183907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sp>
        <p:nvSpPr>
          <p:cNvPr id="129" name="Update">
            <a:extLst>
              <a:ext uri="{FF2B5EF4-FFF2-40B4-BE49-F238E27FC236}">
                <a16:creationId xmlns:a16="http://schemas.microsoft.com/office/drawing/2014/main" id="{35606D3A-B4C5-6A6B-962C-8A409E3766A5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7514" y="2513164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sp>
        <p:nvSpPr>
          <p:cNvPr id="130" name="Update">
            <a:extLst>
              <a:ext uri="{FF2B5EF4-FFF2-40B4-BE49-F238E27FC236}">
                <a16:creationId xmlns:a16="http://schemas.microsoft.com/office/drawing/2014/main" id="{4C3ED2C2-C04A-D0FA-006E-D035E98D7BB0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4137514" y="2849761"/>
            <a:ext cx="96298" cy="102804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</a:p>
        </p:txBody>
      </p:sp>
      <p:grpSp>
        <p:nvGrpSpPr>
          <p:cNvPr id="133" name="그룹 132">
            <a:extLst>
              <a:ext uri="{FF2B5EF4-FFF2-40B4-BE49-F238E27FC236}">
                <a16:creationId xmlns:a16="http://schemas.microsoft.com/office/drawing/2014/main" id="{FBEFD975-B790-6A82-0ADE-944DEC8DC8D3}"/>
              </a:ext>
            </a:extLst>
          </p:cNvPr>
          <p:cNvGrpSpPr/>
          <p:nvPr/>
        </p:nvGrpSpPr>
        <p:grpSpPr>
          <a:xfrm>
            <a:off x="736951" y="2990635"/>
            <a:ext cx="1097776" cy="307777"/>
            <a:chOff x="2849837" y="2154313"/>
            <a:chExt cx="1097776" cy="307777"/>
          </a:xfrm>
        </p:grpSpPr>
        <p:sp>
          <p:nvSpPr>
            <p:cNvPr id="143" name="TextBox 142">
              <a:extLst>
                <a:ext uri="{FF2B5EF4-FFF2-40B4-BE49-F238E27FC236}">
                  <a16:creationId xmlns:a16="http://schemas.microsoft.com/office/drawing/2014/main" id="{3194BD8F-575E-85D1-5F4D-E4B456361C20}"/>
                </a:ext>
              </a:extLst>
            </p:cNvPr>
            <p:cNvSpPr txBox="1"/>
            <p:nvPr/>
          </p:nvSpPr>
          <p:spPr>
            <a:xfrm>
              <a:off x="2849837" y="2183907"/>
              <a:ext cx="470412" cy="261610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en-US" altLang="ko-KR" sz="11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11</a:t>
              </a:r>
              <a:endParaRPr lang="ko-KR" altLang="en-US" sz="1100" b="1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5" name="TextBox 144">
              <a:extLst>
                <a:ext uri="{FF2B5EF4-FFF2-40B4-BE49-F238E27FC236}">
                  <a16:creationId xmlns:a16="http://schemas.microsoft.com/office/drawing/2014/main" id="{83893187-63EB-3D51-DB41-5CE1954F42EA}"/>
                </a:ext>
              </a:extLst>
            </p:cNvPr>
            <p:cNvSpPr txBox="1"/>
            <p:nvPr/>
          </p:nvSpPr>
          <p:spPr>
            <a:xfrm>
              <a:off x="3160452" y="2154313"/>
              <a:ext cx="787161" cy="307777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>
                <a:buClrTx/>
              </a:pPr>
              <a:r>
                <a:rPr lang="ko-KR" altLang="en-US" sz="7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금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요일</a:t>
              </a:r>
              <a:endParaRPr lang="en-US" altLang="ko-KR" sz="7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  <a:p>
              <a:pPr>
                <a:buClrTx/>
              </a:pP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2024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년 </a:t>
              </a:r>
              <a:r>
                <a:rPr lang="en-US" altLang="ko-KR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8</a:t>
              </a:r>
              <a:r>
                <a:rPr lang="ko-KR" altLang="en-US" sz="7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</a:t>
              </a:r>
            </a:p>
          </p:txBody>
        </p:sp>
      </p:grpSp>
      <p:sp>
        <p:nvSpPr>
          <p:cNvPr id="148" name="Calendar">
            <a:extLst>
              <a:ext uri="{FF2B5EF4-FFF2-40B4-BE49-F238E27FC236}">
                <a16:creationId xmlns:a16="http://schemas.microsoft.com/office/drawing/2014/main" id="{42BCBF2E-2B74-F2E2-63C7-AE3FEC3B9022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35879" y="1693964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71" name="타원 170">
            <a:extLst>
              <a:ext uri="{FF2B5EF4-FFF2-40B4-BE49-F238E27FC236}">
                <a16:creationId xmlns:a16="http://schemas.microsoft.com/office/drawing/2014/main" id="{2E518F2F-2E9D-5FDF-11AA-4717A6308DDE}"/>
              </a:ext>
            </a:extLst>
          </p:cNvPr>
          <p:cNvSpPr/>
          <p:nvPr/>
        </p:nvSpPr>
        <p:spPr>
          <a:xfrm>
            <a:off x="6088958" y="2518692"/>
            <a:ext cx="97276" cy="97276"/>
          </a:xfrm>
          <a:prstGeom prst="ellipse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2" name="TextBox 171">
            <a:extLst>
              <a:ext uri="{FF2B5EF4-FFF2-40B4-BE49-F238E27FC236}">
                <a16:creationId xmlns:a16="http://schemas.microsoft.com/office/drawing/2014/main" id="{71AE7260-A291-F495-66DD-64C04C5B8DCD}"/>
              </a:ext>
            </a:extLst>
          </p:cNvPr>
          <p:cNvSpPr txBox="1"/>
          <p:nvPr/>
        </p:nvSpPr>
        <p:spPr>
          <a:xfrm>
            <a:off x="5446480" y="3755332"/>
            <a:ext cx="1364476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Over / Select</a:t>
            </a:r>
          </a:p>
        </p:txBody>
      </p:sp>
      <p:cxnSp>
        <p:nvCxnSpPr>
          <p:cNvPr id="173" name="직선 연결선 172">
            <a:extLst>
              <a:ext uri="{FF2B5EF4-FFF2-40B4-BE49-F238E27FC236}">
                <a16:creationId xmlns:a16="http://schemas.microsoft.com/office/drawing/2014/main" id="{8AE5326C-961E-DAC1-5A89-2D0AF6C04C23}"/>
              </a:ext>
            </a:extLst>
          </p:cNvPr>
          <p:cNvCxnSpPr>
            <a:cxnSpLocks/>
          </p:cNvCxnSpPr>
          <p:nvPr/>
        </p:nvCxnSpPr>
        <p:spPr bwMode="auto">
          <a:xfrm>
            <a:off x="6128718" y="2615968"/>
            <a:ext cx="0" cy="118367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75" name="Chevron Right">
            <a:extLst>
              <a:ext uri="{FF2B5EF4-FFF2-40B4-BE49-F238E27FC236}">
                <a16:creationId xmlns:a16="http://schemas.microsoft.com/office/drawing/2014/main" id="{04E43822-E5D6-3481-E942-0DB8113D481B}"/>
              </a:ext>
            </a:extLst>
          </p:cNvPr>
          <p:cNvSpPr>
            <a:spLocks noChangeAspect="1"/>
          </p:cNvSpPr>
          <p:nvPr/>
        </p:nvSpPr>
        <p:spPr bwMode="auto">
          <a:xfrm>
            <a:off x="2810118" y="1696401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5453647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텍스트 개체 틀 9">
            <a:extLst>
              <a:ext uri="{FF2B5EF4-FFF2-40B4-BE49-F238E27FC236}">
                <a16:creationId xmlns:a16="http://schemas.microsoft.com/office/drawing/2014/main" id="{8CFC6D7A-6F42-FE33-D803-4D5BBE632993}"/>
              </a:ext>
            </a:extLst>
          </p:cNvPr>
          <p:cNvSpPr txBox="1">
            <a:spLocks/>
          </p:cNvSpPr>
          <p:nvPr/>
        </p:nvSpPr>
        <p:spPr>
          <a:xfrm>
            <a:off x="431153" y="1150383"/>
            <a:ext cx="7218363" cy="3657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5.7.9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타임라인 가로형 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(Timeline – Horizontal)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" name="표 1">
            <a:extLst>
              <a:ext uri="{FF2B5EF4-FFF2-40B4-BE49-F238E27FC236}">
                <a16:creationId xmlns:a16="http://schemas.microsoft.com/office/drawing/2014/main" id="{C4077D9F-AE4D-867F-AA14-985D5FF8678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9009516"/>
              </p:ext>
            </p:extLst>
          </p:nvPr>
        </p:nvGraphicFramePr>
        <p:xfrm>
          <a:off x="477331" y="1578544"/>
          <a:ext cx="8951338" cy="3543872"/>
        </p:xfrm>
        <a:graphic>
          <a:graphicData uri="http://schemas.openxmlformats.org/drawingml/2006/table">
            <a:tbl>
              <a:tblPr/>
              <a:tblGrid>
                <a:gridCol w="1300977">
                  <a:extLst>
                    <a:ext uri="{9D8B030D-6E8A-4147-A177-3AD203B41FA5}">
                      <a16:colId xmlns:a16="http://schemas.microsoft.com/office/drawing/2014/main" val="2346737943"/>
                    </a:ext>
                  </a:extLst>
                </a:gridCol>
                <a:gridCol w="1053745">
                  <a:extLst>
                    <a:ext uri="{9D8B030D-6E8A-4147-A177-3AD203B41FA5}">
                      <a16:colId xmlns:a16="http://schemas.microsoft.com/office/drawing/2014/main" val="3517969312"/>
                    </a:ext>
                  </a:extLst>
                </a:gridCol>
                <a:gridCol w="108291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82910">
                  <a:extLst>
                    <a:ext uri="{9D8B030D-6E8A-4147-A177-3AD203B41FA5}">
                      <a16:colId xmlns:a16="http://schemas.microsoft.com/office/drawing/2014/main" val="641653409"/>
                    </a:ext>
                  </a:extLst>
                </a:gridCol>
                <a:gridCol w="1066786">
                  <a:extLst>
                    <a:ext uri="{9D8B030D-6E8A-4147-A177-3AD203B41FA5}">
                      <a16:colId xmlns:a16="http://schemas.microsoft.com/office/drawing/2014/main" val="2687641549"/>
                    </a:ext>
                  </a:extLst>
                </a:gridCol>
                <a:gridCol w="106167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61673">
                  <a:extLst>
                    <a:ext uri="{9D8B030D-6E8A-4147-A177-3AD203B41FA5}">
                      <a16:colId xmlns:a16="http://schemas.microsoft.com/office/drawing/2014/main" val="1319272589"/>
                    </a:ext>
                  </a:extLst>
                </a:gridCol>
                <a:gridCol w="1080585">
                  <a:extLst>
                    <a:ext uri="{9D8B030D-6E8A-4147-A177-3AD203B41FA5}">
                      <a16:colId xmlns:a16="http://schemas.microsoft.com/office/drawing/2014/main" val="1699061338"/>
                    </a:ext>
                  </a:extLst>
                </a:gridCol>
                <a:gridCol w="160079">
                  <a:extLst>
                    <a:ext uri="{9D8B030D-6E8A-4147-A177-3AD203B41FA5}">
                      <a16:colId xmlns:a16="http://schemas.microsoft.com/office/drawing/2014/main" val="670300903"/>
                    </a:ext>
                  </a:extLst>
                </a:gridCol>
              </a:tblGrid>
              <a:tr h="293513">
                <a:tc gridSpan="9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0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09952465"/>
                  </a:ext>
                </a:extLst>
              </a:tr>
              <a:tr h="190456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8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01.04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0353285"/>
                  </a:ext>
                </a:extLst>
              </a:tr>
              <a:tr h="190456"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11:00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12:00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13:00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fontAlgn="base" latinLnBrk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14:00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15:00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16:00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오후 </a:t>
                      </a:r>
                      <a:r>
                        <a:rPr lang="en-US" altLang="ko-KR" sz="800" b="1" kern="0" spc="0" baseline="0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함초롬돋움" panose="02030504000101010101" pitchFamily="18" charset="-127"/>
                        </a:rPr>
                        <a:t>17:00</a:t>
                      </a: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800" b="1" kern="0" spc="0" baseline="0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함초롬돋움" panose="02030504000101010101" pitchFamily="18" charset="-127"/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1233079"/>
                  </a:ext>
                </a:extLst>
              </a:tr>
              <a:tr h="971575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800" b="1" i="0" u="none" strike="noStrike" dirty="0">
                          <a:solidFill>
                            <a:schemeClr val="tx1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모든 일정</a:t>
                      </a: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082580"/>
                  </a:ext>
                </a:extLst>
              </a:tr>
              <a:tr h="1367161"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3596629"/>
                  </a:ext>
                </a:extLst>
              </a:tr>
              <a:tr h="154159"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gridSpan="7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57223227"/>
                  </a:ext>
                </a:extLst>
              </a:tr>
              <a:tr h="365863">
                <a:tc gridSpan="9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chemeClr val="tx1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36000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l" fontAlgn="ctr"/>
                      <a:endParaRPr lang="ko-KR" altLang="en-US" sz="800" b="0" i="0" u="none" strike="noStrike" dirty="0">
                        <a:solidFill>
                          <a:srgbClr val="0070C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36000" marR="9525" marT="3600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2234281"/>
                  </a:ext>
                </a:extLst>
              </a:tr>
            </a:tbl>
          </a:graphicData>
        </a:graphic>
      </p:graphicFrame>
      <p:grpSp>
        <p:nvGrpSpPr>
          <p:cNvPr id="7" name="그룹 6">
            <a:extLst>
              <a:ext uri="{FF2B5EF4-FFF2-40B4-BE49-F238E27FC236}">
                <a16:creationId xmlns:a16="http://schemas.microsoft.com/office/drawing/2014/main" id="{560FE701-86E8-94FB-FCAD-A8DAA5A65C5B}"/>
              </a:ext>
            </a:extLst>
          </p:cNvPr>
          <p:cNvGrpSpPr/>
          <p:nvPr/>
        </p:nvGrpSpPr>
        <p:grpSpPr>
          <a:xfrm>
            <a:off x="8584506" y="1629418"/>
            <a:ext cx="768990" cy="198095"/>
            <a:chOff x="6713635" y="1613327"/>
            <a:chExt cx="846573" cy="198095"/>
          </a:xfrm>
          <a:solidFill>
            <a:srgbClr val="2EA5AD"/>
          </a:solidFill>
        </p:grpSpPr>
        <p:pic>
          <p:nvPicPr>
            <p:cNvPr id="8" name="object 184">
              <a:extLst>
                <a:ext uri="{FF2B5EF4-FFF2-40B4-BE49-F238E27FC236}">
                  <a16:creationId xmlns:a16="http://schemas.microsoft.com/office/drawing/2014/main" id="{774BCDC5-A1E2-4DA4-6081-E4286B21D1D6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  <a:grpFill/>
          </p:spPr>
        </p:pic>
        <p:sp>
          <p:nvSpPr>
            <p:cNvPr id="9" name="object 185">
              <a:extLst>
                <a:ext uri="{FF2B5EF4-FFF2-40B4-BE49-F238E27FC236}">
                  <a16:creationId xmlns:a16="http://schemas.microsoft.com/office/drawing/2014/main" id="{B401727D-0266-79F5-DA4E-6A2B990C10AC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grpFill/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</p:grpSp>
      <p:grpSp>
        <p:nvGrpSpPr>
          <p:cNvPr id="10" name="그룹 9">
            <a:extLst>
              <a:ext uri="{FF2B5EF4-FFF2-40B4-BE49-F238E27FC236}">
                <a16:creationId xmlns:a16="http://schemas.microsoft.com/office/drawing/2014/main" id="{5B107973-2431-DE77-7546-7962168482A8}"/>
              </a:ext>
            </a:extLst>
          </p:cNvPr>
          <p:cNvGrpSpPr/>
          <p:nvPr/>
        </p:nvGrpSpPr>
        <p:grpSpPr>
          <a:xfrm>
            <a:off x="5730005" y="1620743"/>
            <a:ext cx="553484" cy="215444"/>
            <a:chOff x="6693765" y="1604388"/>
            <a:chExt cx="866445" cy="215444"/>
          </a:xfrm>
        </p:grpSpPr>
        <p:pic>
          <p:nvPicPr>
            <p:cNvPr id="12" name="object 184">
              <a:extLst>
                <a:ext uri="{FF2B5EF4-FFF2-40B4-BE49-F238E27FC236}">
                  <a16:creationId xmlns:a16="http://schemas.microsoft.com/office/drawing/2014/main" id="{8933C94E-2D07-0DB0-EFA0-9AD75A1DCC2E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3" name="object 185">
              <a:extLst>
                <a:ext uri="{FF2B5EF4-FFF2-40B4-BE49-F238E27FC236}">
                  <a16:creationId xmlns:a16="http://schemas.microsoft.com/office/drawing/2014/main" id="{67D84566-35C7-5A06-D497-97D5285911D1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6D3DF2E-9DC3-1C8E-8A60-3C385D6C7B13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오늘</a:t>
              </a:r>
            </a:p>
          </p:txBody>
        </p:sp>
      </p:grpSp>
      <p:sp>
        <p:nvSpPr>
          <p:cNvPr id="15" name="Update">
            <a:extLst>
              <a:ext uri="{FF2B5EF4-FFF2-40B4-BE49-F238E27FC236}">
                <a16:creationId xmlns:a16="http://schemas.microsoft.com/office/drawing/2014/main" id="{BF255AD6-C86D-281F-A582-392D3BEC19BA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6145552" y="2365460"/>
            <a:ext cx="117475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6" name="Chevron Right">
            <a:extLst>
              <a:ext uri="{FF2B5EF4-FFF2-40B4-BE49-F238E27FC236}">
                <a16:creationId xmlns:a16="http://schemas.microsoft.com/office/drawing/2014/main" id="{81D67FCC-3495-4CBE-607B-AA3E65528F56}"/>
              </a:ext>
            </a:extLst>
          </p:cNvPr>
          <p:cNvSpPr>
            <a:spLocks noChangeAspect="1"/>
          </p:cNvSpPr>
          <p:nvPr/>
        </p:nvSpPr>
        <p:spPr bwMode="auto">
          <a:xfrm>
            <a:off x="1709285" y="1660889"/>
            <a:ext cx="79375" cy="144462"/>
          </a:xfrm>
          <a:custGeom>
            <a:avLst/>
            <a:gdLst>
              <a:gd name="T0" fmla="*/ 28 w 325"/>
              <a:gd name="T1" fmla="*/ 0 h 594"/>
              <a:gd name="T2" fmla="*/ 0 w 325"/>
              <a:gd name="T3" fmla="*/ 28 h 594"/>
              <a:gd name="T4" fmla="*/ 269 w 325"/>
              <a:gd name="T5" fmla="*/ 297 h 594"/>
              <a:gd name="T6" fmla="*/ 0 w 325"/>
              <a:gd name="T7" fmla="*/ 566 h 594"/>
              <a:gd name="T8" fmla="*/ 28 w 325"/>
              <a:gd name="T9" fmla="*/ 594 h 594"/>
              <a:gd name="T10" fmla="*/ 325 w 325"/>
              <a:gd name="T11" fmla="*/ 297 h 594"/>
              <a:gd name="T12" fmla="*/ 28 w 325"/>
              <a:gd name="T13" fmla="*/ 0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5" h="594">
                <a:moveTo>
                  <a:pt x="28" y="0"/>
                </a:moveTo>
                <a:lnTo>
                  <a:pt x="0" y="28"/>
                </a:lnTo>
                <a:lnTo>
                  <a:pt x="269" y="297"/>
                </a:lnTo>
                <a:lnTo>
                  <a:pt x="0" y="566"/>
                </a:lnTo>
                <a:lnTo>
                  <a:pt x="28" y="594"/>
                </a:lnTo>
                <a:lnTo>
                  <a:pt x="325" y="297"/>
                </a:lnTo>
                <a:lnTo>
                  <a:pt x="28" y="0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7" name="Chevron Left">
            <a:extLst>
              <a:ext uri="{FF2B5EF4-FFF2-40B4-BE49-F238E27FC236}">
                <a16:creationId xmlns:a16="http://schemas.microsoft.com/office/drawing/2014/main" id="{C0926778-8970-6C72-69BE-BBE9999F6D1F}"/>
              </a:ext>
            </a:extLst>
          </p:cNvPr>
          <p:cNvSpPr>
            <a:spLocks noChangeAspect="1"/>
          </p:cNvSpPr>
          <p:nvPr/>
        </p:nvSpPr>
        <p:spPr bwMode="auto">
          <a:xfrm>
            <a:off x="564917" y="1660889"/>
            <a:ext cx="79375" cy="144462"/>
          </a:xfrm>
          <a:custGeom>
            <a:avLst/>
            <a:gdLst>
              <a:gd name="T0" fmla="*/ 296 w 324"/>
              <a:gd name="T1" fmla="*/ 593 h 593"/>
              <a:gd name="T2" fmla="*/ 324 w 324"/>
              <a:gd name="T3" fmla="*/ 565 h 593"/>
              <a:gd name="T4" fmla="*/ 55 w 324"/>
              <a:gd name="T5" fmla="*/ 297 h 593"/>
              <a:gd name="T6" fmla="*/ 324 w 324"/>
              <a:gd name="T7" fmla="*/ 28 h 593"/>
              <a:gd name="T8" fmla="*/ 296 w 324"/>
              <a:gd name="T9" fmla="*/ 0 h 593"/>
              <a:gd name="T10" fmla="*/ 0 w 324"/>
              <a:gd name="T11" fmla="*/ 297 h 593"/>
              <a:gd name="T12" fmla="*/ 296 w 324"/>
              <a:gd name="T13" fmla="*/ 593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4" h="593">
                <a:moveTo>
                  <a:pt x="296" y="593"/>
                </a:moveTo>
                <a:lnTo>
                  <a:pt x="324" y="565"/>
                </a:lnTo>
                <a:lnTo>
                  <a:pt x="55" y="297"/>
                </a:lnTo>
                <a:lnTo>
                  <a:pt x="324" y="28"/>
                </a:lnTo>
                <a:lnTo>
                  <a:pt x="296" y="0"/>
                </a:lnTo>
                <a:lnTo>
                  <a:pt x="0" y="297"/>
                </a:lnTo>
                <a:lnTo>
                  <a:pt x="296" y="593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260F486-28C4-264E-24F8-A7030BAE930F}"/>
              </a:ext>
            </a:extLst>
          </p:cNvPr>
          <p:cNvSpPr txBox="1"/>
          <p:nvPr/>
        </p:nvSpPr>
        <p:spPr>
          <a:xfrm>
            <a:off x="855405" y="1601132"/>
            <a:ext cx="282309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2024.01.04 </a:t>
            </a:r>
            <a:endParaRPr lang="ko-KR" altLang="en-US" sz="10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9" name="Calendar">
            <a:extLst>
              <a:ext uri="{FF2B5EF4-FFF2-40B4-BE49-F238E27FC236}">
                <a16:creationId xmlns:a16="http://schemas.microsoft.com/office/drawing/2014/main" id="{8C4FE6D4-4CD6-ADB5-78A7-EF51AFAA559B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09245" y="1652158"/>
            <a:ext cx="161925" cy="161925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31E8D95-D17E-66D6-EE0D-942111A5A820}"/>
              </a:ext>
            </a:extLst>
          </p:cNvPr>
          <p:cNvSpPr txBox="1"/>
          <p:nvPr/>
        </p:nvSpPr>
        <p:spPr>
          <a:xfrm>
            <a:off x="8518830" y="1620743"/>
            <a:ext cx="882335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ko-KR" altLang="en-US" sz="800" b="0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타임라인</a:t>
            </a:r>
          </a:p>
        </p:txBody>
      </p:sp>
      <p:sp>
        <p:nvSpPr>
          <p:cNvPr id="29" name="직사각형 203">
            <a:extLst>
              <a:ext uri="{FF2B5EF4-FFF2-40B4-BE49-F238E27FC236}">
                <a16:creationId xmlns:a16="http://schemas.microsoft.com/office/drawing/2014/main" id="{4C10661C-00CA-575B-F142-2BD11D10AC1B}"/>
              </a:ext>
            </a:extLst>
          </p:cNvPr>
          <p:cNvSpPr/>
          <p:nvPr/>
        </p:nvSpPr>
        <p:spPr>
          <a:xfrm rot="16200000">
            <a:off x="9306402" y="4637334"/>
            <a:ext cx="94809" cy="97275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▼</a:t>
            </a:r>
          </a:p>
        </p:txBody>
      </p:sp>
      <p:sp>
        <p:nvSpPr>
          <p:cNvPr id="30" name="직사각형 203">
            <a:extLst>
              <a:ext uri="{FF2B5EF4-FFF2-40B4-BE49-F238E27FC236}">
                <a16:creationId xmlns:a16="http://schemas.microsoft.com/office/drawing/2014/main" id="{20CEFFE3-CA6B-BE4C-4912-729FF722FAB1}"/>
              </a:ext>
            </a:extLst>
          </p:cNvPr>
          <p:cNvSpPr/>
          <p:nvPr/>
        </p:nvSpPr>
        <p:spPr>
          <a:xfrm rot="16200000">
            <a:off x="1812707" y="4620346"/>
            <a:ext cx="103322" cy="128586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▲</a:t>
            </a:r>
          </a:p>
        </p:txBody>
      </p:sp>
      <p:sp>
        <p:nvSpPr>
          <p:cNvPr id="31" name="직사각형 203">
            <a:extLst>
              <a:ext uri="{FF2B5EF4-FFF2-40B4-BE49-F238E27FC236}">
                <a16:creationId xmlns:a16="http://schemas.microsoft.com/office/drawing/2014/main" id="{25E93A43-4FA8-AA44-BE4B-C5BB729E3FCA}"/>
              </a:ext>
            </a:extLst>
          </p:cNvPr>
          <p:cNvSpPr/>
          <p:nvPr/>
        </p:nvSpPr>
        <p:spPr>
          <a:xfrm>
            <a:off x="1964173" y="4608991"/>
            <a:ext cx="1058484" cy="147563"/>
          </a:xfrm>
          <a:prstGeom prst="rect">
            <a:avLst/>
          </a:prstGeom>
          <a:solidFill>
            <a:schemeClr val="bg1">
              <a:lumMod val="50000"/>
            </a:schemeClr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endParaRPr kumimoji="0" lang="ko-KR" altLang="en-US" sz="700" dirty="0">
              <a:solidFill>
                <a:prstClr val="black">
                  <a:lumMod val="75000"/>
                  <a:lumOff val="25000"/>
                </a:prst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직사각형 32">
            <a:extLst>
              <a:ext uri="{FF2B5EF4-FFF2-40B4-BE49-F238E27FC236}">
                <a16:creationId xmlns:a16="http://schemas.microsoft.com/office/drawing/2014/main" id="{DE4029D6-D44A-8C81-2832-6D175075FA57}"/>
              </a:ext>
            </a:extLst>
          </p:cNvPr>
          <p:cNvSpPr/>
          <p:nvPr/>
        </p:nvSpPr>
        <p:spPr>
          <a:xfrm>
            <a:off x="6072326" y="2571037"/>
            <a:ext cx="2104008" cy="300757"/>
          </a:xfrm>
          <a:prstGeom prst="rect">
            <a:avLst/>
          </a:prstGeom>
          <a:solidFill>
            <a:srgbClr val="00B0F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</a:t>
            </a:r>
            <a:r>
              <a:rPr lang="ko-KR" altLang="en-US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그룹웨어 패치</a:t>
            </a:r>
          </a:p>
        </p:txBody>
      </p:sp>
      <p:sp>
        <p:nvSpPr>
          <p:cNvPr id="34" name="직사각형 33">
            <a:extLst>
              <a:ext uri="{FF2B5EF4-FFF2-40B4-BE49-F238E27FC236}">
                <a16:creationId xmlns:a16="http://schemas.microsoft.com/office/drawing/2014/main" id="{136EC1FC-4D9F-99B3-9FE1-9385D5AEC530}"/>
              </a:ext>
            </a:extLst>
          </p:cNvPr>
          <p:cNvSpPr/>
          <p:nvPr/>
        </p:nvSpPr>
        <p:spPr>
          <a:xfrm>
            <a:off x="3912002" y="2571037"/>
            <a:ext cx="2142570" cy="300757"/>
          </a:xfrm>
          <a:prstGeom prst="rect">
            <a:avLst/>
          </a:prstGeom>
          <a:solidFill>
            <a:srgbClr val="FF7C8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ERP </a:t>
            </a:r>
            <a:r>
              <a:rPr lang="ko-KR" altLang="en-US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모바일</a:t>
            </a:r>
          </a:p>
        </p:txBody>
      </p:sp>
      <p:sp>
        <p:nvSpPr>
          <p:cNvPr id="35" name="직사각형 34">
            <a:extLst>
              <a:ext uri="{FF2B5EF4-FFF2-40B4-BE49-F238E27FC236}">
                <a16:creationId xmlns:a16="http://schemas.microsoft.com/office/drawing/2014/main" id="{570D91FE-6C7F-B08E-FD96-7F8F19E28066}"/>
              </a:ext>
            </a:extLst>
          </p:cNvPr>
          <p:cNvSpPr/>
          <p:nvPr/>
        </p:nvSpPr>
        <p:spPr>
          <a:xfrm>
            <a:off x="1767519" y="2266594"/>
            <a:ext cx="7661149" cy="300757"/>
          </a:xfrm>
          <a:prstGeom prst="rect">
            <a:avLst/>
          </a:prstGeom>
          <a:solidFill>
            <a:srgbClr val="00B050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HR</a:t>
            </a:r>
            <a:r>
              <a:rPr lang="ko-KR" altLang="en-US" sz="700" b="1" dirty="0"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강의</a:t>
            </a:r>
          </a:p>
        </p:txBody>
      </p:sp>
      <p:sp>
        <p:nvSpPr>
          <p:cNvPr id="38" name="Update">
            <a:extLst>
              <a:ext uri="{FF2B5EF4-FFF2-40B4-BE49-F238E27FC236}">
                <a16:creationId xmlns:a16="http://schemas.microsoft.com/office/drawing/2014/main" id="{13ACF2C9-DAB8-2BD2-31BA-74FBB00A3318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874053" y="2373194"/>
            <a:ext cx="100284" cy="105315"/>
          </a:xfrm>
          <a:custGeom>
            <a:avLst/>
            <a:gdLst>
              <a:gd name="T0" fmla="*/ 440 w 481"/>
              <a:gd name="T1" fmla="*/ 0 h 512"/>
              <a:gd name="T2" fmla="*/ 427 w 481"/>
              <a:gd name="T3" fmla="*/ 13 h 512"/>
              <a:gd name="T4" fmla="*/ 427 w 481"/>
              <a:gd name="T5" fmla="*/ 103 h 512"/>
              <a:gd name="T6" fmla="*/ 419 w 481"/>
              <a:gd name="T7" fmla="*/ 93 h 512"/>
              <a:gd name="T8" fmla="*/ 419 w 481"/>
              <a:gd name="T9" fmla="*/ 93 h 512"/>
              <a:gd name="T10" fmla="*/ 241 w 481"/>
              <a:gd name="T11" fmla="*/ 13 h 512"/>
              <a:gd name="T12" fmla="*/ 1 w 481"/>
              <a:gd name="T13" fmla="*/ 253 h 512"/>
              <a:gd name="T14" fmla="*/ 27 w 481"/>
              <a:gd name="T15" fmla="*/ 253 h 512"/>
              <a:gd name="T16" fmla="*/ 241 w 481"/>
              <a:gd name="T17" fmla="*/ 40 h 512"/>
              <a:gd name="T18" fmla="*/ 399 w 481"/>
              <a:gd name="T19" fmla="*/ 111 h 512"/>
              <a:gd name="T20" fmla="*/ 407 w 481"/>
              <a:gd name="T21" fmla="*/ 120 h 512"/>
              <a:gd name="T22" fmla="*/ 321 w 481"/>
              <a:gd name="T23" fmla="*/ 120 h 512"/>
              <a:gd name="T24" fmla="*/ 321 w 481"/>
              <a:gd name="T25" fmla="*/ 147 h 512"/>
              <a:gd name="T26" fmla="*/ 454 w 481"/>
              <a:gd name="T27" fmla="*/ 147 h 512"/>
              <a:gd name="T28" fmla="*/ 454 w 481"/>
              <a:gd name="T29" fmla="*/ 13 h 512"/>
              <a:gd name="T30" fmla="*/ 440 w 481"/>
              <a:gd name="T31" fmla="*/ 0 h 512"/>
              <a:gd name="T32" fmla="*/ 467 w 481"/>
              <a:gd name="T33" fmla="*/ 240 h 512"/>
              <a:gd name="T34" fmla="*/ 454 w 481"/>
              <a:gd name="T35" fmla="*/ 253 h 512"/>
              <a:gd name="T36" fmla="*/ 241 w 481"/>
              <a:gd name="T37" fmla="*/ 467 h 512"/>
              <a:gd name="T38" fmla="*/ 82 w 481"/>
              <a:gd name="T39" fmla="*/ 396 h 512"/>
              <a:gd name="T40" fmla="*/ 74 w 481"/>
              <a:gd name="T41" fmla="*/ 387 h 512"/>
              <a:gd name="T42" fmla="*/ 161 w 481"/>
              <a:gd name="T43" fmla="*/ 387 h 512"/>
              <a:gd name="T44" fmla="*/ 161 w 481"/>
              <a:gd name="T45" fmla="*/ 360 h 512"/>
              <a:gd name="T46" fmla="*/ 27 w 481"/>
              <a:gd name="T47" fmla="*/ 360 h 512"/>
              <a:gd name="T48" fmla="*/ 27 w 481"/>
              <a:gd name="T49" fmla="*/ 493 h 512"/>
              <a:gd name="T50" fmla="*/ 54 w 481"/>
              <a:gd name="T51" fmla="*/ 493 h 512"/>
              <a:gd name="T52" fmla="*/ 54 w 481"/>
              <a:gd name="T53" fmla="*/ 404 h 512"/>
              <a:gd name="T54" fmla="*/ 62 w 481"/>
              <a:gd name="T55" fmla="*/ 414 h 512"/>
              <a:gd name="T56" fmla="*/ 62 w 481"/>
              <a:gd name="T57" fmla="*/ 414 h 512"/>
              <a:gd name="T58" fmla="*/ 241 w 481"/>
              <a:gd name="T59" fmla="*/ 493 h 512"/>
              <a:gd name="T60" fmla="*/ 481 w 481"/>
              <a:gd name="T61" fmla="*/ 253 h 512"/>
              <a:gd name="T62" fmla="*/ 467 w 481"/>
              <a:gd name="T63" fmla="*/ 24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512">
                <a:moveTo>
                  <a:pt x="440" y="0"/>
                </a:moveTo>
                <a:cubicBezTo>
                  <a:pt x="433" y="0"/>
                  <a:pt x="427" y="6"/>
                  <a:pt x="427" y="13"/>
                </a:cubicBezTo>
                <a:lnTo>
                  <a:pt x="427" y="103"/>
                </a:lnTo>
                <a:cubicBezTo>
                  <a:pt x="424" y="99"/>
                  <a:pt x="422" y="96"/>
                  <a:pt x="419" y="93"/>
                </a:cubicBezTo>
                <a:lnTo>
                  <a:pt x="419" y="93"/>
                </a:lnTo>
                <a:cubicBezTo>
                  <a:pt x="375" y="44"/>
                  <a:pt x="311" y="13"/>
                  <a:pt x="241" y="13"/>
                </a:cubicBezTo>
                <a:cubicBezTo>
                  <a:pt x="108" y="13"/>
                  <a:pt x="1" y="121"/>
                  <a:pt x="1" y="253"/>
                </a:cubicBezTo>
                <a:cubicBezTo>
                  <a:pt x="0" y="272"/>
                  <a:pt x="27" y="272"/>
                  <a:pt x="27" y="253"/>
                </a:cubicBezTo>
                <a:cubicBezTo>
                  <a:pt x="27" y="136"/>
                  <a:pt x="123" y="40"/>
                  <a:pt x="241" y="40"/>
                </a:cubicBezTo>
                <a:cubicBezTo>
                  <a:pt x="304" y="40"/>
                  <a:pt x="360" y="67"/>
                  <a:pt x="399" y="111"/>
                </a:cubicBezTo>
                <a:cubicBezTo>
                  <a:pt x="402" y="114"/>
                  <a:pt x="404" y="117"/>
                  <a:pt x="407" y="120"/>
                </a:cubicBezTo>
                <a:lnTo>
                  <a:pt x="321" y="120"/>
                </a:lnTo>
                <a:cubicBezTo>
                  <a:pt x="303" y="120"/>
                  <a:pt x="303" y="147"/>
                  <a:pt x="321" y="147"/>
                </a:cubicBezTo>
                <a:lnTo>
                  <a:pt x="454" y="147"/>
                </a:lnTo>
                <a:lnTo>
                  <a:pt x="454" y="13"/>
                </a:lnTo>
                <a:cubicBezTo>
                  <a:pt x="454" y="6"/>
                  <a:pt x="448" y="0"/>
                  <a:pt x="440" y="0"/>
                </a:cubicBezTo>
                <a:close/>
                <a:moveTo>
                  <a:pt x="467" y="240"/>
                </a:moveTo>
                <a:cubicBezTo>
                  <a:pt x="460" y="240"/>
                  <a:pt x="454" y="246"/>
                  <a:pt x="454" y="253"/>
                </a:cubicBezTo>
                <a:cubicBezTo>
                  <a:pt x="454" y="371"/>
                  <a:pt x="359" y="467"/>
                  <a:pt x="241" y="467"/>
                </a:cubicBezTo>
                <a:cubicBezTo>
                  <a:pt x="178" y="467"/>
                  <a:pt x="121" y="440"/>
                  <a:pt x="82" y="396"/>
                </a:cubicBezTo>
                <a:cubicBezTo>
                  <a:pt x="79" y="393"/>
                  <a:pt x="77" y="390"/>
                  <a:pt x="74" y="387"/>
                </a:cubicBezTo>
                <a:lnTo>
                  <a:pt x="161" y="387"/>
                </a:lnTo>
                <a:cubicBezTo>
                  <a:pt x="179" y="387"/>
                  <a:pt x="179" y="360"/>
                  <a:pt x="161" y="360"/>
                </a:cubicBezTo>
                <a:lnTo>
                  <a:pt x="27" y="360"/>
                </a:lnTo>
                <a:lnTo>
                  <a:pt x="27" y="493"/>
                </a:lnTo>
                <a:cubicBezTo>
                  <a:pt x="27" y="512"/>
                  <a:pt x="54" y="512"/>
                  <a:pt x="54" y="493"/>
                </a:cubicBezTo>
                <a:lnTo>
                  <a:pt x="54" y="404"/>
                </a:lnTo>
                <a:cubicBezTo>
                  <a:pt x="57" y="407"/>
                  <a:pt x="59" y="411"/>
                  <a:pt x="62" y="414"/>
                </a:cubicBezTo>
                <a:lnTo>
                  <a:pt x="62" y="414"/>
                </a:lnTo>
                <a:cubicBezTo>
                  <a:pt x="106" y="463"/>
                  <a:pt x="170" y="493"/>
                  <a:pt x="241" y="493"/>
                </a:cubicBezTo>
                <a:cubicBezTo>
                  <a:pt x="373" y="493"/>
                  <a:pt x="481" y="386"/>
                  <a:pt x="481" y="253"/>
                </a:cubicBezTo>
                <a:cubicBezTo>
                  <a:pt x="481" y="246"/>
                  <a:pt x="475" y="240"/>
                  <a:pt x="467" y="24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grpSp>
        <p:nvGrpSpPr>
          <p:cNvPr id="40" name="그룹 39">
            <a:extLst>
              <a:ext uri="{FF2B5EF4-FFF2-40B4-BE49-F238E27FC236}">
                <a16:creationId xmlns:a16="http://schemas.microsoft.com/office/drawing/2014/main" id="{500A7BCC-742B-A120-738D-2D0E952F3ED9}"/>
              </a:ext>
            </a:extLst>
          </p:cNvPr>
          <p:cNvGrpSpPr/>
          <p:nvPr/>
        </p:nvGrpSpPr>
        <p:grpSpPr>
          <a:xfrm>
            <a:off x="495231" y="4816697"/>
            <a:ext cx="958185" cy="215444"/>
            <a:chOff x="6638173" y="1604388"/>
            <a:chExt cx="1018853" cy="215444"/>
          </a:xfrm>
        </p:grpSpPr>
        <p:pic>
          <p:nvPicPr>
            <p:cNvPr id="41" name="object 184">
              <a:extLst>
                <a:ext uri="{FF2B5EF4-FFF2-40B4-BE49-F238E27FC236}">
                  <a16:creationId xmlns:a16="http://schemas.microsoft.com/office/drawing/2014/main" id="{13D9557A-4E5B-FCA3-6D6F-B845DE7EF072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42" name="object 185">
              <a:extLst>
                <a:ext uri="{FF2B5EF4-FFF2-40B4-BE49-F238E27FC236}">
                  <a16:creationId xmlns:a16="http://schemas.microsoft.com/office/drawing/2014/main" id="{DF396907-9088-F2C9-CB7F-D8D9AD92111B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47C599BC-AEB3-9E49-98F7-882826D392AB}"/>
                </a:ext>
              </a:extLst>
            </p:cNvPr>
            <p:cNvSpPr txBox="1"/>
            <p:nvPr/>
          </p:nvSpPr>
          <p:spPr>
            <a:xfrm>
              <a:off x="6638173" y="1604388"/>
              <a:ext cx="1018853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기능 버튼</a:t>
              </a:r>
            </a:p>
          </p:txBody>
        </p:sp>
      </p:grpSp>
      <p:grpSp>
        <p:nvGrpSpPr>
          <p:cNvPr id="64" name="그룹 63">
            <a:extLst>
              <a:ext uri="{FF2B5EF4-FFF2-40B4-BE49-F238E27FC236}">
                <a16:creationId xmlns:a16="http://schemas.microsoft.com/office/drawing/2014/main" id="{8765242B-43FF-582E-BB43-F70CC11E9FC2}"/>
              </a:ext>
            </a:extLst>
          </p:cNvPr>
          <p:cNvGrpSpPr/>
          <p:nvPr/>
        </p:nvGrpSpPr>
        <p:grpSpPr>
          <a:xfrm>
            <a:off x="6405823" y="1620743"/>
            <a:ext cx="553484" cy="215444"/>
            <a:chOff x="6693765" y="1604388"/>
            <a:chExt cx="866445" cy="215444"/>
          </a:xfrm>
        </p:grpSpPr>
        <p:pic>
          <p:nvPicPr>
            <p:cNvPr id="65" name="object 184">
              <a:extLst>
                <a:ext uri="{FF2B5EF4-FFF2-40B4-BE49-F238E27FC236}">
                  <a16:creationId xmlns:a16="http://schemas.microsoft.com/office/drawing/2014/main" id="{67312068-A5B7-758E-3727-5302D2EB9B9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66" name="object 185">
              <a:extLst>
                <a:ext uri="{FF2B5EF4-FFF2-40B4-BE49-F238E27FC236}">
                  <a16:creationId xmlns:a16="http://schemas.microsoft.com/office/drawing/2014/main" id="{A178DB10-7E14-B996-5322-05E9668A727D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E49D6934-E010-35B3-DCC0-CD55688F4749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일간</a:t>
              </a:r>
            </a:p>
          </p:txBody>
        </p:sp>
      </p:grpSp>
      <p:grpSp>
        <p:nvGrpSpPr>
          <p:cNvPr id="69" name="그룹 68">
            <a:extLst>
              <a:ext uri="{FF2B5EF4-FFF2-40B4-BE49-F238E27FC236}">
                <a16:creationId xmlns:a16="http://schemas.microsoft.com/office/drawing/2014/main" id="{38A97FB6-6C62-1991-2CE0-1DEFB1D144FE}"/>
              </a:ext>
            </a:extLst>
          </p:cNvPr>
          <p:cNvGrpSpPr/>
          <p:nvPr/>
        </p:nvGrpSpPr>
        <p:grpSpPr>
          <a:xfrm>
            <a:off x="6946828" y="1620743"/>
            <a:ext cx="553484" cy="215444"/>
            <a:chOff x="6693765" y="1604388"/>
            <a:chExt cx="866445" cy="215444"/>
          </a:xfrm>
        </p:grpSpPr>
        <p:pic>
          <p:nvPicPr>
            <p:cNvPr id="70" name="object 184">
              <a:extLst>
                <a:ext uri="{FF2B5EF4-FFF2-40B4-BE49-F238E27FC236}">
                  <a16:creationId xmlns:a16="http://schemas.microsoft.com/office/drawing/2014/main" id="{7585F73B-5C3D-228D-3BB8-9EE4B84005FA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1" name="object 185">
              <a:extLst>
                <a:ext uri="{FF2B5EF4-FFF2-40B4-BE49-F238E27FC236}">
                  <a16:creationId xmlns:a16="http://schemas.microsoft.com/office/drawing/2014/main" id="{CCF8C529-F335-76E2-613C-B48D7CF10B07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45E88708-6021-26E5-F16B-39DD48017798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주간</a:t>
              </a:r>
            </a:p>
          </p:txBody>
        </p:sp>
      </p:grpSp>
      <p:grpSp>
        <p:nvGrpSpPr>
          <p:cNvPr id="73" name="그룹 72">
            <a:extLst>
              <a:ext uri="{FF2B5EF4-FFF2-40B4-BE49-F238E27FC236}">
                <a16:creationId xmlns:a16="http://schemas.microsoft.com/office/drawing/2014/main" id="{EB89C13B-FD22-58D9-C0A6-CDDD77F928D9}"/>
              </a:ext>
            </a:extLst>
          </p:cNvPr>
          <p:cNvGrpSpPr/>
          <p:nvPr/>
        </p:nvGrpSpPr>
        <p:grpSpPr>
          <a:xfrm>
            <a:off x="7489190" y="1620743"/>
            <a:ext cx="553484" cy="215444"/>
            <a:chOff x="6693765" y="1604388"/>
            <a:chExt cx="866445" cy="215444"/>
          </a:xfrm>
        </p:grpSpPr>
        <p:pic>
          <p:nvPicPr>
            <p:cNvPr id="74" name="object 184">
              <a:extLst>
                <a:ext uri="{FF2B5EF4-FFF2-40B4-BE49-F238E27FC236}">
                  <a16:creationId xmlns:a16="http://schemas.microsoft.com/office/drawing/2014/main" id="{BA54061A-FC45-845A-C83C-137BD6458D7F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75" name="object 185">
              <a:extLst>
                <a:ext uri="{FF2B5EF4-FFF2-40B4-BE49-F238E27FC236}">
                  <a16:creationId xmlns:a16="http://schemas.microsoft.com/office/drawing/2014/main" id="{B6C7DD47-4160-24E3-4D5F-C696F36BB0D3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4E152194-4C7B-5ADB-2559-82CE6DDC9046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월간</a:t>
              </a:r>
            </a:p>
          </p:txBody>
        </p:sp>
      </p:grpSp>
      <p:grpSp>
        <p:nvGrpSpPr>
          <p:cNvPr id="77" name="그룹 76">
            <a:extLst>
              <a:ext uri="{FF2B5EF4-FFF2-40B4-BE49-F238E27FC236}">
                <a16:creationId xmlns:a16="http://schemas.microsoft.com/office/drawing/2014/main" id="{2620421B-64B9-36B4-3273-5C3E50AA9DBA}"/>
              </a:ext>
            </a:extLst>
          </p:cNvPr>
          <p:cNvGrpSpPr/>
          <p:nvPr/>
        </p:nvGrpSpPr>
        <p:grpSpPr>
          <a:xfrm>
            <a:off x="8030644" y="1620743"/>
            <a:ext cx="553484" cy="215444"/>
            <a:chOff x="6693765" y="1604388"/>
            <a:chExt cx="866445" cy="215444"/>
          </a:xfrm>
        </p:grpSpPr>
        <p:pic>
          <p:nvPicPr>
            <p:cNvPr id="78" name="object 184">
              <a:extLst>
                <a:ext uri="{FF2B5EF4-FFF2-40B4-BE49-F238E27FC236}">
                  <a16:creationId xmlns:a16="http://schemas.microsoft.com/office/drawing/2014/main" id="{8A3BB79A-CA46-BBBB-47EE-DA0CCE793C9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3" y="1614123"/>
              <a:ext cx="836184" cy="197299"/>
            </a:xfrm>
            <a:prstGeom prst="rect">
              <a:avLst/>
            </a:prstGeom>
          </p:spPr>
        </p:pic>
        <p:sp>
          <p:nvSpPr>
            <p:cNvPr id="79" name="object 185">
              <a:extLst>
                <a:ext uri="{FF2B5EF4-FFF2-40B4-BE49-F238E27FC236}">
                  <a16:creationId xmlns:a16="http://schemas.microsoft.com/office/drawing/2014/main" id="{430BC34E-D7A2-2A99-BA21-0C1B21A2B90D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80" name="TextBox 79">
              <a:extLst>
                <a:ext uri="{FF2B5EF4-FFF2-40B4-BE49-F238E27FC236}">
                  <a16:creationId xmlns:a16="http://schemas.microsoft.com/office/drawing/2014/main" id="{AA19302B-D3C4-A38D-8201-A753654D10C2}"/>
                </a:ext>
              </a:extLst>
            </p:cNvPr>
            <p:cNvSpPr txBox="1"/>
            <p:nvPr/>
          </p:nvSpPr>
          <p:spPr>
            <a:xfrm>
              <a:off x="6693765" y="1604388"/>
              <a:ext cx="866445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ko-KR" altLang="en-US" sz="800" b="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목록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7015480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21146"/>
            <a:ext cx="7218363" cy="3679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5.8 Tab</a:t>
            </a:r>
            <a:endParaRPr lang="ko-KR" altLang="en-US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E46E04E-EB44-6BDB-0969-5902236C3A82}"/>
              </a:ext>
            </a:extLst>
          </p:cNvPr>
          <p:cNvSpPr txBox="1">
            <a:spLocks/>
          </p:cNvSpPr>
          <p:nvPr/>
        </p:nvSpPr>
        <p:spPr>
          <a:xfrm>
            <a:off x="422275" y="1654541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5.8.1 Tab </a:t>
            </a:r>
            <a:r>
              <a:rPr lang="ko-KR" altLang="en-US" dirty="0"/>
              <a:t>기본 정책</a:t>
            </a: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A4921200-3446-4992-FB1A-BFD68B0DFB68}"/>
              </a:ext>
            </a:extLst>
          </p:cNvPr>
          <p:cNvSpPr/>
          <p:nvPr/>
        </p:nvSpPr>
        <p:spPr bwMode="auto">
          <a:xfrm>
            <a:off x="3370403" y="3962038"/>
            <a:ext cx="3875408" cy="2199065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6350" algn="ctr">
            <a:solidFill>
              <a:sysClr val="window" lastClr="FFFFFF">
                <a:lumMod val="85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ko-KR" altLang="en-US" sz="700" b="0" i="0" u="none" strike="noStrike" kern="0" cap="none" spc="0" normalizeH="0" baseline="0" noProof="0">
              <a:ln>
                <a:noFill/>
              </a:ln>
              <a:solidFill>
                <a:prstClr val="black">
                  <a:lumMod val="65000"/>
                  <a:lumOff val="3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D41CB92-9B32-932E-B288-1D3CEDF6B144}"/>
              </a:ext>
            </a:extLst>
          </p:cNvPr>
          <p:cNvSpPr/>
          <p:nvPr/>
        </p:nvSpPr>
        <p:spPr>
          <a:xfrm>
            <a:off x="422275" y="2049948"/>
            <a:ext cx="8923338" cy="1491116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버튼과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페이지로 구분된다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버튼은 좌측을 기준으로 정렬한다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중요하고 빈도가 높은 항목이나 업무 순서상 첫 번째인 항목을 좌측에 배치하고 기본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으로 설정한다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버튼 내의 텍스트는 중앙 정렬한다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의 개수는 한 줄을 넘지 않도록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표시해야 할 개수가 많은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2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줄로 나열한다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내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Tab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은 사용하지 않는 것이 권장 사항이다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CDE560C2-26B5-A1D9-958B-004A73FB1A4C}"/>
              </a:ext>
            </a:extLst>
          </p:cNvPr>
          <p:cNvSpPr txBox="1"/>
          <p:nvPr/>
        </p:nvSpPr>
        <p:spPr>
          <a:xfrm>
            <a:off x="2014349" y="3676761"/>
            <a:ext cx="12245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버튼</a:t>
            </a:r>
          </a:p>
        </p:txBody>
      </p:sp>
      <p:cxnSp>
        <p:nvCxnSpPr>
          <p:cNvPr id="123" name="직선 연결선 122">
            <a:extLst>
              <a:ext uri="{FF2B5EF4-FFF2-40B4-BE49-F238E27FC236}">
                <a16:creationId xmlns:a16="http://schemas.microsoft.com/office/drawing/2014/main" id="{E0525356-EE4E-E970-1761-32FAC5AC08C4}"/>
              </a:ext>
            </a:extLst>
          </p:cNvPr>
          <p:cNvCxnSpPr>
            <a:cxnSpLocks/>
          </p:cNvCxnSpPr>
          <p:nvPr/>
        </p:nvCxnSpPr>
        <p:spPr>
          <a:xfrm flipH="1">
            <a:off x="1962913" y="3582373"/>
            <a:ext cx="1276032" cy="0"/>
          </a:xfrm>
          <a:prstGeom prst="line">
            <a:avLst/>
          </a:prstGeom>
          <a:noFill/>
          <a:ln w="6350" cap="flat" cmpd="sng" algn="ctr">
            <a:solidFill>
              <a:srgbClr val="FF0000"/>
            </a:solidFill>
            <a:prstDash val="sysDash"/>
            <a:headEnd type="none"/>
            <a:tailEnd type="none"/>
          </a:ln>
          <a:effectLst/>
        </p:spPr>
      </p:cxnSp>
      <p:cxnSp>
        <p:nvCxnSpPr>
          <p:cNvPr id="124" name="직선 연결선 123">
            <a:extLst>
              <a:ext uri="{FF2B5EF4-FFF2-40B4-BE49-F238E27FC236}">
                <a16:creationId xmlns:a16="http://schemas.microsoft.com/office/drawing/2014/main" id="{8C42DC4A-5428-7EC9-03A5-1A0D3371D205}"/>
              </a:ext>
            </a:extLst>
          </p:cNvPr>
          <p:cNvCxnSpPr>
            <a:cxnSpLocks/>
          </p:cNvCxnSpPr>
          <p:nvPr/>
        </p:nvCxnSpPr>
        <p:spPr>
          <a:xfrm flipH="1">
            <a:off x="1962913" y="3947945"/>
            <a:ext cx="1276032" cy="0"/>
          </a:xfrm>
          <a:prstGeom prst="line">
            <a:avLst/>
          </a:prstGeom>
          <a:noFill/>
          <a:ln w="6350" cap="flat" cmpd="sng" algn="ctr">
            <a:solidFill>
              <a:srgbClr val="FF0000"/>
            </a:solidFill>
            <a:prstDash val="sysDash"/>
            <a:headEnd type="none"/>
            <a:tailEnd type="none"/>
          </a:ln>
          <a:effectLst/>
        </p:spPr>
      </p:cxnSp>
      <p:sp>
        <p:nvSpPr>
          <p:cNvPr id="125" name="TextBox 124">
            <a:extLst>
              <a:ext uri="{FF2B5EF4-FFF2-40B4-BE49-F238E27FC236}">
                <a16:creationId xmlns:a16="http://schemas.microsoft.com/office/drawing/2014/main" id="{8280CFDB-F9F4-209E-4D65-6EB20D0713B8}"/>
              </a:ext>
            </a:extLst>
          </p:cNvPr>
          <p:cNvSpPr txBox="1"/>
          <p:nvPr/>
        </p:nvSpPr>
        <p:spPr>
          <a:xfrm>
            <a:off x="2014349" y="4935560"/>
            <a:ext cx="1224596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8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Tab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페이지</a:t>
            </a:r>
          </a:p>
        </p:txBody>
      </p: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EE176813-D33E-5D07-FC4F-986EE384FC3F}"/>
              </a:ext>
            </a:extLst>
          </p:cNvPr>
          <p:cNvCxnSpPr>
            <a:cxnSpLocks/>
          </p:cNvCxnSpPr>
          <p:nvPr/>
        </p:nvCxnSpPr>
        <p:spPr>
          <a:xfrm flipH="1">
            <a:off x="1962913" y="6168698"/>
            <a:ext cx="1276032" cy="0"/>
          </a:xfrm>
          <a:prstGeom prst="line">
            <a:avLst/>
          </a:prstGeom>
          <a:noFill/>
          <a:ln w="6350" cap="flat" cmpd="sng" algn="ctr">
            <a:solidFill>
              <a:srgbClr val="FF0000"/>
            </a:solidFill>
            <a:prstDash val="sysDash"/>
            <a:headEnd type="none"/>
            <a:tailEnd type="none"/>
          </a:ln>
          <a:effectLst/>
        </p:spPr>
      </p:cxnSp>
      <p:graphicFrame>
        <p:nvGraphicFramePr>
          <p:cNvPr id="4" name="표 3">
            <a:extLst>
              <a:ext uri="{FF2B5EF4-FFF2-40B4-BE49-F238E27FC236}">
                <a16:creationId xmlns:a16="http://schemas.microsoft.com/office/drawing/2014/main" id="{44B41AFD-A7A6-1FA7-8939-CD3A1ED832A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59549777"/>
              </p:ext>
            </p:extLst>
          </p:nvPr>
        </p:nvGraphicFramePr>
        <p:xfrm>
          <a:off x="3370403" y="3582185"/>
          <a:ext cx="3875408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802102">
                  <a:extLst>
                    <a:ext uri="{9D8B030D-6E8A-4147-A177-3AD203B41FA5}">
                      <a16:colId xmlns:a16="http://schemas.microsoft.com/office/drawing/2014/main" val="2018271082"/>
                    </a:ext>
                  </a:extLst>
                </a:gridCol>
                <a:gridCol w="745724">
                  <a:extLst>
                    <a:ext uri="{9D8B030D-6E8A-4147-A177-3AD203B41FA5}">
                      <a16:colId xmlns:a16="http://schemas.microsoft.com/office/drawing/2014/main" val="3887737711"/>
                    </a:ext>
                  </a:extLst>
                </a:gridCol>
                <a:gridCol w="932155">
                  <a:extLst>
                    <a:ext uri="{9D8B030D-6E8A-4147-A177-3AD203B41FA5}">
                      <a16:colId xmlns:a16="http://schemas.microsoft.com/office/drawing/2014/main" val="327634047"/>
                    </a:ext>
                  </a:extLst>
                </a:gridCol>
                <a:gridCol w="1395427">
                  <a:extLst>
                    <a:ext uri="{9D8B030D-6E8A-4147-A177-3AD203B41FA5}">
                      <a16:colId xmlns:a16="http://schemas.microsoft.com/office/drawing/2014/main" val="659561875"/>
                    </a:ext>
                  </a:extLst>
                </a:gridCol>
              </a:tblGrid>
              <a:tr h="271184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rgbClr val="2EA5AD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279719"/>
                  </a:ext>
                </a:extLst>
              </a:tr>
            </a:tbl>
          </a:graphicData>
        </a:graphic>
      </p:graphicFrame>
      <p:cxnSp>
        <p:nvCxnSpPr>
          <p:cNvPr id="5" name="직선 연결선 4">
            <a:extLst>
              <a:ext uri="{FF2B5EF4-FFF2-40B4-BE49-F238E27FC236}">
                <a16:creationId xmlns:a16="http://schemas.microsoft.com/office/drawing/2014/main" id="{D9B284CB-F777-36A7-F6D9-808BF7D2F1A2}"/>
              </a:ext>
            </a:extLst>
          </p:cNvPr>
          <p:cNvCxnSpPr>
            <a:cxnSpLocks/>
          </p:cNvCxnSpPr>
          <p:nvPr/>
        </p:nvCxnSpPr>
        <p:spPr bwMode="auto">
          <a:xfrm>
            <a:off x="3393240" y="3943002"/>
            <a:ext cx="779265" cy="0"/>
          </a:xfrm>
          <a:prstGeom prst="line">
            <a:avLst/>
          </a:prstGeom>
          <a:ln w="28575">
            <a:solidFill>
              <a:srgbClr val="2EA5AD"/>
            </a:solidFill>
            <a:headEnd type="none" w="med" len="med"/>
            <a:tailEnd type="none" w="med" len="med"/>
          </a:ln>
        </p:spPr>
        <p:style>
          <a:lnRef idx="1">
            <a:schemeClr val="accent5"/>
          </a:lnRef>
          <a:fillRef idx="0">
            <a:schemeClr val="accent5"/>
          </a:fillRef>
          <a:effectRef idx="0">
            <a:schemeClr val="accent5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44856851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" name="직사각형 126">
            <a:extLst>
              <a:ext uri="{FF2B5EF4-FFF2-40B4-BE49-F238E27FC236}">
                <a16:creationId xmlns:a16="http://schemas.microsoft.com/office/drawing/2014/main" id="{2FB62E9C-DFCF-3BBC-664B-F91006BCAEFB}"/>
              </a:ext>
            </a:extLst>
          </p:cNvPr>
          <p:cNvSpPr/>
          <p:nvPr/>
        </p:nvSpPr>
        <p:spPr>
          <a:xfrm>
            <a:off x="1873188" y="3568824"/>
            <a:ext cx="7071835" cy="399495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4780329"/>
              </p:ext>
            </p:extLst>
          </p:nvPr>
        </p:nvGraphicFramePr>
        <p:xfrm>
          <a:off x="1903618" y="4423038"/>
          <a:ext cx="7045075" cy="3657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931474">
                  <a:extLst>
                    <a:ext uri="{9D8B030D-6E8A-4147-A177-3AD203B41FA5}">
                      <a16:colId xmlns:a16="http://schemas.microsoft.com/office/drawing/2014/main" val="2018271082"/>
                    </a:ext>
                  </a:extLst>
                </a:gridCol>
                <a:gridCol w="931474">
                  <a:extLst>
                    <a:ext uri="{9D8B030D-6E8A-4147-A177-3AD203B41FA5}">
                      <a16:colId xmlns:a16="http://schemas.microsoft.com/office/drawing/2014/main" val="3887737711"/>
                    </a:ext>
                  </a:extLst>
                </a:gridCol>
                <a:gridCol w="931474">
                  <a:extLst>
                    <a:ext uri="{9D8B030D-6E8A-4147-A177-3AD203B41FA5}">
                      <a16:colId xmlns:a16="http://schemas.microsoft.com/office/drawing/2014/main" val="327634047"/>
                    </a:ext>
                  </a:extLst>
                </a:gridCol>
                <a:gridCol w="4250653">
                  <a:extLst>
                    <a:ext uri="{9D8B030D-6E8A-4147-A177-3AD203B41FA5}">
                      <a16:colId xmlns:a16="http://schemas.microsoft.com/office/drawing/2014/main" val="659561875"/>
                    </a:ext>
                  </a:extLst>
                </a:gridCol>
              </a:tblGrid>
              <a:tr h="32342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solidFill>
                            <a:srgbClr val="2EA5AD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279719"/>
                  </a:ext>
                </a:extLst>
              </a:tr>
            </a:tbl>
          </a:graphicData>
        </a:graphic>
      </p:graphicFrame>
      <p:sp>
        <p:nvSpPr>
          <p:cNvPr id="37" name="모서리가 둥근 직사각형 36"/>
          <p:cNvSpPr/>
          <p:nvPr/>
        </p:nvSpPr>
        <p:spPr>
          <a:xfrm>
            <a:off x="1903617" y="5193789"/>
            <a:ext cx="7045075" cy="566612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5" name="모서리가 둥근 직사각형 24"/>
          <p:cNvSpPr/>
          <p:nvPr/>
        </p:nvSpPr>
        <p:spPr>
          <a:xfrm>
            <a:off x="2009566" y="5319392"/>
            <a:ext cx="1248018" cy="31214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6" name="그림 25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337" t="20556" r="20226" b="16423"/>
          <a:stretch/>
        </p:blipFill>
        <p:spPr>
          <a:xfrm>
            <a:off x="2103857" y="5414550"/>
            <a:ext cx="114918" cy="121832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2279450" y="5375298"/>
            <a:ext cx="917458" cy="21936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 명</a:t>
            </a:r>
          </a:p>
        </p:txBody>
      </p:sp>
      <p:sp>
        <p:nvSpPr>
          <p:cNvPr id="28" name="모서리가 둥근 직사각형 27"/>
          <p:cNvSpPr/>
          <p:nvPr/>
        </p:nvSpPr>
        <p:spPr>
          <a:xfrm>
            <a:off x="3351875" y="5319392"/>
            <a:ext cx="1248018" cy="312147"/>
          </a:xfrm>
          <a:prstGeom prst="roundRect">
            <a:avLst/>
          </a:prstGeom>
          <a:solidFill>
            <a:srgbClr val="DEEBEB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pic>
        <p:nvPicPr>
          <p:cNvPr id="29" name="그림 28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09334" y="5383334"/>
            <a:ext cx="188582" cy="187522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3655375" y="5370521"/>
            <a:ext cx="917458" cy="21936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 명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377787" y="5370521"/>
            <a:ext cx="222106" cy="21369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1000" b="0" dirty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3" name="모서리가 둥근 직사각형 32"/>
          <p:cNvSpPr/>
          <p:nvPr/>
        </p:nvSpPr>
        <p:spPr>
          <a:xfrm>
            <a:off x="4694184" y="5321022"/>
            <a:ext cx="1248018" cy="312147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4982484" y="5376928"/>
            <a:ext cx="917458" cy="21936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80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메뉴 명</a:t>
            </a:r>
          </a:p>
        </p:txBody>
      </p:sp>
      <p:pic>
        <p:nvPicPr>
          <p:cNvPr id="35" name="그림 34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337" t="20556" r="20226" b="16423"/>
          <a:stretch/>
        </p:blipFill>
        <p:spPr>
          <a:xfrm>
            <a:off x="4788475" y="5419478"/>
            <a:ext cx="114918" cy="121832"/>
          </a:xfrm>
          <a:prstGeom prst="rect">
            <a:avLst/>
          </a:prstGeom>
        </p:spPr>
      </p:pic>
      <p:sp>
        <p:nvSpPr>
          <p:cNvPr id="36" name="TextBox 35"/>
          <p:cNvSpPr txBox="1"/>
          <p:nvPr/>
        </p:nvSpPr>
        <p:spPr>
          <a:xfrm>
            <a:off x="5693036" y="5370249"/>
            <a:ext cx="222106" cy="21369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X</a:t>
            </a:r>
            <a:endParaRPr lang="ko-KR" altLang="en-US" sz="1000" b="0">
              <a:solidFill>
                <a:schemeClr val="tx1">
                  <a:lumMod val="50000"/>
                  <a:lumOff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45" name="그룹 44"/>
          <p:cNvGrpSpPr/>
          <p:nvPr/>
        </p:nvGrpSpPr>
        <p:grpSpPr>
          <a:xfrm>
            <a:off x="1876858" y="2907044"/>
            <a:ext cx="7071834" cy="281623"/>
            <a:chOff x="526823" y="2107474"/>
            <a:chExt cx="4434839" cy="365760"/>
          </a:xfrm>
        </p:grpSpPr>
        <p:sp>
          <p:nvSpPr>
            <p:cNvPr id="40" name="오각형 39"/>
            <p:cNvSpPr/>
            <p:nvPr/>
          </p:nvSpPr>
          <p:spPr>
            <a:xfrm>
              <a:off x="526823" y="2107474"/>
              <a:ext cx="1720310" cy="365760"/>
            </a:xfrm>
            <a:prstGeom prst="homePlate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Process Tab</a:t>
              </a:r>
              <a:endParaRPr lang="ko-KR" altLang="en-US" sz="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3" name="직사각형 42"/>
            <p:cNvSpPr/>
            <p:nvPr/>
          </p:nvSpPr>
          <p:spPr>
            <a:xfrm>
              <a:off x="3377251" y="2107474"/>
              <a:ext cx="1584411" cy="365760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 dirty="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Over Tab</a:t>
              </a:r>
              <a:endParaRPr lang="ko-KR" altLang="en-US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41" name="갈매기형 수장 40"/>
            <p:cNvSpPr/>
            <p:nvPr/>
          </p:nvSpPr>
          <p:spPr>
            <a:xfrm>
              <a:off x="2061456" y="2107474"/>
              <a:ext cx="1552051" cy="365760"/>
            </a:xfrm>
            <a:prstGeom prst="chevron">
              <a:avLst/>
            </a:prstGeom>
            <a:solidFill>
              <a:schemeClr val="bg1"/>
            </a:solidFill>
            <a:ln w="3175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altLang="ko-KR" sz="800">
                  <a:solidFill>
                    <a:schemeClr val="tx1"/>
                  </a:solidFill>
                  <a:latin typeface="맑은 고딕" panose="020B0503020000020004" pitchFamily="50" charset="-127"/>
                  <a:ea typeface="맑은 고딕" panose="020B0503020000020004" pitchFamily="50" charset="-127"/>
                </a:rPr>
                <a:t>Select Tab</a:t>
              </a:r>
              <a:endParaRPr lang="ko-KR" altLang="en-US" sz="8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47" name="텍스트 개체 틀 10"/>
          <p:cNvSpPr txBox="1">
            <a:spLocks/>
          </p:cNvSpPr>
          <p:nvPr/>
        </p:nvSpPr>
        <p:spPr>
          <a:xfrm>
            <a:off x="637940" y="2910091"/>
            <a:ext cx="1224974" cy="365760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0" indent="0">
              <a:buClr>
                <a:schemeClr val="tx1"/>
              </a:buClr>
              <a:buNone/>
            </a:pP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Process Tab</a:t>
            </a:r>
          </a:p>
        </p:txBody>
      </p:sp>
      <p:sp>
        <p:nvSpPr>
          <p:cNvPr id="49" name="텍스트 개체 틀 10"/>
          <p:cNvSpPr txBox="1">
            <a:spLocks/>
          </p:cNvSpPr>
          <p:nvPr/>
        </p:nvSpPr>
        <p:spPr>
          <a:xfrm>
            <a:off x="637939" y="4494973"/>
            <a:ext cx="1238919" cy="274756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0" indent="0">
              <a:buClr>
                <a:schemeClr val="tx1"/>
              </a:buClr>
              <a:buNone/>
            </a:pPr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구분 </a:t>
            </a: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Tab</a:t>
            </a:r>
          </a:p>
        </p:txBody>
      </p:sp>
      <p:sp>
        <p:nvSpPr>
          <p:cNvPr id="50" name="텍스트 개체 틀 10"/>
          <p:cNvSpPr txBox="1">
            <a:spLocks/>
          </p:cNvSpPr>
          <p:nvPr/>
        </p:nvSpPr>
        <p:spPr>
          <a:xfrm>
            <a:off x="637939" y="5337074"/>
            <a:ext cx="1223419" cy="274756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0" indent="0">
              <a:buClr>
                <a:schemeClr val="tx1"/>
              </a:buClr>
              <a:buNone/>
            </a:pPr>
            <a:r>
              <a:rPr lang="ko-KR" altLang="en-US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분류 </a:t>
            </a: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Tab</a:t>
            </a:r>
          </a:p>
        </p:txBody>
      </p: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E46E04E-EB44-6BDB-0969-5902236C3A82}"/>
              </a:ext>
            </a:extLst>
          </p:cNvPr>
          <p:cNvSpPr txBox="1">
            <a:spLocks/>
          </p:cNvSpPr>
          <p:nvPr/>
        </p:nvSpPr>
        <p:spPr>
          <a:xfrm>
            <a:off x="422275" y="1246170"/>
            <a:ext cx="7218363" cy="39989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5.8.2 Tab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유형</a:t>
            </a:r>
          </a:p>
        </p:txBody>
      </p:sp>
      <p:sp>
        <p:nvSpPr>
          <p:cNvPr id="100" name="텍스트 개체 틀 10"/>
          <p:cNvSpPr txBox="1">
            <a:spLocks/>
          </p:cNvSpPr>
          <p:nvPr/>
        </p:nvSpPr>
        <p:spPr>
          <a:xfrm>
            <a:off x="637939" y="3703718"/>
            <a:ext cx="1223419" cy="274756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0" indent="0">
              <a:buClr>
                <a:schemeClr val="tx1"/>
              </a:buClr>
              <a:buNone/>
            </a:pPr>
            <a:r>
              <a:rPr lang="en-US" altLang="ko-KR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Header Tab </a:t>
            </a:r>
          </a:p>
        </p:txBody>
      </p:sp>
      <p:cxnSp>
        <p:nvCxnSpPr>
          <p:cNvPr id="101" name="직선 연결선 100">
            <a:extLst>
              <a:ext uri="{FF2B5EF4-FFF2-40B4-BE49-F238E27FC236}">
                <a16:creationId xmlns:a16="http://schemas.microsoft.com/office/drawing/2014/main" id="{4E81534B-89D1-7A8D-08C8-2289B903143E}"/>
              </a:ext>
            </a:extLst>
          </p:cNvPr>
          <p:cNvCxnSpPr/>
          <p:nvPr/>
        </p:nvCxnSpPr>
        <p:spPr>
          <a:xfrm flipV="1">
            <a:off x="1921458" y="3931382"/>
            <a:ext cx="704620" cy="0"/>
          </a:xfrm>
          <a:prstGeom prst="line">
            <a:avLst/>
          </a:prstGeom>
          <a:noFill/>
          <a:ln w="3175" cap="flat" cmpd="sng" algn="ctr">
            <a:solidFill>
              <a:sysClr val="window" lastClr="FFFFFF"/>
            </a:solidFill>
            <a:prstDash val="solid"/>
          </a:ln>
          <a:effectLst/>
        </p:spPr>
      </p:cxnSp>
      <p:grpSp>
        <p:nvGrpSpPr>
          <p:cNvPr id="107" name="그룹 106">
            <a:extLst>
              <a:ext uri="{FF2B5EF4-FFF2-40B4-BE49-F238E27FC236}">
                <a16:creationId xmlns:a16="http://schemas.microsoft.com/office/drawing/2014/main" id="{3DE482C4-A83F-625A-E83A-1AE67DC768D2}"/>
              </a:ext>
            </a:extLst>
          </p:cNvPr>
          <p:cNvGrpSpPr/>
          <p:nvPr/>
        </p:nvGrpSpPr>
        <p:grpSpPr>
          <a:xfrm>
            <a:off x="1906001" y="3617122"/>
            <a:ext cx="896983" cy="346671"/>
            <a:chOff x="592182" y="3439888"/>
            <a:chExt cx="896983" cy="346671"/>
          </a:xfrm>
        </p:grpSpPr>
        <p:sp>
          <p:nvSpPr>
            <p:cNvPr id="108" name="모서리가 둥근 직사각형 20">
              <a:extLst>
                <a:ext uri="{FF2B5EF4-FFF2-40B4-BE49-F238E27FC236}">
                  <a16:creationId xmlns:a16="http://schemas.microsoft.com/office/drawing/2014/main" id="{CC696A16-B003-B986-EDCE-8D1376150886}"/>
                </a:ext>
              </a:extLst>
            </p:cNvPr>
            <p:cNvSpPr/>
            <p:nvPr/>
          </p:nvSpPr>
          <p:spPr>
            <a:xfrm>
              <a:off x="592182" y="3439888"/>
              <a:ext cx="896983" cy="346671"/>
            </a:xfrm>
            <a:prstGeom prst="roundRect">
              <a:avLst>
                <a:gd name="adj" fmla="val 18232"/>
              </a:avLst>
            </a:prstGeom>
            <a:solidFill>
              <a:schemeClr val="bg1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09" name="직사각형 108">
              <a:extLst>
                <a:ext uri="{FF2B5EF4-FFF2-40B4-BE49-F238E27FC236}">
                  <a16:creationId xmlns:a16="http://schemas.microsoft.com/office/drawing/2014/main" id="{D367791E-68A6-9F5B-FD15-3D1C4CA5DCFD}"/>
                </a:ext>
              </a:extLst>
            </p:cNvPr>
            <p:cNvSpPr/>
            <p:nvPr/>
          </p:nvSpPr>
          <p:spPr>
            <a:xfrm>
              <a:off x="592182" y="3555445"/>
              <a:ext cx="896983" cy="23111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0" name="직사각형 109">
              <a:extLst>
                <a:ext uri="{FF2B5EF4-FFF2-40B4-BE49-F238E27FC236}">
                  <a16:creationId xmlns:a16="http://schemas.microsoft.com/office/drawing/2014/main" id="{29598D58-FEA6-CAD8-EC43-B0D3DC9EA8AB}"/>
                </a:ext>
              </a:extLst>
            </p:cNvPr>
            <p:cNvSpPr/>
            <p:nvPr/>
          </p:nvSpPr>
          <p:spPr>
            <a:xfrm>
              <a:off x="599427" y="3529422"/>
              <a:ext cx="882796" cy="92619"/>
            </a:xfrm>
            <a:prstGeom prst="rect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1" name="TextBox 110">
              <a:extLst>
                <a:ext uri="{FF2B5EF4-FFF2-40B4-BE49-F238E27FC236}">
                  <a16:creationId xmlns:a16="http://schemas.microsoft.com/office/drawing/2014/main" id="{6B5D5913-A3BD-D60B-D250-BE55E331A73B}"/>
                </a:ext>
              </a:extLst>
            </p:cNvPr>
            <p:cNvSpPr txBox="1"/>
            <p:nvPr/>
          </p:nvSpPr>
          <p:spPr>
            <a:xfrm>
              <a:off x="593899" y="3513433"/>
              <a:ext cx="893548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ERP</a:t>
              </a:r>
              <a:r>
                <a:rPr lang="ko-KR" altLang="en-US" sz="800" b="1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공지</a:t>
              </a:r>
            </a:p>
          </p:txBody>
        </p:sp>
      </p:grpSp>
      <p:cxnSp>
        <p:nvCxnSpPr>
          <p:cNvPr id="117" name="직선 연결선 116">
            <a:extLst>
              <a:ext uri="{FF2B5EF4-FFF2-40B4-BE49-F238E27FC236}">
                <a16:creationId xmlns:a16="http://schemas.microsoft.com/office/drawing/2014/main" id="{0D5CDECE-F778-5EAF-CEAF-8FC3A7CF7545}"/>
              </a:ext>
            </a:extLst>
          </p:cNvPr>
          <p:cNvCxnSpPr>
            <a:cxnSpLocks/>
          </p:cNvCxnSpPr>
          <p:nvPr/>
        </p:nvCxnSpPr>
        <p:spPr bwMode="auto">
          <a:xfrm flipV="1">
            <a:off x="1876858" y="3967050"/>
            <a:ext cx="7071834" cy="7846"/>
          </a:xfrm>
          <a:prstGeom prst="line">
            <a:avLst/>
          </a:prstGeom>
          <a:solidFill>
            <a:schemeClr val="accent1"/>
          </a:solidFill>
          <a:ln w="3175" cap="flat" cmpd="sng" algn="ctr">
            <a:solidFill>
              <a:schemeClr val="tx1">
                <a:lumMod val="50000"/>
                <a:lumOff val="50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3" name="직사각형 122">
            <a:extLst>
              <a:ext uri="{FF2B5EF4-FFF2-40B4-BE49-F238E27FC236}">
                <a16:creationId xmlns:a16="http://schemas.microsoft.com/office/drawing/2014/main" id="{2BFCECE0-7E90-9180-F575-AE9FAE9C386A}"/>
              </a:ext>
            </a:extLst>
          </p:cNvPr>
          <p:cNvSpPr/>
          <p:nvPr/>
        </p:nvSpPr>
        <p:spPr>
          <a:xfrm>
            <a:off x="422275" y="1668211"/>
            <a:ext cx="8923338" cy="1010362"/>
          </a:xfrm>
          <a:prstGeom prst="rect">
            <a:avLst/>
          </a:prstGeom>
        </p:spPr>
        <p:txBody>
          <a:bodyPr/>
          <a:lstStyle/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Tab</a:t>
            </a: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은</a:t>
            </a: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 </a:t>
            </a: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여러 개의 </a:t>
            </a: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Tab Page</a:t>
            </a: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를 보여 주는 컴포넌트이다</a:t>
            </a: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Tab</a:t>
            </a: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은 한가지 업무를 처리하기 위하여 동일한 레벨의 여러 화면이 한 업무 화면에서 보여 줄 필요가 있을 때 사용한다</a:t>
            </a: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Tab Page</a:t>
            </a: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는 </a:t>
            </a: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Form</a:t>
            </a: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을 연결하거나 직접 컴포넌트를 작성하여 사용할 수 있다</a:t>
            </a: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</a:t>
            </a:r>
          </a:p>
          <a:p>
            <a:pPr marL="171450" lvl="0" indent="-171450" fontAlgn="auto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Font typeface="Arial" pitchFamily="34" charset="0"/>
              <a:buChar char="•"/>
            </a:pP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화면 성격이나 내용에 따라 따라</a:t>
            </a:r>
            <a:r>
              <a:rPr kumimoji="0"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, </a:t>
            </a:r>
            <a:r>
              <a:rPr kumimoji="0"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적절한 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Tab </a:t>
            </a:r>
            <a:r>
              <a:rPr lang="ko-KR" altLang="en-US" sz="1000" dirty="0">
                <a:solidFill>
                  <a:prstClr val="black"/>
                </a:solidFill>
                <a:latin typeface="맑은 고딕"/>
                <a:ea typeface="맑은 고딕"/>
              </a:rPr>
              <a:t>형태를 사용하도록 한다</a:t>
            </a:r>
            <a:r>
              <a:rPr lang="en-US" altLang="ko-KR" sz="1000" dirty="0">
                <a:solidFill>
                  <a:prstClr val="black"/>
                </a:solidFill>
                <a:latin typeface="맑은 고딕"/>
                <a:ea typeface="맑은 고딕"/>
              </a:rPr>
              <a:t>.  </a:t>
            </a:r>
            <a:endParaRPr kumimoji="0" lang="en-US" altLang="ko-KR" sz="1000" dirty="0">
              <a:solidFill>
                <a:prstClr val="black"/>
              </a:solidFill>
              <a:latin typeface="맑은 고딕"/>
              <a:ea typeface="맑은 고딕"/>
            </a:endParaRPr>
          </a:p>
        </p:txBody>
      </p:sp>
      <p:cxnSp>
        <p:nvCxnSpPr>
          <p:cNvPr id="125" name="직선 연결선 124">
            <a:extLst>
              <a:ext uri="{FF2B5EF4-FFF2-40B4-BE49-F238E27FC236}">
                <a16:creationId xmlns:a16="http://schemas.microsoft.com/office/drawing/2014/main" id="{E4C87FF6-DB25-F35F-6F3E-7C640153AC10}"/>
              </a:ext>
            </a:extLst>
          </p:cNvPr>
          <p:cNvCxnSpPr/>
          <p:nvPr/>
        </p:nvCxnSpPr>
        <p:spPr bwMode="auto">
          <a:xfrm>
            <a:off x="1903617" y="4788798"/>
            <a:ext cx="926098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26" name="직선 연결선 125">
            <a:extLst>
              <a:ext uri="{FF2B5EF4-FFF2-40B4-BE49-F238E27FC236}">
                <a16:creationId xmlns:a16="http://schemas.microsoft.com/office/drawing/2014/main" id="{1D1D7D43-2B0D-E2F8-EBE0-1D5A7D825519}"/>
              </a:ext>
            </a:extLst>
          </p:cNvPr>
          <p:cNvCxnSpPr/>
          <p:nvPr/>
        </p:nvCxnSpPr>
        <p:spPr bwMode="auto">
          <a:xfrm>
            <a:off x="1873188" y="3964654"/>
            <a:ext cx="956527" cy="0"/>
          </a:xfrm>
          <a:prstGeom prst="line">
            <a:avLst/>
          </a:prstGeom>
          <a:solidFill>
            <a:schemeClr val="accent1"/>
          </a:solidFill>
          <a:ln w="28575" cap="flat" cmpd="sng" algn="ctr">
            <a:solidFill>
              <a:srgbClr val="2EA5AD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1" name="그룹 10">
            <a:extLst>
              <a:ext uri="{FF2B5EF4-FFF2-40B4-BE49-F238E27FC236}">
                <a16:creationId xmlns:a16="http://schemas.microsoft.com/office/drawing/2014/main" id="{D64F4760-A6F8-7094-EB46-CD5AD9E5BE0E}"/>
              </a:ext>
            </a:extLst>
          </p:cNvPr>
          <p:cNvGrpSpPr/>
          <p:nvPr/>
        </p:nvGrpSpPr>
        <p:grpSpPr>
          <a:xfrm>
            <a:off x="2842667" y="3608244"/>
            <a:ext cx="896983" cy="346671"/>
            <a:chOff x="2626722" y="2922068"/>
            <a:chExt cx="896983" cy="346671"/>
          </a:xfrm>
          <a:solidFill>
            <a:srgbClr val="DEEBEB"/>
          </a:solidFill>
        </p:grpSpPr>
        <p:sp>
          <p:nvSpPr>
            <p:cNvPr id="12" name="모서리가 둥근 직사각형 10">
              <a:extLst>
                <a:ext uri="{FF2B5EF4-FFF2-40B4-BE49-F238E27FC236}">
                  <a16:creationId xmlns:a16="http://schemas.microsoft.com/office/drawing/2014/main" id="{3D588AA3-B700-99AC-4EE5-72AF14A47EBF}"/>
                </a:ext>
              </a:extLst>
            </p:cNvPr>
            <p:cNvSpPr/>
            <p:nvPr/>
          </p:nvSpPr>
          <p:spPr>
            <a:xfrm>
              <a:off x="2626722" y="2922068"/>
              <a:ext cx="896983" cy="346671"/>
            </a:xfrm>
            <a:prstGeom prst="roundRect">
              <a:avLst>
                <a:gd name="adj" fmla="val 18232"/>
              </a:avLst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직사각형 12">
              <a:extLst>
                <a:ext uri="{FF2B5EF4-FFF2-40B4-BE49-F238E27FC236}">
                  <a16:creationId xmlns:a16="http://schemas.microsoft.com/office/drawing/2014/main" id="{1CCB5413-3233-D6EC-CBFD-34E3669658C7}"/>
                </a:ext>
              </a:extLst>
            </p:cNvPr>
            <p:cNvSpPr/>
            <p:nvPr/>
          </p:nvSpPr>
          <p:spPr>
            <a:xfrm>
              <a:off x="2626722" y="3037625"/>
              <a:ext cx="896983" cy="231114"/>
            </a:xfrm>
            <a:prstGeom prst="rect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직사각형 13">
              <a:extLst>
                <a:ext uri="{FF2B5EF4-FFF2-40B4-BE49-F238E27FC236}">
                  <a16:creationId xmlns:a16="http://schemas.microsoft.com/office/drawing/2014/main" id="{78881150-0E4A-BF9F-DA6D-14A6B8F81853}"/>
                </a:ext>
              </a:extLst>
            </p:cNvPr>
            <p:cNvSpPr/>
            <p:nvPr/>
          </p:nvSpPr>
          <p:spPr>
            <a:xfrm>
              <a:off x="2633967" y="3011602"/>
              <a:ext cx="884256" cy="92619"/>
            </a:xfrm>
            <a:prstGeom prst="rect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8478E136-9500-1A7B-0810-411819A4BFCC}"/>
                </a:ext>
              </a:extLst>
            </p:cNvPr>
            <p:cNvSpPr txBox="1"/>
            <p:nvPr/>
          </p:nvSpPr>
          <p:spPr>
            <a:xfrm>
              <a:off x="2628439" y="2995613"/>
              <a:ext cx="893548" cy="215444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ERP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공지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16" name="그룹 15">
            <a:extLst>
              <a:ext uri="{FF2B5EF4-FFF2-40B4-BE49-F238E27FC236}">
                <a16:creationId xmlns:a16="http://schemas.microsoft.com/office/drawing/2014/main" id="{993DD25A-D4C7-EE94-422C-FD2F882320AF}"/>
              </a:ext>
            </a:extLst>
          </p:cNvPr>
          <p:cNvGrpSpPr/>
          <p:nvPr/>
        </p:nvGrpSpPr>
        <p:grpSpPr>
          <a:xfrm>
            <a:off x="3786275" y="3608244"/>
            <a:ext cx="896983" cy="346671"/>
            <a:chOff x="2626722" y="2922068"/>
            <a:chExt cx="896983" cy="346671"/>
          </a:xfrm>
          <a:solidFill>
            <a:srgbClr val="DEEBEB"/>
          </a:solidFill>
        </p:grpSpPr>
        <p:sp>
          <p:nvSpPr>
            <p:cNvPr id="17" name="모서리가 둥근 직사각형 10">
              <a:extLst>
                <a:ext uri="{FF2B5EF4-FFF2-40B4-BE49-F238E27FC236}">
                  <a16:creationId xmlns:a16="http://schemas.microsoft.com/office/drawing/2014/main" id="{A6AF7EDB-017B-05CF-5045-030D1D2771D3}"/>
                </a:ext>
              </a:extLst>
            </p:cNvPr>
            <p:cNvSpPr/>
            <p:nvPr/>
          </p:nvSpPr>
          <p:spPr>
            <a:xfrm>
              <a:off x="2626722" y="2922068"/>
              <a:ext cx="896983" cy="346671"/>
            </a:xfrm>
            <a:prstGeom prst="roundRect">
              <a:avLst>
                <a:gd name="adj" fmla="val 18232"/>
              </a:avLst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직사각형 17">
              <a:extLst>
                <a:ext uri="{FF2B5EF4-FFF2-40B4-BE49-F238E27FC236}">
                  <a16:creationId xmlns:a16="http://schemas.microsoft.com/office/drawing/2014/main" id="{2954B1CF-0CD3-E95A-EA65-B3528533B412}"/>
                </a:ext>
              </a:extLst>
            </p:cNvPr>
            <p:cNvSpPr/>
            <p:nvPr/>
          </p:nvSpPr>
          <p:spPr>
            <a:xfrm>
              <a:off x="2626722" y="3037625"/>
              <a:ext cx="896983" cy="231114"/>
            </a:xfrm>
            <a:prstGeom prst="rect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9" name="직사각형 18">
              <a:extLst>
                <a:ext uri="{FF2B5EF4-FFF2-40B4-BE49-F238E27FC236}">
                  <a16:creationId xmlns:a16="http://schemas.microsoft.com/office/drawing/2014/main" id="{120CAF7F-B414-9FB1-A187-2A7C4A87D831}"/>
                </a:ext>
              </a:extLst>
            </p:cNvPr>
            <p:cNvSpPr/>
            <p:nvPr/>
          </p:nvSpPr>
          <p:spPr>
            <a:xfrm>
              <a:off x="2633967" y="3011602"/>
              <a:ext cx="884256" cy="92619"/>
            </a:xfrm>
            <a:prstGeom prst="rect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DC7B9ED2-7B46-7979-FE1C-018CCADEB84D}"/>
                </a:ext>
              </a:extLst>
            </p:cNvPr>
            <p:cNvSpPr txBox="1"/>
            <p:nvPr/>
          </p:nvSpPr>
          <p:spPr>
            <a:xfrm>
              <a:off x="2628439" y="2995613"/>
              <a:ext cx="893548" cy="215444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ERP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공지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5591260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47776"/>
            <a:ext cx="7218363" cy="40284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Process Tab</a:t>
            </a:r>
          </a:p>
        </p:txBody>
      </p:sp>
      <p:sp>
        <p:nvSpPr>
          <p:cNvPr id="3" name="텍스트 개체 틀 10"/>
          <p:cNvSpPr txBox="1">
            <a:spLocks/>
          </p:cNvSpPr>
          <p:nvPr/>
        </p:nvSpPr>
        <p:spPr>
          <a:xfrm>
            <a:off x="422275" y="1722884"/>
            <a:ext cx="8835911" cy="290128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177800" indent="-177800">
              <a:buClr>
                <a:schemeClr val="tx1"/>
              </a:buClr>
              <a:tabLst>
                <a:tab pos="88900" algn="l"/>
              </a:tabLst>
            </a:pP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지정된 프로세스가 있어 사용자에게 단계별 진행 사항을 시각적으로 표현한다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54822110"/>
              </p:ext>
            </p:extLst>
          </p:nvPr>
        </p:nvGraphicFramePr>
        <p:xfrm>
          <a:off x="532659" y="2340368"/>
          <a:ext cx="8814303" cy="295882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16507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2547534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4650262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UI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특성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Normal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탭 비활성화 상태이다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Over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탭에 마우스를 오버했을 때 텍스트 컬러가 변경된다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Select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base" latinLnBrk="1" hangingPunct="1">
                        <a:lnSpc>
                          <a:spcPct val="130000"/>
                        </a:lnSpc>
                        <a:spcBef>
                          <a:spcPct val="45000"/>
                        </a:spcBef>
                        <a:spcAft>
                          <a:spcPct val="0"/>
                        </a:spcAft>
                        <a:buClrTx/>
                        <a:buSzPct val="100000"/>
                        <a:buFont typeface="Arial" panose="020B0604020202020204" pitchFamily="34" charset="0"/>
                        <a:buNone/>
                        <a:tabLst>
                          <a:tab pos="228600" algn="l"/>
                        </a:tabLst>
                        <a:defRPr/>
                      </a:pP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사용자가 탭을 클릭한 상태이다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.</a:t>
                      </a:r>
                      <a:br>
                        <a:rPr lang="en-US" altLang="ko-KR" sz="900" kern="12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</a:b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현재 프로세스를 인식하기 위해 활성화 색으로 변경된다</a:t>
                      </a:r>
                      <a:r>
                        <a:rPr lang="en-US" altLang="ko-KR" sz="900" kern="12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.</a:t>
                      </a:r>
                      <a:r>
                        <a:rPr lang="ko-KR" altLang="en-US" sz="900" kern="12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  </a:t>
                      </a:r>
                      <a:endParaRPr lang="en-US" altLang="ko-KR" sz="900" kern="1200" dirty="0">
                        <a:solidFill>
                          <a:schemeClr val="tx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3796524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Disable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프로세스 진입 불가이다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.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4414635"/>
                  </a:ext>
                </a:extLst>
              </a:tr>
            </a:tbl>
          </a:graphicData>
        </a:graphic>
      </p:graphicFrame>
      <p:sp>
        <p:nvSpPr>
          <p:cNvPr id="9" name="갈매기형 수장 8"/>
          <p:cNvSpPr/>
          <p:nvPr/>
        </p:nvSpPr>
        <p:spPr>
          <a:xfrm>
            <a:off x="2739239" y="2810958"/>
            <a:ext cx="1422019" cy="335116"/>
          </a:xfrm>
          <a:prstGeom prst="chevron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Tab</a:t>
            </a:r>
            <a:endParaRPr lang="ko-KR" altLang="en-US" sz="90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" name="갈매기형 수장 9"/>
          <p:cNvSpPr/>
          <p:nvPr/>
        </p:nvSpPr>
        <p:spPr>
          <a:xfrm>
            <a:off x="2739240" y="3484666"/>
            <a:ext cx="1422019" cy="335116"/>
          </a:xfrm>
          <a:prstGeom prst="chevron">
            <a:avLst/>
          </a:prstGeom>
          <a:solidFill>
            <a:schemeClr val="bg1"/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Tab</a:t>
            </a:r>
            <a:endParaRPr lang="ko-KR" altLang="en-US" sz="900" dirty="0">
              <a:solidFill>
                <a:srgbClr val="2EA5A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갈매기형 수장 10"/>
          <p:cNvSpPr/>
          <p:nvPr/>
        </p:nvSpPr>
        <p:spPr>
          <a:xfrm>
            <a:off x="2739240" y="4122814"/>
            <a:ext cx="1422019" cy="335116"/>
          </a:xfrm>
          <a:prstGeom prst="chevron">
            <a:avLst/>
          </a:prstGeom>
          <a:solidFill>
            <a:srgbClr val="DEEBEB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Tab</a:t>
            </a:r>
            <a:endParaRPr lang="ko-KR" altLang="en-US" sz="900" dirty="0">
              <a:solidFill>
                <a:srgbClr val="2EA5A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갈매기형 수장 12"/>
          <p:cNvSpPr/>
          <p:nvPr/>
        </p:nvSpPr>
        <p:spPr>
          <a:xfrm>
            <a:off x="2739239" y="4796522"/>
            <a:ext cx="1422019" cy="335116"/>
          </a:xfrm>
          <a:prstGeom prst="chevron">
            <a:avLst/>
          </a:prstGeom>
          <a:solidFill>
            <a:schemeClr val="bg1">
              <a:lumMod val="85000"/>
            </a:schemeClr>
          </a:solidFill>
          <a:ln w="3175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ko-KR" sz="900">
                <a:solidFill>
                  <a:schemeClr val="bg1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Select Tab</a:t>
            </a:r>
            <a:endParaRPr lang="ko-KR" altLang="en-US" sz="900">
              <a:solidFill>
                <a:schemeClr val="bg1">
                  <a:lumMod val="50000"/>
                </a:schemeClr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514144566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47777"/>
            <a:ext cx="7218363" cy="37539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en-US" altLang="ko-KR" sz="11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Header Tab</a:t>
            </a: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2090493"/>
              </p:ext>
            </p:extLst>
          </p:nvPr>
        </p:nvGraphicFramePr>
        <p:xfrm>
          <a:off x="532660" y="2331494"/>
          <a:ext cx="8895425" cy="22984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42343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2099299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4753783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UI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특성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Normal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 비활성화 상태이다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Over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탭에 마우스를 오버했을 때 텍스트 컬러가 변경된다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Select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사용자가 탭을 클릭한 상태이다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3796524"/>
                  </a:ext>
                </a:extLst>
              </a:tr>
            </a:tbl>
          </a:graphicData>
        </a:graphic>
      </p:graphicFrame>
      <p:grpSp>
        <p:nvGrpSpPr>
          <p:cNvPr id="19" name="그룹 18"/>
          <p:cNvGrpSpPr/>
          <p:nvPr/>
        </p:nvGrpSpPr>
        <p:grpSpPr>
          <a:xfrm>
            <a:off x="3081246" y="2788345"/>
            <a:ext cx="896983" cy="346671"/>
            <a:chOff x="2626722" y="2922068"/>
            <a:chExt cx="896983" cy="346671"/>
          </a:xfrm>
          <a:solidFill>
            <a:srgbClr val="DEEBEB"/>
          </a:solidFill>
        </p:grpSpPr>
        <p:sp>
          <p:nvSpPr>
            <p:cNvPr id="11" name="모서리가 둥근 직사각형 10"/>
            <p:cNvSpPr/>
            <p:nvPr/>
          </p:nvSpPr>
          <p:spPr>
            <a:xfrm>
              <a:off x="2626722" y="2922068"/>
              <a:ext cx="896983" cy="346671"/>
            </a:xfrm>
            <a:prstGeom prst="roundRect">
              <a:avLst>
                <a:gd name="adj" fmla="val 18232"/>
              </a:avLst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" name="직사각형 11"/>
            <p:cNvSpPr/>
            <p:nvPr/>
          </p:nvSpPr>
          <p:spPr>
            <a:xfrm>
              <a:off x="2626722" y="3037625"/>
              <a:ext cx="896983" cy="231114"/>
            </a:xfrm>
            <a:prstGeom prst="rect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직사각형 12"/>
            <p:cNvSpPr/>
            <p:nvPr/>
          </p:nvSpPr>
          <p:spPr>
            <a:xfrm>
              <a:off x="2633967" y="3011602"/>
              <a:ext cx="884256" cy="92619"/>
            </a:xfrm>
            <a:prstGeom prst="rect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2628439" y="2995613"/>
              <a:ext cx="893548" cy="215444"/>
            </a:xfrm>
            <a:prstGeom prst="rect">
              <a:avLst/>
            </a:prstGeom>
            <a:grpFill/>
            <a:ln>
              <a:noFill/>
            </a:ln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ERP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공지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0" name="그룹 19"/>
          <p:cNvGrpSpPr/>
          <p:nvPr/>
        </p:nvGrpSpPr>
        <p:grpSpPr>
          <a:xfrm>
            <a:off x="3082963" y="3459498"/>
            <a:ext cx="896983" cy="346671"/>
            <a:chOff x="2633967" y="3572854"/>
            <a:chExt cx="896983" cy="346671"/>
          </a:xfrm>
        </p:grpSpPr>
        <p:sp>
          <p:nvSpPr>
            <p:cNvPr id="15" name="모서리가 둥근 직사각형 14"/>
            <p:cNvSpPr/>
            <p:nvPr/>
          </p:nvSpPr>
          <p:spPr>
            <a:xfrm>
              <a:off x="2633967" y="3572854"/>
              <a:ext cx="896983" cy="346671"/>
            </a:xfrm>
            <a:prstGeom prst="roundRect">
              <a:avLst>
                <a:gd name="adj" fmla="val 18232"/>
              </a:avLst>
            </a:prstGeom>
            <a:solidFill>
              <a:schemeClr val="bg1"/>
            </a:solidFill>
            <a:ln w="12700">
              <a:solidFill>
                <a:srgbClr val="2EA5A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6" name="직사각형 15"/>
            <p:cNvSpPr/>
            <p:nvPr/>
          </p:nvSpPr>
          <p:spPr>
            <a:xfrm>
              <a:off x="2633967" y="3688411"/>
              <a:ext cx="896983" cy="23111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rgbClr val="2EA5A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7" name="직사각형 16"/>
            <p:cNvSpPr/>
            <p:nvPr/>
          </p:nvSpPr>
          <p:spPr>
            <a:xfrm>
              <a:off x="2641212" y="3662388"/>
              <a:ext cx="884256" cy="92619"/>
            </a:xfrm>
            <a:prstGeom prst="rect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8" name="TextBox 17"/>
            <p:cNvSpPr txBox="1"/>
            <p:nvPr/>
          </p:nvSpPr>
          <p:spPr>
            <a:xfrm>
              <a:off x="2635684" y="3646399"/>
              <a:ext cx="893548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ERP</a:t>
              </a:r>
              <a:r>
                <a:rPr lang="ko-KR" altLang="en-US" sz="80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공지</a:t>
              </a:r>
              <a:endParaRPr lang="ko-KR" altLang="en-US" sz="800" b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grpSp>
        <p:nvGrpSpPr>
          <p:cNvPr id="25" name="그룹 24"/>
          <p:cNvGrpSpPr/>
          <p:nvPr/>
        </p:nvGrpSpPr>
        <p:grpSpPr>
          <a:xfrm>
            <a:off x="3075764" y="4098264"/>
            <a:ext cx="896983" cy="346671"/>
            <a:chOff x="592182" y="3439888"/>
            <a:chExt cx="896983" cy="346671"/>
          </a:xfrm>
        </p:grpSpPr>
        <p:sp>
          <p:nvSpPr>
            <p:cNvPr id="21" name="모서리가 둥근 직사각형 20"/>
            <p:cNvSpPr/>
            <p:nvPr/>
          </p:nvSpPr>
          <p:spPr>
            <a:xfrm>
              <a:off x="592182" y="3439888"/>
              <a:ext cx="896983" cy="346671"/>
            </a:xfrm>
            <a:prstGeom prst="roundRect">
              <a:avLst>
                <a:gd name="adj" fmla="val 18232"/>
              </a:avLst>
            </a:prstGeom>
            <a:solidFill>
              <a:schemeClr val="bg1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" name="직사각형 21"/>
            <p:cNvSpPr/>
            <p:nvPr/>
          </p:nvSpPr>
          <p:spPr>
            <a:xfrm>
              <a:off x="592182" y="3555445"/>
              <a:ext cx="896983" cy="231114"/>
            </a:xfrm>
            <a:prstGeom prst="rect">
              <a:avLst/>
            </a:prstGeom>
            <a:solidFill>
              <a:schemeClr val="bg1"/>
            </a:solidFill>
            <a:ln w="12700">
              <a:solidFill>
                <a:schemeClr val="bg1">
                  <a:lumMod val="6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" name="직사각형 22"/>
            <p:cNvSpPr/>
            <p:nvPr/>
          </p:nvSpPr>
          <p:spPr>
            <a:xfrm>
              <a:off x="599427" y="3529422"/>
              <a:ext cx="884256" cy="92619"/>
            </a:xfrm>
            <a:prstGeom prst="rect">
              <a:avLst/>
            </a:prstGeom>
            <a:solidFill>
              <a:schemeClr val="bg1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593899" y="3513433"/>
              <a:ext cx="893548" cy="215444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r>
                <a:rPr lang="en-US" altLang="ko-KR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ERP</a:t>
              </a:r>
              <a:r>
                <a:rPr lang="ko-KR" altLang="en-US" sz="800" dirty="0">
                  <a:latin typeface="맑은 고딕" panose="020B0503020000020004" pitchFamily="50" charset="-127"/>
                  <a:ea typeface="맑은 고딕" panose="020B0503020000020004" pitchFamily="50" charset="-127"/>
                </a:rPr>
                <a:t>공지</a:t>
              </a: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5" name="텍스트 개체 틀 10">
            <a:extLst>
              <a:ext uri="{FF2B5EF4-FFF2-40B4-BE49-F238E27FC236}">
                <a16:creationId xmlns:a16="http://schemas.microsoft.com/office/drawing/2014/main" id="{791553C4-5669-213B-834F-A29CD73BC061}"/>
              </a:ext>
            </a:extLst>
          </p:cNvPr>
          <p:cNvSpPr txBox="1">
            <a:spLocks/>
          </p:cNvSpPr>
          <p:nvPr/>
        </p:nvSpPr>
        <p:spPr>
          <a:xfrm>
            <a:off x="422275" y="1722884"/>
            <a:ext cx="8835911" cy="290128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177800" indent="-177800">
              <a:buClr>
                <a:schemeClr val="tx1"/>
              </a:buClr>
              <a:tabLst>
                <a:tab pos="88900" algn="l"/>
              </a:tabLst>
            </a:pP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팝업 내의 공지 탭으로 사용한다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01962161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47777"/>
            <a:ext cx="7218363" cy="390972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sz="1100" b="1" kern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ko-KR" altLang="en-US" dirty="0"/>
              <a:t>③ 구분</a:t>
            </a:r>
            <a:r>
              <a:rPr lang="en-US" altLang="ko-KR" dirty="0"/>
              <a:t> Tab</a:t>
            </a: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5710999"/>
              </p:ext>
            </p:extLst>
          </p:nvPr>
        </p:nvGraphicFramePr>
        <p:xfrm>
          <a:off x="532660" y="2331488"/>
          <a:ext cx="8849465" cy="163798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74314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2183974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4691177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UI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특성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Normal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 비활성화 상태이다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Select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1" hangingPunct="1"/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탭에 마우스를 오버했을 때 텍스트 컬러가 변경된다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</a:tbl>
          </a:graphicData>
        </a:graphic>
      </p:graphicFrame>
      <p:graphicFrame>
        <p:nvGraphicFramePr>
          <p:cNvPr id="5" name="표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33360386"/>
              </p:ext>
            </p:extLst>
          </p:nvPr>
        </p:nvGraphicFramePr>
        <p:xfrm>
          <a:off x="3031352" y="2800861"/>
          <a:ext cx="1200362" cy="323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0362">
                  <a:extLst>
                    <a:ext uri="{9D8B030D-6E8A-4147-A177-3AD203B41FA5}">
                      <a16:colId xmlns:a16="http://schemas.microsoft.com/office/drawing/2014/main" val="3887737711"/>
                    </a:ext>
                  </a:extLst>
                </a:gridCol>
              </a:tblGrid>
              <a:tr h="32342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chemeClr val="bg1">
                              <a:lumMod val="50000"/>
                            </a:schemeClr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bg1">
                          <a:lumMod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279719"/>
                  </a:ext>
                </a:extLst>
              </a:tr>
            </a:tbl>
          </a:graphicData>
        </a:graphic>
      </p:graphicFrame>
      <p:graphicFrame>
        <p:nvGraphicFramePr>
          <p:cNvPr id="6" name="표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5560919"/>
              </p:ext>
            </p:extLst>
          </p:nvPr>
        </p:nvGraphicFramePr>
        <p:xfrm>
          <a:off x="3037631" y="3474749"/>
          <a:ext cx="1200362" cy="32342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00362">
                  <a:extLst>
                    <a:ext uri="{9D8B030D-6E8A-4147-A177-3AD203B41FA5}">
                      <a16:colId xmlns:a16="http://schemas.microsoft.com/office/drawing/2014/main" val="3887737711"/>
                    </a:ext>
                  </a:extLst>
                </a:gridCol>
              </a:tblGrid>
              <a:tr h="32342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800" dirty="0">
                          <a:solidFill>
                            <a:srgbClr val="2EA5AD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타이틀</a:t>
                      </a:r>
                    </a:p>
                  </a:txBody>
                  <a:tcPr anchor="ctr">
                    <a:lnL w="12700" cap="flat" cmpd="sng" algn="ctr">
                      <a:solidFill>
                        <a:srgbClr val="0E89FA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E89FA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rgbClr val="0E89FA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33279719"/>
                  </a:ext>
                </a:extLst>
              </a:tr>
            </a:tbl>
          </a:graphicData>
        </a:graphic>
      </p:graphicFrame>
      <p:sp>
        <p:nvSpPr>
          <p:cNvPr id="7" name="텍스트 개체 틀 10">
            <a:extLst>
              <a:ext uri="{FF2B5EF4-FFF2-40B4-BE49-F238E27FC236}">
                <a16:creationId xmlns:a16="http://schemas.microsoft.com/office/drawing/2014/main" id="{325FB405-F5CF-D571-A429-499244752972}"/>
              </a:ext>
            </a:extLst>
          </p:cNvPr>
          <p:cNvSpPr txBox="1">
            <a:spLocks/>
          </p:cNvSpPr>
          <p:nvPr/>
        </p:nvSpPr>
        <p:spPr>
          <a:xfrm>
            <a:off x="422275" y="1722884"/>
            <a:ext cx="8835911" cy="290128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177800" indent="-177800">
              <a:buClr>
                <a:schemeClr val="tx1"/>
              </a:buClr>
              <a:tabLst>
                <a:tab pos="88900" algn="l"/>
              </a:tabLst>
            </a:pP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페이지 내 유사한 정보를 항목 별로 구분하여 보여준다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 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F696E16C-49AC-334D-D7BC-B2FCE84D6DBB}"/>
              </a:ext>
            </a:extLst>
          </p:cNvPr>
          <p:cNvGrpSpPr/>
          <p:nvPr/>
        </p:nvGrpSpPr>
        <p:grpSpPr>
          <a:xfrm>
            <a:off x="3031352" y="3474749"/>
            <a:ext cx="1207316" cy="323421"/>
            <a:chOff x="3031352" y="3474749"/>
            <a:chExt cx="1207316" cy="323421"/>
          </a:xfrm>
        </p:grpSpPr>
        <p:cxnSp>
          <p:nvCxnSpPr>
            <p:cNvPr id="9" name="직선 연결선 8">
              <a:extLst>
                <a:ext uri="{FF2B5EF4-FFF2-40B4-BE49-F238E27FC236}">
                  <a16:creationId xmlns:a16="http://schemas.microsoft.com/office/drawing/2014/main" id="{DBBFC5A8-2B30-45DB-A183-AA2A794981E2}"/>
                </a:ext>
              </a:extLst>
            </p:cNvPr>
            <p:cNvCxnSpPr/>
            <p:nvPr/>
          </p:nvCxnSpPr>
          <p:spPr bwMode="auto">
            <a:xfrm>
              <a:off x="4238668" y="3474749"/>
              <a:ext cx="0" cy="323421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rgbClr val="2EA5A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" name="직선 연결선 10">
              <a:extLst>
                <a:ext uri="{FF2B5EF4-FFF2-40B4-BE49-F238E27FC236}">
                  <a16:creationId xmlns:a16="http://schemas.microsoft.com/office/drawing/2014/main" id="{D27AAE1F-A0B8-038C-FEE7-54C96186B78C}"/>
                </a:ext>
              </a:extLst>
            </p:cNvPr>
            <p:cNvCxnSpPr/>
            <p:nvPr/>
          </p:nvCxnSpPr>
          <p:spPr bwMode="auto">
            <a:xfrm>
              <a:off x="3031352" y="3793575"/>
              <a:ext cx="1200362" cy="0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rgbClr val="2EA5A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직선 연결선 11">
              <a:extLst>
                <a:ext uri="{FF2B5EF4-FFF2-40B4-BE49-F238E27FC236}">
                  <a16:creationId xmlns:a16="http://schemas.microsoft.com/office/drawing/2014/main" id="{4AC6D9D1-C2A3-60F7-90D3-F4B725FC4FFC}"/>
                </a:ext>
              </a:extLst>
            </p:cNvPr>
            <p:cNvCxnSpPr/>
            <p:nvPr/>
          </p:nvCxnSpPr>
          <p:spPr bwMode="auto">
            <a:xfrm>
              <a:off x="3031352" y="3474749"/>
              <a:ext cx="0" cy="323421"/>
            </a:xfrm>
            <a:prstGeom prst="line">
              <a:avLst/>
            </a:prstGeom>
            <a:solidFill>
              <a:schemeClr val="accent1"/>
            </a:solidFill>
            <a:ln w="12700" cap="flat" cmpd="sng" algn="ctr">
              <a:solidFill>
                <a:srgbClr val="2EA5A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31785054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Line 37">
            <a:extLst>
              <a:ext uri="{FF2B5EF4-FFF2-40B4-BE49-F238E27FC236}">
                <a16:creationId xmlns:a16="http://schemas.microsoft.com/office/drawing/2014/main" id="{339796B9-D7AC-0B74-9FDF-3249329EB417}"/>
              </a:ext>
            </a:extLst>
          </p:cNvPr>
          <p:cNvSpPr>
            <a:spLocks noChangeShapeType="1"/>
          </p:cNvSpPr>
          <p:nvPr/>
        </p:nvSpPr>
        <p:spPr bwMode="auto">
          <a:xfrm>
            <a:off x="5303127" y="1597270"/>
            <a:ext cx="3769320" cy="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05" name="Text Box 204">
            <a:extLst>
              <a:ext uri="{FF2B5EF4-FFF2-40B4-BE49-F238E27FC236}">
                <a16:creationId xmlns:a16="http://schemas.microsoft.com/office/drawing/2014/main" id="{A28F7666-40EE-793D-A057-4094DAEC7B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479" y="1495754"/>
            <a:ext cx="346020" cy="138499"/>
          </a:xfrm>
          <a:prstGeom prst="rect">
            <a:avLst/>
          </a:prstGeom>
          <a:solidFill>
            <a:schemeClr val="bg1"/>
          </a:solidFill>
          <a:ln w="12700">
            <a:noFill/>
            <a:miter lim="800000"/>
            <a:headEnd/>
            <a:tailEnd/>
          </a:ln>
        </p:spPr>
        <p:txBody>
          <a:bodyPr wrap="none" lIns="37987" tIns="0" rIns="37987" bIns="0">
            <a:spAutoFit/>
          </a:bodyPr>
          <a:lstStyle/>
          <a:p>
            <a:pPr latinLnBrk="0"/>
            <a:r>
              <a:rPr lang="ko-KR" altLang="en-US" sz="9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</a:t>
            </a:r>
            <a:r>
              <a:rPr lang="en-US" altLang="ko-KR" sz="9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920</a:t>
            </a:r>
            <a:endParaRPr lang="ko-KR" altLang="en-US" sz="900" b="1" dirty="0">
              <a:solidFill>
                <a:srgbClr val="FF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06" name="Line 38">
            <a:extLst>
              <a:ext uri="{FF2B5EF4-FFF2-40B4-BE49-F238E27FC236}">
                <a16:creationId xmlns:a16="http://schemas.microsoft.com/office/drawing/2014/main" id="{D45928CF-FD62-B2F0-C922-C55FB94F27BC}"/>
              </a:ext>
            </a:extLst>
          </p:cNvPr>
          <p:cNvSpPr>
            <a:spLocks noChangeShapeType="1"/>
          </p:cNvSpPr>
          <p:nvPr/>
        </p:nvSpPr>
        <p:spPr bwMode="auto">
          <a:xfrm>
            <a:off x="9185182" y="1686536"/>
            <a:ext cx="0" cy="1745469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07" name="Text Box 204">
            <a:extLst>
              <a:ext uri="{FF2B5EF4-FFF2-40B4-BE49-F238E27FC236}">
                <a16:creationId xmlns:a16="http://schemas.microsoft.com/office/drawing/2014/main" id="{0D5DBE14-BC53-1B0D-57B1-AEFC04C54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09344" y="2591846"/>
            <a:ext cx="420738" cy="13849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9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1080</a:t>
            </a:r>
          </a:p>
        </p:txBody>
      </p:sp>
      <p:sp>
        <p:nvSpPr>
          <p:cNvPr id="108" name="직사각형 107">
            <a:extLst>
              <a:ext uri="{FF2B5EF4-FFF2-40B4-BE49-F238E27FC236}">
                <a16:creationId xmlns:a16="http://schemas.microsoft.com/office/drawing/2014/main" id="{8503AB49-8BD1-A6A6-BDE2-D4DF6FFD6056}"/>
              </a:ext>
            </a:extLst>
          </p:cNvPr>
          <p:cNvSpPr/>
          <p:nvPr/>
        </p:nvSpPr>
        <p:spPr>
          <a:xfrm>
            <a:off x="5290194" y="1730584"/>
            <a:ext cx="3750852" cy="1742993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09" name="Rectangle 43">
            <a:extLst>
              <a:ext uri="{FF2B5EF4-FFF2-40B4-BE49-F238E27FC236}">
                <a16:creationId xmlns:a16="http://schemas.microsoft.com/office/drawing/2014/main" id="{049795FB-FE31-499A-2FCC-607491544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0194" y="1730584"/>
            <a:ext cx="3750852" cy="245041"/>
          </a:xfrm>
          <a:prstGeom prst="rect">
            <a:avLst/>
          </a:prstGeom>
          <a:solidFill>
            <a:schemeClr val="bg1">
              <a:lumMod val="75000"/>
            </a:schemeClr>
          </a:solidFill>
          <a:ln w="2540" algn="ctr">
            <a:noFill/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 algn="ctr"/>
            <a:r>
              <a:rPr lang="en-US" altLang="ko-KR" sz="10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Top frame</a:t>
            </a:r>
            <a:endParaRPr lang="ko-KR" altLang="en-US" sz="1000" b="1" dirty="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10" name="Rectangle 43">
            <a:extLst>
              <a:ext uri="{FF2B5EF4-FFF2-40B4-BE49-F238E27FC236}">
                <a16:creationId xmlns:a16="http://schemas.microsoft.com/office/drawing/2014/main" id="{37842AA5-1C7C-5AE3-9F55-12F716863938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5290194" y="1993071"/>
            <a:ext cx="638180" cy="148050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540" algn="ctr">
            <a:noFill/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 algn="ctr"/>
            <a:r>
              <a:rPr lang="en-US" altLang="ko-KR" sz="10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Left</a:t>
            </a:r>
          </a:p>
        </p:txBody>
      </p:sp>
      <p:sp>
        <p:nvSpPr>
          <p:cNvPr id="111" name="Rectangle 43">
            <a:extLst>
              <a:ext uri="{FF2B5EF4-FFF2-40B4-BE49-F238E27FC236}">
                <a16:creationId xmlns:a16="http://schemas.microsoft.com/office/drawing/2014/main" id="{A0E13B4A-CB0A-DB39-8744-64B0EEC00462}"/>
              </a:ext>
            </a:extLst>
          </p:cNvPr>
          <p:cNvSpPr>
            <a:spLocks noChangeArrowheads="1"/>
          </p:cNvSpPr>
          <p:nvPr/>
        </p:nvSpPr>
        <p:spPr bwMode="auto">
          <a:xfrm flipH="1">
            <a:off x="8402866" y="1993071"/>
            <a:ext cx="638180" cy="148050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 w="2540" algn="ctr">
            <a:noFill/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 algn="ctr"/>
            <a:r>
              <a:rPr lang="en-US" altLang="ko-KR" sz="10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Right</a:t>
            </a:r>
          </a:p>
        </p:txBody>
      </p:sp>
      <p:sp>
        <p:nvSpPr>
          <p:cNvPr id="112" name="Rectangle 35">
            <a:extLst>
              <a:ext uri="{FF2B5EF4-FFF2-40B4-BE49-F238E27FC236}">
                <a16:creationId xmlns:a16="http://schemas.microsoft.com/office/drawing/2014/main" id="{D5B124F0-8D55-0CD2-45CA-D06421224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91053" y="1730584"/>
            <a:ext cx="3762201" cy="1751871"/>
          </a:xfrm>
          <a:prstGeom prst="rect">
            <a:avLst/>
          </a:prstGeom>
          <a:noFill/>
          <a:ln w="2857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>
              <a:defRPr/>
            </a:pPr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13" name="직사각형 68">
            <a:extLst>
              <a:ext uri="{FF2B5EF4-FFF2-40B4-BE49-F238E27FC236}">
                <a16:creationId xmlns:a16="http://schemas.microsoft.com/office/drawing/2014/main" id="{B30B1000-8163-A995-B8E5-01310699ED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35911" y="1976147"/>
            <a:ext cx="2448186" cy="1506308"/>
          </a:xfrm>
          <a:prstGeom prst="rect">
            <a:avLst/>
          </a:prstGeom>
          <a:solidFill>
            <a:srgbClr val="99CDD3">
              <a:alpha val="39999"/>
            </a:srgbClr>
          </a:solidFill>
          <a:ln w="12700" algn="ctr">
            <a:solidFill>
              <a:srgbClr val="C00000"/>
            </a:solidFill>
            <a:prstDash val="dash"/>
            <a:round/>
            <a:headEnd/>
            <a:tailEnd/>
          </a:ln>
        </p:spPr>
        <p:txBody>
          <a:bodyPr lIns="96487" tIns="49383" rIns="96487" bIns="49383" anchor="ctr"/>
          <a:lstStyle/>
          <a:p>
            <a:pPr algn="ctr" latinLnBrk="0"/>
            <a:r>
              <a:rPr lang="ko-KR" altLang="en-US" sz="1800" b="1" baseline="-25000" dirty="0">
                <a:solidFill>
                  <a:srgbClr val="00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업무화면 영역</a:t>
            </a:r>
            <a:endParaRPr lang="ko-KR" altLang="en-US" sz="1800" baseline="-25000" dirty="0">
              <a:solidFill>
                <a:srgbClr val="00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14" name="Rectangle 35">
            <a:extLst>
              <a:ext uri="{FF2B5EF4-FFF2-40B4-BE49-F238E27FC236}">
                <a16:creationId xmlns:a16="http://schemas.microsoft.com/office/drawing/2014/main" id="{1B472F3A-2185-8434-F28C-00F950E056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944" y="4959924"/>
            <a:ext cx="1868950" cy="838302"/>
          </a:xfrm>
          <a:prstGeom prst="rect">
            <a:avLst/>
          </a:prstGeom>
          <a:noFill/>
          <a:ln w="2857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>
              <a:defRPr/>
            </a:pPr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15" name="직사각형 68">
            <a:extLst>
              <a:ext uri="{FF2B5EF4-FFF2-40B4-BE49-F238E27FC236}">
                <a16:creationId xmlns:a16="http://schemas.microsoft.com/office/drawing/2014/main" id="{584F346E-F24A-8B50-0D12-B1765773C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8168" y="4969907"/>
            <a:ext cx="1216186" cy="715613"/>
          </a:xfrm>
          <a:prstGeom prst="rect">
            <a:avLst/>
          </a:prstGeom>
          <a:solidFill>
            <a:srgbClr val="99CDD3"/>
          </a:solidFill>
          <a:ln w="12700" algn="ctr">
            <a:noFill/>
            <a:prstDash val="dash"/>
            <a:round/>
            <a:headEnd/>
            <a:tailEnd/>
          </a:ln>
        </p:spPr>
        <p:txBody>
          <a:bodyPr lIns="96487" tIns="49383" rIns="96487" bIns="49383" anchor="ctr"/>
          <a:lstStyle/>
          <a:p>
            <a:pPr algn="ctr" latinLnBrk="0"/>
            <a:endParaRPr lang="ko-KR" altLang="en-US" sz="1800" baseline="-25000" dirty="0">
              <a:solidFill>
                <a:srgbClr val="00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16" name="Line 37">
            <a:extLst>
              <a:ext uri="{FF2B5EF4-FFF2-40B4-BE49-F238E27FC236}">
                <a16:creationId xmlns:a16="http://schemas.microsoft.com/office/drawing/2014/main" id="{194B1F25-7221-01A2-E59B-0F6B514A16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9140" y="5920800"/>
            <a:ext cx="1848751" cy="3401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17" name="Text Box 204">
            <a:extLst>
              <a:ext uri="{FF2B5EF4-FFF2-40B4-BE49-F238E27FC236}">
                <a16:creationId xmlns:a16="http://schemas.microsoft.com/office/drawing/2014/main" id="{996D39A5-6D2E-E538-DCAB-B3914054D2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1195" y="5849319"/>
            <a:ext cx="313960" cy="123111"/>
          </a:xfrm>
          <a:prstGeom prst="rect">
            <a:avLst/>
          </a:prstGeom>
          <a:solidFill>
            <a:schemeClr val="bg1"/>
          </a:solidFill>
          <a:ln w="12700">
            <a:noFill/>
            <a:miter lim="800000"/>
            <a:headEnd/>
            <a:tailEnd/>
          </a:ln>
        </p:spPr>
        <p:txBody>
          <a:bodyPr wrap="none" lIns="37987" tIns="0" rIns="37987" bIns="0">
            <a:spAutoFit/>
          </a:bodyPr>
          <a:lstStyle/>
          <a:p>
            <a:pPr latinLnBrk="0"/>
            <a:r>
              <a:rPr lang="ko-KR" altLang="en-US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</a:t>
            </a:r>
            <a:r>
              <a:rPr lang="en-US" altLang="ko-KR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920</a:t>
            </a:r>
            <a:endParaRPr lang="ko-KR" altLang="en-US" sz="800" b="1" dirty="0">
              <a:solidFill>
                <a:srgbClr val="FF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0C1D6AF2-CF21-0A1E-840F-421C48A3A26D}"/>
              </a:ext>
            </a:extLst>
          </p:cNvPr>
          <p:cNvSpPr txBox="1"/>
          <p:nvPr/>
        </p:nvSpPr>
        <p:spPr>
          <a:xfrm>
            <a:off x="649140" y="4586180"/>
            <a:ext cx="1848751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1280 x 960 </a:t>
            </a:r>
            <a:r>
              <a:rPr lang="ko-KR" altLang="en-US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해상도</a:t>
            </a:r>
            <a:endParaRPr lang="en-US" altLang="ko-KR" sz="800" b="1" dirty="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>
              <a:buClrTx/>
            </a:pPr>
            <a:r>
              <a:rPr lang="ko-KR" altLang="en-US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이미지 센터 정렬</a:t>
            </a: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B70C3F6-D28F-D4F5-7DED-BEAD12608028}"/>
              </a:ext>
            </a:extLst>
          </p:cNvPr>
          <p:cNvSpPr txBox="1"/>
          <p:nvPr/>
        </p:nvSpPr>
        <p:spPr>
          <a:xfrm>
            <a:off x="2686421" y="4579603"/>
            <a:ext cx="1881792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1280 x960</a:t>
            </a:r>
          </a:p>
          <a:p>
            <a:pPr algn="ctr">
              <a:buClrTx/>
            </a:pPr>
            <a:r>
              <a:rPr lang="ko-KR" altLang="en-US" sz="800" b="1" dirty="0" err="1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가로폭</a:t>
            </a:r>
            <a:r>
              <a:rPr lang="ko-KR" altLang="en-US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 리사이징 될 경우</a:t>
            </a:r>
          </a:p>
        </p:txBody>
      </p:sp>
      <p:sp>
        <p:nvSpPr>
          <p:cNvPr id="122" name="직사각형 68">
            <a:extLst>
              <a:ext uri="{FF2B5EF4-FFF2-40B4-BE49-F238E27FC236}">
                <a16:creationId xmlns:a16="http://schemas.microsoft.com/office/drawing/2014/main" id="{11CAEAC3-1FB3-BEEC-6382-6691AA2017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9340" y="4968128"/>
            <a:ext cx="1861236" cy="715613"/>
          </a:xfrm>
          <a:prstGeom prst="rect">
            <a:avLst/>
          </a:prstGeom>
          <a:solidFill>
            <a:srgbClr val="99CDD3"/>
          </a:solidFill>
          <a:ln w="12700" algn="ctr">
            <a:noFill/>
            <a:prstDash val="dash"/>
            <a:round/>
            <a:headEnd/>
            <a:tailEnd/>
          </a:ln>
        </p:spPr>
        <p:txBody>
          <a:bodyPr lIns="96487" tIns="49383" rIns="96487" bIns="49383" anchor="ctr"/>
          <a:lstStyle/>
          <a:p>
            <a:pPr algn="ctr" latinLnBrk="0"/>
            <a:endParaRPr lang="ko-KR" altLang="en-US" sz="1800" baseline="-25000" dirty="0">
              <a:solidFill>
                <a:srgbClr val="00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23" name="Line 37">
            <a:extLst>
              <a:ext uri="{FF2B5EF4-FFF2-40B4-BE49-F238E27FC236}">
                <a16:creationId xmlns:a16="http://schemas.microsoft.com/office/drawing/2014/main" id="{EC0F787D-D0ED-6319-91E8-7C4A5A6559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699340" y="5919021"/>
            <a:ext cx="1848751" cy="3401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24" name="Text Box 204">
            <a:extLst>
              <a:ext uri="{FF2B5EF4-FFF2-40B4-BE49-F238E27FC236}">
                <a16:creationId xmlns:a16="http://schemas.microsoft.com/office/drawing/2014/main" id="{20C98EB0-5A1C-4EE9-A2E5-C94CACE0FB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1395" y="5847540"/>
            <a:ext cx="313960" cy="123111"/>
          </a:xfrm>
          <a:prstGeom prst="rect">
            <a:avLst/>
          </a:prstGeom>
          <a:solidFill>
            <a:schemeClr val="bg1"/>
          </a:solidFill>
          <a:ln w="12700">
            <a:noFill/>
            <a:miter lim="800000"/>
            <a:headEnd/>
            <a:tailEnd/>
          </a:ln>
        </p:spPr>
        <p:txBody>
          <a:bodyPr wrap="none" lIns="37987" tIns="0" rIns="37987" bIns="0">
            <a:spAutoFit/>
          </a:bodyPr>
          <a:lstStyle/>
          <a:p>
            <a:pPr latinLnBrk="0"/>
            <a:r>
              <a:rPr lang="ko-KR" altLang="en-US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</a:t>
            </a:r>
            <a:r>
              <a:rPr lang="en-US" altLang="ko-KR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920</a:t>
            </a:r>
            <a:endParaRPr lang="ko-KR" altLang="en-US" sz="800" b="1" dirty="0">
              <a:solidFill>
                <a:srgbClr val="FF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cxnSp>
        <p:nvCxnSpPr>
          <p:cNvPr id="125" name="직선 화살표 연결선 124">
            <a:extLst>
              <a:ext uri="{FF2B5EF4-FFF2-40B4-BE49-F238E27FC236}">
                <a16:creationId xmlns:a16="http://schemas.microsoft.com/office/drawing/2014/main" id="{7D280703-292D-8791-25CB-4A2E5002815E}"/>
              </a:ext>
            </a:extLst>
          </p:cNvPr>
          <p:cNvCxnSpPr/>
          <p:nvPr/>
        </p:nvCxnSpPr>
        <p:spPr bwMode="auto">
          <a:xfrm>
            <a:off x="1023049" y="5582937"/>
            <a:ext cx="1117848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26" name="Text Box 204">
            <a:extLst>
              <a:ext uri="{FF2B5EF4-FFF2-40B4-BE49-F238E27FC236}">
                <a16:creationId xmlns:a16="http://schemas.microsoft.com/office/drawing/2014/main" id="{E9A3FF2D-0430-D237-CF38-989742416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1195" y="5513688"/>
            <a:ext cx="375381" cy="92333"/>
          </a:xfrm>
          <a:prstGeom prst="rect">
            <a:avLst/>
          </a:prstGeom>
          <a:solidFill>
            <a:srgbClr val="99CDD3"/>
          </a:solidFill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1280</a:t>
            </a:r>
          </a:p>
        </p:txBody>
      </p:sp>
      <p:cxnSp>
        <p:nvCxnSpPr>
          <p:cNvPr id="127" name="직선 화살표 연결선 126">
            <a:extLst>
              <a:ext uri="{FF2B5EF4-FFF2-40B4-BE49-F238E27FC236}">
                <a16:creationId xmlns:a16="http://schemas.microsoft.com/office/drawing/2014/main" id="{A0571DD5-6610-C3C6-4B07-EA235EF6B966}"/>
              </a:ext>
            </a:extLst>
          </p:cNvPr>
          <p:cNvCxnSpPr/>
          <p:nvPr/>
        </p:nvCxnSpPr>
        <p:spPr bwMode="auto">
          <a:xfrm>
            <a:off x="2300878" y="5039396"/>
            <a:ext cx="0" cy="603555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28" name="Text Box 204">
            <a:extLst>
              <a:ext uri="{FF2B5EF4-FFF2-40B4-BE49-F238E27FC236}">
                <a16:creationId xmlns:a16="http://schemas.microsoft.com/office/drawing/2014/main" id="{8F925743-0237-E4E9-4CC2-31BC0167F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7842" y="5247456"/>
            <a:ext cx="304552" cy="92333"/>
          </a:xfrm>
          <a:prstGeom prst="rect">
            <a:avLst/>
          </a:prstGeom>
          <a:solidFill>
            <a:schemeClr val="bg1"/>
          </a:solidFill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960</a:t>
            </a:r>
          </a:p>
        </p:txBody>
      </p:sp>
      <p:cxnSp>
        <p:nvCxnSpPr>
          <p:cNvPr id="129" name="직선 화살표 연결선 128">
            <a:extLst>
              <a:ext uri="{FF2B5EF4-FFF2-40B4-BE49-F238E27FC236}">
                <a16:creationId xmlns:a16="http://schemas.microsoft.com/office/drawing/2014/main" id="{E48C55BF-4A48-7813-F258-9BAA4587A74B}"/>
              </a:ext>
            </a:extLst>
          </p:cNvPr>
          <p:cNvCxnSpPr>
            <a:cxnSpLocks/>
          </p:cNvCxnSpPr>
          <p:nvPr/>
        </p:nvCxnSpPr>
        <p:spPr bwMode="auto">
          <a:xfrm>
            <a:off x="2693438" y="5589960"/>
            <a:ext cx="1830494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30" name="Text Box 204">
            <a:extLst>
              <a:ext uri="{FF2B5EF4-FFF2-40B4-BE49-F238E27FC236}">
                <a16:creationId xmlns:a16="http://schemas.microsoft.com/office/drawing/2014/main" id="{C2314FBE-AE97-BCE0-B3A8-B68361EED4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2565" y="5539183"/>
            <a:ext cx="375381" cy="92333"/>
          </a:xfrm>
          <a:prstGeom prst="rect">
            <a:avLst/>
          </a:prstGeom>
          <a:solidFill>
            <a:srgbClr val="99CDD3"/>
          </a:solidFill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1920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C379A866-4C05-E847-42FE-A38F69EE7E44}"/>
              </a:ext>
            </a:extLst>
          </p:cNvPr>
          <p:cNvSpPr txBox="1"/>
          <p:nvPr/>
        </p:nvSpPr>
        <p:spPr>
          <a:xfrm>
            <a:off x="4889081" y="4575118"/>
            <a:ext cx="1881792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1920 x 1080</a:t>
            </a:r>
          </a:p>
          <a:p>
            <a:pPr algn="ctr">
              <a:buClrTx/>
            </a:pPr>
            <a:r>
              <a:rPr lang="ko-KR" altLang="en-US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이미지 전체 노출</a:t>
            </a:r>
          </a:p>
        </p:txBody>
      </p:sp>
      <p:sp>
        <p:nvSpPr>
          <p:cNvPr id="132" name="Rectangle 35">
            <a:extLst>
              <a:ext uri="{FF2B5EF4-FFF2-40B4-BE49-F238E27FC236}">
                <a16:creationId xmlns:a16="http://schemas.microsoft.com/office/drawing/2014/main" id="{2E59C5CC-2A72-F5D1-C656-121BB71E9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81804" y="4953660"/>
            <a:ext cx="1868950" cy="838302"/>
          </a:xfrm>
          <a:prstGeom prst="rect">
            <a:avLst/>
          </a:prstGeom>
          <a:solidFill>
            <a:srgbClr val="99CDD3"/>
          </a:solidFill>
          <a:ln w="2857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>
              <a:defRPr/>
            </a:pPr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33" name="Line 37">
            <a:extLst>
              <a:ext uri="{FF2B5EF4-FFF2-40B4-BE49-F238E27FC236}">
                <a16:creationId xmlns:a16="http://schemas.microsoft.com/office/drawing/2014/main" id="{C810D80F-C2A1-0293-5737-8EA072EB87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902000" y="5914536"/>
            <a:ext cx="1848751" cy="3401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34" name="Text Box 204">
            <a:extLst>
              <a:ext uri="{FF2B5EF4-FFF2-40B4-BE49-F238E27FC236}">
                <a16:creationId xmlns:a16="http://schemas.microsoft.com/office/drawing/2014/main" id="{E713C3BF-9842-D51C-AAC7-0DA8F10537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4055" y="5843055"/>
            <a:ext cx="313960" cy="123111"/>
          </a:xfrm>
          <a:prstGeom prst="rect">
            <a:avLst/>
          </a:prstGeom>
          <a:solidFill>
            <a:schemeClr val="bg1"/>
          </a:solidFill>
          <a:ln w="12700">
            <a:noFill/>
            <a:miter lim="800000"/>
            <a:headEnd/>
            <a:tailEnd/>
          </a:ln>
        </p:spPr>
        <p:txBody>
          <a:bodyPr wrap="none" lIns="37987" tIns="0" rIns="37987" bIns="0">
            <a:spAutoFit/>
          </a:bodyPr>
          <a:lstStyle/>
          <a:p>
            <a:pPr latinLnBrk="0"/>
            <a:r>
              <a:rPr lang="ko-KR" altLang="en-US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</a:t>
            </a:r>
            <a:r>
              <a:rPr lang="en-US" altLang="ko-KR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920</a:t>
            </a:r>
            <a:endParaRPr lang="ko-KR" altLang="en-US" sz="800" b="1" dirty="0">
              <a:solidFill>
                <a:srgbClr val="FF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cxnSp>
        <p:nvCxnSpPr>
          <p:cNvPr id="135" name="직선 화살표 연결선 134">
            <a:extLst>
              <a:ext uri="{FF2B5EF4-FFF2-40B4-BE49-F238E27FC236}">
                <a16:creationId xmlns:a16="http://schemas.microsoft.com/office/drawing/2014/main" id="{1352BFF2-AA82-F135-BBC7-75529ABE611E}"/>
              </a:ext>
            </a:extLst>
          </p:cNvPr>
          <p:cNvCxnSpPr/>
          <p:nvPr/>
        </p:nvCxnSpPr>
        <p:spPr bwMode="auto">
          <a:xfrm>
            <a:off x="4681342" y="5025280"/>
            <a:ext cx="0" cy="603555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36" name="Text Box 204">
            <a:extLst>
              <a:ext uri="{FF2B5EF4-FFF2-40B4-BE49-F238E27FC236}">
                <a16:creationId xmlns:a16="http://schemas.microsoft.com/office/drawing/2014/main" id="{35A02584-A34C-A2B2-EEE1-BE535F1D8B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86014" y="5279520"/>
            <a:ext cx="223944" cy="92333"/>
          </a:xfrm>
          <a:prstGeom prst="rect">
            <a:avLst/>
          </a:prstGeom>
          <a:solidFill>
            <a:schemeClr val="bg1"/>
          </a:solidFill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960</a:t>
            </a:r>
          </a:p>
        </p:txBody>
      </p:sp>
      <p:sp>
        <p:nvSpPr>
          <p:cNvPr id="137" name="Line 38">
            <a:extLst>
              <a:ext uri="{FF2B5EF4-FFF2-40B4-BE49-F238E27FC236}">
                <a16:creationId xmlns:a16="http://schemas.microsoft.com/office/drawing/2014/main" id="{D9585779-48B6-BD74-23D8-F49262D3022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22600" y="4960838"/>
            <a:ext cx="0" cy="82203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 dirty="0">
              <a:ea typeface="맑은 고딕" panose="020B0503020000020004" pitchFamily="50" charset="-127"/>
            </a:endParaRPr>
          </a:p>
        </p:txBody>
      </p:sp>
      <p:sp>
        <p:nvSpPr>
          <p:cNvPr id="138" name="Text Box 204">
            <a:extLst>
              <a:ext uri="{FF2B5EF4-FFF2-40B4-BE49-F238E27FC236}">
                <a16:creationId xmlns:a16="http://schemas.microsoft.com/office/drawing/2014/main" id="{F65BED03-3028-99FC-59B5-E2BC69F5A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0892" y="5334156"/>
            <a:ext cx="375381" cy="138499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900" b="1" dirty="0">
                <a:solidFill>
                  <a:srgbClr val="FF0000"/>
                </a:solidFill>
                <a:ea typeface="맑은 고딕" pitchFamily="50" charset="-127"/>
              </a:rPr>
              <a:t>1080</a:t>
            </a: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E2D3DE34-93F1-154B-E769-7CB7BD159B78}"/>
              </a:ext>
            </a:extLst>
          </p:cNvPr>
          <p:cNvSpPr txBox="1"/>
          <p:nvPr/>
        </p:nvSpPr>
        <p:spPr>
          <a:xfrm>
            <a:off x="7288492" y="4582296"/>
            <a:ext cx="2049708" cy="33855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1920 x 1080 </a:t>
            </a:r>
            <a:r>
              <a:rPr lang="ko-KR" altLang="en-US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이상 해상도</a:t>
            </a:r>
            <a:endParaRPr lang="en-US" altLang="ko-KR" sz="800" b="1" dirty="0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  <a:p>
            <a:pPr algn="ctr">
              <a:buClrTx/>
            </a:pPr>
            <a:r>
              <a:rPr lang="en-US" altLang="ko-KR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100% </a:t>
            </a:r>
            <a:r>
              <a:rPr lang="ko-KR" altLang="en-US" sz="800" b="1" dirty="0"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이미지 리사이징</a:t>
            </a:r>
          </a:p>
        </p:txBody>
      </p:sp>
      <p:sp>
        <p:nvSpPr>
          <p:cNvPr id="141" name="Line 37">
            <a:extLst>
              <a:ext uri="{FF2B5EF4-FFF2-40B4-BE49-F238E27FC236}">
                <a16:creationId xmlns:a16="http://schemas.microsoft.com/office/drawing/2014/main" id="{61F68165-8829-F69F-2C0B-5E2F52ACE5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301411" y="6080587"/>
            <a:ext cx="2049709" cy="13205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42" name="Text Box 204">
            <a:extLst>
              <a:ext uri="{FF2B5EF4-FFF2-40B4-BE49-F238E27FC236}">
                <a16:creationId xmlns:a16="http://schemas.microsoft.com/office/drawing/2014/main" id="{2D8FFA8B-8C50-BABE-EDC9-66286B6210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68978" y="6018911"/>
            <a:ext cx="556014" cy="123111"/>
          </a:xfrm>
          <a:prstGeom prst="rect">
            <a:avLst/>
          </a:prstGeom>
          <a:solidFill>
            <a:schemeClr val="bg1"/>
          </a:solidFill>
          <a:ln w="12700">
            <a:noFill/>
            <a:miter lim="800000"/>
            <a:headEnd/>
            <a:tailEnd/>
          </a:ln>
        </p:spPr>
        <p:txBody>
          <a:bodyPr wrap="none" lIns="37987" tIns="0" rIns="37987" bIns="0">
            <a:spAutoFit/>
          </a:bodyPr>
          <a:lstStyle/>
          <a:p>
            <a:pPr latinLnBrk="0"/>
            <a:r>
              <a:rPr lang="ko-KR" altLang="en-US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</a:t>
            </a:r>
            <a:r>
              <a:rPr lang="en-US" altLang="ko-KR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920 </a:t>
            </a:r>
            <a:r>
              <a:rPr lang="ko-KR" altLang="en-US" sz="800" b="1" dirty="0">
                <a:solidFill>
                  <a:srgbClr val="FF0000"/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이상</a:t>
            </a:r>
          </a:p>
        </p:txBody>
      </p:sp>
      <p:sp>
        <p:nvSpPr>
          <p:cNvPr id="143" name="Line 38">
            <a:extLst>
              <a:ext uri="{FF2B5EF4-FFF2-40B4-BE49-F238E27FC236}">
                <a16:creationId xmlns:a16="http://schemas.microsoft.com/office/drawing/2014/main" id="{5A97DC0C-FB63-4FBC-AF81-AE6CEF9A0FC4}"/>
              </a:ext>
            </a:extLst>
          </p:cNvPr>
          <p:cNvSpPr>
            <a:spLocks noChangeShapeType="1"/>
          </p:cNvSpPr>
          <p:nvPr/>
        </p:nvSpPr>
        <p:spPr bwMode="auto">
          <a:xfrm>
            <a:off x="9461709" y="4968015"/>
            <a:ext cx="0" cy="1024261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 dirty="0">
              <a:ea typeface="맑은 고딕" panose="020B0503020000020004" pitchFamily="50" charset="-127"/>
            </a:endParaRPr>
          </a:p>
        </p:txBody>
      </p:sp>
      <p:sp>
        <p:nvSpPr>
          <p:cNvPr id="144" name="Text Box 204">
            <a:extLst>
              <a:ext uri="{FF2B5EF4-FFF2-40B4-BE49-F238E27FC236}">
                <a16:creationId xmlns:a16="http://schemas.microsoft.com/office/drawing/2014/main" id="{51EDB968-8D94-246F-0301-EFC5E7B1B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36068" y="5390877"/>
            <a:ext cx="375381" cy="24622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800" b="1" dirty="0">
                <a:solidFill>
                  <a:srgbClr val="FF0000"/>
                </a:solidFill>
                <a:ea typeface="맑은 고딕" pitchFamily="50" charset="-127"/>
              </a:rPr>
              <a:t>1080</a:t>
            </a:r>
          </a:p>
          <a:p>
            <a:pPr algn="ctr" latinLnBrk="0"/>
            <a:r>
              <a:rPr lang="ko-KR" altLang="en-US" sz="800" b="1" dirty="0">
                <a:solidFill>
                  <a:srgbClr val="FF0000"/>
                </a:solidFill>
                <a:ea typeface="맑은 고딕" pitchFamily="50" charset="-127"/>
              </a:rPr>
              <a:t>이상</a:t>
            </a:r>
            <a:endParaRPr lang="en-US" altLang="ko-KR" sz="800" b="1" dirty="0">
              <a:solidFill>
                <a:srgbClr val="FF0000"/>
              </a:solidFill>
              <a:ea typeface="맑은 고딕" pitchFamily="50" charset="-127"/>
            </a:endParaRPr>
          </a:p>
        </p:txBody>
      </p:sp>
      <p:sp>
        <p:nvSpPr>
          <p:cNvPr id="145" name="직사각형 68">
            <a:extLst>
              <a:ext uri="{FF2B5EF4-FFF2-40B4-BE49-F238E27FC236}">
                <a16:creationId xmlns:a16="http://schemas.microsoft.com/office/drawing/2014/main" id="{EBE76C24-364B-CB75-2359-4D61F7293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0731" y="4953208"/>
            <a:ext cx="1868949" cy="850693"/>
          </a:xfrm>
          <a:prstGeom prst="rect">
            <a:avLst/>
          </a:prstGeom>
          <a:solidFill>
            <a:srgbClr val="99CDD3"/>
          </a:solidFill>
          <a:ln w="12700" algn="ctr">
            <a:noFill/>
            <a:prstDash val="dash"/>
            <a:round/>
            <a:headEnd/>
            <a:tailEnd/>
          </a:ln>
        </p:spPr>
        <p:txBody>
          <a:bodyPr lIns="96487" tIns="49383" rIns="96487" bIns="49383" anchor="ctr"/>
          <a:lstStyle/>
          <a:p>
            <a:pPr algn="ctr" latinLnBrk="0"/>
            <a:endParaRPr lang="ko-KR" altLang="en-US" sz="1800" baseline="-25000" dirty="0">
              <a:solidFill>
                <a:srgbClr val="000000"/>
              </a:solidFill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cxnSp>
        <p:nvCxnSpPr>
          <p:cNvPr id="146" name="직선 화살표 연결선 145">
            <a:extLst>
              <a:ext uri="{FF2B5EF4-FFF2-40B4-BE49-F238E27FC236}">
                <a16:creationId xmlns:a16="http://schemas.microsoft.com/office/drawing/2014/main" id="{E1358777-D4CD-9B8A-C6AB-C0BD83893D83}"/>
              </a:ext>
            </a:extLst>
          </p:cNvPr>
          <p:cNvCxnSpPr/>
          <p:nvPr/>
        </p:nvCxnSpPr>
        <p:spPr bwMode="auto">
          <a:xfrm>
            <a:off x="8179324" y="5819741"/>
            <a:ext cx="0" cy="139755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sm" len="sm"/>
          </a:ln>
          <a:effectLst/>
        </p:spPr>
      </p:cxnSp>
      <p:sp>
        <p:nvSpPr>
          <p:cNvPr id="147" name="Text Box 204">
            <a:extLst>
              <a:ext uri="{FF2B5EF4-FFF2-40B4-BE49-F238E27FC236}">
                <a16:creationId xmlns:a16="http://schemas.microsoft.com/office/drawing/2014/main" id="{708BBF02-C5E5-7E2F-B788-C79E42DFC4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1033" y="5838056"/>
            <a:ext cx="304552" cy="9233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100%</a:t>
            </a:r>
          </a:p>
        </p:txBody>
      </p:sp>
      <p:cxnSp>
        <p:nvCxnSpPr>
          <p:cNvPr id="149" name="직선 화살표 연결선 148">
            <a:extLst>
              <a:ext uri="{FF2B5EF4-FFF2-40B4-BE49-F238E27FC236}">
                <a16:creationId xmlns:a16="http://schemas.microsoft.com/office/drawing/2014/main" id="{C5F35F7C-75C0-1852-C85D-319789A62EDD}"/>
              </a:ext>
            </a:extLst>
          </p:cNvPr>
          <p:cNvCxnSpPr>
            <a:cxnSpLocks/>
          </p:cNvCxnSpPr>
          <p:nvPr/>
        </p:nvCxnSpPr>
        <p:spPr bwMode="auto">
          <a:xfrm rot="16200000">
            <a:off x="9226529" y="5328846"/>
            <a:ext cx="0" cy="139755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 w="sm" len="sm"/>
          </a:ln>
          <a:effectLst/>
        </p:spPr>
      </p:cxnSp>
      <p:sp>
        <p:nvSpPr>
          <p:cNvPr id="150" name="Line 38">
            <a:extLst>
              <a:ext uri="{FF2B5EF4-FFF2-40B4-BE49-F238E27FC236}">
                <a16:creationId xmlns:a16="http://schemas.microsoft.com/office/drawing/2014/main" id="{4C9DB299-0C31-12ED-7DAF-FD3BD3559A81}"/>
              </a:ext>
            </a:extLst>
          </p:cNvPr>
          <p:cNvSpPr>
            <a:spLocks noChangeShapeType="1"/>
          </p:cNvSpPr>
          <p:nvPr/>
        </p:nvSpPr>
        <p:spPr bwMode="auto">
          <a:xfrm>
            <a:off x="553682" y="4981871"/>
            <a:ext cx="0" cy="822030"/>
          </a:xfrm>
          <a:prstGeom prst="line">
            <a:avLst/>
          </a:prstGeom>
          <a:noFill/>
          <a:ln w="9525">
            <a:solidFill>
              <a:srgbClr val="FF0000"/>
            </a:solidFill>
            <a:round/>
            <a:headEnd type="triangle" w="med" len="sm"/>
            <a:tailEnd type="triangle" w="med" len="sm"/>
          </a:ln>
        </p:spPr>
        <p:txBody>
          <a:bodyPr wrap="none" lIns="96487" tIns="48244" rIns="96487" bIns="48244" anchor="ctr"/>
          <a:lstStyle/>
          <a:p>
            <a:endParaRPr lang="ko-KR" altLang="en-US" dirty="0">
              <a:ea typeface="맑은 고딕" panose="020B0503020000020004" pitchFamily="50" charset="-127"/>
            </a:endParaRPr>
          </a:p>
        </p:txBody>
      </p:sp>
      <p:sp>
        <p:nvSpPr>
          <p:cNvPr id="151" name="Text Box 204">
            <a:extLst>
              <a:ext uri="{FF2B5EF4-FFF2-40B4-BE49-F238E27FC236}">
                <a16:creationId xmlns:a16="http://schemas.microsoft.com/office/drawing/2014/main" id="{091396AF-7158-333C-03A7-BEFC043AE5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685" y="5329322"/>
            <a:ext cx="375381" cy="123111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800" b="1" dirty="0">
                <a:solidFill>
                  <a:srgbClr val="FF0000"/>
                </a:solidFill>
                <a:ea typeface="맑은 고딕" pitchFamily="50" charset="-127"/>
              </a:rPr>
              <a:t>1080</a:t>
            </a:r>
          </a:p>
        </p:txBody>
      </p:sp>
      <p:sp>
        <p:nvSpPr>
          <p:cNvPr id="152" name="Rectangle 35">
            <a:extLst>
              <a:ext uri="{FF2B5EF4-FFF2-40B4-BE49-F238E27FC236}">
                <a16:creationId xmlns:a16="http://schemas.microsoft.com/office/drawing/2014/main" id="{6889D0FF-D98E-25D1-84BC-08A8E37F2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1214" y="4960838"/>
            <a:ext cx="2049709" cy="1012506"/>
          </a:xfrm>
          <a:prstGeom prst="rect">
            <a:avLst/>
          </a:prstGeom>
          <a:noFill/>
          <a:ln w="2857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>
              <a:defRPr/>
            </a:pPr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54" name="TextBox 153">
            <a:extLst>
              <a:ext uri="{FF2B5EF4-FFF2-40B4-BE49-F238E27FC236}">
                <a16:creationId xmlns:a16="http://schemas.microsoft.com/office/drawing/2014/main" id="{91723E3E-6E1D-B9A8-2874-C2064EC701A6}"/>
              </a:ext>
            </a:extLst>
          </p:cNvPr>
          <p:cNvSpPr txBox="1"/>
          <p:nvPr/>
        </p:nvSpPr>
        <p:spPr>
          <a:xfrm>
            <a:off x="422274" y="1249060"/>
            <a:ext cx="8926513" cy="333617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2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sz="1100" dirty="0"/>
              <a:t>2.2.2 </a:t>
            </a:r>
            <a:r>
              <a:rPr lang="ko-KR" altLang="en-US" sz="1100" dirty="0"/>
              <a:t>화면 해상도</a:t>
            </a:r>
          </a:p>
        </p:txBody>
      </p:sp>
      <p:sp>
        <p:nvSpPr>
          <p:cNvPr id="155" name="TextBox 154">
            <a:extLst>
              <a:ext uri="{FF2B5EF4-FFF2-40B4-BE49-F238E27FC236}">
                <a16:creationId xmlns:a16="http://schemas.microsoft.com/office/drawing/2014/main" id="{6F7C9B5D-406E-03C4-561E-B3314184AF64}"/>
              </a:ext>
            </a:extLst>
          </p:cNvPr>
          <p:cNvSpPr txBox="1"/>
          <p:nvPr/>
        </p:nvSpPr>
        <p:spPr>
          <a:xfrm>
            <a:off x="425644" y="2092601"/>
            <a:ext cx="4527354" cy="98591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ClrTx/>
              <a:buFont typeface="Arial" panose="020B0604020202020204" pitchFamily="34" charset="0"/>
              <a:buChar char="•"/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기준 해상도 크기는 가로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1920px,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세로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1080px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를 권장 사이즈로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 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사용자의 모니터 화면 해상도에 따라 업무 화면의 사이즈를 가변으로 보여준다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  <a:p>
            <a:pPr marL="171450" indent="-1714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ko-KR" altLang="en-US" sz="1000" b="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일부 </a:t>
            </a:r>
            <a:r>
              <a:rPr lang="en-US" altLang="ko-KR" sz="1000" b="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1024X768 </a:t>
            </a:r>
            <a:r>
              <a:rPr lang="ko-KR" altLang="en-US" sz="1000" b="0" kern="12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사용자의 경우 업무 화면에 가로 스크롤이 생길 수 있다</a:t>
            </a: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</a:p>
        </p:txBody>
      </p:sp>
      <p:cxnSp>
        <p:nvCxnSpPr>
          <p:cNvPr id="167" name="직선 화살표 연결선 166">
            <a:extLst>
              <a:ext uri="{FF2B5EF4-FFF2-40B4-BE49-F238E27FC236}">
                <a16:creationId xmlns:a16="http://schemas.microsoft.com/office/drawing/2014/main" id="{B67C3AAD-AF29-31CE-1335-4F3D1B27C790}"/>
              </a:ext>
            </a:extLst>
          </p:cNvPr>
          <p:cNvCxnSpPr>
            <a:cxnSpLocks/>
          </p:cNvCxnSpPr>
          <p:nvPr/>
        </p:nvCxnSpPr>
        <p:spPr bwMode="auto">
          <a:xfrm>
            <a:off x="7299589" y="5725154"/>
            <a:ext cx="1830494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68" name="Text Box 204">
            <a:extLst>
              <a:ext uri="{FF2B5EF4-FFF2-40B4-BE49-F238E27FC236}">
                <a16:creationId xmlns:a16="http://schemas.microsoft.com/office/drawing/2014/main" id="{777E3086-9782-B1E0-DAE6-7B7524CFEA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8716" y="5674377"/>
            <a:ext cx="375381" cy="92333"/>
          </a:xfrm>
          <a:prstGeom prst="rect">
            <a:avLst/>
          </a:prstGeom>
          <a:solidFill>
            <a:srgbClr val="99CDD3"/>
          </a:solidFill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1920</a:t>
            </a:r>
          </a:p>
        </p:txBody>
      </p:sp>
      <p:cxnSp>
        <p:nvCxnSpPr>
          <p:cNvPr id="169" name="직선 화살표 연결선 168">
            <a:extLst>
              <a:ext uri="{FF2B5EF4-FFF2-40B4-BE49-F238E27FC236}">
                <a16:creationId xmlns:a16="http://schemas.microsoft.com/office/drawing/2014/main" id="{05385D28-D283-5D37-711F-06B0E31472D7}"/>
              </a:ext>
            </a:extLst>
          </p:cNvPr>
          <p:cNvCxnSpPr>
            <a:cxnSpLocks/>
          </p:cNvCxnSpPr>
          <p:nvPr/>
        </p:nvCxnSpPr>
        <p:spPr bwMode="auto">
          <a:xfrm>
            <a:off x="9068391" y="4991249"/>
            <a:ext cx="0" cy="775461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accent1">
                <a:lumMod val="75000"/>
              </a:schemeClr>
            </a:solidFill>
            <a:prstDash val="solid"/>
            <a:round/>
            <a:headEnd type="triangle"/>
            <a:tailEnd type="triangle"/>
          </a:ln>
          <a:effectLst/>
        </p:spPr>
      </p:cxnSp>
      <p:sp>
        <p:nvSpPr>
          <p:cNvPr id="170" name="Text Box 204">
            <a:extLst>
              <a:ext uri="{FF2B5EF4-FFF2-40B4-BE49-F238E27FC236}">
                <a16:creationId xmlns:a16="http://schemas.microsoft.com/office/drawing/2014/main" id="{9A69D6F4-2B9E-2F0A-0EC0-CCFCA0EB6A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0512" y="5182496"/>
            <a:ext cx="299168" cy="92333"/>
          </a:xfrm>
          <a:prstGeom prst="rect">
            <a:avLst/>
          </a:prstGeom>
          <a:solidFill>
            <a:srgbClr val="99CDD3"/>
          </a:solidFill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1080</a:t>
            </a:r>
          </a:p>
        </p:txBody>
      </p:sp>
      <p:sp>
        <p:nvSpPr>
          <p:cNvPr id="173" name="Text Box 204">
            <a:extLst>
              <a:ext uri="{FF2B5EF4-FFF2-40B4-BE49-F238E27FC236}">
                <a16:creationId xmlns:a16="http://schemas.microsoft.com/office/drawing/2014/main" id="{183E5680-71F9-CC88-181B-8AE78BC4FD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5628" y="5436319"/>
            <a:ext cx="304552" cy="92333"/>
          </a:xfrm>
          <a:prstGeom prst="rect">
            <a:avLst/>
          </a:prstGeom>
          <a:noFill/>
          <a:ln w="12700">
            <a:noFill/>
            <a:miter lim="800000"/>
            <a:headEnd/>
            <a:tailEnd/>
          </a:ln>
        </p:spPr>
        <p:txBody>
          <a:bodyPr wrap="square" lIns="37987" tIns="0" rIns="37987" bIns="0">
            <a:spAutoFit/>
          </a:bodyPr>
          <a:lstStyle/>
          <a:p>
            <a:pPr algn="ctr" latinLnBrk="0"/>
            <a:r>
              <a:rPr lang="en-US" altLang="ko-KR" sz="600" b="1" dirty="0">
                <a:solidFill>
                  <a:schemeClr val="tx2">
                    <a:lumMod val="75000"/>
                  </a:schemeClr>
                </a:solidFill>
                <a:latin typeface="Malgun Gothic Semilight" panose="020B0503020000020004" pitchFamily="34" charset="-127"/>
                <a:ea typeface="Malgun Gothic Semilight" panose="020B0503020000020004" pitchFamily="34" charset="-127"/>
                <a:cs typeface="Malgun Gothic Semilight" panose="020B0503020000020004" pitchFamily="34" charset="-127"/>
              </a:rPr>
              <a:t>100%</a:t>
            </a:r>
          </a:p>
        </p:txBody>
      </p:sp>
      <p:sp>
        <p:nvSpPr>
          <p:cNvPr id="174" name="Rectangle 35">
            <a:extLst>
              <a:ext uri="{FF2B5EF4-FFF2-40B4-BE49-F238E27FC236}">
                <a16:creationId xmlns:a16="http://schemas.microsoft.com/office/drawing/2014/main" id="{A2A38BCA-95DB-2F4A-E000-C9C7774C6E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9144" y="4958145"/>
            <a:ext cx="1868950" cy="838302"/>
          </a:xfrm>
          <a:prstGeom prst="rect">
            <a:avLst/>
          </a:prstGeom>
          <a:noFill/>
          <a:ln w="28575" algn="ctr">
            <a:solidFill>
              <a:schemeClr val="tx1">
                <a:lumMod val="50000"/>
                <a:lumOff val="50000"/>
              </a:schemeClr>
            </a:solidFill>
            <a:miter lim="800000"/>
            <a:headEnd/>
            <a:tailEnd/>
          </a:ln>
        </p:spPr>
        <p:txBody>
          <a:bodyPr wrap="none" lIns="96487" tIns="48244" rIns="96487" bIns="48244" anchor="ctr"/>
          <a:lstStyle/>
          <a:p>
            <a:pPr>
              <a:defRPr/>
            </a:pPr>
            <a:endParaRPr lang="ko-KR" altLang="en-US">
              <a:latin typeface="Malgun Gothic Semilight" panose="020B0503020000020004" pitchFamily="34" charset="-127"/>
              <a:ea typeface="Malgun Gothic Semilight" panose="020B0503020000020004" pitchFamily="34" charset="-127"/>
              <a:cs typeface="Malgun Gothic Semilight" panose="020B0503020000020004" pitchFamily="34" charset="-127"/>
            </a:endParaRPr>
          </a:p>
        </p:txBody>
      </p:sp>
      <p:sp>
        <p:nvSpPr>
          <p:cNvPr id="175" name="텍스트 개체 틀 9">
            <a:extLst>
              <a:ext uri="{FF2B5EF4-FFF2-40B4-BE49-F238E27FC236}">
                <a16:creationId xmlns:a16="http://schemas.microsoft.com/office/drawing/2014/main" id="{3A55C471-675D-F76E-41C3-4EE0CD55517D}"/>
              </a:ext>
            </a:extLst>
          </p:cNvPr>
          <p:cNvSpPr txBox="1">
            <a:spLocks/>
          </p:cNvSpPr>
          <p:nvPr/>
        </p:nvSpPr>
        <p:spPr>
          <a:xfrm>
            <a:off x="422274" y="1773626"/>
            <a:ext cx="4530725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① 기준 해상도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6" name="텍스트 개체 틀 9">
            <a:extLst>
              <a:ext uri="{FF2B5EF4-FFF2-40B4-BE49-F238E27FC236}">
                <a16:creationId xmlns:a16="http://schemas.microsoft.com/office/drawing/2014/main" id="{F3C679CA-DB29-9AEB-143D-E088707A3628}"/>
              </a:ext>
            </a:extLst>
          </p:cNvPr>
          <p:cNvSpPr txBox="1">
            <a:spLocks/>
          </p:cNvSpPr>
          <p:nvPr/>
        </p:nvSpPr>
        <p:spPr>
          <a:xfrm>
            <a:off x="413781" y="3842778"/>
            <a:ext cx="4530725" cy="258704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② 업무화면 영역</a:t>
            </a:r>
            <a:endParaRPr lang="en-US" altLang="ko-KR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77" name="TextBox 176">
            <a:extLst>
              <a:ext uri="{FF2B5EF4-FFF2-40B4-BE49-F238E27FC236}">
                <a16:creationId xmlns:a16="http://schemas.microsoft.com/office/drawing/2014/main" id="{09387EC8-225C-A98D-E780-4203C81B2E6B}"/>
              </a:ext>
            </a:extLst>
          </p:cNvPr>
          <p:cNvSpPr txBox="1"/>
          <p:nvPr/>
        </p:nvSpPr>
        <p:spPr>
          <a:xfrm>
            <a:off x="417152" y="4143548"/>
            <a:ext cx="8931636" cy="29341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marL="171450" indent="-171450">
              <a:lnSpc>
                <a:spcPct val="150000"/>
              </a:lnSpc>
              <a:buClrTx/>
              <a:buFont typeface="Arial" panose="020B0604020202020204" pitchFamily="34" charset="0"/>
              <a:buChar char="•"/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공통 프레임을 제외한 실제 업무 영역을 말하며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브라우저의 확장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축소 및 업무 영역 확장 기능에 따라 사이즈가 유동적으로 변할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endParaRPr lang="en-US" altLang="ko-KR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40241903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47777"/>
            <a:ext cx="7218363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④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분류</a:t>
            </a: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Tab 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4" name="표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5898379"/>
              </p:ext>
            </p:extLst>
          </p:nvPr>
        </p:nvGraphicFramePr>
        <p:xfrm>
          <a:off x="532660" y="2556226"/>
          <a:ext cx="8835907" cy="22984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28800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2246051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4761056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UI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특성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Normal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 비활성화 상태이다</a:t>
                      </a:r>
                      <a:r>
                        <a:rPr lang="en-US" altLang="ko-KR" sz="900" b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Over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탭에 마우스를 오버했을 때 버튼</a:t>
                      </a:r>
                      <a:r>
                        <a:rPr lang="ko-KR" altLang="en-US" sz="9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테두리가 진한</a:t>
                      </a:r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컬러로 변경된다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Select</a:t>
                      </a:r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선택한 탭을 클릭했을 때 버튼이 활성화색으로 변경된다</a:t>
                      </a:r>
                      <a:r>
                        <a:rPr lang="en-US" altLang="ko-KR" sz="9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3796524"/>
                  </a:ext>
                </a:extLst>
              </a:tr>
            </a:tbl>
          </a:graphicData>
        </a:graphic>
      </p:graphicFrame>
      <p:sp>
        <p:nvSpPr>
          <p:cNvPr id="12" name="모서리가 둥근 직사각형 11"/>
          <p:cNvSpPr/>
          <p:nvPr/>
        </p:nvSpPr>
        <p:spPr>
          <a:xfrm>
            <a:off x="2793023" y="3016532"/>
            <a:ext cx="1325525" cy="359950"/>
          </a:xfrm>
          <a:prstGeom prst="roundRect">
            <a:avLst/>
          </a:prstGeom>
          <a:solidFill>
            <a:schemeClr val="bg1"/>
          </a:solidFill>
          <a:ln w="3175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클레임    </a:t>
            </a:r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3521675" y="3102268"/>
            <a:ext cx="596873" cy="215444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</a:p>
        </p:txBody>
      </p:sp>
      <p:sp>
        <p:nvSpPr>
          <p:cNvPr id="21" name="모서리가 둥근 직사각형 20"/>
          <p:cNvSpPr/>
          <p:nvPr/>
        </p:nvSpPr>
        <p:spPr>
          <a:xfrm>
            <a:off x="2793023" y="3677133"/>
            <a:ext cx="1325525" cy="359950"/>
          </a:xfrm>
          <a:prstGeom prst="roundRect">
            <a:avLst/>
          </a:prstGeom>
          <a:solidFill>
            <a:schemeClr val="bg1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클레임 </a:t>
            </a:r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   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521675" y="3762869"/>
            <a:ext cx="596873" cy="215444"/>
          </a:xfrm>
          <a:prstGeom prst="rect">
            <a:avLst/>
          </a:prstGeom>
          <a:ln>
            <a:noFill/>
          </a:ln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</a:p>
        </p:txBody>
      </p:sp>
      <p:sp>
        <p:nvSpPr>
          <p:cNvPr id="24" name="모서리가 둥근 직사각형 23"/>
          <p:cNvSpPr/>
          <p:nvPr/>
        </p:nvSpPr>
        <p:spPr>
          <a:xfrm>
            <a:off x="2793023" y="4337734"/>
            <a:ext cx="1325525" cy="359950"/>
          </a:xfrm>
          <a:prstGeom prst="roundRect">
            <a:avLst/>
          </a:prstGeom>
          <a:solidFill>
            <a:srgbClr val="DEEBEB"/>
          </a:solidFill>
          <a:ln w="3175">
            <a:solidFill>
              <a:srgbClr val="2EA5AD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</a:t>
            </a:r>
            <a:r>
              <a:rPr lang="ko-KR" altLang="en-US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클레임 </a:t>
            </a:r>
            <a:r>
              <a:rPr lang="ko-KR" altLang="en-US" sz="9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                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521675" y="4423470"/>
            <a:ext cx="596873" cy="215444"/>
          </a:xfrm>
          <a:prstGeom prst="rect">
            <a:avLst/>
          </a:prstGeom>
          <a:ln>
            <a:noFill/>
          </a:ln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8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100</a:t>
            </a:r>
            <a:r>
              <a:rPr lang="ko-KR" altLang="en-US" sz="600" dirty="0">
                <a:solidFill>
                  <a:schemeClr val="tx1">
                    <a:lumMod val="65000"/>
                    <a:lumOff val="3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건</a:t>
            </a:r>
          </a:p>
        </p:txBody>
      </p:sp>
      <p:sp>
        <p:nvSpPr>
          <p:cNvPr id="5" name="텍스트 개체 틀 10">
            <a:extLst>
              <a:ext uri="{FF2B5EF4-FFF2-40B4-BE49-F238E27FC236}">
                <a16:creationId xmlns:a16="http://schemas.microsoft.com/office/drawing/2014/main" id="{95031A36-9C14-C266-84C7-8A49A82737EC}"/>
              </a:ext>
            </a:extLst>
          </p:cNvPr>
          <p:cNvSpPr txBox="1">
            <a:spLocks/>
          </p:cNvSpPr>
          <p:nvPr/>
        </p:nvSpPr>
        <p:spPr>
          <a:xfrm>
            <a:off x="422275" y="1722883"/>
            <a:ext cx="8835911" cy="658835"/>
          </a:xfrm>
          <a:prstGeom prst="rect">
            <a:avLst/>
          </a:prstGeom>
        </p:spPr>
        <p:txBody>
          <a:bodyPr/>
          <a:lstStyle>
            <a:defPPr>
              <a:defRPr lang="en-US"/>
            </a:defPPr>
            <a:lvl1pPr marL="285744" indent="-285744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  <a:defRPr sz="1000" b="0">
                <a:latin typeface="+mn-ea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pPr marL="177800" indent="-177800">
              <a:buClr>
                <a:schemeClr val="tx1"/>
              </a:buClr>
              <a:tabLst>
                <a:tab pos="88900" algn="l"/>
              </a:tabLst>
            </a:pP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데이터를 분류하기 위해 사용하는 탭</a:t>
            </a:r>
            <a:endParaRPr lang="en-US" altLang="ko-KR" dirty="0">
              <a:latin typeface="맑은 고딕" panose="020B0503020000020004" pitchFamily="50" charset="-127"/>
              <a:ea typeface="맑은 고딕" panose="020B0503020000020004" pitchFamily="50" charset="-127"/>
              <a:cs typeface="맑은 고딕 Semilight" panose="020B0502040204020203" pitchFamily="50" charset="-127"/>
            </a:endParaRPr>
          </a:p>
          <a:p>
            <a:pPr marL="177800" indent="-177800">
              <a:buClr>
                <a:schemeClr val="tx1"/>
              </a:buClr>
              <a:tabLst>
                <a:tab pos="88900" algn="l"/>
              </a:tabLst>
            </a:pP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데이터 이력 조회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,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분류 별 데이터 정렬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, </a:t>
            </a:r>
            <a:r>
              <a:rPr lang="ko-KR" altLang="en-US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그래프 현황 등에서 사용된다</a:t>
            </a:r>
            <a:r>
              <a:rPr lang="en-US" altLang="ko-KR" dirty="0">
                <a:latin typeface="맑은 고딕" panose="020B0503020000020004" pitchFamily="50" charset="-127"/>
                <a:ea typeface="맑은 고딕" panose="020B0503020000020004" pitchFamily="50" charset="-127"/>
                <a:cs typeface="맑은 고딕 Semilight" panose="020B0502040204020203" pitchFamily="50" charset="-127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978711758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직사각형 118">
            <a:extLst>
              <a:ext uri="{FF2B5EF4-FFF2-40B4-BE49-F238E27FC236}">
                <a16:creationId xmlns:a16="http://schemas.microsoft.com/office/drawing/2014/main" id="{ADD79198-5F64-4318-205B-A6B668B4899C}"/>
              </a:ext>
            </a:extLst>
          </p:cNvPr>
          <p:cNvSpPr/>
          <p:nvPr/>
        </p:nvSpPr>
        <p:spPr>
          <a:xfrm>
            <a:off x="523875" y="3709111"/>
            <a:ext cx="4289898" cy="2269568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4" name="직사각형 103">
            <a:extLst>
              <a:ext uri="{FF2B5EF4-FFF2-40B4-BE49-F238E27FC236}">
                <a16:creationId xmlns:a16="http://schemas.microsoft.com/office/drawing/2014/main" id="{52D4C56C-5D79-62CA-C621-89B3E631780A}"/>
              </a:ext>
            </a:extLst>
          </p:cNvPr>
          <p:cNvSpPr/>
          <p:nvPr/>
        </p:nvSpPr>
        <p:spPr>
          <a:xfrm>
            <a:off x="5136146" y="3709111"/>
            <a:ext cx="4289898" cy="2269568"/>
          </a:xfrm>
          <a:prstGeom prst="rect">
            <a:avLst/>
          </a:prstGeom>
          <a:solidFill>
            <a:schemeClr val="bg1">
              <a:lumMod val="85000"/>
            </a:schemeClr>
          </a:solidFill>
          <a:ln w="12700">
            <a:noFill/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21146"/>
            <a:ext cx="7218363" cy="3679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5.9 Pagination</a:t>
            </a:r>
            <a:endParaRPr lang="ko-KR" altLang="en-US" sz="12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1" name="직사각형 120">
            <a:extLst>
              <a:ext uri="{FF2B5EF4-FFF2-40B4-BE49-F238E27FC236}">
                <a16:creationId xmlns:a16="http://schemas.microsoft.com/office/drawing/2014/main" id="{7D41CB92-9B32-932E-B288-1D3CEDF6B144}"/>
              </a:ext>
            </a:extLst>
          </p:cNvPr>
          <p:cNvSpPr/>
          <p:nvPr/>
        </p:nvSpPr>
        <p:spPr>
          <a:xfrm>
            <a:off x="423774" y="2158302"/>
            <a:ext cx="8583066" cy="981613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Pagination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은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Grid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하단에 위치하도록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페이지 양이 많을 경우 인풋 박스를 이용하거나 콤보 컴포넌트를 활용하여 페이지를 선택할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목록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10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개 당 하단에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Pagination UI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를 배치한다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기준 목록 개수는 설계 및 개발 시에 조정할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DF22C5BC-198B-F968-6C5A-FE8AF0CD7646}"/>
              </a:ext>
            </a:extLst>
          </p:cNvPr>
          <p:cNvSpPr txBox="1"/>
          <p:nvPr/>
        </p:nvSpPr>
        <p:spPr>
          <a:xfrm>
            <a:off x="1876021" y="4272353"/>
            <a:ext cx="59404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&lt;&lt;  &lt;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F2A8EF0F-E669-8D96-2ABD-72410CDD4F23}"/>
              </a:ext>
            </a:extLst>
          </p:cNvPr>
          <p:cNvSpPr txBox="1"/>
          <p:nvPr/>
        </p:nvSpPr>
        <p:spPr>
          <a:xfrm>
            <a:off x="3656430" y="4272353"/>
            <a:ext cx="80021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 &gt;&gt;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E4B6ED09-56DB-C6A0-B97A-97FEFB8D2250}"/>
              </a:ext>
            </a:extLst>
          </p:cNvPr>
          <p:cNvSpPr txBox="1"/>
          <p:nvPr/>
        </p:nvSpPr>
        <p:spPr>
          <a:xfrm>
            <a:off x="853038" y="4290619"/>
            <a:ext cx="530915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기본형</a:t>
            </a:r>
          </a:p>
        </p:txBody>
      </p:sp>
      <p:sp>
        <p:nvSpPr>
          <p:cNvPr id="128" name="TextBox 127">
            <a:extLst>
              <a:ext uri="{FF2B5EF4-FFF2-40B4-BE49-F238E27FC236}">
                <a16:creationId xmlns:a16="http://schemas.microsoft.com/office/drawing/2014/main" id="{74A5DA0F-0753-20A0-507A-208DB47388E8}"/>
              </a:ext>
            </a:extLst>
          </p:cNvPr>
          <p:cNvSpPr txBox="1"/>
          <p:nvPr/>
        </p:nvSpPr>
        <p:spPr>
          <a:xfrm>
            <a:off x="853038" y="5021549"/>
            <a:ext cx="1072730" cy="230832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>
              <a:buClrTx/>
            </a:pPr>
            <a:r>
              <a:rPr lang="ko-KR" altLang="en-US" sz="900" b="1" dirty="0">
                <a:solidFill>
                  <a:schemeClr val="tx1">
                    <a:lumMod val="95000"/>
                    <a:lumOff val="5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영역이 좁을 경우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4E2CFDF3-E178-C721-382E-8DDF120B09B2}"/>
              </a:ext>
            </a:extLst>
          </p:cNvPr>
          <p:cNvSpPr txBox="1"/>
          <p:nvPr/>
        </p:nvSpPr>
        <p:spPr>
          <a:xfrm>
            <a:off x="1876021" y="5021549"/>
            <a:ext cx="59404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&lt;&lt;  &lt;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2" name="TextBox 131">
            <a:extLst>
              <a:ext uri="{FF2B5EF4-FFF2-40B4-BE49-F238E27FC236}">
                <a16:creationId xmlns:a16="http://schemas.microsoft.com/office/drawing/2014/main" id="{C133214A-B912-8A6F-00C2-A9035FFD9913}"/>
              </a:ext>
            </a:extLst>
          </p:cNvPr>
          <p:cNvSpPr txBox="1"/>
          <p:nvPr/>
        </p:nvSpPr>
        <p:spPr>
          <a:xfrm>
            <a:off x="3117410" y="5021549"/>
            <a:ext cx="80021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 &gt;&gt;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8" name="텍스트 개체 틀 9">
            <a:extLst>
              <a:ext uri="{FF2B5EF4-FFF2-40B4-BE49-F238E27FC236}">
                <a16:creationId xmlns:a16="http://schemas.microsoft.com/office/drawing/2014/main" id="{77851E10-E245-24B5-BEBF-94A1C781FB05}"/>
              </a:ext>
            </a:extLst>
          </p:cNvPr>
          <p:cNvSpPr txBox="1">
            <a:spLocks/>
          </p:cNvSpPr>
          <p:nvPr/>
        </p:nvSpPr>
        <p:spPr>
          <a:xfrm>
            <a:off x="422275" y="1707581"/>
            <a:ext cx="7218363" cy="39989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5.9.1 Pager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  <a:cs typeface="Malgun Gothic Semilight" panose="020B0502040204020203" pitchFamily="50" charset="-127"/>
            </a:endParaRPr>
          </a:p>
        </p:txBody>
      </p: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544D470B-C577-4985-B1F6-A859A74F6E62}"/>
              </a:ext>
            </a:extLst>
          </p:cNvPr>
          <p:cNvSpPr txBox="1">
            <a:spLocks/>
          </p:cNvSpPr>
          <p:nvPr/>
        </p:nvSpPr>
        <p:spPr>
          <a:xfrm>
            <a:off x="422275" y="3202149"/>
            <a:ext cx="3863975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Numbering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4" name="텍스트 개체 틀 9">
            <a:extLst>
              <a:ext uri="{FF2B5EF4-FFF2-40B4-BE49-F238E27FC236}">
                <a16:creationId xmlns:a16="http://schemas.microsoft.com/office/drawing/2014/main" id="{21DEBE81-9CA9-A16A-8F2C-B0D24C9D8A75}"/>
              </a:ext>
            </a:extLst>
          </p:cNvPr>
          <p:cNvSpPr txBox="1">
            <a:spLocks/>
          </p:cNvSpPr>
          <p:nvPr/>
        </p:nvSpPr>
        <p:spPr>
          <a:xfrm>
            <a:off x="5047398" y="3209744"/>
            <a:ext cx="3863975" cy="303641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Page Number Input</a:t>
            </a:r>
            <a:endParaRPr lang="ko-KR" altLang="en-US" sz="1100" kern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557DF08-5E93-F5FE-1254-153088FD7FA7}"/>
              </a:ext>
            </a:extLst>
          </p:cNvPr>
          <p:cNvSpPr txBox="1"/>
          <p:nvPr/>
        </p:nvSpPr>
        <p:spPr>
          <a:xfrm>
            <a:off x="5992518" y="4352441"/>
            <a:ext cx="59404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&lt;&lt;  &lt;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2F2BA6C-0446-F53B-016E-3878F5EB0E1E}"/>
              </a:ext>
            </a:extLst>
          </p:cNvPr>
          <p:cNvSpPr txBox="1"/>
          <p:nvPr/>
        </p:nvSpPr>
        <p:spPr>
          <a:xfrm>
            <a:off x="7068771" y="4352441"/>
            <a:ext cx="80021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 &gt;&gt;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650B8B0A-AD99-4FA6-B875-0C77A36CE81E}"/>
              </a:ext>
            </a:extLst>
          </p:cNvPr>
          <p:cNvSpPr/>
          <p:nvPr/>
        </p:nvSpPr>
        <p:spPr>
          <a:xfrm>
            <a:off x="6423604" y="4354216"/>
            <a:ext cx="485335" cy="19650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36000" bIns="0" rtlCol="0" anchor="ctr"/>
          <a:lstStyle/>
          <a:p>
            <a:pPr algn="ctr"/>
            <a:endParaRPr lang="ko-KR" altLang="en-US" sz="800" b="1" spc="-6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CB0EADE1-A5C4-0947-00C2-2ADADA080D5E}"/>
              </a:ext>
            </a:extLst>
          </p:cNvPr>
          <p:cNvSpPr txBox="1"/>
          <p:nvPr/>
        </p:nvSpPr>
        <p:spPr>
          <a:xfrm>
            <a:off x="5853934" y="4329358"/>
            <a:ext cx="1651766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              2       of 10 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B65F65D-C00D-94F8-A883-0288082F794C}"/>
              </a:ext>
            </a:extLst>
          </p:cNvPr>
          <p:cNvSpPr txBox="1"/>
          <p:nvPr/>
        </p:nvSpPr>
        <p:spPr>
          <a:xfrm>
            <a:off x="5992518" y="5022198"/>
            <a:ext cx="59404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&lt;&lt;  &lt;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4C58135A-A04C-634C-3D14-8A5F047D25BA}"/>
              </a:ext>
            </a:extLst>
          </p:cNvPr>
          <p:cNvSpPr txBox="1"/>
          <p:nvPr/>
        </p:nvSpPr>
        <p:spPr>
          <a:xfrm>
            <a:off x="7068771" y="5022198"/>
            <a:ext cx="800218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700" b="1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&gt;  &gt;&gt;</a:t>
            </a:r>
            <a:endParaRPr lang="ko-KR" alt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직사각형 97">
            <a:extLst>
              <a:ext uri="{FF2B5EF4-FFF2-40B4-BE49-F238E27FC236}">
                <a16:creationId xmlns:a16="http://schemas.microsoft.com/office/drawing/2014/main" id="{E294BB93-B9E4-D0CA-41A2-CEA574EF5F1F}"/>
              </a:ext>
            </a:extLst>
          </p:cNvPr>
          <p:cNvSpPr/>
          <p:nvPr/>
        </p:nvSpPr>
        <p:spPr>
          <a:xfrm>
            <a:off x="6414337" y="5022198"/>
            <a:ext cx="509980" cy="200055"/>
          </a:xfrm>
          <a:prstGeom prst="rect">
            <a:avLst/>
          </a:prstGeom>
          <a:solidFill>
            <a:schemeClr val="bg1"/>
          </a:solidFill>
          <a:ln w="3175">
            <a:solidFill>
              <a:schemeClr val="tx1">
                <a:lumMod val="50000"/>
                <a:lumOff val="50000"/>
              </a:schemeClr>
            </a:solidFill>
            <a:prstDash val="solid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36000" bIns="0" rtlCol="0" anchor="ctr"/>
          <a:lstStyle/>
          <a:p>
            <a:pPr algn="ctr"/>
            <a:endParaRPr lang="ko-KR" altLang="en-US" sz="800" b="1" spc="-6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7F6BEA45-4523-8490-F1B8-D0A11BD09B87}"/>
              </a:ext>
            </a:extLst>
          </p:cNvPr>
          <p:cNvSpPr txBox="1"/>
          <p:nvPr/>
        </p:nvSpPr>
        <p:spPr>
          <a:xfrm>
            <a:off x="6423604" y="4999115"/>
            <a:ext cx="1361654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100 </a:t>
            </a: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▼   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of 10   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5" name="Pagination">
            <a:extLst>
              <a:ext uri="{FF2B5EF4-FFF2-40B4-BE49-F238E27FC236}">
                <a16:creationId xmlns:a16="http://schemas.microsoft.com/office/drawing/2014/main" id="{F5E415AC-443E-62DF-16EF-434FFE72D126}"/>
              </a:ext>
            </a:extLst>
          </p:cNvPr>
          <p:cNvSpPr txBox="1"/>
          <p:nvPr/>
        </p:nvSpPr>
        <p:spPr>
          <a:xfrm>
            <a:off x="2248737" y="4278639"/>
            <a:ext cx="1829283" cy="212366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  <a:r>
              <a:rPr lang="en-US" sz="900" u="sng" dirty="0">
                <a:solidFill>
                  <a:srgbClr val="2EA5AD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1 </a:t>
            </a:r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2   3   4  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5</a:t>
            </a:r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6   7   8 </a:t>
            </a:r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9   10  </a:t>
            </a:r>
          </a:p>
        </p:txBody>
      </p:sp>
      <p:sp>
        <p:nvSpPr>
          <p:cNvPr id="6" name="Pagination">
            <a:extLst>
              <a:ext uri="{FF2B5EF4-FFF2-40B4-BE49-F238E27FC236}">
                <a16:creationId xmlns:a16="http://schemas.microsoft.com/office/drawing/2014/main" id="{61EFE818-3F00-096E-91FF-84A6D288BC73}"/>
              </a:ext>
            </a:extLst>
          </p:cNvPr>
          <p:cNvSpPr txBox="1"/>
          <p:nvPr/>
        </p:nvSpPr>
        <p:spPr>
          <a:xfrm>
            <a:off x="2274429" y="5009238"/>
            <a:ext cx="1122359" cy="212366"/>
          </a:xfrm>
          <a:prstGeom prst="rect">
            <a:avLst/>
          </a:prstGeom>
          <a:noFill/>
        </p:spPr>
        <p:txBody>
          <a:bodyPr wrap="none" lIns="73152" tIns="36576" rIns="73152" bIns="36576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900" u="sng" dirty="0">
                <a:solidFill>
                  <a:srgbClr val="2EA5AD"/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1 </a:t>
            </a:r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 2   3   4  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5</a:t>
            </a:r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</a:t>
            </a:r>
            <a:r>
              <a:rPr lang="en-US" altLang="ko-KR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  </a:t>
            </a:r>
            <a:r>
              <a:rPr lang="en-US" sz="900" dirty="0">
                <a:solidFill>
                  <a:schemeClr val="tx1">
                    <a:lumMod val="75000"/>
                    <a:lumOff val="25000"/>
                  </a:schemeClr>
                </a:solidFill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rPr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3060084106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C5AF8C7E-88B6-0EB5-7C5F-26AEAD200EA9}"/>
              </a:ext>
            </a:extLst>
          </p:cNvPr>
          <p:cNvSpPr txBox="1">
            <a:spLocks/>
          </p:cNvSpPr>
          <p:nvPr/>
        </p:nvSpPr>
        <p:spPr>
          <a:xfrm>
            <a:off x="422275" y="1255796"/>
            <a:ext cx="7218363" cy="39989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5.9.2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인디케이터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F6D7C31E-EF4F-024C-F48A-75C4D0F04A63}"/>
              </a:ext>
            </a:extLst>
          </p:cNvPr>
          <p:cNvSpPr/>
          <p:nvPr/>
        </p:nvSpPr>
        <p:spPr>
          <a:xfrm>
            <a:off x="411618" y="1658092"/>
            <a:ext cx="9005432" cy="677501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컨텐츠를 좌우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브라우징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할 때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컨텐츠의 수가 표시되어야 할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dots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 표기한다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좌우 </a:t>
            </a: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브라우징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 시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해당 컨텐츠의 순번을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dots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로 표기한다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이전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/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다음 기능을 아이콘을 표시할 경우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큰 사이즈의 버튼 형태를 배치한다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10" name="직사각형 133">
            <a:extLst>
              <a:ext uri="{FF2B5EF4-FFF2-40B4-BE49-F238E27FC236}">
                <a16:creationId xmlns:a16="http://schemas.microsoft.com/office/drawing/2014/main" id="{E6AAD55D-B845-EEEA-983A-E3E9D438897B}"/>
              </a:ext>
            </a:extLst>
          </p:cNvPr>
          <p:cNvSpPr/>
          <p:nvPr/>
        </p:nvSpPr>
        <p:spPr bwMode="auto">
          <a:xfrm>
            <a:off x="523875" y="2617530"/>
            <a:ext cx="2367477" cy="152668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eaLnBrk="0" latinLnBrk="0" hangingPunct="0"/>
            <a:r>
              <a:rPr lang="en-US" altLang="ko-KR" sz="10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Contents</a:t>
            </a:r>
            <a:endParaRPr lang="ko-KR" altLang="en-US" sz="10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11" name="Group 64">
            <a:extLst>
              <a:ext uri="{FF2B5EF4-FFF2-40B4-BE49-F238E27FC236}">
                <a16:creationId xmlns:a16="http://schemas.microsoft.com/office/drawing/2014/main" id="{E3394BD7-94E1-D91D-4583-84D378DF5E7C}"/>
              </a:ext>
            </a:extLst>
          </p:cNvPr>
          <p:cNvGrpSpPr/>
          <p:nvPr/>
        </p:nvGrpSpPr>
        <p:grpSpPr>
          <a:xfrm>
            <a:off x="1497587" y="4003180"/>
            <a:ext cx="420053" cy="61232"/>
            <a:chOff x="4400550" y="5734050"/>
            <a:chExt cx="542925" cy="85725"/>
          </a:xfrm>
        </p:grpSpPr>
        <p:sp>
          <p:nvSpPr>
            <p:cNvPr id="12" name="타원 127">
              <a:extLst>
                <a:ext uri="{FF2B5EF4-FFF2-40B4-BE49-F238E27FC236}">
                  <a16:creationId xmlns:a16="http://schemas.microsoft.com/office/drawing/2014/main" id="{51C41408-BD1F-F291-9A16-61C952A6BF36}"/>
                </a:ext>
              </a:extLst>
            </p:cNvPr>
            <p:cNvSpPr/>
            <p:nvPr/>
          </p:nvSpPr>
          <p:spPr bwMode="auto">
            <a:xfrm>
              <a:off x="4400550" y="5734050"/>
              <a:ext cx="85725" cy="8572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3" name="타원 128">
              <a:extLst>
                <a:ext uri="{FF2B5EF4-FFF2-40B4-BE49-F238E27FC236}">
                  <a16:creationId xmlns:a16="http://schemas.microsoft.com/office/drawing/2014/main" id="{CE2D3BB3-4E26-DDDF-3CE3-E77AA7214C0D}"/>
                </a:ext>
              </a:extLst>
            </p:cNvPr>
            <p:cNvSpPr/>
            <p:nvPr/>
          </p:nvSpPr>
          <p:spPr bwMode="auto">
            <a:xfrm>
              <a:off x="4552950" y="5734050"/>
              <a:ext cx="85725" cy="85725"/>
            </a:xfrm>
            <a:prstGeom prst="ellips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4" name="타원 129">
              <a:extLst>
                <a:ext uri="{FF2B5EF4-FFF2-40B4-BE49-F238E27FC236}">
                  <a16:creationId xmlns:a16="http://schemas.microsoft.com/office/drawing/2014/main" id="{FDE7DE46-E16E-3E12-2AC0-7942F2206571}"/>
                </a:ext>
              </a:extLst>
            </p:cNvPr>
            <p:cNvSpPr/>
            <p:nvPr/>
          </p:nvSpPr>
          <p:spPr bwMode="auto">
            <a:xfrm>
              <a:off x="4705350" y="5734050"/>
              <a:ext cx="85725" cy="85725"/>
            </a:xfrm>
            <a:prstGeom prst="ellips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5" name="타원 130">
              <a:extLst>
                <a:ext uri="{FF2B5EF4-FFF2-40B4-BE49-F238E27FC236}">
                  <a16:creationId xmlns:a16="http://schemas.microsoft.com/office/drawing/2014/main" id="{B7BCEA56-2E0C-97A5-17E3-9414C44B800C}"/>
                </a:ext>
              </a:extLst>
            </p:cNvPr>
            <p:cNvSpPr/>
            <p:nvPr/>
          </p:nvSpPr>
          <p:spPr bwMode="auto">
            <a:xfrm>
              <a:off x="4857750" y="5734050"/>
              <a:ext cx="85725" cy="85725"/>
            </a:xfrm>
            <a:prstGeom prst="ellips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9" name="L-Shape 2">
            <a:extLst>
              <a:ext uri="{FF2B5EF4-FFF2-40B4-BE49-F238E27FC236}">
                <a16:creationId xmlns:a16="http://schemas.microsoft.com/office/drawing/2014/main" id="{99B8EC36-3688-2948-99FF-796DBFBEEC57}"/>
              </a:ext>
            </a:extLst>
          </p:cNvPr>
          <p:cNvSpPr>
            <a:spLocks noChangeAspect="1"/>
          </p:cNvSpPr>
          <p:nvPr/>
        </p:nvSpPr>
        <p:spPr bwMode="auto">
          <a:xfrm rot="2700000">
            <a:off x="637862" y="3218187"/>
            <a:ext cx="289561" cy="313641"/>
          </a:xfrm>
          <a:prstGeom prst="corner">
            <a:avLst>
              <a:gd name="adj1" fmla="val 26348"/>
              <a:gd name="adj2" fmla="val 26698"/>
            </a:avLst>
          </a:prstGeom>
          <a:solidFill>
            <a:schemeClr val="bg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684154" eaLnBrk="0" latinLnBrk="0" hangingPunct="0"/>
            <a:endParaRPr kumimoji="0" 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0" name="L-Shape 69">
            <a:extLst>
              <a:ext uri="{FF2B5EF4-FFF2-40B4-BE49-F238E27FC236}">
                <a16:creationId xmlns:a16="http://schemas.microsoft.com/office/drawing/2014/main" id="{A26A1D6E-5063-78B7-EBC8-8BB60F3976E3}"/>
              </a:ext>
            </a:extLst>
          </p:cNvPr>
          <p:cNvSpPr>
            <a:spLocks noChangeAspect="1"/>
          </p:cNvSpPr>
          <p:nvPr/>
        </p:nvSpPr>
        <p:spPr bwMode="auto">
          <a:xfrm rot="18900000" flipH="1">
            <a:off x="2483483" y="3230227"/>
            <a:ext cx="313641" cy="289561"/>
          </a:xfrm>
          <a:prstGeom prst="corner">
            <a:avLst>
              <a:gd name="adj1" fmla="val 26348"/>
              <a:gd name="adj2" fmla="val 26698"/>
            </a:avLst>
          </a:prstGeom>
          <a:solidFill>
            <a:schemeClr val="tx1">
              <a:lumMod val="75000"/>
              <a:lumOff val="2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684154" eaLnBrk="0" latinLnBrk="0" hangingPunct="0"/>
            <a:endParaRPr kumimoji="0" 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1" name="직사각형 133">
            <a:extLst>
              <a:ext uri="{FF2B5EF4-FFF2-40B4-BE49-F238E27FC236}">
                <a16:creationId xmlns:a16="http://schemas.microsoft.com/office/drawing/2014/main" id="{78B5F452-8557-42D9-57BD-2B009DB24AE9}"/>
              </a:ext>
            </a:extLst>
          </p:cNvPr>
          <p:cNvSpPr/>
          <p:nvPr/>
        </p:nvSpPr>
        <p:spPr bwMode="auto">
          <a:xfrm>
            <a:off x="3138745" y="2617530"/>
            <a:ext cx="2367477" cy="1526687"/>
          </a:xfrm>
          <a:prstGeom prst="rect">
            <a:avLst/>
          </a:prstGeom>
          <a:solidFill>
            <a:schemeClr val="bg1">
              <a:lumMod val="85000"/>
            </a:schemeClr>
          </a:solidFill>
          <a:ln w="317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eaLnBrk="0" latinLnBrk="0" hangingPunct="0"/>
            <a:r>
              <a:rPr lang="en-US" altLang="ko-KR" sz="1000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Contents</a:t>
            </a:r>
            <a:endParaRPr lang="ko-KR" altLang="en-US" sz="1000" dirty="0">
              <a:solidFill>
                <a:prstClr val="black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2" name="Group 73">
            <a:extLst>
              <a:ext uri="{FF2B5EF4-FFF2-40B4-BE49-F238E27FC236}">
                <a16:creationId xmlns:a16="http://schemas.microsoft.com/office/drawing/2014/main" id="{0C24BA8E-7952-C1E4-9625-A5C856353C35}"/>
              </a:ext>
            </a:extLst>
          </p:cNvPr>
          <p:cNvGrpSpPr/>
          <p:nvPr/>
        </p:nvGrpSpPr>
        <p:grpSpPr>
          <a:xfrm flipH="1">
            <a:off x="4112457" y="4003180"/>
            <a:ext cx="420053" cy="61232"/>
            <a:chOff x="4400550" y="5734050"/>
            <a:chExt cx="542925" cy="85725"/>
          </a:xfrm>
        </p:grpSpPr>
        <p:sp>
          <p:nvSpPr>
            <p:cNvPr id="23" name="타원 127">
              <a:extLst>
                <a:ext uri="{FF2B5EF4-FFF2-40B4-BE49-F238E27FC236}">
                  <a16:creationId xmlns:a16="http://schemas.microsoft.com/office/drawing/2014/main" id="{D3262B61-978F-662E-D80A-1846D0171DBF}"/>
                </a:ext>
              </a:extLst>
            </p:cNvPr>
            <p:cNvSpPr/>
            <p:nvPr/>
          </p:nvSpPr>
          <p:spPr bwMode="auto">
            <a:xfrm>
              <a:off x="4400550" y="5734050"/>
              <a:ext cx="85725" cy="85725"/>
            </a:xfrm>
            <a:prstGeom prst="ellipse">
              <a:avLst/>
            </a:prstGeom>
            <a:solidFill>
              <a:schemeClr val="bg1">
                <a:lumMod val="50000"/>
              </a:schemeClr>
            </a:solidFill>
            <a:ln w="9525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" name="타원 128">
              <a:extLst>
                <a:ext uri="{FF2B5EF4-FFF2-40B4-BE49-F238E27FC236}">
                  <a16:creationId xmlns:a16="http://schemas.microsoft.com/office/drawing/2014/main" id="{DD1A0B79-DB8E-C25A-4144-4793E312C1E3}"/>
                </a:ext>
              </a:extLst>
            </p:cNvPr>
            <p:cNvSpPr/>
            <p:nvPr/>
          </p:nvSpPr>
          <p:spPr bwMode="auto">
            <a:xfrm>
              <a:off x="4552950" y="5734050"/>
              <a:ext cx="85725" cy="85725"/>
            </a:xfrm>
            <a:prstGeom prst="ellips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5" name="타원 129">
              <a:extLst>
                <a:ext uri="{FF2B5EF4-FFF2-40B4-BE49-F238E27FC236}">
                  <a16:creationId xmlns:a16="http://schemas.microsoft.com/office/drawing/2014/main" id="{973D3CFC-3A50-7986-8C24-80DFD1B317DD}"/>
                </a:ext>
              </a:extLst>
            </p:cNvPr>
            <p:cNvSpPr/>
            <p:nvPr/>
          </p:nvSpPr>
          <p:spPr bwMode="auto">
            <a:xfrm>
              <a:off x="4705350" y="5734050"/>
              <a:ext cx="85725" cy="85725"/>
            </a:xfrm>
            <a:prstGeom prst="ellips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30" name="타원 130">
              <a:extLst>
                <a:ext uri="{FF2B5EF4-FFF2-40B4-BE49-F238E27FC236}">
                  <a16:creationId xmlns:a16="http://schemas.microsoft.com/office/drawing/2014/main" id="{D68A462C-5A24-E6C8-843F-7AF808F28FFB}"/>
                </a:ext>
              </a:extLst>
            </p:cNvPr>
            <p:cNvSpPr/>
            <p:nvPr/>
          </p:nvSpPr>
          <p:spPr bwMode="auto">
            <a:xfrm>
              <a:off x="4857750" y="5734050"/>
              <a:ext cx="85725" cy="85725"/>
            </a:xfrm>
            <a:prstGeom prst="ellipse">
              <a:avLst/>
            </a:prstGeom>
            <a:noFill/>
            <a:ln w="9525" cap="flat" cmpd="sng" algn="ctr">
              <a:solidFill>
                <a:schemeClr val="tx1">
                  <a:lumMod val="50000"/>
                  <a:lumOff val="50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algn="ctr" eaLnBrk="0" latinLnBrk="0" hangingPunct="0"/>
              <a:endParaRPr lang="ko-KR" altLang="en-US" sz="700" b="1" dirty="0">
                <a:solidFill>
                  <a:prstClr val="black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96" name="L-Shape 78">
            <a:extLst>
              <a:ext uri="{FF2B5EF4-FFF2-40B4-BE49-F238E27FC236}">
                <a16:creationId xmlns:a16="http://schemas.microsoft.com/office/drawing/2014/main" id="{8B85E783-4431-C518-E0A3-40715DBC94D1}"/>
              </a:ext>
            </a:extLst>
          </p:cNvPr>
          <p:cNvSpPr>
            <a:spLocks noChangeAspect="1"/>
          </p:cNvSpPr>
          <p:nvPr/>
        </p:nvSpPr>
        <p:spPr bwMode="auto">
          <a:xfrm rot="2700000">
            <a:off x="3252732" y="3218187"/>
            <a:ext cx="289561" cy="313641"/>
          </a:xfrm>
          <a:prstGeom prst="corner">
            <a:avLst>
              <a:gd name="adj1" fmla="val 26348"/>
              <a:gd name="adj2" fmla="val 26698"/>
            </a:avLst>
          </a:prstGeom>
          <a:solidFill>
            <a:schemeClr val="tx1">
              <a:lumMod val="75000"/>
              <a:lumOff val="2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684154" eaLnBrk="0" latinLnBrk="0" hangingPunct="0"/>
            <a:endParaRPr kumimoji="0" 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98" name="L-Shape 79">
            <a:extLst>
              <a:ext uri="{FF2B5EF4-FFF2-40B4-BE49-F238E27FC236}">
                <a16:creationId xmlns:a16="http://schemas.microsoft.com/office/drawing/2014/main" id="{751F2669-9410-E1EB-FB8A-B828E15B8003}"/>
              </a:ext>
            </a:extLst>
          </p:cNvPr>
          <p:cNvSpPr>
            <a:spLocks noChangeAspect="1"/>
          </p:cNvSpPr>
          <p:nvPr/>
        </p:nvSpPr>
        <p:spPr bwMode="auto">
          <a:xfrm rot="18900000" flipH="1">
            <a:off x="5098353" y="3230227"/>
            <a:ext cx="313641" cy="289561"/>
          </a:xfrm>
          <a:prstGeom prst="corner">
            <a:avLst>
              <a:gd name="adj1" fmla="val 26348"/>
              <a:gd name="adj2" fmla="val 26698"/>
            </a:avLst>
          </a:prstGeom>
          <a:solidFill>
            <a:schemeClr val="bg1">
              <a:lumMod val="75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684154" eaLnBrk="0" latinLnBrk="0" hangingPunct="0"/>
            <a:endParaRPr kumimoji="0" 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09" name="텍스트 개체 틀 9">
            <a:extLst>
              <a:ext uri="{FF2B5EF4-FFF2-40B4-BE49-F238E27FC236}">
                <a16:creationId xmlns:a16="http://schemas.microsoft.com/office/drawing/2014/main" id="{8D90FF42-7804-1132-B028-65FA413EEEED}"/>
              </a:ext>
            </a:extLst>
          </p:cNvPr>
          <p:cNvSpPr txBox="1">
            <a:spLocks/>
          </p:cNvSpPr>
          <p:nvPr/>
        </p:nvSpPr>
        <p:spPr>
          <a:xfrm>
            <a:off x="422275" y="4322463"/>
            <a:ext cx="7218363" cy="39989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5.9.3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스크롤</a:t>
            </a:r>
          </a:p>
        </p:txBody>
      </p:sp>
      <p:sp>
        <p:nvSpPr>
          <p:cNvPr id="110" name="직사각형 109">
            <a:extLst>
              <a:ext uri="{FF2B5EF4-FFF2-40B4-BE49-F238E27FC236}">
                <a16:creationId xmlns:a16="http://schemas.microsoft.com/office/drawing/2014/main" id="{EA4D97ED-2BFB-3CE2-2C2C-DCB657D407AC}"/>
              </a:ext>
            </a:extLst>
          </p:cNvPr>
          <p:cNvSpPr/>
          <p:nvPr/>
        </p:nvSpPr>
        <p:spPr>
          <a:xfrm>
            <a:off x="411618" y="4724759"/>
            <a:ext cx="9005432" cy="677501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화면 내 스크롤이 필요한 경우에 제공한다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grpSp>
        <p:nvGrpSpPr>
          <p:cNvPr id="111" name="그룹 201">
            <a:extLst>
              <a:ext uri="{FF2B5EF4-FFF2-40B4-BE49-F238E27FC236}">
                <a16:creationId xmlns:a16="http://schemas.microsoft.com/office/drawing/2014/main" id="{8857A48D-5897-CFCC-633F-1B0400B6FA16}"/>
              </a:ext>
            </a:extLst>
          </p:cNvPr>
          <p:cNvGrpSpPr/>
          <p:nvPr/>
        </p:nvGrpSpPr>
        <p:grpSpPr>
          <a:xfrm rot="16200000">
            <a:off x="1703471" y="4929237"/>
            <a:ext cx="59871" cy="1286062"/>
            <a:chOff x="3892001" y="5802065"/>
            <a:chExt cx="45719" cy="5759565"/>
          </a:xfrm>
        </p:grpSpPr>
        <p:sp>
          <p:nvSpPr>
            <p:cNvPr id="112" name="직사각형 202">
              <a:extLst>
                <a:ext uri="{FF2B5EF4-FFF2-40B4-BE49-F238E27FC236}">
                  <a16:creationId xmlns:a16="http://schemas.microsoft.com/office/drawing/2014/main" id="{EA455A43-BF22-64C3-981C-BB4F7837F3DA}"/>
                </a:ext>
              </a:extLst>
            </p:cNvPr>
            <p:cNvSpPr/>
            <p:nvPr/>
          </p:nvSpPr>
          <p:spPr>
            <a:xfrm>
              <a:off x="3892001" y="5802065"/>
              <a:ext cx="45719" cy="5759565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0" tIns="0" rIns="0" bIns="0" rtlCol="0" anchor="ctr" anchorCtr="0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87287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700" b="1" i="1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13" name="직사각형 203">
              <a:extLst>
                <a:ext uri="{FF2B5EF4-FFF2-40B4-BE49-F238E27FC236}">
                  <a16:creationId xmlns:a16="http://schemas.microsoft.com/office/drawing/2014/main" id="{7040C817-EA75-6A80-FC38-09CA9B4F74FF}"/>
                </a:ext>
              </a:extLst>
            </p:cNvPr>
            <p:cNvSpPr/>
            <p:nvPr/>
          </p:nvSpPr>
          <p:spPr>
            <a:xfrm>
              <a:off x="3892001" y="5811590"/>
              <a:ext cx="45719" cy="2563025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0" tIns="0" rIns="0" bIns="0" rtlCol="0" anchor="ctr" anchorCtr="0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87287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17" name="직사각형 203">
            <a:extLst>
              <a:ext uri="{FF2B5EF4-FFF2-40B4-BE49-F238E27FC236}">
                <a16:creationId xmlns:a16="http://schemas.microsoft.com/office/drawing/2014/main" id="{E6F2975E-F2D4-DE9D-599E-D3319436A03F}"/>
              </a:ext>
            </a:extLst>
          </p:cNvPr>
          <p:cNvSpPr/>
          <p:nvPr/>
        </p:nvSpPr>
        <p:spPr>
          <a:xfrm rot="16200000">
            <a:off x="996136" y="5507968"/>
            <a:ext cx="59871" cy="128606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∧</a:t>
            </a:r>
          </a:p>
        </p:txBody>
      </p:sp>
      <p:sp>
        <p:nvSpPr>
          <p:cNvPr id="118" name="직사각형 203">
            <a:extLst>
              <a:ext uri="{FF2B5EF4-FFF2-40B4-BE49-F238E27FC236}">
                <a16:creationId xmlns:a16="http://schemas.microsoft.com/office/drawing/2014/main" id="{0FACD8AB-E1D4-31D5-0130-507E60364B48}"/>
              </a:ext>
            </a:extLst>
          </p:cNvPr>
          <p:cNvSpPr/>
          <p:nvPr/>
        </p:nvSpPr>
        <p:spPr>
          <a:xfrm rot="16200000">
            <a:off x="2410805" y="5507968"/>
            <a:ext cx="59871" cy="128606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120" name="그룹 201">
            <a:extLst>
              <a:ext uri="{FF2B5EF4-FFF2-40B4-BE49-F238E27FC236}">
                <a16:creationId xmlns:a16="http://schemas.microsoft.com/office/drawing/2014/main" id="{15CD9025-7E66-ABA1-0A72-3B332C662853}"/>
              </a:ext>
            </a:extLst>
          </p:cNvPr>
          <p:cNvGrpSpPr/>
          <p:nvPr/>
        </p:nvGrpSpPr>
        <p:grpSpPr>
          <a:xfrm>
            <a:off x="3328262" y="5222683"/>
            <a:ext cx="59881" cy="888178"/>
            <a:chOff x="3892001" y="5802065"/>
            <a:chExt cx="45719" cy="5759565"/>
          </a:xfrm>
        </p:grpSpPr>
        <p:sp>
          <p:nvSpPr>
            <p:cNvPr id="122" name="직사각형 202">
              <a:extLst>
                <a:ext uri="{FF2B5EF4-FFF2-40B4-BE49-F238E27FC236}">
                  <a16:creationId xmlns:a16="http://schemas.microsoft.com/office/drawing/2014/main" id="{0A286800-780B-A18F-C2F5-1D31AFD480CC}"/>
                </a:ext>
              </a:extLst>
            </p:cNvPr>
            <p:cNvSpPr/>
            <p:nvPr/>
          </p:nvSpPr>
          <p:spPr>
            <a:xfrm>
              <a:off x="3892001" y="5802065"/>
              <a:ext cx="45719" cy="5759565"/>
            </a:xfrm>
            <a:prstGeom prst="rect">
              <a:avLst/>
            </a:prstGeom>
            <a:solidFill>
              <a:sysClr val="window" lastClr="FFFFFF"/>
            </a:solidFill>
            <a:ln w="3175" cap="flat" cmpd="sng" algn="ctr">
              <a:solidFill>
                <a:sysClr val="window" lastClr="FFFFFF">
                  <a:lumMod val="85000"/>
                </a:sysClr>
              </a:solidFill>
              <a:prstDash val="solid"/>
            </a:ln>
            <a:effectLst/>
          </p:spPr>
          <p:txBody>
            <a:bodyPr lIns="0" tIns="0" rIns="0" bIns="0" rtlCol="0" anchor="ctr" anchorCtr="0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87287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700" b="1" i="1" dirty="0">
                <a:solidFill>
                  <a:prstClr val="white">
                    <a:lumMod val="50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123" name="직사각형 203">
              <a:extLst>
                <a:ext uri="{FF2B5EF4-FFF2-40B4-BE49-F238E27FC236}">
                  <a16:creationId xmlns:a16="http://schemas.microsoft.com/office/drawing/2014/main" id="{2A001978-F38D-6816-36F9-45593AF7824B}"/>
                </a:ext>
              </a:extLst>
            </p:cNvPr>
            <p:cNvSpPr/>
            <p:nvPr/>
          </p:nvSpPr>
          <p:spPr>
            <a:xfrm>
              <a:off x="3892001" y="6049253"/>
              <a:ext cx="44406" cy="2563024"/>
            </a:xfrm>
            <a:prstGeom prst="rect">
              <a:avLst/>
            </a:prstGeom>
            <a:solidFill>
              <a:sysClr val="window" lastClr="FFFFFF">
                <a:lumMod val="85000"/>
              </a:sysClr>
            </a:solidFill>
            <a:ln w="3175" cap="flat" cmpd="sng" algn="ctr">
              <a:solidFill>
                <a:sysClr val="windowText" lastClr="000000">
                  <a:lumMod val="50000"/>
                  <a:lumOff val="50000"/>
                </a:sysClr>
              </a:solidFill>
              <a:prstDash val="solid"/>
            </a:ln>
            <a:effectLst/>
          </p:spPr>
          <p:txBody>
            <a:bodyPr lIns="0" tIns="0" rIns="0" bIns="0" rtlCol="0" anchor="ctr" anchorCtr="0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defTabSz="87287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700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124" name="직사각형 203">
            <a:extLst>
              <a:ext uri="{FF2B5EF4-FFF2-40B4-BE49-F238E27FC236}">
                <a16:creationId xmlns:a16="http://schemas.microsoft.com/office/drawing/2014/main" id="{75674AF4-AE01-93B4-C0A9-11DE4F17C258}"/>
              </a:ext>
            </a:extLst>
          </p:cNvPr>
          <p:cNvSpPr/>
          <p:nvPr/>
        </p:nvSpPr>
        <p:spPr>
          <a:xfrm>
            <a:off x="3328263" y="5221476"/>
            <a:ext cx="58742" cy="128586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∧</a:t>
            </a:r>
          </a:p>
        </p:txBody>
      </p:sp>
      <p:sp>
        <p:nvSpPr>
          <p:cNvPr id="125" name="직사각형 203">
            <a:extLst>
              <a:ext uri="{FF2B5EF4-FFF2-40B4-BE49-F238E27FC236}">
                <a16:creationId xmlns:a16="http://schemas.microsoft.com/office/drawing/2014/main" id="{7E4E1C20-68D3-889D-19A4-3834A5212477}"/>
              </a:ext>
            </a:extLst>
          </p:cNvPr>
          <p:cNvSpPr/>
          <p:nvPr/>
        </p:nvSpPr>
        <p:spPr>
          <a:xfrm>
            <a:off x="3328262" y="5979544"/>
            <a:ext cx="59881" cy="128586"/>
          </a:xfrm>
          <a:prstGeom prst="rect">
            <a:avLst/>
          </a:prstGeom>
          <a:solidFill>
            <a:sysClr val="window" lastClr="FFFFFF">
              <a:lumMod val="85000"/>
            </a:sysClr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0" tIns="0" rIns="0" bIns="0" rtlCol="0" anchor="ctr" anchorCtr="0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defTabSz="872877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ko-KR" altLang="en-US" sz="700" b="1" dirty="0">
                <a:solidFill>
                  <a:prstClr val="black">
                    <a:lumMod val="75000"/>
                    <a:lumOff val="25000"/>
                  </a:prst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∨</a:t>
            </a:r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id="{916CB8F4-81FD-FBD3-D229-8E7B7B11D3FA}"/>
              </a:ext>
            </a:extLst>
          </p:cNvPr>
          <p:cNvGrpSpPr/>
          <p:nvPr/>
        </p:nvGrpSpPr>
        <p:grpSpPr>
          <a:xfrm>
            <a:off x="6564761" y="2999301"/>
            <a:ext cx="745185" cy="659739"/>
            <a:chOff x="6693763" y="1604388"/>
            <a:chExt cx="879894" cy="207034"/>
          </a:xfrm>
        </p:grpSpPr>
        <p:pic>
          <p:nvPicPr>
            <p:cNvPr id="5" name="object 184">
              <a:extLst>
                <a:ext uri="{FF2B5EF4-FFF2-40B4-BE49-F238E27FC236}">
                  <a16:creationId xmlns:a16="http://schemas.microsoft.com/office/drawing/2014/main" id="{B687918A-3755-8C37-FA46-56938305B28B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6" name="object 185">
              <a:extLst>
                <a:ext uri="{FF2B5EF4-FFF2-40B4-BE49-F238E27FC236}">
                  <a16:creationId xmlns:a16="http://schemas.microsoft.com/office/drawing/2014/main" id="{192871D8-5D8C-6B27-94E7-28724BCAA226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DB9BFA1-0284-D021-2243-C6CF5B13F3D5}"/>
                </a:ext>
              </a:extLst>
            </p:cNvPr>
            <p:cNvSpPr txBox="1"/>
            <p:nvPr/>
          </p:nvSpPr>
          <p:spPr>
            <a:xfrm>
              <a:off x="6693763" y="1604388"/>
              <a:ext cx="879894" cy="6760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8" name="L-Shape 79">
            <a:extLst>
              <a:ext uri="{FF2B5EF4-FFF2-40B4-BE49-F238E27FC236}">
                <a16:creationId xmlns:a16="http://schemas.microsoft.com/office/drawing/2014/main" id="{852A886E-93F6-7E43-014D-157ECDEC88E3}"/>
              </a:ext>
            </a:extLst>
          </p:cNvPr>
          <p:cNvSpPr>
            <a:spLocks noChangeAspect="1"/>
          </p:cNvSpPr>
          <p:nvPr/>
        </p:nvSpPr>
        <p:spPr bwMode="auto">
          <a:xfrm rot="18900000" flipH="1">
            <a:off x="6732292" y="3178727"/>
            <a:ext cx="313641" cy="289561"/>
          </a:xfrm>
          <a:prstGeom prst="corner">
            <a:avLst>
              <a:gd name="adj1" fmla="val 26348"/>
              <a:gd name="adj2" fmla="val 26698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684154" eaLnBrk="0" latinLnBrk="0" hangingPunct="0"/>
            <a:endParaRPr kumimoji="0" 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9" name="그룹 8">
            <a:extLst>
              <a:ext uri="{FF2B5EF4-FFF2-40B4-BE49-F238E27FC236}">
                <a16:creationId xmlns:a16="http://schemas.microsoft.com/office/drawing/2014/main" id="{4CFE4124-C6AC-C2D4-327A-FBE101F0D011}"/>
              </a:ext>
            </a:extLst>
          </p:cNvPr>
          <p:cNvGrpSpPr/>
          <p:nvPr/>
        </p:nvGrpSpPr>
        <p:grpSpPr>
          <a:xfrm>
            <a:off x="7395405" y="2997618"/>
            <a:ext cx="745185" cy="659739"/>
            <a:chOff x="6693763" y="1604388"/>
            <a:chExt cx="879894" cy="207034"/>
          </a:xfrm>
        </p:grpSpPr>
        <p:pic>
          <p:nvPicPr>
            <p:cNvPr id="16" name="object 184">
              <a:extLst>
                <a:ext uri="{FF2B5EF4-FFF2-40B4-BE49-F238E27FC236}">
                  <a16:creationId xmlns:a16="http://schemas.microsoft.com/office/drawing/2014/main" id="{8D416B8E-E904-5E04-7F29-3A0FB614238D}"/>
                </a:ext>
              </a:extLst>
            </p:cNvPr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724024" y="1614123"/>
              <a:ext cx="836184" cy="197299"/>
            </a:xfrm>
            <a:prstGeom prst="rect">
              <a:avLst/>
            </a:prstGeom>
          </p:spPr>
        </p:pic>
        <p:sp>
          <p:nvSpPr>
            <p:cNvPr id="17" name="object 185">
              <a:extLst>
                <a:ext uri="{FF2B5EF4-FFF2-40B4-BE49-F238E27FC236}">
                  <a16:creationId xmlns:a16="http://schemas.microsoft.com/office/drawing/2014/main" id="{717FEB6A-1092-64DF-90B3-D97A28746F08}"/>
                </a:ext>
              </a:extLst>
            </p:cNvPr>
            <p:cNvSpPr/>
            <p:nvPr/>
          </p:nvSpPr>
          <p:spPr>
            <a:xfrm>
              <a:off x="6713635" y="1613327"/>
              <a:ext cx="846573" cy="197567"/>
            </a:xfrm>
            <a:custGeom>
              <a:avLst/>
              <a:gdLst/>
              <a:ahLst/>
              <a:cxnLst/>
              <a:rect l="l" t="t" r="r" b="b"/>
              <a:pathLst>
                <a:path w="169545" h="94614">
                  <a:moveTo>
                    <a:pt x="0" y="86963"/>
                  </a:moveTo>
                  <a:lnTo>
                    <a:pt x="0" y="86963"/>
                  </a:lnTo>
                  <a:lnTo>
                    <a:pt x="0" y="3048"/>
                  </a:lnTo>
                  <a:lnTo>
                    <a:pt x="1524" y="3048"/>
                  </a:lnTo>
                  <a:lnTo>
                    <a:pt x="1524" y="1524"/>
                  </a:lnTo>
                  <a:lnTo>
                    <a:pt x="3048" y="0"/>
                  </a:lnTo>
                  <a:lnTo>
                    <a:pt x="4572" y="0"/>
                  </a:lnTo>
                  <a:lnTo>
                    <a:pt x="6096" y="0"/>
                  </a:lnTo>
                  <a:lnTo>
                    <a:pt x="164877" y="0"/>
                  </a:lnTo>
                  <a:lnTo>
                    <a:pt x="166401" y="0"/>
                  </a:lnTo>
                  <a:lnTo>
                    <a:pt x="166401" y="1524"/>
                  </a:lnTo>
                  <a:lnTo>
                    <a:pt x="167925" y="1524"/>
                  </a:lnTo>
                  <a:lnTo>
                    <a:pt x="167925" y="3048"/>
                  </a:lnTo>
                  <a:lnTo>
                    <a:pt x="169449" y="3048"/>
                  </a:lnTo>
                  <a:lnTo>
                    <a:pt x="169449" y="6096"/>
                  </a:lnTo>
                  <a:lnTo>
                    <a:pt x="169449" y="88487"/>
                  </a:lnTo>
                  <a:lnTo>
                    <a:pt x="169449" y="90011"/>
                  </a:lnTo>
                  <a:lnTo>
                    <a:pt x="167925" y="91535"/>
                  </a:lnTo>
                  <a:lnTo>
                    <a:pt x="166401" y="93059"/>
                  </a:lnTo>
                  <a:lnTo>
                    <a:pt x="164877" y="93059"/>
                  </a:lnTo>
                  <a:lnTo>
                    <a:pt x="164877" y="94583"/>
                  </a:lnTo>
                  <a:lnTo>
                    <a:pt x="163258" y="94583"/>
                  </a:lnTo>
                  <a:lnTo>
                    <a:pt x="161734" y="94583"/>
                  </a:lnTo>
                  <a:lnTo>
                    <a:pt x="6096" y="94583"/>
                  </a:lnTo>
                  <a:lnTo>
                    <a:pt x="4572" y="94583"/>
                  </a:lnTo>
                  <a:lnTo>
                    <a:pt x="3048" y="93059"/>
                  </a:lnTo>
                  <a:lnTo>
                    <a:pt x="1524" y="93059"/>
                  </a:lnTo>
                  <a:lnTo>
                    <a:pt x="1524" y="91535"/>
                  </a:lnTo>
                  <a:lnTo>
                    <a:pt x="0" y="90011"/>
                  </a:lnTo>
                  <a:lnTo>
                    <a:pt x="0" y="88487"/>
                  </a:lnTo>
                  <a:lnTo>
                    <a:pt x="0" y="86963"/>
                  </a:lnTo>
                  <a:close/>
                </a:path>
              </a:pathLst>
            </a:custGeom>
            <a:ln w="6105">
              <a:solidFill>
                <a:srgbClr val="A5A5A5"/>
              </a:solidFill>
            </a:ln>
          </p:spPr>
          <p:txBody>
            <a:bodyPr wrap="square" lIns="0" tIns="0" rIns="0" bIns="0" rtlCol="0"/>
            <a:lstStyle/>
            <a:p>
              <a:endParaRPr dirty="0">
                <a:ea typeface="맑은 고딕" panose="020B0503020000020004" pitchFamily="50" charset="-127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F9702CA-FBF5-63BB-D2D4-A156560E9C1F}"/>
                </a:ext>
              </a:extLst>
            </p:cNvPr>
            <p:cNvSpPr txBox="1"/>
            <p:nvPr/>
          </p:nvSpPr>
          <p:spPr>
            <a:xfrm>
              <a:off x="6693763" y="1604388"/>
              <a:ext cx="879894" cy="67609"/>
            </a:xfrm>
            <a:prstGeom prst="rect">
              <a:avLst/>
            </a:prstGeom>
          </p:spPr>
          <p:txBody>
            <a:bodyPr wrap="square" rtlCol="0">
              <a:spAutoFit/>
            </a:bodyPr>
            <a:lstStyle/>
            <a:p>
              <a:pPr algn="ctr">
                <a:buClrTx/>
              </a:pPr>
              <a:endPara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</p:grpSp>
      <p:sp>
        <p:nvSpPr>
          <p:cNvPr id="28" name="L-Shape 2">
            <a:extLst>
              <a:ext uri="{FF2B5EF4-FFF2-40B4-BE49-F238E27FC236}">
                <a16:creationId xmlns:a16="http://schemas.microsoft.com/office/drawing/2014/main" id="{4FF8858A-D849-5106-871B-8F1BEEE05F57}"/>
              </a:ext>
            </a:extLst>
          </p:cNvPr>
          <p:cNvSpPr>
            <a:spLocks noChangeAspect="1"/>
          </p:cNvSpPr>
          <p:nvPr/>
        </p:nvSpPr>
        <p:spPr bwMode="auto">
          <a:xfrm rot="2700000">
            <a:off x="7689572" y="3161784"/>
            <a:ext cx="289561" cy="313641"/>
          </a:xfrm>
          <a:prstGeom prst="corner">
            <a:avLst>
              <a:gd name="adj1" fmla="val 26348"/>
              <a:gd name="adj2" fmla="val 26698"/>
            </a:avLst>
          </a:prstGeom>
          <a:solidFill>
            <a:schemeClr val="tx1">
              <a:lumMod val="50000"/>
              <a:lumOff val="50000"/>
            </a:schemeClr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68415" tIns="34208" rIns="68415" bIns="34208" numCol="1" rtlCol="0" anchor="ctr" anchorCtr="0" compatLnSpc="1">
            <a:prstTxWarp prst="textNoShape">
              <a:avLst/>
            </a:prstTxWarp>
            <a:noAutofit/>
          </a:bodyPr>
          <a:lstStyle/>
          <a:p>
            <a:pPr algn="ctr" defTabSz="684154" eaLnBrk="0" latinLnBrk="0" hangingPunct="0"/>
            <a:endParaRPr kumimoji="0" lang="en-US" sz="700" b="1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1023654466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표 17">
            <a:extLst>
              <a:ext uri="{FF2B5EF4-FFF2-40B4-BE49-F238E27FC236}">
                <a16:creationId xmlns:a16="http://schemas.microsoft.com/office/drawing/2014/main" id="{66C7D0D9-BB03-4158-35BC-42BDA73303C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17107170"/>
              </p:ext>
            </p:extLst>
          </p:nvPr>
        </p:nvGraphicFramePr>
        <p:xfrm>
          <a:off x="532660" y="2556226"/>
          <a:ext cx="8835907" cy="229840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28800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2246051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4761056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UI</a:t>
                      </a:r>
                      <a:endParaRPr lang="ko-KR" altLang="en-US" sz="900" dirty="0">
                        <a:solidFill>
                          <a:schemeClr val="tx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9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indent="0" algn="ctr">
                        <a:buClr>
                          <a:schemeClr val="tx1"/>
                        </a:buClr>
                        <a:buNone/>
                      </a:pPr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Icon + text </a:t>
                      </a: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타입</a:t>
                      </a:r>
                      <a:endParaRPr lang="en-US" altLang="ko-KR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endParaRPr lang="en-US" altLang="ko-KR" sz="900" b="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indent="0" algn="ctr">
                        <a:buClr>
                          <a:schemeClr val="tx1"/>
                        </a:buClr>
                        <a:buNone/>
                      </a:pPr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Bullet + text </a:t>
                      </a: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타입</a:t>
                      </a:r>
                      <a:endParaRPr lang="en-US" altLang="ko-KR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indent="0" algn="ctr">
                        <a:buClr>
                          <a:schemeClr val="tx1"/>
                        </a:buClr>
                        <a:buNone/>
                      </a:pPr>
                      <a:r>
                        <a:rPr lang="en-US" altLang="ko-KR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Tag </a:t>
                      </a:r>
                      <a:r>
                        <a:rPr lang="ko-KR" altLang="en-US" sz="900" b="1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타입</a:t>
                      </a:r>
                      <a:endParaRPr lang="en-US" altLang="ko-KR" sz="900" b="1" dirty="0"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en-US" altLang="ko-KR" sz="900" dirty="0"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483796524"/>
                  </a:ext>
                </a:extLst>
              </a:tr>
            </a:tbl>
          </a:graphicData>
        </a:graphic>
      </p:graphicFrame>
      <p:sp>
        <p:nvSpPr>
          <p:cNvPr id="10" name="타원 9">
            <a:extLst>
              <a:ext uri="{FF2B5EF4-FFF2-40B4-BE49-F238E27FC236}">
                <a16:creationId xmlns:a16="http://schemas.microsoft.com/office/drawing/2014/main" id="{99A9FCF1-6679-1169-A796-5C0512165DBD}"/>
              </a:ext>
            </a:extLst>
          </p:cNvPr>
          <p:cNvSpPr/>
          <p:nvPr/>
        </p:nvSpPr>
        <p:spPr>
          <a:xfrm>
            <a:off x="2972293" y="3086121"/>
            <a:ext cx="214790" cy="216372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7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21146"/>
            <a:ext cx="7218363" cy="3679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5.10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상태 표시</a:t>
            </a: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1E03067-E3C0-3F20-412E-3FE7B5E81103}"/>
              </a:ext>
            </a:extLst>
          </p:cNvPr>
          <p:cNvSpPr/>
          <p:nvPr/>
        </p:nvSpPr>
        <p:spPr>
          <a:xfrm>
            <a:off x="447897" y="2020281"/>
            <a:ext cx="9005432" cy="309104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기본 상태 표시는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icon + text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타입으로 사용하며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상황에 따라 다른 타입을 사용할 수 있다</a:t>
            </a:r>
            <a:endParaRPr lang="en-US" altLang="ko-KR" sz="1000" dirty="0">
              <a:latin typeface="맑은 고딕" panose="020B0503020000020004" pitchFamily="50" charset="-127"/>
              <a:ea typeface="맑은 고딕" panose="020B0503020000020004" pitchFamily="50" charset="-127"/>
              <a:cs typeface="+mn-cs"/>
            </a:endParaRPr>
          </a:p>
        </p:txBody>
      </p:sp>
      <p:sp>
        <p:nvSpPr>
          <p:cNvPr id="8" name="Accept">
            <a:extLst>
              <a:ext uri="{FF2B5EF4-FFF2-40B4-BE49-F238E27FC236}">
                <a16:creationId xmlns:a16="http://schemas.microsoft.com/office/drawing/2014/main" id="{BA22EA34-E36F-639F-BA24-16A1ABD56BC8}"/>
              </a:ext>
            </a:extLst>
          </p:cNvPr>
          <p:cNvSpPr>
            <a:spLocks noChangeAspect="1"/>
          </p:cNvSpPr>
          <p:nvPr/>
        </p:nvSpPr>
        <p:spPr bwMode="auto">
          <a:xfrm>
            <a:off x="3015509" y="3140597"/>
            <a:ext cx="127000" cy="122237"/>
          </a:xfrm>
          <a:custGeom>
            <a:avLst/>
            <a:gdLst>
              <a:gd name="T0" fmla="*/ 1065 w 1098"/>
              <a:gd name="T1" fmla="*/ 84 h 1055"/>
              <a:gd name="T2" fmla="*/ 967 w 1098"/>
              <a:gd name="T3" fmla="*/ 18 h 1055"/>
              <a:gd name="T4" fmla="*/ 885 w 1098"/>
              <a:gd name="T5" fmla="*/ 33 h 1055"/>
              <a:gd name="T6" fmla="*/ 408 w 1098"/>
              <a:gd name="T7" fmla="*/ 737 h 1055"/>
              <a:gd name="T8" fmla="*/ 189 w 1098"/>
              <a:gd name="T9" fmla="*/ 518 h 1055"/>
              <a:gd name="T10" fmla="*/ 106 w 1098"/>
              <a:gd name="T11" fmla="*/ 518 h 1055"/>
              <a:gd name="T12" fmla="*/ 23 w 1098"/>
              <a:gd name="T13" fmla="*/ 601 h 1055"/>
              <a:gd name="T14" fmla="*/ 23 w 1098"/>
              <a:gd name="T15" fmla="*/ 684 h 1055"/>
              <a:gd name="T16" fmla="*/ 360 w 1098"/>
              <a:gd name="T17" fmla="*/ 1021 h 1055"/>
              <a:gd name="T18" fmla="*/ 435 w 1098"/>
              <a:gd name="T19" fmla="*/ 1055 h 1055"/>
              <a:gd name="T20" fmla="*/ 506 w 1098"/>
              <a:gd name="T21" fmla="*/ 1013 h 1055"/>
              <a:gd name="T22" fmla="*/ 1080 w 1098"/>
              <a:gd name="T23" fmla="*/ 166 h 1055"/>
              <a:gd name="T24" fmla="*/ 1065 w 1098"/>
              <a:gd name="T25" fmla="*/ 84 h 10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098" h="1055">
                <a:moveTo>
                  <a:pt x="1065" y="84"/>
                </a:moveTo>
                <a:lnTo>
                  <a:pt x="967" y="18"/>
                </a:lnTo>
                <a:cubicBezTo>
                  <a:pt x="940" y="0"/>
                  <a:pt x="904" y="7"/>
                  <a:pt x="885" y="33"/>
                </a:cubicBezTo>
                <a:lnTo>
                  <a:pt x="408" y="737"/>
                </a:lnTo>
                <a:lnTo>
                  <a:pt x="189" y="518"/>
                </a:lnTo>
                <a:cubicBezTo>
                  <a:pt x="166" y="495"/>
                  <a:pt x="129" y="495"/>
                  <a:pt x="106" y="518"/>
                </a:cubicBezTo>
                <a:lnTo>
                  <a:pt x="23" y="601"/>
                </a:lnTo>
                <a:cubicBezTo>
                  <a:pt x="0" y="624"/>
                  <a:pt x="0" y="661"/>
                  <a:pt x="23" y="684"/>
                </a:cubicBezTo>
                <a:lnTo>
                  <a:pt x="360" y="1021"/>
                </a:lnTo>
                <a:cubicBezTo>
                  <a:pt x="379" y="1040"/>
                  <a:pt x="408" y="1055"/>
                  <a:pt x="435" y="1055"/>
                </a:cubicBezTo>
                <a:cubicBezTo>
                  <a:pt x="462" y="1055"/>
                  <a:pt x="489" y="1038"/>
                  <a:pt x="506" y="1013"/>
                </a:cubicBezTo>
                <a:lnTo>
                  <a:pt x="1080" y="166"/>
                </a:lnTo>
                <a:cubicBezTo>
                  <a:pt x="1098" y="139"/>
                  <a:pt x="1091" y="102"/>
                  <a:pt x="1065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9B27329-3E5F-A50D-515F-1EF8DCE7F178}"/>
              </a:ext>
            </a:extLst>
          </p:cNvPr>
          <p:cNvSpPr txBox="1"/>
          <p:nvPr/>
        </p:nvSpPr>
        <p:spPr>
          <a:xfrm>
            <a:off x="3220064" y="3065583"/>
            <a:ext cx="138430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EF1E1DE9-46CD-B8C1-7B8B-5C20D724D1BF}"/>
              </a:ext>
            </a:extLst>
          </p:cNvPr>
          <p:cNvSpPr txBox="1"/>
          <p:nvPr/>
        </p:nvSpPr>
        <p:spPr>
          <a:xfrm>
            <a:off x="3158497" y="3742938"/>
            <a:ext cx="138430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57E5128-5D9D-AB39-423B-F74AF7201A5E}"/>
              </a:ext>
            </a:extLst>
          </p:cNvPr>
          <p:cNvSpPr txBox="1"/>
          <p:nvPr/>
        </p:nvSpPr>
        <p:spPr>
          <a:xfrm>
            <a:off x="2972293" y="3766021"/>
            <a:ext cx="620841" cy="200055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7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endParaRPr lang="ko-KR" altLang="en-US" sz="7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6" name="모서리가 둥근 직사각형 37">
            <a:extLst>
              <a:ext uri="{FF2B5EF4-FFF2-40B4-BE49-F238E27FC236}">
                <a16:creationId xmlns:a16="http://schemas.microsoft.com/office/drawing/2014/main" id="{5E294FCD-28D8-D80C-3A82-2D453A8D7FE0}"/>
              </a:ext>
            </a:extLst>
          </p:cNvPr>
          <p:cNvSpPr/>
          <p:nvPr/>
        </p:nvSpPr>
        <p:spPr>
          <a:xfrm>
            <a:off x="2972293" y="4414787"/>
            <a:ext cx="814138" cy="243863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lang="en-US" altLang="ko-KR" sz="1000" b="1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TEXT</a:t>
            </a:r>
            <a:endParaRPr kumimoji="0" lang="ko-KR" altLang="en-US" sz="1000" b="1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grpSp>
        <p:nvGrpSpPr>
          <p:cNvPr id="244" name="그룹 243">
            <a:extLst>
              <a:ext uri="{FF2B5EF4-FFF2-40B4-BE49-F238E27FC236}">
                <a16:creationId xmlns:a16="http://schemas.microsoft.com/office/drawing/2014/main" id="{8A801C03-604C-3DF8-4D3B-86164A7C6A85}"/>
              </a:ext>
            </a:extLst>
          </p:cNvPr>
          <p:cNvGrpSpPr/>
          <p:nvPr/>
        </p:nvGrpSpPr>
        <p:grpSpPr>
          <a:xfrm>
            <a:off x="7364427" y="3096240"/>
            <a:ext cx="161108" cy="160539"/>
            <a:chOff x="7299590" y="3065582"/>
            <a:chExt cx="266700" cy="266700"/>
          </a:xfrm>
        </p:grpSpPr>
        <p:sp>
          <p:nvSpPr>
            <p:cNvPr id="28" name="타원 27">
              <a:extLst>
                <a:ext uri="{FF2B5EF4-FFF2-40B4-BE49-F238E27FC236}">
                  <a16:creationId xmlns:a16="http://schemas.microsoft.com/office/drawing/2014/main" id="{6E6656C9-5732-BBF2-9A71-810ED6B6C0C3}"/>
                </a:ext>
              </a:extLst>
            </p:cNvPr>
            <p:cNvSpPr/>
            <p:nvPr/>
          </p:nvSpPr>
          <p:spPr>
            <a:xfrm>
              <a:off x="7299590" y="3065582"/>
              <a:ext cx="266700" cy="2667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9" name="Accept">
              <a:extLst>
                <a:ext uri="{FF2B5EF4-FFF2-40B4-BE49-F238E27FC236}">
                  <a16:creationId xmlns:a16="http://schemas.microsoft.com/office/drawing/2014/main" id="{0D50E4AB-78D4-8965-7869-9CA2D2FF43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69440" y="3137814"/>
              <a:ext cx="127000" cy="122237"/>
            </a:xfrm>
            <a:custGeom>
              <a:avLst/>
              <a:gdLst>
                <a:gd name="T0" fmla="*/ 1065 w 1098"/>
                <a:gd name="T1" fmla="*/ 84 h 1055"/>
                <a:gd name="T2" fmla="*/ 967 w 1098"/>
                <a:gd name="T3" fmla="*/ 18 h 1055"/>
                <a:gd name="T4" fmla="*/ 885 w 1098"/>
                <a:gd name="T5" fmla="*/ 33 h 1055"/>
                <a:gd name="T6" fmla="*/ 408 w 1098"/>
                <a:gd name="T7" fmla="*/ 737 h 1055"/>
                <a:gd name="T8" fmla="*/ 189 w 1098"/>
                <a:gd name="T9" fmla="*/ 518 h 1055"/>
                <a:gd name="T10" fmla="*/ 106 w 1098"/>
                <a:gd name="T11" fmla="*/ 518 h 1055"/>
                <a:gd name="T12" fmla="*/ 23 w 1098"/>
                <a:gd name="T13" fmla="*/ 601 h 1055"/>
                <a:gd name="T14" fmla="*/ 23 w 1098"/>
                <a:gd name="T15" fmla="*/ 684 h 1055"/>
                <a:gd name="T16" fmla="*/ 360 w 1098"/>
                <a:gd name="T17" fmla="*/ 1021 h 1055"/>
                <a:gd name="T18" fmla="*/ 435 w 1098"/>
                <a:gd name="T19" fmla="*/ 1055 h 1055"/>
                <a:gd name="T20" fmla="*/ 506 w 1098"/>
                <a:gd name="T21" fmla="*/ 1013 h 1055"/>
                <a:gd name="T22" fmla="*/ 1080 w 1098"/>
                <a:gd name="T23" fmla="*/ 166 h 1055"/>
                <a:gd name="T24" fmla="*/ 1065 w 1098"/>
                <a:gd name="T25" fmla="*/ 84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8" h="1055">
                  <a:moveTo>
                    <a:pt x="1065" y="84"/>
                  </a:moveTo>
                  <a:lnTo>
                    <a:pt x="967" y="18"/>
                  </a:lnTo>
                  <a:cubicBezTo>
                    <a:pt x="940" y="0"/>
                    <a:pt x="904" y="7"/>
                    <a:pt x="885" y="33"/>
                  </a:cubicBezTo>
                  <a:lnTo>
                    <a:pt x="408" y="737"/>
                  </a:lnTo>
                  <a:lnTo>
                    <a:pt x="189" y="518"/>
                  </a:lnTo>
                  <a:cubicBezTo>
                    <a:pt x="166" y="495"/>
                    <a:pt x="129" y="495"/>
                    <a:pt x="106" y="518"/>
                  </a:cubicBezTo>
                  <a:lnTo>
                    <a:pt x="23" y="601"/>
                  </a:lnTo>
                  <a:cubicBezTo>
                    <a:pt x="0" y="624"/>
                    <a:pt x="0" y="661"/>
                    <a:pt x="23" y="684"/>
                  </a:cubicBezTo>
                  <a:lnTo>
                    <a:pt x="360" y="1021"/>
                  </a:lnTo>
                  <a:cubicBezTo>
                    <a:pt x="379" y="1040"/>
                    <a:pt x="408" y="1055"/>
                    <a:pt x="435" y="1055"/>
                  </a:cubicBezTo>
                  <a:cubicBezTo>
                    <a:pt x="462" y="1055"/>
                    <a:pt x="489" y="1038"/>
                    <a:pt x="506" y="1013"/>
                  </a:cubicBezTo>
                  <a:lnTo>
                    <a:pt x="1080" y="166"/>
                  </a:lnTo>
                  <a:cubicBezTo>
                    <a:pt x="1098" y="139"/>
                    <a:pt x="1091" y="102"/>
                    <a:pt x="1065" y="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30" name="TextBox 29">
            <a:extLst>
              <a:ext uri="{FF2B5EF4-FFF2-40B4-BE49-F238E27FC236}">
                <a16:creationId xmlns:a16="http://schemas.microsoft.com/office/drawing/2014/main" id="{CF1186CB-325F-47A9-042F-FC16B42B3B70}"/>
              </a:ext>
            </a:extLst>
          </p:cNvPr>
          <p:cNvSpPr txBox="1"/>
          <p:nvPr/>
        </p:nvSpPr>
        <p:spPr>
          <a:xfrm>
            <a:off x="7510410" y="3053399"/>
            <a:ext cx="138430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제출</a:t>
            </a:r>
          </a:p>
        </p:txBody>
      </p:sp>
      <p:sp>
        <p:nvSpPr>
          <p:cNvPr id="226" name="TextBox 225">
            <a:extLst>
              <a:ext uri="{FF2B5EF4-FFF2-40B4-BE49-F238E27FC236}">
                <a16:creationId xmlns:a16="http://schemas.microsoft.com/office/drawing/2014/main" id="{2D160393-B5CF-9563-216A-5C44C37F13A6}"/>
              </a:ext>
            </a:extLst>
          </p:cNvPr>
          <p:cNvSpPr txBox="1"/>
          <p:nvPr/>
        </p:nvSpPr>
        <p:spPr>
          <a:xfrm>
            <a:off x="5497909" y="3053399"/>
            <a:ext cx="138430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작성중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pSp>
        <p:nvGrpSpPr>
          <p:cNvPr id="245" name="그룹 244">
            <a:extLst>
              <a:ext uri="{FF2B5EF4-FFF2-40B4-BE49-F238E27FC236}">
                <a16:creationId xmlns:a16="http://schemas.microsoft.com/office/drawing/2014/main" id="{D87DCF9D-6FB8-2F4B-B99D-F0723CE78485}"/>
              </a:ext>
            </a:extLst>
          </p:cNvPr>
          <p:cNvGrpSpPr/>
          <p:nvPr/>
        </p:nvGrpSpPr>
        <p:grpSpPr>
          <a:xfrm>
            <a:off x="5351926" y="3096240"/>
            <a:ext cx="161108" cy="160539"/>
            <a:chOff x="5287089" y="3059431"/>
            <a:chExt cx="266700" cy="266700"/>
          </a:xfrm>
        </p:grpSpPr>
        <p:sp>
          <p:nvSpPr>
            <p:cNvPr id="31" name="타원 30">
              <a:extLst>
                <a:ext uri="{FF2B5EF4-FFF2-40B4-BE49-F238E27FC236}">
                  <a16:creationId xmlns:a16="http://schemas.microsoft.com/office/drawing/2014/main" id="{0B7ADFD5-F4C1-C8C1-BFB9-405A81A8B5AF}"/>
                </a:ext>
              </a:extLst>
            </p:cNvPr>
            <p:cNvSpPr/>
            <p:nvPr/>
          </p:nvSpPr>
          <p:spPr>
            <a:xfrm>
              <a:off x="5287089" y="3059431"/>
              <a:ext cx="266700" cy="266700"/>
            </a:xfrm>
            <a:prstGeom prst="ellipse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28" name="Highlight">
              <a:extLst>
                <a:ext uri="{FF2B5EF4-FFF2-40B4-BE49-F238E27FC236}">
                  <a16:creationId xmlns:a16="http://schemas.microsoft.com/office/drawing/2014/main" id="{0F117D21-3F17-2590-B07B-96E0BC45B309}"/>
                </a:ext>
              </a:extLst>
            </p:cNvPr>
            <p:cNvSpPr>
              <a:spLocks noChangeAspect="1" noEditPoints="1"/>
            </p:cNvSpPr>
            <p:nvPr/>
          </p:nvSpPr>
          <p:spPr bwMode="auto">
            <a:xfrm>
              <a:off x="5346672" y="3120411"/>
              <a:ext cx="161925" cy="153988"/>
            </a:xfrm>
            <a:custGeom>
              <a:avLst/>
              <a:gdLst>
                <a:gd name="T0" fmla="*/ 1170 w 1401"/>
                <a:gd name="T1" fmla="*/ 0 h 1333"/>
                <a:gd name="T2" fmla="*/ 1141 w 1401"/>
                <a:gd name="T3" fmla="*/ 11 h 1333"/>
                <a:gd name="T4" fmla="*/ 341 w 1401"/>
                <a:gd name="T5" fmla="*/ 701 h 1333"/>
                <a:gd name="T6" fmla="*/ 699 w 1401"/>
                <a:gd name="T7" fmla="*/ 1057 h 1333"/>
                <a:gd name="T8" fmla="*/ 1387 w 1401"/>
                <a:gd name="T9" fmla="*/ 256 h 1333"/>
                <a:gd name="T10" fmla="*/ 1386 w 1401"/>
                <a:gd name="T11" fmla="*/ 200 h 1333"/>
                <a:gd name="T12" fmla="*/ 1197 w 1401"/>
                <a:gd name="T13" fmla="*/ 12 h 1333"/>
                <a:gd name="T14" fmla="*/ 1170 w 1401"/>
                <a:gd name="T15" fmla="*/ 0 h 1333"/>
                <a:gd name="T16" fmla="*/ 302 w 1401"/>
                <a:gd name="T17" fmla="*/ 740 h 1333"/>
                <a:gd name="T18" fmla="*/ 183 w 1401"/>
                <a:gd name="T19" fmla="*/ 859 h 1333"/>
                <a:gd name="T20" fmla="*/ 183 w 1401"/>
                <a:gd name="T21" fmla="*/ 938 h 1333"/>
                <a:gd name="T22" fmla="*/ 144 w 1401"/>
                <a:gd name="T23" fmla="*/ 1135 h 1333"/>
                <a:gd name="T24" fmla="*/ 263 w 1401"/>
                <a:gd name="T25" fmla="*/ 1255 h 1333"/>
                <a:gd name="T26" fmla="*/ 460 w 1401"/>
                <a:gd name="T27" fmla="*/ 1215 h 1333"/>
                <a:gd name="T28" fmla="*/ 539 w 1401"/>
                <a:gd name="T29" fmla="*/ 1215 h 1333"/>
                <a:gd name="T30" fmla="*/ 658 w 1401"/>
                <a:gd name="T31" fmla="*/ 1096 h 1333"/>
                <a:gd name="T32" fmla="*/ 302 w 1401"/>
                <a:gd name="T33" fmla="*/ 740 h 1333"/>
                <a:gd name="T34" fmla="*/ 103 w 1401"/>
                <a:gd name="T35" fmla="*/ 1176 h 1333"/>
                <a:gd name="T36" fmla="*/ 0 w 1401"/>
                <a:gd name="T37" fmla="*/ 1279 h 1333"/>
                <a:gd name="T38" fmla="*/ 183 w 1401"/>
                <a:gd name="T39" fmla="*/ 1333 h 1333"/>
                <a:gd name="T40" fmla="*/ 222 w 1401"/>
                <a:gd name="T41" fmla="*/ 1294 h 1333"/>
                <a:gd name="T42" fmla="*/ 103 w 1401"/>
                <a:gd name="T43" fmla="*/ 1176 h 1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01" h="1333">
                  <a:moveTo>
                    <a:pt x="1170" y="0"/>
                  </a:moveTo>
                  <a:cubicBezTo>
                    <a:pt x="1160" y="0"/>
                    <a:pt x="1150" y="4"/>
                    <a:pt x="1141" y="11"/>
                  </a:cubicBezTo>
                  <a:lnTo>
                    <a:pt x="341" y="701"/>
                  </a:lnTo>
                  <a:lnTo>
                    <a:pt x="699" y="1057"/>
                  </a:lnTo>
                  <a:lnTo>
                    <a:pt x="1387" y="256"/>
                  </a:lnTo>
                  <a:cubicBezTo>
                    <a:pt x="1401" y="240"/>
                    <a:pt x="1400" y="215"/>
                    <a:pt x="1386" y="200"/>
                  </a:cubicBezTo>
                  <a:lnTo>
                    <a:pt x="1197" y="12"/>
                  </a:lnTo>
                  <a:cubicBezTo>
                    <a:pt x="1190" y="5"/>
                    <a:pt x="1180" y="1"/>
                    <a:pt x="1170" y="0"/>
                  </a:cubicBezTo>
                  <a:close/>
                  <a:moveTo>
                    <a:pt x="302" y="740"/>
                  </a:moveTo>
                  <a:lnTo>
                    <a:pt x="183" y="859"/>
                  </a:lnTo>
                  <a:cubicBezTo>
                    <a:pt x="161" y="880"/>
                    <a:pt x="174" y="908"/>
                    <a:pt x="183" y="938"/>
                  </a:cubicBezTo>
                  <a:cubicBezTo>
                    <a:pt x="197" y="986"/>
                    <a:pt x="224" y="1055"/>
                    <a:pt x="144" y="1135"/>
                  </a:cubicBezTo>
                  <a:lnTo>
                    <a:pt x="263" y="1255"/>
                  </a:lnTo>
                  <a:cubicBezTo>
                    <a:pt x="341" y="1177"/>
                    <a:pt x="428" y="1207"/>
                    <a:pt x="460" y="1215"/>
                  </a:cubicBezTo>
                  <a:cubicBezTo>
                    <a:pt x="490" y="1222"/>
                    <a:pt x="517" y="1237"/>
                    <a:pt x="539" y="1215"/>
                  </a:cubicBezTo>
                  <a:lnTo>
                    <a:pt x="658" y="1096"/>
                  </a:lnTo>
                  <a:lnTo>
                    <a:pt x="302" y="740"/>
                  </a:lnTo>
                  <a:close/>
                  <a:moveTo>
                    <a:pt x="103" y="1176"/>
                  </a:moveTo>
                  <a:lnTo>
                    <a:pt x="0" y="1279"/>
                  </a:lnTo>
                  <a:lnTo>
                    <a:pt x="183" y="1333"/>
                  </a:lnTo>
                  <a:lnTo>
                    <a:pt x="222" y="1294"/>
                  </a:lnTo>
                  <a:lnTo>
                    <a:pt x="103" y="117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71DFAFD2-5259-8AE1-EC9B-234F1BC99E1E}"/>
              </a:ext>
            </a:extLst>
          </p:cNvPr>
          <p:cNvSpPr txBox="1"/>
          <p:nvPr/>
        </p:nvSpPr>
        <p:spPr>
          <a:xfrm>
            <a:off x="5436760" y="3742938"/>
            <a:ext cx="138430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dirty="0" err="1">
                <a:latin typeface="맑은 고딕" panose="020B0503020000020004" pitchFamily="50" charset="-127"/>
                <a:ea typeface="맑은 고딕" panose="020B0503020000020004" pitchFamily="50" charset="-127"/>
              </a:rPr>
              <a:t>작성중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7" name="TextBox 236">
            <a:extLst>
              <a:ext uri="{FF2B5EF4-FFF2-40B4-BE49-F238E27FC236}">
                <a16:creationId xmlns:a16="http://schemas.microsoft.com/office/drawing/2014/main" id="{344F884B-3AB7-C503-4963-170342008B12}"/>
              </a:ext>
            </a:extLst>
          </p:cNvPr>
          <p:cNvSpPr txBox="1"/>
          <p:nvPr/>
        </p:nvSpPr>
        <p:spPr>
          <a:xfrm>
            <a:off x="5287089" y="3773715"/>
            <a:ext cx="620841" cy="184666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600" dirty="0">
                <a:solidFill>
                  <a:srgbClr val="2EA5AD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endParaRPr lang="ko-KR" altLang="en-US" sz="600" b="0" dirty="0">
              <a:solidFill>
                <a:srgbClr val="2EA5AD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0" name="TextBox 239">
            <a:extLst>
              <a:ext uri="{FF2B5EF4-FFF2-40B4-BE49-F238E27FC236}">
                <a16:creationId xmlns:a16="http://schemas.microsoft.com/office/drawing/2014/main" id="{AB80A33A-8F61-03C4-9ECF-719BF1593EDC}"/>
              </a:ext>
            </a:extLst>
          </p:cNvPr>
          <p:cNvSpPr txBox="1"/>
          <p:nvPr/>
        </p:nvSpPr>
        <p:spPr>
          <a:xfrm>
            <a:off x="7485756" y="3742938"/>
            <a:ext cx="1384300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10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제출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38F34BCA-D976-EF2E-DDEC-3A4ED0975C9E}"/>
              </a:ext>
            </a:extLst>
          </p:cNvPr>
          <p:cNvSpPr txBox="1"/>
          <p:nvPr/>
        </p:nvSpPr>
        <p:spPr>
          <a:xfrm>
            <a:off x="7336085" y="3773715"/>
            <a:ext cx="620841" cy="184666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ko-KR" altLang="en-US" sz="6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endParaRPr lang="ko-KR" altLang="en-US" sz="6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2" name="모서리가 둥근 직사각형 37">
            <a:extLst>
              <a:ext uri="{FF2B5EF4-FFF2-40B4-BE49-F238E27FC236}">
                <a16:creationId xmlns:a16="http://schemas.microsoft.com/office/drawing/2014/main" id="{66433C20-7F7D-797E-6CF3-69B8B921E246}"/>
              </a:ext>
            </a:extLst>
          </p:cNvPr>
          <p:cNvSpPr/>
          <p:nvPr/>
        </p:nvSpPr>
        <p:spPr>
          <a:xfrm>
            <a:off x="5286744" y="4382221"/>
            <a:ext cx="853052" cy="276429"/>
          </a:xfrm>
          <a:prstGeom prst="roundRect">
            <a:avLst>
              <a:gd name="adj" fmla="val 50000"/>
            </a:avLst>
          </a:prstGeom>
          <a:solidFill>
            <a:srgbClr val="2EA5AD"/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lang="ko-KR" altLang="en-US" sz="1000" b="1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작성 중</a:t>
            </a:r>
            <a:endParaRPr kumimoji="0" lang="ko-KR" altLang="en-US" sz="1000" b="1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243" name="모서리가 둥근 직사각형 37">
            <a:extLst>
              <a:ext uri="{FF2B5EF4-FFF2-40B4-BE49-F238E27FC236}">
                <a16:creationId xmlns:a16="http://schemas.microsoft.com/office/drawing/2014/main" id="{3AFC4807-3A36-6388-B21F-C022F44909BF}"/>
              </a:ext>
            </a:extLst>
          </p:cNvPr>
          <p:cNvSpPr/>
          <p:nvPr/>
        </p:nvSpPr>
        <p:spPr>
          <a:xfrm>
            <a:off x="7213583" y="4382221"/>
            <a:ext cx="853052" cy="276429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lang="ko-KR" altLang="en-US" sz="1000" b="1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제출</a:t>
            </a:r>
            <a:endParaRPr kumimoji="0" lang="ko-KR" altLang="en-US" sz="1000" b="1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246" name="텍스트 개체 틀 9">
            <a:extLst>
              <a:ext uri="{FF2B5EF4-FFF2-40B4-BE49-F238E27FC236}">
                <a16:creationId xmlns:a16="http://schemas.microsoft.com/office/drawing/2014/main" id="{A1A91608-E702-C029-D5FE-BF4061BABF47}"/>
              </a:ext>
            </a:extLst>
          </p:cNvPr>
          <p:cNvSpPr txBox="1">
            <a:spLocks/>
          </p:cNvSpPr>
          <p:nvPr/>
        </p:nvSpPr>
        <p:spPr>
          <a:xfrm>
            <a:off x="422275" y="1644416"/>
            <a:ext cx="7218363" cy="39989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5.10.1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기본 정책</a:t>
            </a:r>
          </a:p>
        </p:txBody>
      </p:sp>
    </p:spTree>
    <p:extLst>
      <p:ext uri="{BB962C8B-B14F-4D97-AF65-F5344CB8AC3E}">
        <p14:creationId xmlns:p14="http://schemas.microsoft.com/office/powerpoint/2010/main" val="4195672606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직사각형 3">
            <a:extLst>
              <a:ext uri="{FF2B5EF4-FFF2-40B4-BE49-F238E27FC236}">
                <a16:creationId xmlns:a16="http://schemas.microsoft.com/office/drawing/2014/main" id="{61E03067-E3C0-3F20-412E-3FE7B5E81103}"/>
              </a:ext>
            </a:extLst>
          </p:cNvPr>
          <p:cNvSpPr/>
          <p:nvPr/>
        </p:nvSpPr>
        <p:spPr>
          <a:xfrm>
            <a:off x="450284" y="1734842"/>
            <a:ext cx="9005432" cy="595842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표시하려는 대상의 상단에 위치하는 것이 일반적이다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목록이나 그리드의 행 데이터의 상태표시의 경우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같은 행에서 표시한다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246" name="텍스트 개체 틀 9">
            <a:extLst>
              <a:ext uri="{FF2B5EF4-FFF2-40B4-BE49-F238E27FC236}">
                <a16:creationId xmlns:a16="http://schemas.microsoft.com/office/drawing/2014/main" id="{A1A91608-E702-C029-D5FE-BF4061BABF47}"/>
              </a:ext>
            </a:extLst>
          </p:cNvPr>
          <p:cNvSpPr txBox="1">
            <a:spLocks/>
          </p:cNvSpPr>
          <p:nvPr/>
        </p:nvSpPr>
        <p:spPr>
          <a:xfrm>
            <a:off x="422275" y="1255796"/>
            <a:ext cx="7218363" cy="39989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5.10.2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위치 정책 </a:t>
            </a:r>
          </a:p>
        </p:txBody>
      </p:sp>
      <p:sp>
        <p:nvSpPr>
          <p:cNvPr id="17" name="직사각형 16">
            <a:extLst>
              <a:ext uri="{FF2B5EF4-FFF2-40B4-BE49-F238E27FC236}">
                <a16:creationId xmlns:a16="http://schemas.microsoft.com/office/drawing/2014/main" id="{4AB3717F-A6C5-E5F1-B36A-2F664588DD45}"/>
              </a:ext>
            </a:extLst>
          </p:cNvPr>
          <p:cNvSpPr/>
          <p:nvPr/>
        </p:nvSpPr>
        <p:spPr bwMode="auto">
          <a:xfrm>
            <a:off x="523875" y="3286472"/>
            <a:ext cx="2840759" cy="1779379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19" name="직사각형 18">
            <a:extLst>
              <a:ext uri="{FF2B5EF4-FFF2-40B4-BE49-F238E27FC236}">
                <a16:creationId xmlns:a16="http://schemas.microsoft.com/office/drawing/2014/main" id="{FC91D617-6567-4C29-16B7-0365514C9B38}"/>
              </a:ext>
            </a:extLst>
          </p:cNvPr>
          <p:cNvSpPr/>
          <p:nvPr/>
        </p:nvSpPr>
        <p:spPr bwMode="auto">
          <a:xfrm>
            <a:off x="599272" y="3852247"/>
            <a:ext cx="2685462" cy="114810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</a:rPr>
              <a:t>Single</a:t>
            </a: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0" name="직사각형 19">
            <a:extLst>
              <a:ext uri="{FF2B5EF4-FFF2-40B4-BE49-F238E27FC236}">
                <a16:creationId xmlns:a16="http://schemas.microsoft.com/office/drawing/2014/main" id="{ECDCA186-D0D1-D683-C74E-CB31912628B3}"/>
              </a:ext>
            </a:extLst>
          </p:cNvPr>
          <p:cNvSpPr/>
          <p:nvPr/>
        </p:nvSpPr>
        <p:spPr bwMode="auto">
          <a:xfrm>
            <a:off x="599272" y="3378237"/>
            <a:ext cx="2685463" cy="21655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조회영역</a:t>
            </a:r>
          </a:p>
        </p:txBody>
      </p:sp>
      <p:sp>
        <p:nvSpPr>
          <p:cNvPr id="26" name="직사각형 25">
            <a:extLst>
              <a:ext uri="{FF2B5EF4-FFF2-40B4-BE49-F238E27FC236}">
                <a16:creationId xmlns:a16="http://schemas.microsoft.com/office/drawing/2014/main" id="{0FA1D667-23D5-0413-C0A3-D1CB09F2807E}"/>
              </a:ext>
            </a:extLst>
          </p:cNvPr>
          <p:cNvSpPr/>
          <p:nvPr/>
        </p:nvSpPr>
        <p:spPr bwMode="auto">
          <a:xfrm>
            <a:off x="523875" y="3060385"/>
            <a:ext cx="2840759" cy="222323"/>
          </a:xfrm>
          <a:prstGeom prst="rect">
            <a:avLst/>
          </a:prstGeom>
          <a:solidFill>
            <a:srgbClr val="2EA5AD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타이틀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(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화면 명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grpSp>
        <p:nvGrpSpPr>
          <p:cNvPr id="227" name="그룹 226">
            <a:extLst>
              <a:ext uri="{FF2B5EF4-FFF2-40B4-BE49-F238E27FC236}">
                <a16:creationId xmlns:a16="http://schemas.microsoft.com/office/drawing/2014/main" id="{A098B598-3E2C-07A9-EC43-0314302B8D49}"/>
              </a:ext>
            </a:extLst>
          </p:cNvPr>
          <p:cNvGrpSpPr/>
          <p:nvPr/>
        </p:nvGrpSpPr>
        <p:grpSpPr>
          <a:xfrm>
            <a:off x="2801300" y="3658037"/>
            <a:ext cx="154961" cy="140267"/>
            <a:chOff x="7299590" y="3065582"/>
            <a:chExt cx="266700" cy="266700"/>
          </a:xfrm>
        </p:grpSpPr>
        <p:sp>
          <p:nvSpPr>
            <p:cNvPr id="229" name="타원 228">
              <a:extLst>
                <a:ext uri="{FF2B5EF4-FFF2-40B4-BE49-F238E27FC236}">
                  <a16:creationId xmlns:a16="http://schemas.microsoft.com/office/drawing/2014/main" id="{E296C674-C2E7-B625-FFF2-158C09382CC3}"/>
                </a:ext>
              </a:extLst>
            </p:cNvPr>
            <p:cNvSpPr/>
            <p:nvPr/>
          </p:nvSpPr>
          <p:spPr>
            <a:xfrm>
              <a:off x="7299590" y="3065582"/>
              <a:ext cx="266700" cy="2667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30" name="Accept">
              <a:extLst>
                <a:ext uri="{FF2B5EF4-FFF2-40B4-BE49-F238E27FC236}">
                  <a16:creationId xmlns:a16="http://schemas.microsoft.com/office/drawing/2014/main" id="{997908AB-51AF-A0C8-368A-ECA1EA89FD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69440" y="3137814"/>
              <a:ext cx="127000" cy="122237"/>
            </a:xfrm>
            <a:custGeom>
              <a:avLst/>
              <a:gdLst>
                <a:gd name="T0" fmla="*/ 1065 w 1098"/>
                <a:gd name="T1" fmla="*/ 84 h 1055"/>
                <a:gd name="T2" fmla="*/ 967 w 1098"/>
                <a:gd name="T3" fmla="*/ 18 h 1055"/>
                <a:gd name="T4" fmla="*/ 885 w 1098"/>
                <a:gd name="T5" fmla="*/ 33 h 1055"/>
                <a:gd name="T6" fmla="*/ 408 w 1098"/>
                <a:gd name="T7" fmla="*/ 737 h 1055"/>
                <a:gd name="T8" fmla="*/ 189 w 1098"/>
                <a:gd name="T9" fmla="*/ 518 h 1055"/>
                <a:gd name="T10" fmla="*/ 106 w 1098"/>
                <a:gd name="T11" fmla="*/ 518 h 1055"/>
                <a:gd name="T12" fmla="*/ 23 w 1098"/>
                <a:gd name="T13" fmla="*/ 601 h 1055"/>
                <a:gd name="T14" fmla="*/ 23 w 1098"/>
                <a:gd name="T15" fmla="*/ 684 h 1055"/>
                <a:gd name="T16" fmla="*/ 360 w 1098"/>
                <a:gd name="T17" fmla="*/ 1021 h 1055"/>
                <a:gd name="T18" fmla="*/ 435 w 1098"/>
                <a:gd name="T19" fmla="*/ 1055 h 1055"/>
                <a:gd name="T20" fmla="*/ 506 w 1098"/>
                <a:gd name="T21" fmla="*/ 1013 h 1055"/>
                <a:gd name="T22" fmla="*/ 1080 w 1098"/>
                <a:gd name="T23" fmla="*/ 166 h 1055"/>
                <a:gd name="T24" fmla="*/ 1065 w 1098"/>
                <a:gd name="T25" fmla="*/ 84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8" h="1055">
                  <a:moveTo>
                    <a:pt x="1065" y="84"/>
                  </a:moveTo>
                  <a:lnTo>
                    <a:pt x="967" y="18"/>
                  </a:lnTo>
                  <a:cubicBezTo>
                    <a:pt x="940" y="0"/>
                    <a:pt x="904" y="7"/>
                    <a:pt x="885" y="33"/>
                  </a:cubicBezTo>
                  <a:lnTo>
                    <a:pt x="408" y="737"/>
                  </a:lnTo>
                  <a:lnTo>
                    <a:pt x="189" y="518"/>
                  </a:lnTo>
                  <a:cubicBezTo>
                    <a:pt x="166" y="495"/>
                    <a:pt x="129" y="495"/>
                    <a:pt x="106" y="518"/>
                  </a:cubicBezTo>
                  <a:lnTo>
                    <a:pt x="23" y="601"/>
                  </a:lnTo>
                  <a:cubicBezTo>
                    <a:pt x="0" y="624"/>
                    <a:pt x="0" y="661"/>
                    <a:pt x="23" y="684"/>
                  </a:cubicBezTo>
                  <a:lnTo>
                    <a:pt x="360" y="1021"/>
                  </a:lnTo>
                  <a:cubicBezTo>
                    <a:pt x="379" y="1040"/>
                    <a:pt x="408" y="1055"/>
                    <a:pt x="435" y="1055"/>
                  </a:cubicBezTo>
                  <a:cubicBezTo>
                    <a:pt x="462" y="1055"/>
                    <a:pt x="489" y="1038"/>
                    <a:pt x="506" y="1013"/>
                  </a:cubicBezTo>
                  <a:lnTo>
                    <a:pt x="1080" y="166"/>
                  </a:lnTo>
                  <a:cubicBezTo>
                    <a:pt x="1098" y="139"/>
                    <a:pt x="1091" y="102"/>
                    <a:pt x="1065" y="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31" name="TextBox 230">
            <a:extLst>
              <a:ext uri="{FF2B5EF4-FFF2-40B4-BE49-F238E27FC236}">
                <a16:creationId xmlns:a16="http://schemas.microsoft.com/office/drawing/2014/main" id="{ADDD9C59-08CC-C9BB-6E49-2C84DC3BA54B}"/>
              </a:ext>
            </a:extLst>
          </p:cNvPr>
          <p:cNvSpPr txBox="1"/>
          <p:nvPr/>
        </p:nvSpPr>
        <p:spPr>
          <a:xfrm>
            <a:off x="2920652" y="3612754"/>
            <a:ext cx="534901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9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endParaRPr lang="ko-KR" altLang="en-US" sz="9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58C32C18-2683-6129-50A4-0E8729B6972E}"/>
              </a:ext>
            </a:extLst>
          </p:cNvPr>
          <p:cNvSpPr/>
          <p:nvPr/>
        </p:nvSpPr>
        <p:spPr bwMode="auto">
          <a:xfrm>
            <a:off x="3541521" y="3286472"/>
            <a:ext cx="2840759" cy="1779379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34" name="직사각형 233">
            <a:extLst>
              <a:ext uri="{FF2B5EF4-FFF2-40B4-BE49-F238E27FC236}">
                <a16:creationId xmlns:a16="http://schemas.microsoft.com/office/drawing/2014/main" id="{35B425B8-C4C9-5159-44C5-AB3F27684F71}"/>
              </a:ext>
            </a:extLst>
          </p:cNvPr>
          <p:cNvSpPr/>
          <p:nvPr/>
        </p:nvSpPr>
        <p:spPr bwMode="auto">
          <a:xfrm>
            <a:off x="3616918" y="3378237"/>
            <a:ext cx="2685463" cy="21655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조회영역</a:t>
            </a:r>
          </a:p>
        </p:txBody>
      </p:sp>
      <p:sp>
        <p:nvSpPr>
          <p:cNvPr id="235" name="직사각형 234">
            <a:extLst>
              <a:ext uri="{FF2B5EF4-FFF2-40B4-BE49-F238E27FC236}">
                <a16:creationId xmlns:a16="http://schemas.microsoft.com/office/drawing/2014/main" id="{69D0A58C-0B5E-81DC-BB22-DE08A4C09B4C}"/>
              </a:ext>
            </a:extLst>
          </p:cNvPr>
          <p:cNvSpPr/>
          <p:nvPr/>
        </p:nvSpPr>
        <p:spPr bwMode="auto">
          <a:xfrm>
            <a:off x="3541521" y="3060385"/>
            <a:ext cx="2840759" cy="222323"/>
          </a:xfrm>
          <a:prstGeom prst="rect">
            <a:avLst/>
          </a:prstGeom>
          <a:solidFill>
            <a:srgbClr val="2EA5AD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타이틀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(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화면 명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grpSp>
        <p:nvGrpSpPr>
          <p:cNvPr id="238" name="그룹 237">
            <a:extLst>
              <a:ext uri="{FF2B5EF4-FFF2-40B4-BE49-F238E27FC236}">
                <a16:creationId xmlns:a16="http://schemas.microsoft.com/office/drawing/2014/main" id="{47E5084F-7561-4E35-25B3-2869D11996D0}"/>
              </a:ext>
            </a:extLst>
          </p:cNvPr>
          <p:cNvGrpSpPr/>
          <p:nvPr/>
        </p:nvGrpSpPr>
        <p:grpSpPr>
          <a:xfrm>
            <a:off x="5818946" y="3658037"/>
            <a:ext cx="154961" cy="140267"/>
            <a:chOff x="7299590" y="3065582"/>
            <a:chExt cx="266700" cy="266700"/>
          </a:xfrm>
        </p:grpSpPr>
        <p:sp>
          <p:nvSpPr>
            <p:cNvPr id="239" name="타원 238">
              <a:extLst>
                <a:ext uri="{FF2B5EF4-FFF2-40B4-BE49-F238E27FC236}">
                  <a16:creationId xmlns:a16="http://schemas.microsoft.com/office/drawing/2014/main" id="{CE4C7C2C-1020-8F84-F7EB-8A4644CE983E}"/>
                </a:ext>
              </a:extLst>
            </p:cNvPr>
            <p:cNvSpPr/>
            <p:nvPr/>
          </p:nvSpPr>
          <p:spPr>
            <a:xfrm>
              <a:off x="7299590" y="3065582"/>
              <a:ext cx="266700" cy="2667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47" name="Accept">
              <a:extLst>
                <a:ext uri="{FF2B5EF4-FFF2-40B4-BE49-F238E27FC236}">
                  <a16:creationId xmlns:a16="http://schemas.microsoft.com/office/drawing/2014/main" id="{2CB9A59E-B9B2-598E-4B35-C2E0FF2E6A3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69440" y="3137814"/>
              <a:ext cx="127000" cy="122237"/>
            </a:xfrm>
            <a:custGeom>
              <a:avLst/>
              <a:gdLst>
                <a:gd name="T0" fmla="*/ 1065 w 1098"/>
                <a:gd name="T1" fmla="*/ 84 h 1055"/>
                <a:gd name="T2" fmla="*/ 967 w 1098"/>
                <a:gd name="T3" fmla="*/ 18 h 1055"/>
                <a:gd name="T4" fmla="*/ 885 w 1098"/>
                <a:gd name="T5" fmla="*/ 33 h 1055"/>
                <a:gd name="T6" fmla="*/ 408 w 1098"/>
                <a:gd name="T7" fmla="*/ 737 h 1055"/>
                <a:gd name="T8" fmla="*/ 189 w 1098"/>
                <a:gd name="T9" fmla="*/ 518 h 1055"/>
                <a:gd name="T10" fmla="*/ 106 w 1098"/>
                <a:gd name="T11" fmla="*/ 518 h 1055"/>
                <a:gd name="T12" fmla="*/ 23 w 1098"/>
                <a:gd name="T13" fmla="*/ 601 h 1055"/>
                <a:gd name="T14" fmla="*/ 23 w 1098"/>
                <a:gd name="T15" fmla="*/ 684 h 1055"/>
                <a:gd name="T16" fmla="*/ 360 w 1098"/>
                <a:gd name="T17" fmla="*/ 1021 h 1055"/>
                <a:gd name="T18" fmla="*/ 435 w 1098"/>
                <a:gd name="T19" fmla="*/ 1055 h 1055"/>
                <a:gd name="T20" fmla="*/ 506 w 1098"/>
                <a:gd name="T21" fmla="*/ 1013 h 1055"/>
                <a:gd name="T22" fmla="*/ 1080 w 1098"/>
                <a:gd name="T23" fmla="*/ 166 h 1055"/>
                <a:gd name="T24" fmla="*/ 1065 w 1098"/>
                <a:gd name="T25" fmla="*/ 84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8" h="1055">
                  <a:moveTo>
                    <a:pt x="1065" y="84"/>
                  </a:moveTo>
                  <a:lnTo>
                    <a:pt x="967" y="18"/>
                  </a:lnTo>
                  <a:cubicBezTo>
                    <a:pt x="940" y="0"/>
                    <a:pt x="904" y="7"/>
                    <a:pt x="885" y="33"/>
                  </a:cubicBezTo>
                  <a:lnTo>
                    <a:pt x="408" y="737"/>
                  </a:lnTo>
                  <a:lnTo>
                    <a:pt x="189" y="518"/>
                  </a:lnTo>
                  <a:cubicBezTo>
                    <a:pt x="166" y="495"/>
                    <a:pt x="129" y="495"/>
                    <a:pt x="106" y="518"/>
                  </a:cubicBezTo>
                  <a:lnTo>
                    <a:pt x="23" y="601"/>
                  </a:lnTo>
                  <a:cubicBezTo>
                    <a:pt x="0" y="624"/>
                    <a:pt x="0" y="661"/>
                    <a:pt x="23" y="684"/>
                  </a:cubicBezTo>
                  <a:lnTo>
                    <a:pt x="360" y="1021"/>
                  </a:lnTo>
                  <a:cubicBezTo>
                    <a:pt x="379" y="1040"/>
                    <a:pt x="408" y="1055"/>
                    <a:pt x="435" y="1055"/>
                  </a:cubicBezTo>
                  <a:cubicBezTo>
                    <a:pt x="462" y="1055"/>
                    <a:pt x="489" y="1038"/>
                    <a:pt x="506" y="1013"/>
                  </a:cubicBezTo>
                  <a:lnTo>
                    <a:pt x="1080" y="166"/>
                  </a:lnTo>
                  <a:cubicBezTo>
                    <a:pt x="1098" y="139"/>
                    <a:pt x="1091" y="102"/>
                    <a:pt x="1065" y="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48" name="TextBox 247">
            <a:extLst>
              <a:ext uri="{FF2B5EF4-FFF2-40B4-BE49-F238E27FC236}">
                <a16:creationId xmlns:a16="http://schemas.microsoft.com/office/drawing/2014/main" id="{B60CA36E-A59C-B4C8-2B8F-4EF655738D5C}"/>
              </a:ext>
            </a:extLst>
          </p:cNvPr>
          <p:cNvSpPr txBox="1"/>
          <p:nvPr/>
        </p:nvSpPr>
        <p:spPr>
          <a:xfrm>
            <a:off x="5938298" y="3612754"/>
            <a:ext cx="534901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9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endParaRPr lang="ko-KR" altLang="en-US" sz="9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49" name="직사각형 248">
            <a:extLst>
              <a:ext uri="{FF2B5EF4-FFF2-40B4-BE49-F238E27FC236}">
                <a16:creationId xmlns:a16="http://schemas.microsoft.com/office/drawing/2014/main" id="{38BDD89D-7AB0-EB92-3061-8A88B54625D7}"/>
              </a:ext>
            </a:extLst>
          </p:cNvPr>
          <p:cNvSpPr/>
          <p:nvPr/>
        </p:nvSpPr>
        <p:spPr bwMode="auto">
          <a:xfrm>
            <a:off x="6539837" y="3286472"/>
            <a:ext cx="2840759" cy="1779379"/>
          </a:xfrm>
          <a:prstGeom prst="rect">
            <a:avLst/>
          </a:prstGeom>
          <a:solidFill>
            <a:sysClr val="window" lastClr="FFFFFF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1800" b="0" i="0" u="none" strike="noStrike" kern="0" cap="none" spc="0" normalizeH="0" baseline="0" noProof="0">
              <a:ln>
                <a:noFill/>
              </a:ln>
              <a:solidFill>
                <a:srgbClr val="404040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50" name="직사각형 249">
            <a:extLst>
              <a:ext uri="{FF2B5EF4-FFF2-40B4-BE49-F238E27FC236}">
                <a16:creationId xmlns:a16="http://schemas.microsoft.com/office/drawing/2014/main" id="{9136C75D-F1A3-FC6C-C768-5DD1D12029B4}"/>
              </a:ext>
            </a:extLst>
          </p:cNvPr>
          <p:cNvSpPr/>
          <p:nvPr/>
        </p:nvSpPr>
        <p:spPr bwMode="auto">
          <a:xfrm>
            <a:off x="6621878" y="3686558"/>
            <a:ext cx="1021084" cy="25656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51" name="직사각형 250">
            <a:extLst>
              <a:ext uri="{FF2B5EF4-FFF2-40B4-BE49-F238E27FC236}">
                <a16:creationId xmlns:a16="http://schemas.microsoft.com/office/drawing/2014/main" id="{F21CA1B0-99B9-A71F-C586-765EEBE1033F}"/>
              </a:ext>
            </a:extLst>
          </p:cNvPr>
          <p:cNvSpPr/>
          <p:nvPr/>
        </p:nvSpPr>
        <p:spPr bwMode="auto">
          <a:xfrm>
            <a:off x="6615234" y="3378237"/>
            <a:ext cx="2685463" cy="216557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</a:rPr>
              <a:t>조회영역</a:t>
            </a:r>
          </a:p>
        </p:txBody>
      </p:sp>
      <p:sp>
        <p:nvSpPr>
          <p:cNvPr id="252" name="직사각형 251">
            <a:extLst>
              <a:ext uri="{FF2B5EF4-FFF2-40B4-BE49-F238E27FC236}">
                <a16:creationId xmlns:a16="http://schemas.microsoft.com/office/drawing/2014/main" id="{887DCE31-5DB7-4123-2A32-2836645881F7}"/>
              </a:ext>
            </a:extLst>
          </p:cNvPr>
          <p:cNvSpPr/>
          <p:nvPr/>
        </p:nvSpPr>
        <p:spPr bwMode="auto">
          <a:xfrm>
            <a:off x="6539837" y="3060385"/>
            <a:ext cx="2840759" cy="222323"/>
          </a:xfrm>
          <a:prstGeom prst="rect">
            <a:avLst/>
          </a:prstGeom>
          <a:solidFill>
            <a:srgbClr val="2EA5AD"/>
          </a:solidFill>
          <a:ln w="3175" algn="ctr">
            <a:solidFill>
              <a:sysClr val="windowText" lastClr="000000">
                <a:lumMod val="50000"/>
                <a:lumOff val="50000"/>
              </a:sysClr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타이틀 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(</a:t>
            </a:r>
            <a:r>
              <a:rPr kumimoji="0" lang="ko-KR" altLang="en-US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화면 명</a:t>
            </a:r>
            <a:r>
              <a:rPr kumimoji="0" lang="en-US" altLang="ko-KR" sz="7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맑은 고딕"/>
                <a:ea typeface="맑은 고딕"/>
              </a:rPr>
              <a:t>)</a:t>
            </a:r>
            <a:endParaRPr kumimoji="0" lang="ko-KR" altLang="en-US" sz="7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grpSp>
        <p:nvGrpSpPr>
          <p:cNvPr id="258" name="그룹 257">
            <a:extLst>
              <a:ext uri="{FF2B5EF4-FFF2-40B4-BE49-F238E27FC236}">
                <a16:creationId xmlns:a16="http://schemas.microsoft.com/office/drawing/2014/main" id="{9371D46C-A58C-11EA-9857-C7175757039E}"/>
              </a:ext>
            </a:extLst>
          </p:cNvPr>
          <p:cNvGrpSpPr/>
          <p:nvPr/>
        </p:nvGrpSpPr>
        <p:grpSpPr>
          <a:xfrm>
            <a:off x="3616918" y="3852247"/>
            <a:ext cx="2685463" cy="1153950"/>
            <a:chOff x="4382641" y="4089915"/>
            <a:chExt cx="2789909" cy="975996"/>
          </a:xfrm>
        </p:grpSpPr>
        <p:sp>
          <p:nvSpPr>
            <p:cNvPr id="233" name="직사각형 232">
              <a:extLst>
                <a:ext uri="{FF2B5EF4-FFF2-40B4-BE49-F238E27FC236}">
                  <a16:creationId xmlns:a16="http://schemas.microsoft.com/office/drawing/2014/main" id="{418193A0-07E3-292F-43A0-3401AD96F60A}"/>
                </a:ext>
              </a:extLst>
            </p:cNvPr>
            <p:cNvSpPr/>
            <p:nvPr/>
          </p:nvSpPr>
          <p:spPr bwMode="auto">
            <a:xfrm>
              <a:off x="4382641" y="4089915"/>
              <a:ext cx="1357256" cy="971048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rPr>
                <a:t>Single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  <p:sp>
          <p:nvSpPr>
            <p:cNvPr id="257" name="직사각형 256">
              <a:extLst>
                <a:ext uri="{FF2B5EF4-FFF2-40B4-BE49-F238E27FC236}">
                  <a16:creationId xmlns:a16="http://schemas.microsoft.com/office/drawing/2014/main" id="{573B4643-49E6-C160-FFC4-2E218AF09553}"/>
                </a:ext>
              </a:extLst>
            </p:cNvPr>
            <p:cNvSpPr/>
            <p:nvPr/>
          </p:nvSpPr>
          <p:spPr bwMode="auto">
            <a:xfrm>
              <a:off x="5815294" y="4094863"/>
              <a:ext cx="1357256" cy="971048"/>
            </a:xfrm>
            <a:prstGeom prst="rect">
              <a:avLst/>
            </a:prstGeom>
            <a:solidFill>
              <a:sysClr val="window" lastClr="FFFFFF">
                <a:lumMod val="95000"/>
              </a:sysClr>
            </a:solidFill>
            <a:ln w="3175" algn="ctr">
              <a:solidFill>
                <a:srgbClr val="808080"/>
              </a:solidFill>
              <a:round/>
              <a:headEnd/>
              <a:tailEnd/>
            </a:ln>
          </p:spPr>
          <p:txBody>
            <a:bodyPr wrap="none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ts val="0"/>
                </a:spcAft>
                <a:buClr>
                  <a:prstClr val="black"/>
                </a:buClr>
                <a:buSzTx/>
                <a:buFontTx/>
                <a:buNone/>
                <a:tabLst/>
                <a:defRPr/>
              </a:pPr>
              <a:r>
                <a:rPr kumimoji="0" lang="en-US" altLang="ko-KR" sz="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>
                      <a:lumMod val="65000"/>
                    </a:prstClr>
                  </a:solidFill>
                  <a:effectLst/>
                  <a:uLnTx/>
                  <a:uFillTx/>
                  <a:latin typeface="맑은 고딕"/>
                  <a:ea typeface="맑은 고딕"/>
                </a:rPr>
                <a:t>Single</a:t>
              </a:r>
              <a:endParaRPr kumimoji="0" lang="ko-KR" altLang="en-US" sz="800" b="0" i="0" u="none" strike="noStrike" kern="0" cap="none" spc="0" normalizeH="0" baseline="0" noProof="0" dirty="0">
                <a:ln>
                  <a:noFill/>
                </a:ln>
                <a:solidFill>
                  <a:prstClr val="white">
                    <a:lumMod val="65000"/>
                  </a:prstClr>
                </a:solidFill>
                <a:effectLst/>
                <a:uLnTx/>
                <a:uFillTx/>
                <a:latin typeface="맑은 고딕"/>
                <a:ea typeface="맑은 고딕"/>
              </a:endParaRPr>
            </a:p>
          </p:txBody>
        </p:sp>
      </p:grpSp>
      <p:grpSp>
        <p:nvGrpSpPr>
          <p:cNvPr id="259" name="그룹 258">
            <a:extLst>
              <a:ext uri="{FF2B5EF4-FFF2-40B4-BE49-F238E27FC236}">
                <a16:creationId xmlns:a16="http://schemas.microsoft.com/office/drawing/2014/main" id="{581D0985-65C3-4F46-CB9A-E265E7567527}"/>
              </a:ext>
            </a:extLst>
          </p:cNvPr>
          <p:cNvGrpSpPr/>
          <p:nvPr/>
        </p:nvGrpSpPr>
        <p:grpSpPr>
          <a:xfrm>
            <a:off x="4468212" y="3658037"/>
            <a:ext cx="154961" cy="140267"/>
            <a:chOff x="7299590" y="3065582"/>
            <a:chExt cx="266700" cy="266700"/>
          </a:xfrm>
        </p:grpSpPr>
        <p:sp>
          <p:nvSpPr>
            <p:cNvPr id="260" name="타원 259">
              <a:extLst>
                <a:ext uri="{FF2B5EF4-FFF2-40B4-BE49-F238E27FC236}">
                  <a16:creationId xmlns:a16="http://schemas.microsoft.com/office/drawing/2014/main" id="{357FFDA7-5CEB-CEB0-E2AB-1D83432A6473}"/>
                </a:ext>
              </a:extLst>
            </p:cNvPr>
            <p:cNvSpPr/>
            <p:nvPr/>
          </p:nvSpPr>
          <p:spPr>
            <a:xfrm>
              <a:off x="7299590" y="3065582"/>
              <a:ext cx="266700" cy="266700"/>
            </a:xfrm>
            <a:prstGeom prst="ellipse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7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endParaRPr>
            </a:p>
          </p:txBody>
        </p:sp>
        <p:sp>
          <p:nvSpPr>
            <p:cNvPr id="261" name="Accept">
              <a:extLst>
                <a:ext uri="{FF2B5EF4-FFF2-40B4-BE49-F238E27FC236}">
                  <a16:creationId xmlns:a16="http://schemas.microsoft.com/office/drawing/2014/main" id="{ED2B0B5E-68BC-D85D-EE10-620E6151B3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7369440" y="3137814"/>
              <a:ext cx="127000" cy="122237"/>
            </a:xfrm>
            <a:custGeom>
              <a:avLst/>
              <a:gdLst>
                <a:gd name="T0" fmla="*/ 1065 w 1098"/>
                <a:gd name="T1" fmla="*/ 84 h 1055"/>
                <a:gd name="T2" fmla="*/ 967 w 1098"/>
                <a:gd name="T3" fmla="*/ 18 h 1055"/>
                <a:gd name="T4" fmla="*/ 885 w 1098"/>
                <a:gd name="T5" fmla="*/ 33 h 1055"/>
                <a:gd name="T6" fmla="*/ 408 w 1098"/>
                <a:gd name="T7" fmla="*/ 737 h 1055"/>
                <a:gd name="T8" fmla="*/ 189 w 1098"/>
                <a:gd name="T9" fmla="*/ 518 h 1055"/>
                <a:gd name="T10" fmla="*/ 106 w 1098"/>
                <a:gd name="T11" fmla="*/ 518 h 1055"/>
                <a:gd name="T12" fmla="*/ 23 w 1098"/>
                <a:gd name="T13" fmla="*/ 601 h 1055"/>
                <a:gd name="T14" fmla="*/ 23 w 1098"/>
                <a:gd name="T15" fmla="*/ 684 h 1055"/>
                <a:gd name="T16" fmla="*/ 360 w 1098"/>
                <a:gd name="T17" fmla="*/ 1021 h 1055"/>
                <a:gd name="T18" fmla="*/ 435 w 1098"/>
                <a:gd name="T19" fmla="*/ 1055 h 1055"/>
                <a:gd name="T20" fmla="*/ 506 w 1098"/>
                <a:gd name="T21" fmla="*/ 1013 h 1055"/>
                <a:gd name="T22" fmla="*/ 1080 w 1098"/>
                <a:gd name="T23" fmla="*/ 166 h 1055"/>
                <a:gd name="T24" fmla="*/ 1065 w 1098"/>
                <a:gd name="T25" fmla="*/ 84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8" h="1055">
                  <a:moveTo>
                    <a:pt x="1065" y="84"/>
                  </a:moveTo>
                  <a:lnTo>
                    <a:pt x="967" y="18"/>
                  </a:lnTo>
                  <a:cubicBezTo>
                    <a:pt x="940" y="0"/>
                    <a:pt x="904" y="7"/>
                    <a:pt x="885" y="33"/>
                  </a:cubicBezTo>
                  <a:lnTo>
                    <a:pt x="408" y="737"/>
                  </a:lnTo>
                  <a:lnTo>
                    <a:pt x="189" y="518"/>
                  </a:lnTo>
                  <a:cubicBezTo>
                    <a:pt x="166" y="495"/>
                    <a:pt x="129" y="495"/>
                    <a:pt x="106" y="518"/>
                  </a:cubicBezTo>
                  <a:lnTo>
                    <a:pt x="23" y="601"/>
                  </a:lnTo>
                  <a:cubicBezTo>
                    <a:pt x="0" y="624"/>
                    <a:pt x="0" y="661"/>
                    <a:pt x="23" y="684"/>
                  </a:cubicBezTo>
                  <a:lnTo>
                    <a:pt x="360" y="1021"/>
                  </a:lnTo>
                  <a:cubicBezTo>
                    <a:pt x="379" y="1040"/>
                    <a:pt x="408" y="1055"/>
                    <a:pt x="435" y="1055"/>
                  </a:cubicBezTo>
                  <a:cubicBezTo>
                    <a:pt x="462" y="1055"/>
                    <a:pt x="489" y="1038"/>
                    <a:pt x="506" y="1013"/>
                  </a:cubicBezTo>
                  <a:lnTo>
                    <a:pt x="1080" y="166"/>
                  </a:lnTo>
                  <a:cubicBezTo>
                    <a:pt x="1098" y="139"/>
                    <a:pt x="1091" y="102"/>
                    <a:pt x="1065" y="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900" dirty="0">
                <a:latin typeface="Segoe UI" panose="020B0502040204020203" pitchFamily="34" charset="0"/>
                <a:ea typeface="맑은 고딕" panose="020B0503020000020004" pitchFamily="50" charset="-127"/>
                <a:cs typeface="Segoe UI" panose="020B0502040204020203" pitchFamily="34" charset="0"/>
              </a:endParaRPr>
            </a:p>
          </p:txBody>
        </p:sp>
      </p:grpSp>
      <p:sp>
        <p:nvSpPr>
          <p:cNvPr id="262" name="TextBox 261">
            <a:extLst>
              <a:ext uri="{FF2B5EF4-FFF2-40B4-BE49-F238E27FC236}">
                <a16:creationId xmlns:a16="http://schemas.microsoft.com/office/drawing/2014/main" id="{97592B7D-8DDD-BCE1-0384-220627D365B6}"/>
              </a:ext>
            </a:extLst>
          </p:cNvPr>
          <p:cNvSpPr txBox="1"/>
          <p:nvPr/>
        </p:nvSpPr>
        <p:spPr>
          <a:xfrm>
            <a:off x="4587564" y="3612754"/>
            <a:ext cx="534901" cy="230832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buClrTx/>
            </a:pPr>
            <a:r>
              <a:rPr lang="en-US" altLang="ko-KR" sz="9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TEXT</a:t>
            </a:r>
            <a:endParaRPr lang="ko-KR" altLang="en-US" sz="9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66" name="표 265">
            <a:extLst>
              <a:ext uri="{FF2B5EF4-FFF2-40B4-BE49-F238E27FC236}">
                <a16:creationId xmlns:a16="http://schemas.microsoft.com/office/drawing/2014/main" id="{B18A9B8D-CE72-7269-0B99-A6EA5EF959B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84431477"/>
              </p:ext>
            </p:extLst>
          </p:nvPr>
        </p:nvGraphicFramePr>
        <p:xfrm>
          <a:off x="7729007" y="3686559"/>
          <a:ext cx="1578334" cy="1335560"/>
        </p:xfrm>
        <a:graphic>
          <a:graphicData uri="http://schemas.openxmlformats.org/drawingml/2006/table">
            <a:tbl>
              <a:tblPr firstRow="1" bandRow="1">
                <a:effectLst/>
                <a:tableStyleId>{5C22544A-7EE6-4342-B048-85BDC9FD1C3A}</a:tableStyleId>
              </a:tblPr>
              <a:tblGrid>
                <a:gridCol w="394015">
                  <a:extLst>
                    <a:ext uri="{9D8B030D-6E8A-4147-A177-3AD203B41FA5}">
                      <a16:colId xmlns:a16="http://schemas.microsoft.com/office/drawing/2014/main" val="4140267322"/>
                    </a:ext>
                  </a:extLst>
                </a:gridCol>
                <a:gridCol w="662158">
                  <a:extLst>
                    <a:ext uri="{9D8B030D-6E8A-4147-A177-3AD203B41FA5}">
                      <a16:colId xmlns:a16="http://schemas.microsoft.com/office/drawing/2014/main" val="2356705874"/>
                    </a:ext>
                  </a:extLst>
                </a:gridCol>
                <a:gridCol w="522161">
                  <a:extLst>
                    <a:ext uri="{9D8B030D-6E8A-4147-A177-3AD203B41FA5}">
                      <a16:colId xmlns:a16="http://schemas.microsoft.com/office/drawing/2014/main" val="3205279835"/>
                    </a:ext>
                  </a:extLst>
                </a:gridCol>
              </a:tblGrid>
              <a:tr h="210806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No</a:t>
                      </a:r>
                      <a:endParaRPr lang="ko-KR" altLang="en-US" sz="700" dirty="0">
                        <a:solidFill>
                          <a:schemeClr val="tx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700" dirty="0">
                        <a:solidFill>
                          <a:schemeClr val="tx1"/>
                        </a:solidFill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700" dirty="0">
                          <a:solidFill>
                            <a:schemeClr val="tx1"/>
                          </a:solidFill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상태</a:t>
                      </a: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06305974"/>
                  </a:ext>
                </a:extLst>
              </a:tr>
              <a:tr h="1874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1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TEXT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1344035"/>
                  </a:ext>
                </a:extLst>
              </a:tr>
              <a:tr h="1874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2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TEXT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84878753"/>
                  </a:ext>
                </a:extLst>
              </a:tr>
              <a:tr h="1874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3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TEXT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98675660"/>
                  </a:ext>
                </a:extLst>
              </a:tr>
              <a:tr h="1874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4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TEXT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9809098"/>
                  </a:ext>
                </a:extLst>
              </a:tr>
              <a:tr h="1874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5</a:t>
                      </a:r>
                      <a:endParaRPr lang="ko-KR" altLang="en-US" sz="70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TEXT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3078873"/>
                  </a:ext>
                </a:extLst>
              </a:tr>
              <a:tr h="187459"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6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endParaRPr lang="ko-KR" altLang="en-US" sz="4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700" dirty="0">
                          <a:latin typeface="Malgun Gothic Semilight" panose="020B0503020000020004" pitchFamily="34" charset="-127"/>
                          <a:ea typeface="Malgun Gothic Semilight" panose="020B0503020000020004" pitchFamily="34" charset="-127"/>
                          <a:cs typeface="Malgun Gothic Semilight" panose="020B0503020000020004" pitchFamily="34" charset="-127"/>
                        </a:rPr>
                        <a:t>TEXT</a:t>
                      </a:r>
                      <a:endParaRPr lang="ko-KR" altLang="en-US" sz="700" dirty="0">
                        <a:latin typeface="Malgun Gothic Semilight" panose="020B0503020000020004" pitchFamily="34" charset="-127"/>
                        <a:ea typeface="Malgun Gothic Semilight" panose="020B0503020000020004" pitchFamily="34" charset="-127"/>
                        <a:cs typeface="Malgun Gothic Semilight" panose="020B0503020000020004" pitchFamily="34" charset="-127"/>
                      </a:endParaRPr>
                    </a:p>
                  </a:txBody>
                  <a:tcPr marL="35589" marR="35589" marT="35589" marB="35589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6312751"/>
                  </a:ext>
                </a:extLst>
              </a:tr>
            </a:tbl>
          </a:graphicData>
        </a:graphic>
      </p:graphicFrame>
      <p:sp>
        <p:nvSpPr>
          <p:cNvPr id="268" name="직사각형 267">
            <a:extLst>
              <a:ext uri="{FF2B5EF4-FFF2-40B4-BE49-F238E27FC236}">
                <a16:creationId xmlns:a16="http://schemas.microsoft.com/office/drawing/2014/main" id="{4C802C98-AC12-CDA2-CADB-663615B6A934}"/>
              </a:ext>
            </a:extLst>
          </p:cNvPr>
          <p:cNvSpPr/>
          <p:nvPr/>
        </p:nvSpPr>
        <p:spPr bwMode="auto">
          <a:xfrm>
            <a:off x="6621878" y="3990687"/>
            <a:ext cx="1021084" cy="25656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69" name="직사각형 268">
            <a:extLst>
              <a:ext uri="{FF2B5EF4-FFF2-40B4-BE49-F238E27FC236}">
                <a16:creationId xmlns:a16="http://schemas.microsoft.com/office/drawing/2014/main" id="{84B519AE-5E62-C449-CCC8-204E46E930BB}"/>
              </a:ext>
            </a:extLst>
          </p:cNvPr>
          <p:cNvSpPr/>
          <p:nvPr/>
        </p:nvSpPr>
        <p:spPr bwMode="auto">
          <a:xfrm>
            <a:off x="6629380" y="4281383"/>
            <a:ext cx="1021084" cy="25656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70" name="직사각형 269">
            <a:extLst>
              <a:ext uri="{FF2B5EF4-FFF2-40B4-BE49-F238E27FC236}">
                <a16:creationId xmlns:a16="http://schemas.microsoft.com/office/drawing/2014/main" id="{D7CEBBDB-C95C-3ED4-CB92-9F59D0B35508}"/>
              </a:ext>
            </a:extLst>
          </p:cNvPr>
          <p:cNvSpPr/>
          <p:nvPr/>
        </p:nvSpPr>
        <p:spPr bwMode="auto">
          <a:xfrm>
            <a:off x="6629380" y="4572079"/>
            <a:ext cx="1021084" cy="256560"/>
          </a:xfrm>
          <a:prstGeom prst="rect">
            <a:avLst/>
          </a:prstGeom>
          <a:solidFill>
            <a:sysClr val="window" lastClr="FFFFFF">
              <a:lumMod val="95000"/>
            </a:sysClr>
          </a:solidFill>
          <a:ln w="3175" algn="ctr">
            <a:solidFill>
              <a:srgbClr val="808080"/>
            </a:solidFill>
            <a:round/>
            <a:headEnd/>
            <a:tailEnd/>
          </a:ln>
        </p:spPr>
        <p:txBody>
          <a:bodyPr wrap="none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prstClr val="black"/>
              </a:buClr>
              <a:buSzTx/>
              <a:buFontTx/>
              <a:buNone/>
              <a:tabLst/>
              <a:defRPr/>
            </a:pPr>
            <a:endParaRPr kumimoji="0" lang="ko-KR" altLang="en-US" sz="800" b="0" i="0" u="none" strike="noStrike" kern="0" cap="none" spc="0" normalizeH="0" baseline="0" noProof="0" dirty="0">
              <a:ln>
                <a:noFill/>
              </a:ln>
              <a:solidFill>
                <a:prstClr val="white">
                  <a:lumMod val="65000"/>
                </a:prstClr>
              </a:solidFill>
              <a:effectLst/>
              <a:uLnTx/>
              <a:uFillTx/>
              <a:latin typeface="맑은 고딕"/>
              <a:ea typeface="맑은 고딕"/>
            </a:endParaRPr>
          </a:p>
        </p:txBody>
      </p:sp>
      <p:sp>
        <p:nvSpPr>
          <p:cNvPr id="271" name="모서리가 둥근 직사각형 37">
            <a:extLst>
              <a:ext uri="{FF2B5EF4-FFF2-40B4-BE49-F238E27FC236}">
                <a16:creationId xmlns:a16="http://schemas.microsoft.com/office/drawing/2014/main" id="{F89EBADA-48E1-6B15-94D2-4464677137B9}"/>
              </a:ext>
            </a:extLst>
          </p:cNvPr>
          <p:cNvSpPr/>
          <p:nvPr/>
        </p:nvSpPr>
        <p:spPr>
          <a:xfrm>
            <a:off x="7087684" y="3740942"/>
            <a:ext cx="486698" cy="166792"/>
          </a:xfrm>
          <a:prstGeom prst="roundRect">
            <a:avLst>
              <a:gd name="adj" fmla="val 50000"/>
            </a:avLst>
          </a:prstGeom>
          <a:solidFill>
            <a:schemeClr val="tx1">
              <a:lumMod val="50000"/>
              <a:lumOff val="50000"/>
            </a:schemeClr>
          </a:solidFill>
          <a:ln w="9525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804649" rtl="0" eaLnBrk="1" fontAlgn="auto" latinLnBrk="0" hangingPunct="1">
              <a:lnSpc>
                <a:spcPct val="110000"/>
              </a:lnSpc>
              <a:spcBef>
                <a:spcPct val="20000"/>
              </a:spcBef>
              <a:spcAft>
                <a:spcPts val="0"/>
              </a:spcAft>
              <a:buClr>
                <a:srgbClr val="7D7C7F"/>
              </a:buClr>
              <a:buSzPct val="90000"/>
              <a:buFontTx/>
              <a:buNone/>
              <a:tabLst/>
              <a:defRPr/>
            </a:pPr>
            <a:r>
              <a:rPr kumimoji="0" lang="en-US" altLang="ko-KR" sz="700" b="1" u="none" strike="noStrike" kern="1200" cap="none" spc="0" normalizeH="0" baseline="0" noProof="0" dirty="0">
                <a:ln>
                  <a:solidFill>
                    <a:prstClr val="white">
                      <a:lumMod val="85000"/>
                      <a:alpha val="0"/>
                    </a:prstClr>
                  </a:solidFill>
                </a:ln>
                <a:solidFill>
                  <a:schemeClr val="bg1"/>
                </a:solidFill>
                <a:effectLst/>
                <a:uLnTx/>
                <a:uFillTx/>
                <a:latin typeface="맑은 고딕" panose="020B0503020000020004" pitchFamily="50" charset="-127"/>
                <a:ea typeface="맑은 고딕" panose="020B0503020000020004" pitchFamily="50" charset="-127"/>
                <a:sym typeface="Wingdings" pitchFamily="2" charset="2"/>
              </a:rPr>
              <a:t>TEXT</a:t>
            </a:r>
            <a:endParaRPr kumimoji="0" lang="ko-KR" altLang="en-US" sz="700" b="1" u="none" strike="noStrike" kern="1200" cap="none" spc="0" normalizeH="0" baseline="0" noProof="0" dirty="0">
              <a:ln>
                <a:solidFill>
                  <a:prstClr val="white">
                    <a:lumMod val="85000"/>
                    <a:alpha val="0"/>
                  </a:prstClr>
                </a:solidFill>
              </a:ln>
              <a:solidFill>
                <a:schemeClr val="bg1"/>
              </a:solidFill>
              <a:effectLst/>
              <a:uLnTx/>
              <a:uFillTx/>
              <a:latin typeface="맑은 고딕" panose="020B0503020000020004" pitchFamily="50" charset="-127"/>
              <a:ea typeface="맑은 고딕" panose="020B0503020000020004" pitchFamily="50" charset="-127"/>
              <a:sym typeface="Wingdings" pitchFamily="2" charset="2"/>
            </a:endParaRPr>
          </a:p>
        </p:txBody>
      </p:sp>
      <p:sp>
        <p:nvSpPr>
          <p:cNvPr id="272" name="텍스트 개체 틀 9">
            <a:extLst>
              <a:ext uri="{FF2B5EF4-FFF2-40B4-BE49-F238E27FC236}">
                <a16:creationId xmlns:a16="http://schemas.microsoft.com/office/drawing/2014/main" id="{7D63A190-0C87-0E12-14A0-7046561F96B8}"/>
              </a:ext>
            </a:extLst>
          </p:cNvPr>
          <p:cNvSpPr txBox="1">
            <a:spLocks/>
          </p:cNvSpPr>
          <p:nvPr/>
        </p:nvSpPr>
        <p:spPr>
          <a:xfrm>
            <a:off x="422275" y="2638581"/>
            <a:ext cx="2942359" cy="40284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None/>
            </a:pPr>
            <a:r>
              <a:rPr lang="ko-KR" altLang="en-US" sz="1100" kern="0">
                <a:latin typeface="맑은 고딕" panose="020B0503020000020004" pitchFamily="50" charset="-127"/>
                <a:ea typeface="맑은 고딕" panose="020B0503020000020004" pitchFamily="50" charset="-127"/>
              </a:rPr>
              <a:t>페이지 전체 상태 표시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3" name="텍스트 개체 틀 9">
            <a:extLst>
              <a:ext uri="{FF2B5EF4-FFF2-40B4-BE49-F238E27FC236}">
                <a16:creationId xmlns:a16="http://schemas.microsoft.com/office/drawing/2014/main" id="{E81A8BBD-DABD-8C25-9F6B-F4EB689EE615}"/>
              </a:ext>
            </a:extLst>
          </p:cNvPr>
          <p:cNvSpPr txBox="1">
            <a:spLocks/>
          </p:cNvSpPr>
          <p:nvPr/>
        </p:nvSpPr>
        <p:spPr>
          <a:xfrm>
            <a:off x="3439921" y="2638581"/>
            <a:ext cx="2942359" cy="40284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데이터 그룹의 상태 표시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4" name="텍스트 개체 틀 9">
            <a:extLst>
              <a:ext uri="{FF2B5EF4-FFF2-40B4-BE49-F238E27FC236}">
                <a16:creationId xmlns:a16="http://schemas.microsoft.com/office/drawing/2014/main" id="{D31946FC-22D9-5F01-70C6-B8B4818B6E39}"/>
              </a:ext>
            </a:extLst>
          </p:cNvPr>
          <p:cNvSpPr txBox="1">
            <a:spLocks/>
          </p:cNvSpPr>
          <p:nvPr/>
        </p:nvSpPr>
        <p:spPr>
          <a:xfrm>
            <a:off x="6438237" y="2638581"/>
            <a:ext cx="2942359" cy="40284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 algn="ctr">
              <a:lnSpc>
                <a:spcPct val="150000"/>
              </a:lnSpc>
              <a:buNone/>
            </a:pP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행 데이터 상태표시</a:t>
            </a:r>
            <a:endParaRPr lang="en-US" altLang="ko-KR" sz="11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5" name="텍스트 개체 틀 9">
            <a:extLst>
              <a:ext uri="{FF2B5EF4-FFF2-40B4-BE49-F238E27FC236}">
                <a16:creationId xmlns:a16="http://schemas.microsoft.com/office/drawing/2014/main" id="{22E8A567-D1C3-BF95-BDB1-4BD02E06C285}"/>
              </a:ext>
            </a:extLst>
          </p:cNvPr>
          <p:cNvSpPr txBox="1">
            <a:spLocks/>
          </p:cNvSpPr>
          <p:nvPr/>
        </p:nvSpPr>
        <p:spPr>
          <a:xfrm>
            <a:off x="513194" y="5213336"/>
            <a:ext cx="2942359" cy="40284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페이지 전체의 상태를 표시하는 것이므로</a:t>
            </a:r>
            <a:r>
              <a:rPr lang="en-US" altLang="ko-KR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, </a:t>
            </a: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상단 우측에 위치시킨다</a:t>
            </a:r>
            <a:r>
              <a:rPr lang="en-US" altLang="ko-KR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</a:t>
            </a:r>
            <a:endParaRPr lang="en-US" altLang="ko-KR" sz="9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6" name="텍스트 개체 틀 9">
            <a:extLst>
              <a:ext uri="{FF2B5EF4-FFF2-40B4-BE49-F238E27FC236}">
                <a16:creationId xmlns:a16="http://schemas.microsoft.com/office/drawing/2014/main" id="{C58E72F4-2DF3-A997-C8A5-7FA448A861BC}"/>
              </a:ext>
            </a:extLst>
          </p:cNvPr>
          <p:cNvSpPr txBox="1">
            <a:spLocks/>
          </p:cNvSpPr>
          <p:nvPr/>
        </p:nvSpPr>
        <p:spPr>
          <a:xfrm>
            <a:off x="3530840" y="5213336"/>
            <a:ext cx="2942359" cy="40284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표시하려는 대상의 상단 우측에 위치시킨다</a:t>
            </a:r>
            <a:endParaRPr lang="en-US" altLang="ko-KR" sz="9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77" name="텍스트 개체 틀 9">
            <a:extLst>
              <a:ext uri="{FF2B5EF4-FFF2-40B4-BE49-F238E27FC236}">
                <a16:creationId xmlns:a16="http://schemas.microsoft.com/office/drawing/2014/main" id="{062D05FD-F2C5-1CA9-0337-06BC1AA6A567}"/>
              </a:ext>
            </a:extLst>
          </p:cNvPr>
          <p:cNvSpPr txBox="1">
            <a:spLocks/>
          </p:cNvSpPr>
          <p:nvPr/>
        </p:nvSpPr>
        <p:spPr>
          <a:xfrm>
            <a:off x="6529156" y="5213336"/>
            <a:ext cx="2942359" cy="402847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ko-KR" altLang="en-US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한 행에 대한 상태표시는 되도록 그 행의 우측에 위치시킨다</a:t>
            </a:r>
            <a:r>
              <a:rPr lang="en-US" altLang="ko-KR" sz="900" b="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. </a:t>
            </a:r>
            <a:endParaRPr lang="en-US" altLang="ko-KR" sz="9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</p:spTree>
    <p:extLst>
      <p:ext uri="{BB962C8B-B14F-4D97-AF65-F5344CB8AC3E}">
        <p14:creationId xmlns:p14="http://schemas.microsoft.com/office/powerpoint/2010/main" val="2800982685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" name="텍스트 개체 틀 9">
            <a:extLst>
              <a:ext uri="{FF2B5EF4-FFF2-40B4-BE49-F238E27FC236}">
                <a16:creationId xmlns:a16="http://schemas.microsoft.com/office/drawing/2014/main" id="{A1A91608-E702-C029-D5FE-BF4061BABF47}"/>
              </a:ext>
            </a:extLst>
          </p:cNvPr>
          <p:cNvSpPr txBox="1">
            <a:spLocks/>
          </p:cNvSpPr>
          <p:nvPr/>
        </p:nvSpPr>
        <p:spPr>
          <a:xfrm>
            <a:off x="422275" y="1255796"/>
            <a:ext cx="7218363" cy="39989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5.10.3 </a:t>
            </a:r>
            <a:r>
              <a:rPr lang="ko-KR" altLang="en-US" sz="1100" kern="0" dirty="0">
                <a:latin typeface="맑은 고딕" panose="020B0503020000020004" pitchFamily="50" charset="-127"/>
                <a:ea typeface="맑은 고딕" panose="020B0503020000020004" pitchFamily="50" charset="-127"/>
                <a:cs typeface="Malgun Gothic Semilight" panose="020B0502040204020203" pitchFamily="50" charset="-127"/>
              </a:rPr>
              <a:t>상태 분류</a:t>
            </a:r>
          </a:p>
        </p:txBody>
      </p:sp>
      <p:grpSp>
        <p:nvGrpSpPr>
          <p:cNvPr id="13" name="그룹 12">
            <a:extLst>
              <a:ext uri="{FF2B5EF4-FFF2-40B4-BE49-F238E27FC236}">
                <a16:creationId xmlns:a16="http://schemas.microsoft.com/office/drawing/2014/main" id="{2C346A4B-1B63-F835-2E0E-E44A4447FDA2}"/>
              </a:ext>
            </a:extLst>
          </p:cNvPr>
          <p:cNvGrpSpPr/>
          <p:nvPr/>
        </p:nvGrpSpPr>
        <p:grpSpPr>
          <a:xfrm>
            <a:off x="755342" y="2716565"/>
            <a:ext cx="6317941" cy="257452"/>
            <a:chOff x="843379" y="1784412"/>
            <a:chExt cx="6317941" cy="257452"/>
          </a:xfrm>
        </p:grpSpPr>
        <p:sp>
          <p:nvSpPr>
            <p:cNvPr id="8" name="직사각형 7">
              <a:extLst>
                <a:ext uri="{FF2B5EF4-FFF2-40B4-BE49-F238E27FC236}">
                  <a16:creationId xmlns:a16="http://schemas.microsoft.com/office/drawing/2014/main" id="{490EAF39-6DA9-4F67-251F-42867F7F78BA}"/>
                </a:ext>
              </a:extLst>
            </p:cNvPr>
            <p:cNvSpPr/>
            <p:nvPr/>
          </p:nvSpPr>
          <p:spPr>
            <a:xfrm>
              <a:off x="843379" y="1784412"/>
              <a:ext cx="1207363" cy="257452"/>
            </a:xfrm>
            <a:prstGeom prst="rect">
              <a:avLst/>
            </a:prstGeom>
            <a:solidFill>
              <a:srgbClr val="FFC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보류</a:t>
              </a:r>
            </a:p>
          </p:txBody>
        </p:sp>
        <p:sp>
          <p:nvSpPr>
            <p:cNvPr id="9" name="직사각형 8">
              <a:extLst>
                <a:ext uri="{FF2B5EF4-FFF2-40B4-BE49-F238E27FC236}">
                  <a16:creationId xmlns:a16="http://schemas.microsoft.com/office/drawing/2014/main" id="{2EA82A9D-24DA-38DF-CF5F-2DE8583F80A9}"/>
                </a:ext>
              </a:extLst>
            </p:cNvPr>
            <p:cNvSpPr/>
            <p:nvPr/>
          </p:nvSpPr>
          <p:spPr>
            <a:xfrm>
              <a:off x="2121023" y="1784412"/>
              <a:ext cx="1207363" cy="257452"/>
            </a:xfrm>
            <a:prstGeom prst="rect">
              <a:avLst/>
            </a:prstGeom>
            <a:solidFill>
              <a:srgbClr val="0070C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진행중</a:t>
              </a:r>
            </a:p>
          </p:txBody>
        </p:sp>
        <p:sp>
          <p:nvSpPr>
            <p:cNvPr id="10" name="직사각형 9">
              <a:extLst>
                <a:ext uri="{FF2B5EF4-FFF2-40B4-BE49-F238E27FC236}">
                  <a16:creationId xmlns:a16="http://schemas.microsoft.com/office/drawing/2014/main" id="{94CB1E36-B1B8-EFF9-DA50-15DC3530329F}"/>
                </a:ext>
              </a:extLst>
            </p:cNvPr>
            <p:cNvSpPr/>
            <p:nvPr/>
          </p:nvSpPr>
          <p:spPr>
            <a:xfrm>
              <a:off x="3398668" y="1784412"/>
              <a:ext cx="1207363" cy="257452"/>
            </a:xfrm>
            <a:prstGeom prst="rect">
              <a:avLst/>
            </a:prstGeom>
            <a:solidFill>
              <a:srgbClr val="2EA5AD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종결</a:t>
              </a:r>
            </a:p>
          </p:txBody>
        </p:sp>
        <p:sp>
          <p:nvSpPr>
            <p:cNvPr id="11" name="직사각형 10">
              <a:extLst>
                <a:ext uri="{FF2B5EF4-FFF2-40B4-BE49-F238E27FC236}">
                  <a16:creationId xmlns:a16="http://schemas.microsoft.com/office/drawing/2014/main" id="{49FB6453-D893-0C01-0838-EF6B3D2380E7}"/>
                </a:ext>
              </a:extLst>
            </p:cNvPr>
            <p:cNvSpPr/>
            <p:nvPr/>
          </p:nvSpPr>
          <p:spPr>
            <a:xfrm>
              <a:off x="4676313" y="1784412"/>
              <a:ext cx="1207363" cy="257452"/>
            </a:xfrm>
            <a:prstGeom prst="rect">
              <a:avLst/>
            </a:prstGeom>
            <a:solidFill>
              <a:srgbClr val="FF0000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반려</a:t>
              </a:r>
            </a:p>
          </p:txBody>
        </p:sp>
        <p:sp>
          <p:nvSpPr>
            <p:cNvPr id="12" name="직사각형 11">
              <a:extLst>
                <a:ext uri="{FF2B5EF4-FFF2-40B4-BE49-F238E27FC236}">
                  <a16:creationId xmlns:a16="http://schemas.microsoft.com/office/drawing/2014/main" id="{08DE0798-21D3-168F-7870-1D1835B031DB}"/>
                </a:ext>
              </a:extLst>
            </p:cNvPr>
            <p:cNvSpPr/>
            <p:nvPr/>
          </p:nvSpPr>
          <p:spPr>
            <a:xfrm>
              <a:off x="5953957" y="1784412"/>
              <a:ext cx="1207363" cy="257452"/>
            </a:xfrm>
            <a:prstGeom prst="rect">
              <a:avLst/>
            </a:prstGeom>
            <a:solidFill>
              <a:schemeClr val="tx1">
                <a:lumMod val="50000"/>
                <a:lumOff val="5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ko-KR" altLang="en-US" sz="800" b="1" dirty="0">
                  <a:solidFill>
                    <a:schemeClr val="bg1"/>
                  </a:solidFill>
                  <a:latin typeface="Malgun Gothic Semilight" panose="020B0502040204020203" pitchFamily="50" charset="-127"/>
                  <a:ea typeface="Malgun Gothic Semilight" panose="020B0502040204020203" pitchFamily="50" charset="-127"/>
                  <a:cs typeface="Malgun Gothic Semilight" panose="020B0502040204020203" pitchFamily="50" charset="-127"/>
                </a:rPr>
                <a:t>저장</a:t>
              </a: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99B817E7-C935-0452-9F1E-7E387B4AEB49}"/>
              </a:ext>
            </a:extLst>
          </p:cNvPr>
          <p:cNvSpPr txBox="1"/>
          <p:nvPr/>
        </p:nvSpPr>
        <p:spPr>
          <a:xfrm>
            <a:off x="852258" y="3009514"/>
            <a:ext cx="896644" cy="545599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FFC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상신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chemeClr val="accent6">
                    <a:lumMod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보류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DF8777B-A694-8CE8-D32E-B6183E7BF1EF}"/>
              </a:ext>
            </a:extLst>
          </p:cNvPr>
          <p:cNvSpPr txBox="1"/>
          <p:nvPr/>
        </p:nvSpPr>
        <p:spPr>
          <a:xfrm>
            <a:off x="2149393" y="3009514"/>
            <a:ext cx="896644" cy="29937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0070C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진행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B5FD47A-1786-A57C-8FF5-8D353275ECD3}"/>
              </a:ext>
            </a:extLst>
          </p:cNvPr>
          <p:cNvSpPr txBox="1"/>
          <p:nvPr/>
        </p:nvSpPr>
        <p:spPr>
          <a:xfrm>
            <a:off x="3428264" y="3009514"/>
            <a:ext cx="896644" cy="7918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26878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종결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26878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완료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26878E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종료</a:t>
            </a:r>
            <a:endParaRPr lang="ko-KR" altLang="en-US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7418B09-3435-36E4-A8AB-A14A2A8F9129}"/>
              </a:ext>
            </a:extLst>
          </p:cNvPr>
          <p:cNvSpPr txBox="1"/>
          <p:nvPr/>
        </p:nvSpPr>
        <p:spPr>
          <a:xfrm>
            <a:off x="4707642" y="3009514"/>
            <a:ext cx="896644" cy="791820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반려</a:t>
            </a:r>
            <a:endParaRPr lang="en-US" altLang="ko-KR" sz="8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 </a:t>
            </a:r>
            <a:r>
              <a:rPr lang="ko-KR" altLang="en-US" sz="8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취소</a:t>
            </a:r>
            <a:endParaRPr lang="en-US" altLang="ko-KR" sz="80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rgbClr val="FF0000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 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삭제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5311470-80C4-FE14-0FF6-DE241AAF235A}"/>
              </a:ext>
            </a:extLst>
          </p:cNvPr>
          <p:cNvSpPr txBox="1"/>
          <p:nvPr/>
        </p:nvSpPr>
        <p:spPr>
          <a:xfrm>
            <a:off x="5982075" y="3009514"/>
            <a:ext cx="896644" cy="299377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>
              <a:lnSpc>
                <a:spcPct val="200000"/>
              </a:lnSpc>
              <a:buClrTx/>
            </a:pPr>
            <a:r>
              <a:rPr lang="ko-KR" altLang="en-US" sz="800" b="0" dirty="0">
                <a:solidFill>
                  <a:schemeClr val="tx1">
                    <a:lumMod val="50000"/>
                    <a:lumOff val="50000"/>
                  </a:schemeClr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●</a:t>
            </a:r>
            <a:r>
              <a:rPr lang="ko-KR" altLang="en-US" sz="800" b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 저장</a:t>
            </a:r>
          </a:p>
        </p:txBody>
      </p:sp>
      <p:sp>
        <p:nvSpPr>
          <p:cNvPr id="23" name="직사각형 22">
            <a:extLst>
              <a:ext uri="{FF2B5EF4-FFF2-40B4-BE49-F238E27FC236}">
                <a16:creationId xmlns:a16="http://schemas.microsoft.com/office/drawing/2014/main" id="{DC0B0DF9-2345-3FAD-11B2-2703F11525B7}"/>
              </a:ext>
            </a:extLst>
          </p:cNvPr>
          <p:cNvSpPr/>
          <p:nvPr/>
        </p:nvSpPr>
        <p:spPr>
          <a:xfrm>
            <a:off x="450284" y="1734842"/>
            <a:ext cx="9005432" cy="595842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각각의 단계별로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Bullet, Icon, Text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의 색상을 다르게 적용한다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색상 가이드는 더존의 스타일 가이드를 따르며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변형이 필요할 경우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담당자와 협의하여 진행한다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</p:txBody>
      </p:sp>
      <p:sp>
        <p:nvSpPr>
          <p:cNvPr id="24" name="직사각형 23">
            <a:extLst>
              <a:ext uri="{FF2B5EF4-FFF2-40B4-BE49-F238E27FC236}">
                <a16:creationId xmlns:a16="http://schemas.microsoft.com/office/drawing/2014/main" id="{30DA06FB-DC06-1AF1-13DC-86198D71C351}"/>
              </a:ext>
            </a:extLst>
          </p:cNvPr>
          <p:cNvSpPr/>
          <p:nvPr/>
        </p:nvSpPr>
        <p:spPr>
          <a:xfrm>
            <a:off x="450284" y="4017883"/>
            <a:ext cx="9005432" cy="595842"/>
          </a:xfrm>
          <a:prstGeom prst="rect">
            <a:avLst/>
          </a:prstGeom>
        </p:spPr>
        <p:txBody>
          <a:bodyPr/>
          <a:lstStyle/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문서 상태의 단계별 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UI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적용은 가이드를 기준으로 한다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 </a:t>
            </a:r>
          </a:p>
          <a:p>
            <a:pPr marL="171450" indent="-171450" latinLnBrk="1">
              <a:lnSpc>
                <a:spcPct val="130000"/>
              </a:lnSpc>
              <a:spcBef>
                <a:spcPct val="45000"/>
              </a:spcBef>
              <a:buSzPct val="100000"/>
              <a:buFont typeface="Arial" panose="020B0604020202020204" pitchFamily="34" charset="0"/>
              <a:buChar char="•"/>
              <a:tabLst>
                <a:tab pos="228600" algn="l"/>
              </a:tabLst>
            </a:pP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업무상 단계가 좀 더 세분화 되어 있거나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, </a:t>
            </a:r>
            <a:r>
              <a:rPr lang="ko-KR" altLang="en-US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추가 및 제외가 필요한 경우 조정하여 사용할 수 있다</a:t>
            </a: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  <a:cs typeface="+mn-cs"/>
              </a:rPr>
              <a:t>.</a:t>
            </a:r>
          </a:p>
        </p:txBody>
      </p:sp>
      <p:graphicFrame>
        <p:nvGraphicFramePr>
          <p:cNvPr id="25" name="표 24">
            <a:extLst>
              <a:ext uri="{FF2B5EF4-FFF2-40B4-BE49-F238E27FC236}">
                <a16:creationId xmlns:a16="http://schemas.microsoft.com/office/drawing/2014/main" id="{8F920479-9CA0-53C5-13AD-24649B0515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0283532"/>
              </p:ext>
            </p:extLst>
          </p:nvPr>
        </p:nvGraphicFramePr>
        <p:xfrm>
          <a:off x="514581" y="4697994"/>
          <a:ext cx="8876838" cy="124944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450696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5426142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</a:tblGrid>
              <a:tr h="24131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전자결재 시 상태 종류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50406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일반 문서 상태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상신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진행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종결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반려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보류    </a:t>
                      </a:r>
                      <a:endParaRPr lang="ko-KR" altLang="en-US" sz="900" kern="1200" dirty="0">
                        <a:solidFill>
                          <a:schemeClr val="bg1">
                            <a:lumMod val="50000"/>
                          </a:schemeClr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50406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수발신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문서 상태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발신종결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수신상신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수신진행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수신반려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/  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수신확인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02933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7173393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텍스트 개체 틀 9"/>
          <p:cNvSpPr txBox="1">
            <a:spLocks/>
          </p:cNvSpPr>
          <p:nvPr/>
        </p:nvSpPr>
        <p:spPr>
          <a:xfrm>
            <a:off x="422275" y="1221146"/>
            <a:ext cx="7218363" cy="367960"/>
          </a:xfrm>
          <a:prstGeom prst="rect">
            <a:avLst/>
          </a:prstGeom>
        </p:spPr>
        <p:txBody>
          <a:bodyPr/>
          <a:lstStyle>
            <a:lvl1pPr marL="342900" indent="-34290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 b="1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20700" indent="-166688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solidFill>
                  <a:schemeClr val="tx1"/>
                </a:solidFill>
                <a:latin typeface="+mn-lt"/>
                <a:ea typeface="+mn-ea"/>
              </a:defRPr>
            </a:lvl2pPr>
            <a:lvl3pPr marL="831850" indent="-120650" algn="l" defTabSz="190500" rtl="0" eaLnBrk="0" fontAlgn="base" hangingPunct="0">
              <a:spcBef>
                <a:spcPct val="45000"/>
              </a:spcBef>
              <a:spcAft>
                <a:spcPct val="0"/>
              </a:spcAft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3pPr>
            <a:lvl4pPr marL="1241425" indent="-187325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4pPr>
            <a:lvl5pPr marL="15335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5pPr>
            <a:lvl6pPr marL="19907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6pPr>
            <a:lvl7pPr marL="24479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7pPr>
            <a:lvl8pPr marL="29051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8pPr>
            <a:lvl9pPr marL="3362325" indent="-101600" algn="l" defTabSz="190500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marL="0" indent="0">
              <a:lnSpc>
                <a:spcPct val="150000"/>
              </a:lnSpc>
              <a:buNone/>
            </a:pPr>
            <a:r>
              <a:rPr lang="en-US" altLang="ko-KR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5.11 </a:t>
            </a:r>
            <a:r>
              <a:rPr lang="ko-KR" altLang="en-US" sz="1200" kern="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표준 서식</a:t>
            </a:r>
          </a:p>
        </p:txBody>
      </p:sp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6B97004-651D-53E1-C4C9-DEB074011FDB}"/>
              </a:ext>
            </a:extLst>
          </p:cNvPr>
          <p:cNvSpPr txBox="1">
            <a:spLocks/>
          </p:cNvSpPr>
          <p:nvPr/>
        </p:nvSpPr>
        <p:spPr>
          <a:xfrm>
            <a:off x="422275" y="1654541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5.11.1 </a:t>
            </a:r>
            <a:r>
              <a:rPr lang="ko-KR" altLang="en-US" dirty="0"/>
              <a:t>날짜</a:t>
            </a:r>
            <a:r>
              <a:rPr lang="en-US" altLang="ko-KR" dirty="0"/>
              <a:t>/</a:t>
            </a:r>
            <a:r>
              <a:rPr lang="ko-KR" altLang="en-US" dirty="0"/>
              <a:t>시간 표준</a:t>
            </a:r>
          </a:p>
        </p:txBody>
      </p:sp>
      <p:graphicFrame>
        <p:nvGraphicFramePr>
          <p:cNvPr id="224" name="표 223">
            <a:extLst>
              <a:ext uri="{FF2B5EF4-FFF2-40B4-BE49-F238E27FC236}">
                <a16:creationId xmlns:a16="http://schemas.microsoft.com/office/drawing/2014/main" id="{F6042A9C-8700-AA78-0AAF-9FB490C543E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6712819"/>
              </p:ext>
            </p:extLst>
          </p:nvPr>
        </p:nvGraphicFramePr>
        <p:xfrm>
          <a:off x="532660" y="2158238"/>
          <a:ext cx="8895425" cy="189196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639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3715352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3922434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설명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604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날짜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날짜 형식은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YYYY-MM-DD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기간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조회시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종료일자는 시작일자보다 빠른 날짜로 입력 불가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2024-08-15 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71787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시간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시간 형식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분단위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lang="en-US" altLang="ko-KR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hh:mm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시간 형식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초단위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) </a:t>
                      </a:r>
                      <a:r>
                        <a:rPr lang="en-US" altLang="ko-KR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hh:mm:ss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로그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관리시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</a:t>
                      </a:r>
                      <a:r>
                        <a:rPr lang="en-US" altLang="ko-KR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hh:mm:ss.fff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24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시간 체계로 표시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00:00 – 23:59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07:12:36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18:43:11.123</a:t>
                      </a:r>
                    </a:p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</a:tbl>
          </a:graphicData>
        </a:graphic>
      </p:graphicFrame>
      <p:sp>
        <p:nvSpPr>
          <p:cNvPr id="230" name="직사각형 229">
            <a:extLst>
              <a:ext uri="{FF2B5EF4-FFF2-40B4-BE49-F238E27FC236}">
                <a16:creationId xmlns:a16="http://schemas.microsoft.com/office/drawing/2014/main" id="{25A1A0B6-2E11-25CD-190D-F0A7A05C7F85}"/>
              </a:ext>
            </a:extLst>
          </p:cNvPr>
          <p:cNvSpPr/>
          <p:nvPr/>
        </p:nvSpPr>
        <p:spPr>
          <a:xfrm>
            <a:off x="6920565" y="2690938"/>
            <a:ext cx="962528" cy="231007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2024-08-15</a:t>
            </a:r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1" name="Calendar">
            <a:extLst>
              <a:ext uri="{FF2B5EF4-FFF2-40B4-BE49-F238E27FC236}">
                <a16:creationId xmlns:a16="http://schemas.microsoft.com/office/drawing/2014/main" id="{A8CA943A-3CAA-3548-5A25-90CDD6A48B79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7656075" y="2727886"/>
            <a:ext cx="155557" cy="155557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2" name="직사각형 231">
            <a:extLst>
              <a:ext uri="{FF2B5EF4-FFF2-40B4-BE49-F238E27FC236}">
                <a16:creationId xmlns:a16="http://schemas.microsoft.com/office/drawing/2014/main" id="{2A2561AE-64F7-EF99-C7BA-8FB6A7D1CC6C}"/>
              </a:ext>
            </a:extLst>
          </p:cNvPr>
          <p:cNvSpPr/>
          <p:nvPr/>
        </p:nvSpPr>
        <p:spPr>
          <a:xfrm>
            <a:off x="8140636" y="2690938"/>
            <a:ext cx="962528" cy="231007"/>
          </a:xfrm>
          <a:prstGeom prst="rect">
            <a:avLst/>
          </a:prstGeom>
          <a:solidFill>
            <a:schemeClr val="bg1"/>
          </a:solidFill>
          <a:ln w="12700"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altLang="ko-KR" sz="800" dirty="0">
                <a:solidFill>
                  <a:schemeClr val="tx1"/>
                </a:solidFill>
                <a:latin typeface="맑은 고딕" panose="020B0503020000020004" pitchFamily="50" charset="-127"/>
                <a:ea typeface="맑은 고딕" panose="020B0503020000020004" pitchFamily="50" charset="-127"/>
              </a:rPr>
              <a:t>2024-08-15</a:t>
            </a:r>
            <a:endParaRPr lang="ko-KR" altLang="en-US" sz="800" dirty="0">
              <a:solidFill>
                <a:schemeClr val="tx1"/>
              </a:solidFill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sp>
        <p:nvSpPr>
          <p:cNvPr id="233" name="Calendar">
            <a:extLst>
              <a:ext uri="{FF2B5EF4-FFF2-40B4-BE49-F238E27FC236}">
                <a16:creationId xmlns:a16="http://schemas.microsoft.com/office/drawing/2014/main" id="{4C547102-F871-F147-3263-94D0518961EE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876146" y="2727886"/>
            <a:ext cx="155557" cy="155557"/>
          </a:xfrm>
          <a:custGeom>
            <a:avLst/>
            <a:gdLst>
              <a:gd name="T0" fmla="*/ 120 w 667"/>
              <a:gd name="T1" fmla="*/ 27 h 667"/>
              <a:gd name="T2" fmla="*/ 8 w 667"/>
              <a:gd name="T3" fmla="*/ 61 h 667"/>
              <a:gd name="T4" fmla="*/ 8 w 667"/>
              <a:gd name="T5" fmla="*/ 659 h 667"/>
              <a:gd name="T6" fmla="*/ 659 w 667"/>
              <a:gd name="T7" fmla="*/ 659 h 667"/>
              <a:gd name="T8" fmla="*/ 659 w 667"/>
              <a:gd name="T9" fmla="*/ 61 h 667"/>
              <a:gd name="T10" fmla="*/ 547 w 667"/>
              <a:gd name="T11" fmla="*/ 27 h 667"/>
              <a:gd name="T12" fmla="*/ 493 w 667"/>
              <a:gd name="T13" fmla="*/ 0 h 667"/>
              <a:gd name="T14" fmla="*/ 467 w 667"/>
              <a:gd name="T15" fmla="*/ 54 h 667"/>
              <a:gd name="T16" fmla="*/ 192 w 667"/>
              <a:gd name="T17" fmla="*/ 8 h 667"/>
              <a:gd name="T18" fmla="*/ 147 w 667"/>
              <a:gd name="T19" fmla="*/ 27 h 667"/>
              <a:gd name="T20" fmla="*/ 147 w 667"/>
              <a:gd name="T21" fmla="*/ 107 h 667"/>
              <a:gd name="T22" fmla="*/ 520 w 667"/>
              <a:gd name="T23" fmla="*/ 27 h 667"/>
              <a:gd name="T24" fmla="*/ 493 w 667"/>
              <a:gd name="T25" fmla="*/ 27 h 667"/>
              <a:gd name="T26" fmla="*/ 120 w 667"/>
              <a:gd name="T27" fmla="*/ 107 h 667"/>
              <a:gd name="T28" fmla="*/ 173 w 667"/>
              <a:gd name="T29" fmla="*/ 134 h 667"/>
              <a:gd name="T30" fmla="*/ 200 w 667"/>
              <a:gd name="T31" fmla="*/ 80 h 667"/>
              <a:gd name="T32" fmla="*/ 474 w 667"/>
              <a:gd name="T33" fmla="*/ 126 h 667"/>
              <a:gd name="T34" fmla="*/ 539 w 667"/>
              <a:gd name="T35" fmla="*/ 126 h 667"/>
              <a:gd name="T36" fmla="*/ 640 w 667"/>
              <a:gd name="T37" fmla="*/ 80 h 667"/>
              <a:gd name="T38" fmla="*/ 27 w 667"/>
              <a:gd name="T39" fmla="*/ 80 h 667"/>
              <a:gd name="T40" fmla="*/ 640 w 667"/>
              <a:gd name="T41" fmla="*/ 640 h 667"/>
              <a:gd name="T42" fmla="*/ 93 w 667"/>
              <a:gd name="T43" fmla="*/ 280 h 667"/>
              <a:gd name="T44" fmla="*/ 93 w 667"/>
              <a:gd name="T45" fmla="*/ 587 h 667"/>
              <a:gd name="T46" fmla="*/ 587 w 667"/>
              <a:gd name="T47" fmla="*/ 574 h 667"/>
              <a:gd name="T48" fmla="*/ 93 w 667"/>
              <a:gd name="T49" fmla="*/ 280 h 667"/>
              <a:gd name="T50" fmla="*/ 200 w 667"/>
              <a:gd name="T51" fmla="*/ 374 h 667"/>
              <a:gd name="T52" fmla="*/ 227 w 667"/>
              <a:gd name="T53" fmla="*/ 307 h 667"/>
              <a:gd name="T54" fmla="*/ 227 w 667"/>
              <a:gd name="T55" fmla="*/ 374 h 667"/>
              <a:gd name="T56" fmla="*/ 440 w 667"/>
              <a:gd name="T57" fmla="*/ 307 h 667"/>
              <a:gd name="T58" fmla="*/ 347 w 667"/>
              <a:gd name="T59" fmla="*/ 307 h 667"/>
              <a:gd name="T60" fmla="*/ 560 w 667"/>
              <a:gd name="T61" fmla="*/ 374 h 667"/>
              <a:gd name="T62" fmla="*/ 107 w 667"/>
              <a:gd name="T63" fmla="*/ 400 h 667"/>
              <a:gd name="T64" fmla="*/ 107 w 667"/>
              <a:gd name="T65" fmla="*/ 467 h 667"/>
              <a:gd name="T66" fmla="*/ 320 w 667"/>
              <a:gd name="T67" fmla="*/ 400 h 667"/>
              <a:gd name="T68" fmla="*/ 227 w 667"/>
              <a:gd name="T69" fmla="*/ 400 h 667"/>
              <a:gd name="T70" fmla="*/ 440 w 667"/>
              <a:gd name="T71" fmla="*/ 467 h 667"/>
              <a:gd name="T72" fmla="*/ 467 w 667"/>
              <a:gd name="T73" fmla="*/ 400 h 667"/>
              <a:gd name="T74" fmla="*/ 467 w 667"/>
              <a:gd name="T75" fmla="*/ 467 h 667"/>
              <a:gd name="T76" fmla="*/ 200 w 667"/>
              <a:gd name="T77" fmla="*/ 494 h 667"/>
              <a:gd name="T78" fmla="*/ 107 w 667"/>
              <a:gd name="T79" fmla="*/ 494 h 667"/>
              <a:gd name="T80" fmla="*/ 320 w 667"/>
              <a:gd name="T81" fmla="*/ 560 h 667"/>
              <a:gd name="T82" fmla="*/ 347 w 667"/>
              <a:gd name="T83" fmla="*/ 494 h 667"/>
              <a:gd name="T84" fmla="*/ 400 w 667"/>
              <a:gd name="T85" fmla="*/ 560 h 667"/>
              <a:gd name="T86" fmla="*/ 467 w 667"/>
              <a:gd name="T87" fmla="*/ 494 h 667"/>
              <a:gd name="T88" fmla="*/ 467 w 667"/>
              <a:gd name="T89" fmla="*/ 560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7" h="667">
                <a:moveTo>
                  <a:pt x="147" y="0"/>
                </a:moveTo>
                <a:cubicBezTo>
                  <a:pt x="140" y="0"/>
                  <a:pt x="133" y="3"/>
                  <a:pt x="128" y="8"/>
                </a:cubicBezTo>
                <a:cubicBezTo>
                  <a:pt x="123" y="13"/>
                  <a:pt x="120" y="20"/>
                  <a:pt x="120" y="27"/>
                </a:cubicBezTo>
                <a:lnTo>
                  <a:pt x="120" y="54"/>
                </a:lnTo>
                <a:lnTo>
                  <a:pt x="27" y="54"/>
                </a:lnTo>
                <a:cubicBezTo>
                  <a:pt x="20" y="54"/>
                  <a:pt x="13" y="56"/>
                  <a:pt x="8" y="61"/>
                </a:cubicBezTo>
                <a:cubicBezTo>
                  <a:pt x="3" y="66"/>
                  <a:pt x="0" y="73"/>
                  <a:pt x="0" y="80"/>
                </a:cubicBezTo>
                <a:lnTo>
                  <a:pt x="0" y="640"/>
                </a:lnTo>
                <a:cubicBezTo>
                  <a:pt x="0" y="647"/>
                  <a:pt x="3" y="654"/>
                  <a:pt x="8" y="659"/>
                </a:cubicBezTo>
                <a:cubicBezTo>
                  <a:pt x="13" y="664"/>
                  <a:pt x="20" y="667"/>
                  <a:pt x="27" y="667"/>
                </a:cubicBezTo>
                <a:lnTo>
                  <a:pt x="640" y="667"/>
                </a:lnTo>
                <a:cubicBezTo>
                  <a:pt x="647" y="667"/>
                  <a:pt x="654" y="664"/>
                  <a:pt x="659" y="659"/>
                </a:cubicBezTo>
                <a:cubicBezTo>
                  <a:pt x="664" y="654"/>
                  <a:pt x="667" y="647"/>
                  <a:pt x="667" y="640"/>
                </a:cubicBezTo>
                <a:lnTo>
                  <a:pt x="667" y="80"/>
                </a:lnTo>
                <a:cubicBezTo>
                  <a:pt x="667" y="73"/>
                  <a:pt x="664" y="66"/>
                  <a:pt x="659" y="61"/>
                </a:cubicBezTo>
                <a:cubicBezTo>
                  <a:pt x="654" y="56"/>
                  <a:pt x="647" y="54"/>
                  <a:pt x="640" y="54"/>
                </a:cubicBezTo>
                <a:lnTo>
                  <a:pt x="547" y="54"/>
                </a:lnTo>
                <a:lnTo>
                  <a:pt x="547" y="27"/>
                </a:lnTo>
                <a:cubicBezTo>
                  <a:pt x="547" y="20"/>
                  <a:pt x="544" y="13"/>
                  <a:pt x="539" y="8"/>
                </a:cubicBezTo>
                <a:cubicBezTo>
                  <a:pt x="534" y="3"/>
                  <a:pt x="527" y="0"/>
                  <a:pt x="520" y="0"/>
                </a:cubicBezTo>
                <a:lnTo>
                  <a:pt x="493" y="0"/>
                </a:lnTo>
                <a:cubicBezTo>
                  <a:pt x="486" y="0"/>
                  <a:pt x="479" y="3"/>
                  <a:pt x="474" y="8"/>
                </a:cubicBezTo>
                <a:cubicBezTo>
                  <a:pt x="469" y="13"/>
                  <a:pt x="467" y="20"/>
                  <a:pt x="467" y="27"/>
                </a:cubicBezTo>
                <a:lnTo>
                  <a:pt x="467" y="54"/>
                </a:lnTo>
                <a:lnTo>
                  <a:pt x="200" y="54"/>
                </a:lnTo>
                <a:lnTo>
                  <a:pt x="200" y="27"/>
                </a:lnTo>
                <a:cubicBezTo>
                  <a:pt x="200" y="20"/>
                  <a:pt x="197" y="13"/>
                  <a:pt x="192" y="8"/>
                </a:cubicBezTo>
                <a:cubicBezTo>
                  <a:pt x="187" y="3"/>
                  <a:pt x="180" y="0"/>
                  <a:pt x="173" y="0"/>
                </a:cubicBezTo>
                <a:lnTo>
                  <a:pt x="147" y="0"/>
                </a:lnTo>
                <a:close/>
                <a:moveTo>
                  <a:pt x="147" y="27"/>
                </a:moveTo>
                <a:lnTo>
                  <a:pt x="173" y="27"/>
                </a:lnTo>
                <a:lnTo>
                  <a:pt x="173" y="107"/>
                </a:lnTo>
                <a:lnTo>
                  <a:pt x="147" y="107"/>
                </a:lnTo>
                <a:lnTo>
                  <a:pt x="147" y="27"/>
                </a:lnTo>
                <a:close/>
                <a:moveTo>
                  <a:pt x="493" y="27"/>
                </a:moveTo>
                <a:lnTo>
                  <a:pt x="520" y="27"/>
                </a:lnTo>
                <a:lnTo>
                  <a:pt x="520" y="107"/>
                </a:lnTo>
                <a:lnTo>
                  <a:pt x="493" y="107"/>
                </a:lnTo>
                <a:lnTo>
                  <a:pt x="493" y="27"/>
                </a:lnTo>
                <a:close/>
                <a:moveTo>
                  <a:pt x="27" y="80"/>
                </a:moveTo>
                <a:lnTo>
                  <a:pt x="120" y="80"/>
                </a:lnTo>
                <a:lnTo>
                  <a:pt x="120" y="107"/>
                </a:lnTo>
                <a:cubicBezTo>
                  <a:pt x="120" y="114"/>
                  <a:pt x="123" y="121"/>
                  <a:pt x="128" y="126"/>
                </a:cubicBezTo>
                <a:cubicBezTo>
                  <a:pt x="133" y="131"/>
                  <a:pt x="140" y="134"/>
                  <a:pt x="147" y="134"/>
                </a:cubicBezTo>
                <a:lnTo>
                  <a:pt x="173" y="134"/>
                </a:lnTo>
                <a:cubicBezTo>
                  <a:pt x="180" y="134"/>
                  <a:pt x="187" y="131"/>
                  <a:pt x="192" y="126"/>
                </a:cubicBezTo>
                <a:cubicBezTo>
                  <a:pt x="197" y="121"/>
                  <a:pt x="200" y="114"/>
                  <a:pt x="200" y="107"/>
                </a:cubicBezTo>
                <a:lnTo>
                  <a:pt x="200" y="80"/>
                </a:lnTo>
                <a:lnTo>
                  <a:pt x="467" y="80"/>
                </a:lnTo>
                <a:lnTo>
                  <a:pt x="467" y="107"/>
                </a:lnTo>
                <a:cubicBezTo>
                  <a:pt x="467" y="114"/>
                  <a:pt x="469" y="121"/>
                  <a:pt x="474" y="126"/>
                </a:cubicBezTo>
                <a:cubicBezTo>
                  <a:pt x="479" y="131"/>
                  <a:pt x="486" y="134"/>
                  <a:pt x="493" y="134"/>
                </a:cubicBezTo>
                <a:lnTo>
                  <a:pt x="520" y="134"/>
                </a:lnTo>
                <a:cubicBezTo>
                  <a:pt x="527" y="134"/>
                  <a:pt x="534" y="131"/>
                  <a:pt x="539" y="126"/>
                </a:cubicBezTo>
                <a:cubicBezTo>
                  <a:pt x="544" y="121"/>
                  <a:pt x="547" y="114"/>
                  <a:pt x="547" y="107"/>
                </a:cubicBezTo>
                <a:lnTo>
                  <a:pt x="547" y="80"/>
                </a:lnTo>
                <a:lnTo>
                  <a:pt x="640" y="80"/>
                </a:lnTo>
                <a:lnTo>
                  <a:pt x="640" y="187"/>
                </a:lnTo>
                <a:lnTo>
                  <a:pt x="27" y="187"/>
                </a:lnTo>
                <a:lnTo>
                  <a:pt x="27" y="80"/>
                </a:lnTo>
                <a:close/>
                <a:moveTo>
                  <a:pt x="27" y="214"/>
                </a:moveTo>
                <a:lnTo>
                  <a:pt x="640" y="214"/>
                </a:lnTo>
                <a:lnTo>
                  <a:pt x="640" y="640"/>
                </a:lnTo>
                <a:lnTo>
                  <a:pt x="27" y="640"/>
                </a:lnTo>
                <a:lnTo>
                  <a:pt x="27" y="214"/>
                </a:lnTo>
                <a:close/>
                <a:moveTo>
                  <a:pt x="93" y="280"/>
                </a:moveTo>
                <a:cubicBezTo>
                  <a:pt x="86" y="280"/>
                  <a:pt x="80" y="286"/>
                  <a:pt x="80" y="294"/>
                </a:cubicBezTo>
                <a:lnTo>
                  <a:pt x="80" y="574"/>
                </a:lnTo>
                <a:cubicBezTo>
                  <a:pt x="80" y="581"/>
                  <a:pt x="86" y="587"/>
                  <a:pt x="93" y="587"/>
                </a:cubicBezTo>
                <a:lnTo>
                  <a:pt x="400" y="587"/>
                </a:lnTo>
                <a:lnTo>
                  <a:pt x="573" y="587"/>
                </a:lnTo>
                <a:cubicBezTo>
                  <a:pt x="581" y="587"/>
                  <a:pt x="587" y="581"/>
                  <a:pt x="587" y="574"/>
                </a:cubicBezTo>
                <a:lnTo>
                  <a:pt x="587" y="294"/>
                </a:lnTo>
                <a:cubicBezTo>
                  <a:pt x="587" y="286"/>
                  <a:pt x="581" y="280"/>
                  <a:pt x="573" y="280"/>
                </a:cubicBezTo>
                <a:lnTo>
                  <a:pt x="93" y="280"/>
                </a:lnTo>
                <a:close/>
                <a:moveTo>
                  <a:pt x="107" y="307"/>
                </a:moveTo>
                <a:lnTo>
                  <a:pt x="200" y="307"/>
                </a:lnTo>
                <a:lnTo>
                  <a:pt x="200" y="374"/>
                </a:lnTo>
                <a:lnTo>
                  <a:pt x="107" y="374"/>
                </a:lnTo>
                <a:lnTo>
                  <a:pt x="107" y="307"/>
                </a:lnTo>
                <a:close/>
                <a:moveTo>
                  <a:pt x="227" y="307"/>
                </a:moveTo>
                <a:lnTo>
                  <a:pt x="320" y="307"/>
                </a:lnTo>
                <a:lnTo>
                  <a:pt x="320" y="374"/>
                </a:lnTo>
                <a:lnTo>
                  <a:pt x="227" y="374"/>
                </a:lnTo>
                <a:lnTo>
                  <a:pt x="227" y="307"/>
                </a:lnTo>
                <a:close/>
                <a:moveTo>
                  <a:pt x="347" y="307"/>
                </a:moveTo>
                <a:lnTo>
                  <a:pt x="440" y="307"/>
                </a:lnTo>
                <a:lnTo>
                  <a:pt x="440" y="374"/>
                </a:lnTo>
                <a:lnTo>
                  <a:pt x="347" y="374"/>
                </a:lnTo>
                <a:lnTo>
                  <a:pt x="347" y="307"/>
                </a:lnTo>
                <a:close/>
                <a:moveTo>
                  <a:pt x="467" y="307"/>
                </a:moveTo>
                <a:lnTo>
                  <a:pt x="560" y="307"/>
                </a:lnTo>
                <a:lnTo>
                  <a:pt x="560" y="374"/>
                </a:lnTo>
                <a:lnTo>
                  <a:pt x="467" y="374"/>
                </a:lnTo>
                <a:lnTo>
                  <a:pt x="467" y="307"/>
                </a:lnTo>
                <a:close/>
                <a:moveTo>
                  <a:pt x="107" y="400"/>
                </a:moveTo>
                <a:lnTo>
                  <a:pt x="200" y="400"/>
                </a:lnTo>
                <a:lnTo>
                  <a:pt x="200" y="467"/>
                </a:lnTo>
                <a:lnTo>
                  <a:pt x="107" y="467"/>
                </a:lnTo>
                <a:lnTo>
                  <a:pt x="107" y="400"/>
                </a:lnTo>
                <a:close/>
                <a:moveTo>
                  <a:pt x="227" y="400"/>
                </a:moveTo>
                <a:lnTo>
                  <a:pt x="320" y="400"/>
                </a:lnTo>
                <a:lnTo>
                  <a:pt x="320" y="467"/>
                </a:lnTo>
                <a:lnTo>
                  <a:pt x="227" y="467"/>
                </a:lnTo>
                <a:lnTo>
                  <a:pt x="227" y="400"/>
                </a:lnTo>
                <a:close/>
                <a:moveTo>
                  <a:pt x="347" y="400"/>
                </a:moveTo>
                <a:lnTo>
                  <a:pt x="440" y="400"/>
                </a:lnTo>
                <a:lnTo>
                  <a:pt x="440" y="467"/>
                </a:lnTo>
                <a:lnTo>
                  <a:pt x="347" y="467"/>
                </a:lnTo>
                <a:lnTo>
                  <a:pt x="347" y="400"/>
                </a:lnTo>
                <a:close/>
                <a:moveTo>
                  <a:pt x="467" y="400"/>
                </a:moveTo>
                <a:lnTo>
                  <a:pt x="560" y="400"/>
                </a:lnTo>
                <a:lnTo>
                  <a:pt x="560" y="467"/>
                </a:lnTo>
                <a:lnTo>
                  <a:pt x="467" y="467"/>
                </a:lnTo>
                <a:lnTo>
                  <a:pt x="467" y="400"/>
                </a:lnTo>
                <a:close/>
                <a:moveTo>
                  <a:pt x="107" y="494"/>
                </a:moveTo>
                <a:lnTo>
                  <a:pt x="200" y="494"/>
                </a:lnTo>
                <a:lnTo>
                  <a:pt x="200" y="560"/>
                </a:lnTo>
                <a:lnTo>
                  <a:pt x="107" y="560"/>
                </a:lnTo>
                <a:lnTo>
                  <a:pt x="107" y="494"/>
                </a:lnTo>
                <a:close/>
                <a:moveTo>
                  <a:pt x="227" y="494"/>
                </a:moveTo>
                <a:lnTo>
                  <a:pt x="320" y="494"/>
                </a:lnTo>
                <a:lnTo>
                  <a:pt x="320" y="560"/>
                </a:lnTo>
                <a:lnTo>
                  <a:pt x="227" y="560"/>
                </a:lnTo>
                <a:lnTo>
                  <a:pt x="227" y="494"/>
                </a:lnTo>
                <a:close/>
                <a:moveTo>
                  <a:pt x="347" y="494"/>
                </a:moveTo>
                <a:lnTo>
                  <a:pt x="440" y="494"/>
                </a:lnTo>
                <a:lnTo>
                  <a:pt x="440" y="560"/>
                </a:lnTo>
                <a:lnTo>
                  <a:pt x="400" y="560"/>
                </a:lnTo>
                <a:lnTo>
                  <a:pt x="347" y="560"/>
                </a:lnTo>
                <a:lnTo>
                  <a:pt x="347" y="494"/>
                </a:lnTo>
                <a:close/>
                <a:moveTo>
                  <a:pt x="467" y="494"/>
                </a:moveTo>
                <a:lnTo>
                  <a:pt x="560" y="494"/>
                </a:lnTo>
                <a:lnTo>
                  <a:pt x="560" y="560"/>
                </a:lnTo>
                <a:lnTo>
                  <a:pt x="467" y="560"/>
                </a:lnTo>
                <a:lnTo>
                  <a:pt x="467" y="494"/>
                </a:lnTo>
                <a:close/>
              </a:path>
            </a:pathLst>
          </a:custGeom>
          <a:solidFill>
            <a:srgbClr val="5F5F5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900" dirty="0">
              <a:latin typeface="Segoe UI" panose="020B0502040204020203" pitchFamily="34" charset="0"/>
              <a:ea typeface="맑은 고딕" panose="020B0503020000020004" pitchFamily="50" charset="-127"/>
              <a:cs typeface="Segoe UI" panose="020B0502040204020203" pitchFamily="34" charset="0"/>
            </a:endParaRPr>
          </a:p>
        </p:txBody>
      </p:sp>
      <p:sp>
        <p:nvSpPr>
          <p:cNvPr id="234" name="TextBox 233">
            <a:extLst>
              <a:ext uri="{FF2B5EF4-FFF2-40B4-BE49-F238E27FC236}">
                <a16:creationId xmlns:a16="http://schemas.microsoft.com/office/drawing/2014/main" id="{360597CA-1709-4E43-F2E0-C8CDC9E48BE6}"/>
              </a:ext>
            </a:extLst>
          </p:cNvPr>
          <p:cNvSpPr txBox="1"/>
          <p:nvPr/>
        </p:nvSpPr>
        <p:spPr>
          <a:xfrm>
            <a:off x="7847608" y="2675724"/>
            <a:ext cx="327259" cy="246221"/>
          </a:xfrm>
          <a:prstGeom prst="rect">
            <a:avLst/>
          </a:prstGeom>
        </p:spPr>
        <p:txBody>
          <a:bodyPr wrap="square" rtlCol="0">
            <a:spAutoFit/>
          </a:bodyPr>
          <a:lstStyle/>
          <a:p>
            <a:pPr algn="ctr">
              <a:buClrTx/>
            </a:pPr>
            <a:r>
              <a:rPr lang="en-US" altLang="ko-KR" sz="1000" dirty="0">
                <a:latin typeface="맑은 고딕" panose="020B0503020000020004" pitchFamily="50" charset="-127"/>
                <a:ea typeface="맑은 고딕" panose="020B0503020000020004" pitchFamily="50" charset="-127"/>
              </a:rPr>
              <a:t>~</a:t>
            </a:r>
            <a:endParaRPr lang="ko-KR" altLang="en-US" sz="1000" b="0" dirty="0">
              <a:latin typeface="맑은 고딕" panose="020B0503020000020004" pitchFamily="50" charset="-127"/>
              <a:ea typeface="맑은 고딕" panose="020B0503020000020004" pitchFamily="50" charset="-127"/>
            </a:endParaRPr>
          </a:p>
        </p:txBody>
      </p:sp>
      <p:graphicFrame>
        <p:nvGraphicFramePr>
          <p:cNvPr id="235" name="표 234">
            <a:extLst>
              <a:ext uri="{FF2B5EF4-FFF2-40B4-BE49-F238E27FC236}">
                <a16:creationId xmlns:a16="http://schemas.microsoft.com/office/drawing/2014/main" id="{E69260C0-2EEC-530C-3E4F-190C55ADF9B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16766848"/>
              </p:ext>
            </p:extLst>
          </p:nvPr>
        </p:nvGraphicFramePr>
        <p:xfrm>
          <a:off x="8145471" y="4168443"/>
          <a:ext cx="1282614" cy="1920240"/>
        </p:xfrm>
        <a:graphic>
          <a:graphicData uri="http://schemas.openxmlformats.org/drawingml/2006/table">
            <a:tbl>
              <a:tblPr/>
              <a:tblGrid>
                <a:gridCol w="816590">
                  <a:extLst>
                    <a:ext uri="{9D8B030D-6E8A-4147-A177-3AD203B41FA5}">
                      <a16:colId xmlns:a16="http://schemas.microsoft.com/office/drawing/2014/main" val="209560619"/>
                    </a:ext>
                  </a:extLst>
                </a:gridCol>
                <a:gridCol w="466024">
                  <a:extLst>
                    <a:ext uri="{9D8B030D-6E8A-4147-A177-3AD203B41FA5}">
                      <a16:colId xmlns:a16="http://schemas.microsoft.com/office/drawing/2014/main" val="3501343502"/>
                    </a:ext>
                  </a:extLst>
                </a:gridCol>
              </a:tblGrid>
              <a:tr h="184658"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년</a:t>
                      </a:r>
                      <a:endParaRPr lang="ko-KR" alt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YYYY</a:t>
                      </a:r>
                      <a:endParaRPr 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13136090"/>
                  </a:ext>
                </a:extLst>
              </a:tr>
              <a:tr h="184658"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월</a:t>
                      </a:r>
                      <a:endParaRPr lang="ko-KR" alt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MM</a:t>
                      </a:r>
                      <a:endParaRPr 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9581919"/>
                  </a:ext>
                </a:extLst>
              </a:tr>
              <a:tr h="184658"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일</a:t>
                      </a:r>
                      <a:endParaRPr lang="ko-KR" alt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DD</a:t>
                      </a:r>
                      <a:endParaRPr 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0731470"/>
                  </a:ext>
                </a:extLst>
              </a:tr>
              <a:tr h="184658">
                <a:tc>
                  <a:txBody>
                    <a:bodyPr/>
                    <a:lstStyle/>
                    <a:p>
                      <a:pPr marL="0" algn="ctr" defTabSz="914400" rtl="0" eaLnBrk="1" fontAlgn="base" latinLnBrk="1" hangingPunct="1"/>
                      <a:r>
                        <a:rPr lang="ko-KR" altLang="en-US" sz="800" i="0" kern="120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+mn-cs"/>
                        </a:rPr>
                        <a:t>시</a:t>
                      </a: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sz="800" i="0" dirty="0" err="1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hh</a:t>
                      </a:r>
                      <a:endParaRPr 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3291435"/>
                  </a:ext>
                </a:extLst>
              </a:tr>
              <a:tr h="184658"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분</a:t>
                      </a:r>
                      <a:endParaRPr lang="ko-KR" alt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mm</a:t>
                      </a:r>
                      <a:endParaRPr 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9495248"/>
                  </a:ext>
                </a:extLst>
              </a:tr>
              <a:tr h="184658"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초</a:t>
                      </a:r>
                      <a:endParaRPr lang="ko-KR" alt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ss</a:t>
                      </a:r>
                      <a:endParaRPr 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0F0F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63315763"/>
                  </a:ext>
                </a:extLst>
              </a:tr>
              <a:tr h="184658">
                <a:tc>
                  <a:txBody>
                    <a:bodyPr/>
                    <a:lstStyle/>
                    <a:p>
                      <a:pPr algn="ctr" fontAlgn="base"/>
                      <a:r>
                        <a:rPr lang="ko-KR" altLang="en-US" sz="800" i="0" dirty="0" err="1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밀리초</a:t>
                      </a:r>
                      <a:r>
                        <a:rPr lang="en-US" altLang="ko-KR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(</a:t>
                      </a:r>
                      <a:r>
                        <a:rPr lang="en-US" sz="800" i="0" dirty="0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msec)</a:t>
                      </a:r>
                      <a:endParaRPr lang="en-US" sz="800" dirty="0"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CDDDD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ase"/>
                      <a:r>
                        <a:rPr lang="en-US" altLang="ko-KR" sz="800" i="0" dirty="0" err="1">
                          <a:solidFill>
                            <a:srgbClr val="333333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fff</a:t>
                      </a:r>
                      <a:endParaRPr lang="ko-KR" altLang="en-US" sz="800" b="0" i="0" dirty="0">
                        <a:solidFill>
                          <a:srgbClr val="333333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76200" marR="76200" marT="76200" marB="76200"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95478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620560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6B97004-651D-53E1-C4C9-DEB074011FDB}"/>
              </a:ext>
            </a:extLst>
          </p:cNvPr>
          <p:cNvSpPr txBox="1">
            <a:spLocks/>
          </p:cNvSpPr>
          <p:nvPr/>
        </p:nvSpPr>
        <p:spPr>
          <a:xfrm>
            <a:off x="422275" y="1250280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5.11.2 </a:t>
            </a:r>
            <a:r>
              <a:rPr lang="ko-KR" altLang="en-US" dirty="0"/>
              <a:t>숫자</a:t>
            </a:r>
            <a:r>
              <a:rPr lang="en-US" altLang="ko-KR" dirty="0"/>
              <a:t>/</a:t>
            </a:r>
            <a:r>
              <a:rPr lang="ko-KR" altLang="en-US" dirty="0"/>
              <a:t>통화 표기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E0696A7-DC7D-D948-1F71-A7BB364FEF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14747900"/>
              </p:ext>
            </p:extLst>
          </p:nvPr>
        </p:nvGraphicFramePr>
        <p:xfrm>
          <a:off x="532660" y="1811729"/>
          <a:ext cx="8895425" cy="277952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639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4177364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3460422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설명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98009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천 단위 구분 기호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(,)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를 사용한다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소수점 이하 표시 필요시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사용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148229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통화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금액 숫자 뒤에 통화 단위를 표시한다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통화 단위를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Combo Box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로 별도 선택하며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인풋박스에는 숫자만 입력한다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항목전체가 동일한 통화일 경우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테이블 공통으로 표시한다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</a:tbl>
          </a:graphicData>
        </a:graphic>
      </p:graphicFrame>
      <p:grpSp>
        <p:nvGrpSpPr>
          <p:cNvPr id="27" name="그룹 26">
            <a:extLst>
              <a:ext uri="{FF2B5EF4-FFF2-40B4-BE49-F238E27FC236}">
                <a16:creationId xmlns:a16="http://schemas.microsoft.com/office/drawing/2014/main" id="{D3A4EE11-1956-B89E-A561-5DE139C51D34}"/>
              </a:ext>
            </a:extLst>
          </p:cNvPr>
          <p:cNvGrpSpPr/>
          <p:nvPr/>
        </p:nvGrpSpPr>
        <p:grpSpPr>
          <a:xfrm>
            <a:off x="6171027" y="2244179"/>
            <a:ext cx="933450" cy="734582"/>
            <a:chOff x="809753" y="2132856"/>
            <a:chExt cx="933450" cy="734582"/>
          </a:xfrm>
        </p:grpSpPr>
        <p:sp>
          <p:nvSpPr>
            <p:cNvPr id="28" name="Rectangle 442" descr="type=input">
              <a:extLst>
                <a:ext uri="{FF2B5EF4-FFF2-40B4-BE49-F238E27FC236}">
                  <a16:creationId xmlns:a16="http://schemas.microsoft.com/office/drawing/2014/main" id="{8F82872E-69ED-CABD-78BA-CC665451E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753" y="2132856"/>
              <a:ext cx="933450" cy="17280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123,123,123,123</a:t>
              </a:r>
            </a:p>
          </p:txBody>
        </p:sp>
        <p:sp>
          <p:nvSpPr>
            <p:cNvPr id="29" name="Rectangle 441" descr="type=input">
              <a:extLst>
                <a:ext uri="{FF2B5EF4-FFF2-40B4-BE49-F238E27FC236}">
                  <a16:creationId xmlns:a16="http://schemas.microsoft.com/office/drawing/2014/main" id="{CD3D4088-F650-6EF4-0638-0BE610888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763" y="2413723"/>
              <a:ext cx="628650" cy="17280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10.4013</a:t>
              </a:r>
            </a:p>
          </p:txBody>
        </p:sp>
        <p:sp>
          <p:nvSpPr>
            <p:cNvPr id="31" name="Text Box 446">
              <a:extLst>
                <a:ext uri="{FF2B5EF4-FFF2-40B4-BE49-F238E27FC236}">
                  <a16:creationId xmlns:a16="http://schemas.microsoft.com/office/drawing/2014/main" id="{84601338-C48B-D1A6-15DC-11A736A18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5575" y="2426906"/>
              <a:ext cx="104775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altLang="ko-KR" sz="900" dirty="0">
                  <a:solidFill>
                    <a:prstClr val="black"/>
                  </a:solidFill>
                  <a:latin typeface="맑은 고딕"/>
                  <a:ea typeface="맑은 고딕"/>
                </a:rPr>
                <a:t>%</a:t>
              </a:r>
              <a:endParaRPr lang="ko-KR" altLang="en-US" sz="900" dirty="0">
                <a:solidFill>
                  <a:prstClr val="black"/>
                </a:solidFill>
                <a:latin typeface="맑은 고딕"/>
                <a:ea typeface="맑은 고딕"/>
              </a:endParaRPr>
            </a:p>
          </p:txBody>
        </p:sp>
        <p:sp>
          <p:nvSpPr>
            <p:cNvPr id="97" name="Rectangle 441" descr="type=input">
              <a:extLst>
                <a:ext uri="{FF2B5EF4-FFF2-40B4-BE49-F238E27FC236}">
                  <a16:creationId xmlns:a16="http://schemas.microsoft.com/office/drawing/2014/main" id="{92C17995-15FB-0E25-EE0E-96C5B2342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753" y="2694638"/>
              <a:ext cx="628650" cy="17280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10. 001</a:t>
              </a:r>
            </a:p>
          </p:txBody>
        </p:sp>
      </p:grpSp>
      <p:grpSp>
        <p:nvGrpSpPr>
          <p:cNvPr id="99" name="그룹 98">
            <a:extLst>
              <a:ext uri="{FF2B5EF4-FFF2-40B4-BE49-F238E27FC236}">
                <a16:creationId xmlns:a16="http://schemas.microsoft.com/office/drawing/2014/main" id="{AD646520-3564-AC67-BE53-6A2D39923981}"/>
              </a:ext>
            </a:extLst>
          </p:cNvPr>
          <p:cNvGrpSpPr/>
          <p:nvPr/>
        </p:nvGrpSpPr>
        <p:grpSpPr>
          <a:xfrm>
            <a:off x="6171027" y="3224145"/>
            <a:ext cx="1378817" cy="1252389"/>
            <a:chOff x="809753" y="4005064"/>
            <a:chExt cx="1378817" cy="1252389"/>
          </a:xfrm>
        </p:grpSpPr>
        <p:sp>
          <p:nvSpPr>
            <p:cNvPr id="101" name="Text Box 447">
              <a:extLst>
                <a:ext uri="{FF2B5EF4-FFF2-40B4-BE49-F238E27FC236}">
                  <a16:creationId xmlns:a16="http://schemas.microsoft.com/office/drawing/2014/main" id="{0351190E-5E4D-7554-D92F-9738C8B55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00353" y="4036814"/>
              <a:ext cx="114300" cy="13652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none" lIns="0" tIns="0" rIns="0" bIns="0">
              <a:spAutoFit/>
            </a:bodyPr>
            <a:lstStyle/>
            <a:p>
              <a:pPr algn="r" fontAlgn="auto">
                <a:spcBef>
                  <a:spcPts val="0"/>
                </a:spcBef>
                <a:spcAft>
                  <a:spcPts val="0"/>
                </a:spcAft>
              </a:pPr>
              <a:r>
                <a:rPr lang="ko-KR" altLang="en-US" sz="900" dirty="0">
                  <a:solidFill>
                    <a:prstClr val="black"/>
                  </a:solidFill>
                  <a:latin typeface="맑은 고딕"/>
                  <a:ea typeface="맑은 고딕"/>
                </a:rPr>
                <a:t>원</a:t>
              </a:r>
            </a:p>
          </p:txBody>
        </p:sp>
        <p:sp>
          <p:nvSpPr>
            <p:cNvPr id="102" name="Rectangle 442" descr="type=input">
              <a:extLst>
                <a:ext uri="{FF2B5EF4-FFF2-40B4-BE49-F238E27FC236}">
                  <a16:creationId xmlns:a16="http://schemas.microsoft.com/office/drawing/2014/main" id="{C19CFF56-DCDF-2676-E6E3-3B6803EAE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753" y="4005064"/>
              <a:ext cx="933450" cy="172800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123,123,123</a:t>
              </a:r>
            </a:p>
          </p:txBody>
        </p:sp>
        <p:sp>
          <p:nvSpPr>
            <p:cNvPr id="103" name="Rectangle 444" descr="type=input">
              <a:extLst>
                <a:ext uri="{FF2B5EF4-FFF2-40B4-BE49-F238E27FC236}">
                  <a16:creationId xmlns:a16="http://schemas.microsoft.com/office/drawing/2014/main" id="{ECB68243-E04C-B20B-0577-3BB04B83D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645" y="4289020"/>
              <a:ext cx="796925" cy="173038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20,000,000</a:t>
              </a:r>
            </a:p>
          </p:txBody>
        </p:sp>
        <p:grpSp>
          <p:nvGrpSpPr>
            <p:cNvPr id="114" name="그룹 113">
              <a:extLst>
                <a:ext uri="{FF2B5EF4-FFF2-40B4-BE49-F238E27FC236}">
                  <a16:creationId xmlns:a16="http://schemas.microsoft.com/office/drawing/2014/main" id="{5CB8DF00-8A02-2808-C1F6-62B93F14CD9A}"/>
                </a:ext>
              </a:extLst>
            </p:cNvPr>
            <p:cNvGrpSpPr/>
            <p:nvPr/>
          </p:nvGrpSpPr>
          <p:grpSpPr>
            <a:xfrm>
              <a:off x="813240" y="4289019"/>
              <a:ext cx="527127" cy="173303"/>
              <a:chOff x="1134640" y="5085184"/>
              <a:chExt cx="527127" cy="173303"/>
            </a:xfrm>
          </p:grpSpPr>
          <p:sp>
            <p:nvSpPr>
              <p:cNvPr id="135" name="Rectangle 122" descr="type=input">
                <a:extLst>
                  <a:ext uri="{FF2B5EF4-FFF2-40B4-BE49-F238E27FC236}">
                    <a16:creationId xmlns:a16="http://schemas.microsoft.com/office/drawing/2014/main" id="{8BD8FCA2-2057-21ED-212D-794674E51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640" y="5085184"/>
                <a:ext cx="442377" cy="173038"/>
              </a:xfrm>
              <a:prstGeom prst="rect">
                <a:avLst/>
              </a:prstGeom>
              <a:solidFill>
                <a:sysClr val="window" lastClr="FFFFFF"/>
              </a:solidFill>
              <a:ln w="3175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 wrap="none" lIns="36000" rIns="3600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KRW</a:t>
                </a:r>
              </a:p>
            </p:txBody>
          </p:sp>
          <p:sp>
            <p:nvSpPr>
              <p:cNvPr id="136" name="직사각형 135">
                <a:extLst>
                  <a:ext uri="{FF2B5EF4-FFF2-40B4-BE49-F238E27FC236}">
                    <a16:creationId xmlns:a16="http://schemas.microsoft.com/office/drawing/2014/main" id="{AB8EEB63-7410-8FBC-BE7B-FD07611C85A8}"/>
                  </a:ext>
                </a:extLst>
              </p:cNvPr>
              <p:cNvSpPr/>
              <p:nvPr/>
            </p:nvSpPr>
            <p:spPr>
              <a:xfrm>
                <a:off x="1492267" y="5085449"/>
                <a:ext cx="169500" cy="173038"/>
              </a:xfrm>
              <a:prstGeom prst="rect">
                <a:avLst/>
              </a:prstGeom>
              <a:gradFill flip="none" rotWithShape="1">
                <a:gsLst>
                  <a:gs pos="0">
                    <a:sysClr val="window" lastClr="FFFFFF">
                      <a:shade val="30000"/>
                      <a:satMod val="115000"/>
                    </a:sysClr>
                  </a:gs>
                  <a:gs pos="50000">
                    <a:sysClr val="window" lastClr="FFFFFF">
                      <a:shade val="67500"/>
                      <a:satMod val="115000"/>
                    </a:sysClr>
                  </a:gs>
                  <a:gs pos="100000">
                    <a:sysClr val="window" lastClr="FFFFFF">
                      <a:shade val="100000"/>
                      <a:satMod val="115000"/>
                    </a:sysClr>
                  </a:gs>
                </a:gsLst>
                <a:lin ang="16200000" scaled="1"/>
                <a:tileRect/>
              </a:gra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bIns="36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▼</a:t>
                </a:r>
              </a:p>
            </p:txBody>
          </p:sp>
        </p:grpSp>
        <p:sp>
          <p:nvSpPr>
            <p:cNvPr id="115" name="Rectangle 444" descr="type=input">
              <a:extLst>
                <a:ext uri="{FF2B5EF4-FFF2-40B4-BE49-F238E27FC236}">
                  <a16:creationId xmlns:a16="http://schemas.microsoft.com/office/drawing/2014/main" id="{3B7BB761-6C49-1DF1-5AA1-C78226B21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645" y="4567316"/>
              <a:ext cx="796925" cy="173038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100,000.00</a:t>
              </a:r>
            </a:p>
          </p:txBody>
        </p:sp>
        <p:grpSp>
          <p:nvGrpSpPr>
            <p:cNvPr id="116" name="그룹 115">
              <a:extLst>
                <a:ext uri="{FF2B5EF4-FFF2-40B4-BE49-F238E27FC236}">
                  <a16:creationId xmlns:a16="http://schemas.microsoft.com/office/drawing/2014/main" id="{9099D3D6-5C47-C0B9-EFD2-2F7DBB5FDC13}"/>
                </a:ext>
              </a:extLst>
            </p:cNvPr>
            <p:cNvGrpSpPr/>
            <p:nvPr/>
          </p:nvGrpSpPr>
          <p:grpSpPr>
            <a:xfrm>
              <a:off x="813240" y="4567315"/>
              <a:ext cx="527127" cy="173303"/>
              <a:chOff x="1134640" y="5085184"/>
              <a:chExt cx="527127" cy="173303"/>
            </a:xfrm>
          </p:grpSpPr>
          <p:sp>
            <p:nvSpPr>
              <p:cNvPr id="133" name="Rectangle 122" descr="type=input">
                <a:extLst>
                  <a:ext uri="{FF2B5EF4-FFF2-40B4-BE49-F238E27FC236}">
                    <a16:creationId xmlns:a16="http://schemas.microsoft.com/office/drawing/2014/main" id="{E73BB976-3A35-F32D-8217-0097584B0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640" y="5085184"/>
                <a:ext cx="442377" cy="173038"/>
              </a:xfrm>
              <a:prstGeom prst="rect">
                <a:avLst/>
              </a:prstGeom>
              <a:solidFill>
                <a:sysClr val="window" lastClr="FFFFFF"/>
              </a:solidFill>
              <a:ln w="3175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 wrap="none" lIns="36000" rIns="3600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USD</a:t>
                </a:r>
              </a:p>
            </p:txBody>
          </p:sp>
          <p:sp>
            <p:nvSpPr>
              <p:cNvPr id="134" name="직사각형 133">
                <a:extLst>
                  <a:ext uri="{FF2B5EF4-FFF2-40B4-BE49-F238E27FC236}">
                    <a16:creationId xmlns:a16="http://schemas.microsoft.com/office/drawing/2014/main" id="{15FB8540-0DF5-1F0C-6EE3-D3486DB15B69}"/>
                  </a:ext>
                </a:extLst>
              </p:cNvPr>
              <p:cNvSpPr/>
              <p:nvPr/>
            </p:nvSpPr>
            <p:spPr>
              <a:xfrm>
                <a:off x="1492267" y="5085449"/>
                <a:ext cx="169500" cy="173038"/>
              </a:xfrm>
              <a:prstGeom prst="rect">
                <a:avLst/>
              </a:prstGeom>
              <a:gradFill flip="none" rotWithShape="1">
                <a:gsLst>
                  <a:gs pos="0">
                    <a:sysClr val="window" lastClr="FFFFFF">
                      <a:shade val="30000"/>
                      <a:satMod val="115000"/>
                    </a:sysClr>
                  </a:gs>
                  <a:gs pos="50000">
                    <a:sysClr val="window" lastClr="FFFFFF">
                      <a:shade val="67500"/>
                      <a:satMod val="115000"/>
                    </a:sysClr>
                  </a:gs>
                  <a:gs pos="100000">
                    <a:sysClr val="window" lastClr="FFFFFF">
                      <a:shade val="100000"/>
                      <a:satMod val="115000"/>
                    </a:sysClr>
                  </a:gs>
                </a:gsLst>
                <a:lin ang="16200000" scaled="1"/>
                <a:tileRect/>
              </a:gra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bIns="36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▼</a:t>
                </a:r>
              </a:p>
            </p:txBody>
          </p:sp>
        </p:grpSp>
        <p:sp>
          <p:nvSpPr>
            <p:cNvPr id="119" name="Rectangle 444" descr="type=input">
              <a:extLst>
                <a:ext uri="{FF2B5EF4-FFF2-40B4-BE49-F238E27FC236}">
                  <a16:creationId xmlns:a16="http://schemas.microsoft.com/office/drawing/2014/main" id="{984B2A42-9C9D-289E-7560-1A4FE902A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645" y="4829709"/>
              <a:ext cx="796925" cy="173038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100,00</a:t>
              </a:r>
            </a:p>
          </p:txBody>
        </p:sp>
        <p:grpSp>
          <p:nvGrpSpPr>
            <p:cNvPr id="121" name="그룹 120">
              <a:extLst>
                <a:ext uri="{FF2B5EF4-FFF2-40B4-BE49-F238E27FC236}">
                  <a16:creationId xmlns:a16="http://schemas.microsoft.com/office/drawing/2014/main" id="{F7CBC115-A209-30F9-0ECE-DA1FEFA4D599}"/>
                </a:ext>
              </a:extLst>
            </p:cNvPr>
            <p:cNvGrpSpPr/>
            <p:nvPr/>
          </p:nvGrpSpPr>
          <p:grpSpPr>
            <a:xfrm>
              <a:off x="813240" y="4829708"/>
              <a:ext cx="527127" cy="173303"/>
              <a:chOff x="1134640" y="5085184"/>
              <a:chExt cx="527127" cy="173303"/>
            </a:xfrm>
          </p:grpSpPr>
          <p:sp>
            <p:nvSpPr>
              <p:cNvPr id="131" name="Rectangle 122" descr="type=input">
                <a:extLst>
                  <a:ext uri="{FF2B5EF4-FFF2-40B4-BE49-F238E27FC236}">
                    <a16:creationId xmlns:a16="http://schemas.microsoft.com/office/drawing/2014/main" id="{DEE7A09A-BB69-DD53-85FE-3C070831A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640" y="5085184"/>
                <a:ext cx="442377" cy="173038"/>
              </a:xfrm>
              <a:prstGeom prst="rect">
                <a:avLst/>
              </a:prstGeom>
              <a:solidFill>
                <a:sysClr val="window" lastClr="FFFFFF"/>
              </a:solidFill>
              <a:ln w="3175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 wrap="none" lIns="36000" rIns="3600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JPY</a:t>
                </a:r>
              </a:p>
            </p:txBody>
          </p:sp>
          <p:sp>
            <p:nvSpPr>
              <p:cNvPr id="132" name="직사각형 131">
                <a:extLst>
                  <a:ext uri="{FF2B5EF4-FFF2-40B4-BE49-F238E27FC236}">
                    <a16:creationId xmlns:a16="http://schemas.microsoft.com/office/drawing/2014/main" id="{6F06C314-49F5-361A-1663-57BE2436635F}"/>
                  </a:ext>
                </a:extLst>
              </p:cNvPr>
              <p:cNvSpPr/>
              <p:nvPr/>
            </p:nvSpPr>
            <p:spPr>
              <a:xfrm>
                <a:off x="1492267" y="5085449"/>
                <a:ext cx="169500" cy="173038"/>
              </a:xfrm>
              <a:prstGeom prst="rect">
                <a:avLst/>
              </a:prstGeom>
              <a:gradFill flip="none" rotWithShape="1">
                <a:gsLst>
                  <a:gs pos="0">
                    <a:sysClr val="window" lastClr="FFFFFF">
                      <a:shade val="30000"/>
                      <a:satMod val="115000"/>
                    </a:sysClr>
                  </a:gs>
                  <a:gs pos="50000">
                    <a:sysClr val="window" lastClr="FFFFFF">
                      <a:shade val="67500"/>
                      <a:satMod val="115000"/>
                    </a:sysClr>
                  </a:gs>
                  <a:gs pos="100000">
                    <a:sysClr val="window" lastClr="FFFFFF">
                      <a:shade val="100000"/>
                      <a:satMod val="115000"/>
                    </a:sysClr>
                  </a:gs>
                </a:gsLst>
                <a:lin ang="16200000" scaled="1"/>
                <a:tileRect/>
              </a:gra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bIns="36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▼</a:t>
                </a:r>
              </a:p>
            </p:txBody>
          </p:sp>
        </p:grpSp>
        <p:sp>
          <p:nvSpPr>
            <p:cNvPr id="127" name="Rectangle 444" descr="type=input">
              <a:extLst>
                <a:ext uri="{FF2B5EF4-FFF2-40B4-BE49-F238E27FC236}">
                  <a16:creationId xmlns:a16="http://schemas.microsoft.com/office/drawing/2014/main" id="{AF221593-3873-3842-41C4-DCE2D26B4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645" y="5084151"/>
              <a:ext cx="796925" cy="173038"/>
            </a:xfrm>
            <a:prstGeom prst="rect">
              <a:avLst/>
            </a:prstGeom>
            <a:solidFill>
              <a:sysClr val="window" lastClr="FFFFFF"/>
            </a:solidFill>
            <a:ln w="3175">
              <a:solidFill>
                <a:srgbClr val="808080"/>
              </a:solidFill>
              <a:miter lim="800000"/>
              <a:headEnd/>
              <a:tailEnd/>
            </a:ln>
          </p:spPr>
          <p:txBody>
            <a:bodyPr wrap="none" lIns="36000" rIns="36000" anchor="ctr"/>
            <a:lstStyle/>
            <a:p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ko-KR" sz="9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맑은 고딕"/>
                  <a:ea typeface="맑은 고딕"/>
                </a:rPr>
                <a:t>100,00</a:t>
              </a:r>
            </a:p>
          </p:txBody>
        </p:sp>
        <p:grpSp>
          <p:nvGrpSpPr>
            <p:cNvPr id="128" name="그룹 127">
              <a:extLst>
                <a:ext uri="{FF2B5EF4-FFF2-40B4-BE49-F238E27FC236}">
                  <a16:creationId xmlns:a16="http://schemas.microsoft.com/office/drawing/2014/main" id="{356EA0D1-79E2-BAC3-4244-6D244FC54B21}"/>
                </a:ext>
              </a:extLst>
            </p:cNvPr>
            <p:cNvGrpSpPr/>
            <p:nvPr/>
          </p:nvGrpSpPr>
          <p:grpSpPr>
            <a:xfrm>
              <a:off x="813240" y="5084150"/>
              <a:ext cx="527127" cy="173303"/>
              <a:chOff x="1134640" y="5085184"/>
              <a:chExt cx="527127" cy="173303"/>
            </a:xfrm>
          </p:grpSpPr>
          <p:sp>
            <p:nvSpPr>
              <p:cNvPr id="129" name="Rectangle 122" descr="type=input">
                <a:extLst>
                  <a:ext uri="{FF2B5EF4-FFF2-40B4-BE49-F238E27FC236}">
                    <a16:creationId xmlns:a16="http://schemas.microsoft.com/office/drawing/2014/main" id="{E745A751-6928-8CD5-809B-0422288AD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4640" y="5085184"/>
                <a:ext cx="442377" cy="173038"/>
              </a:xfrm>
              <a:prstGeom prst="rect">
                <a:avLst/>
              </a:prstGeom>
              <a:solidFill>
                <a:sysClr val="window" lastClr="FFFFFF"/>
              </a:solidFill>
              <a:ln w="3175">
                <a:solidFill>
                  <a:srgbClr val="808080"/>
                </a:solidFill>
                <a:miter lim="800000"/>
                <a:headEnd/>
                <a:tailEnd/>
              </a:ln>
            </p:spPr>
            <p:txBody>
              <a:bodyPr wrap="none" lIns="36000" rIns="3600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ko-KR" sz="9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맑은 고딕"/>
                    <a:ea typeface="맑은 고딕"/>
                  </a:rPr>
                  <a:t>EUR</a:t>
                </a:r>
              </a:p>
            </p:txBody>
          </p:sp>
          <p:sp>
            <p:nvSpPr>
              <p:cNvPr id="130" name="직사각형 129">
                <a:extLst>
                  <a:ext uri="{FF2B5EF4-FFF2-40B4-BE49-F238E27FC236}">
                    <a16:creationId xmlns:a16="http://schemas.microsoft.com/office/drawing/2014/main" id="{A72C354E-3EE3-B366-B1AF-AA12E1DCAE77}"/>
                  </a:ext>
                </a:extLst>
              </p:cNvPr>
              <p:cNvSpPr/>
              <p:nvPr/>
            </p:nvSpPr>
            <p:spPr>
              <a:xfrm>
                <a:off x="1492267" y="5085449"/>
                <a:ext cx="169500" cy="173038"/>
              </a:xfrm>
              <a:prstGeom prst="rect">
                <a:avLst/>
              </a:prstGeom>
              <a:gradFill flip="none" rotWithShape="1">
                <a:gsLst>
                  <a:gs pos="0">
                    <a:sysClr val="window" lastClr="FFFFFF">
                      <a:shade val="30000"/>
                      <a:satMod val="115000"/>
                    </a:sysClr>
                  </a:gs>
                  <a:gs pos="50000">
                    <a:sysClr val="window" lastClr="FFFFFF">
                      <a:shade val="67500"/>
                      <a:satMod val="115000"/>
                    </a:sysClr>
                  </a:gs>
                  <a:gs pos="100000">
                    <a:sysClr val="window" lastClr="FFFFFF">
                      <a:shade val="100000"/>
                      <a:satMod val="115000"/>
                    </a:sysClr>
                  </a:gs>
                </a:gsLst>
                <a:lin ang="16200000" scaled="1"/>
                <a:tileRect/>
              </a:gradFill>
              <a:ln w="3175" cap="flat" cmpd="sng" algn="ctr">
                <a:solidFill>
                  <a:sysClr val="windowText" lastClr="000000">
                    <a:lumMod val="50000"/>
                    <a:lumOff val="50000"/>
                  </a:sysClr>
                </a:solidFill>
                <a:prstDash val="solid"/>
              </a:ln>
              <a:effectLst/>
            </p:spPr>
            <p:txBody>
              <a:bodyPr bIns="36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ko-KR" altLang="en-US" sz="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>
                        <a:lumMod val="75000"/>
                        <a:lumOff val="25000"/>
                      </a:prstClr>
                    </a:solidFill>
                    <a:effectLst/>
                    <a:uLnTx/>
                    <a:uFillTx/>
                    <a:latin typeface="맑은 고딕"/>
                    <a:ea typeface="맑은 고딕"/>
                    <a:cs typeface="+mn-cs"/>
                  </a:rPr>
                  <a:t>▼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3096236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6B97004-651D-53E1-C4C9-DEB074011FDB}"/>
              </a:ext>
            </a:extLst>
          </p:cNvPr>
          <p:cNvSpPr txBox="1">
            <a:spLocks/>
          </p:cNvSpPr>
          <p:nvPr/>
        </p:nvSpPr>
        <p:spPr>
          <a:xfrm>
            <a:off x="422275" y="1250280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5.11.3 </a:t>
            </a:r>
            <a:r>
              <a:rPr lang="ko-KR" altLang="en-US" dirty="0"/>
              <a:t>휴대전화</a:t>
            </a:r>
            <a:r>
              <a:rPr lang="en-US" altLang="ko-KR" dirty="0"/>
              <a:t>/</a:t>
            </a:r>
            <a:r>
              <a:rPr lang="ko-KR" altLang="en-US" dirty="0"/>
              <a:t>전화</a:t>
            </a:r>
            <a:r>
              <a:rPr lang="en-US" altLang="ko-KR" dirty="0"/>
              <a:t>/FAX </a:t>
            </a:r>
            <a:r>
              <a:rPr lang="ko-KR" altLang="en-US" dirty="0"/>
              <a:t>번호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E0696A7-DC7D-D948-1F71-A7BB364FEF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02554378"/>
              </p:ext>
            </p:extLst>
          </p:nvPr>
        </p:nvGraphicFramePr>
        <p:xfrm>
          <a:off x="532660" y="1811729"/>
          <a:ext cx="8895425" cy="31067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639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4177364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3460422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설명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1076343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휴대전화 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-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를 사용해서 구분한다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국가선택시 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Combo box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를 제공하고 인풋박스에는 번호만 입력한다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숫자만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-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는 자동 생성되도록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개인정보보호 적용시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마스킹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866274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전화 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입력폼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숫자만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-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는 자동 생성되도록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개인정보보호 적용시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마스킹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처리한다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847022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FAX 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입력폼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숫자만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-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는 자동 생성되도록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개인정보보호 적용시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마스킹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6660734"/>
                  </a:ext>
                </a:extLst>
              </a:tr>
            </a:tbl>
          </a:graphicData>
        </a:graphic>
      </p:graphicFrame>
      <p:sp>
        <p:nvSpPr>
          <p:cNvPr id="2" name="직사각형 1">
            <a:extLst>
              <a:ext uri="{FF2B5EF4-FFF2-40B4-BE49-F238E27FC236}">
                <a16:creationId xmlns:a16="http://schemas.microsoft.com/office/drawing/2014/main" id="{B28B40A6-A2D9-D925-3FB9-2617AD63ABF6}"/>
              </a:ext>
            </a:extLst>
          </p:cNvPr>
          <p:cNvSpPr/>
          <p:nvPr/>
        </p:nvSpPr>
        <p:spPr>
          <a:xfrm>
            <a:off x="6077561" y="2292628"/>
            <a:ext cx="1177482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010-1234-5678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4" name="직사각형 3">
            <a:extLst>
              <a:ext uri="{FF2B5EF4-FFF2-40B4-BE49-F238E27FC236}">
                <a16:creationId xmlns:a16="http://schemas.microsoft.com/office/drawing/2014/main" id="{6D95F982-F9A3-8630-935A-C15E20192815}"/>
              </a:ext>
            </a:extLst>
          </p:cNvPr>
          <p:cNvSpPr/>
          <p:nvPr/>
        </p:nvSpPr>
        <p:spPr>
          <a:xfrm>
            <a:off x="6077560" y="2559328"/>
            <a:ext cx="624431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180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국가선택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5" name="직사각형 4">
            <a:extLst>
              <a:ext uri="{FF2B5EF4-FFF2-40B4-BE49-F238E27FC236}">
                <a16:creationId xmlns:a16="http://schemas.microsoft.com/office/drawing/2014/main" id="{B02DB434-69B6-DCAC-CCCE-075B01D780ED}"/>
              </a:ext>
            </a:extLst>
          </p:cNvPr>
          <p:cNvSpPr/>
          <p:nvPr/>
        </p:nvSpPr>
        <p:spPr>
          <a:xfrm>
            <a:off x="6554621" y="2559328"/>
            <a:ext cx="162000" cy="162000"/>
          </a:xfrm>
          <a:prstGeom prst="rect">
            <a:avLst/>
          </a:prstGeom>
          <a:gradFill flip="none" rotWithShape="1">
            <a:gsLst>
              <a:gs pos="0">
                <a:sysClr val="window" lastClr="FFFFFF">
                  <a:shade val="30000"/>
                  <a:satMod val="115000"/>
                </a:sysClr>
              </a:gs>
              <a:gs pos="50000">
                <a:sysClr val="window" lastClr="FFFFFF">
                  <a:shade val="67500"/>
                  <a:satMod val="115000"/>
                </a:sysClr>
              </a:gs>
              <a:gs pos="100000">
                <a:sysClr val="window" lastClr="FFFFFF">
                  <a:shade val="100000"/>
                  <a:satMod val="115000"/>
                </a:sysClr>
              </a:gs>
            </a:gsLst>
            <a:lin ang="16200000" scaled="1"/>
            <a:tileRect/>
          </a:gra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b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ko-KR" alt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>
                    <a:lumMod val="75000"/>
                    <a:lumOff val="25000"/>
                  </a:prstClr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▼</a:t>
            </a:r>
          </a:p>
        </p:txBody>
      </p:sp>
      <p:sp>
        <p:nvSpPr>
          <p:cNvPr id="6" name="직사각형 5">
            <a:extLst>
              <a:ext uri="{FF2B5EF4-FFF2-40B4-BE49-F238E27FC236}">
                <a16:creationId xmlns:a16="http://schemas.microsoft.com/office/drawing/2014/main" id="{9F4BC148-5FC3-CA12-DF58-837BE7557814}"/>
              </a:ext>
            </a:extLst>
          </p:cNvPr>
          <p:cNvSpPr/>
          <p:nvPr/>
        </p:nvSpPr>
        <p:spPr>
          <a:xfrm>
            <a:off x="6742878" y="2559328"/>
            <a:ext cx="828000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010-1234-5678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7" name="직사각형 6">
            <a:extLst>
              <a:ext uri="{FF2B5EF4-FFF2-40B4-BE49-F238E27FC236}">
                <a16:creationId xmlns:a16="http://schemas.microsoft.com/office/drawing/2014/main" id="{DB20F78A-736E-A2A7-72A7-45125538A28C}"/>
              </a:ext>
            </a:extLst>
          </p:cNvPr>
          <p:cNvSpPr/>
          <p:nvPr/>
        </p:nvSpPr>
        <p:spPr>
          <a:xfrm>
            <a:off x="6081169" y="3436915"/>
            <a:ext cx="1095062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02-1234-5678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90B9EDDF-1114-570D-4CF9-7A0B2ACF625A}"/>
              </a:ext>
            </a:extLst>
          </p:cNvPr>
          <p:cNvSpPr/>
          <p:nvPr/>
        </p:nvSpPr>
        <p:spPr>
          <a:xfrm>
            <a:off x="6077560" y="2854527"/>
            <a:ext cx="1177482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010-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 ●●●●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-5678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96205B13-D454-FE30-CD9A-69705921049D}"/>
              </a:ext>
            </a:extLst>
          </p:cNvPr>
          <p:cNvSpPr/>
          <p:nvPr/>
        </p:nvSpPr>
        <p:spPr>
          <a:xfrm>
            <a:off x="6077560" y="3679474"/>
            <a:ext cx="1095062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02-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 ●●●●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-5678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3" name="직사각형 12">
            <a:extLst>
              <a:ext uri="{FF2B5EF4-FFF2-40B4-BE49-F238E27FC236}">
                <a16:creationId xmlns:a16="http://schemas.microsoft.com/office/drawing/2014/main" id="{B1CBBE84-F4AC-3ED0-9F54-48E7E659A90A}"/>
              </a:ext>
            </a:extLst>
          </p:cNvPr>
          <p:cNvSpPr/>
          <p:nvPr/>
        </p:nvSpPr>
        <p:spPr>
          <a:xfrm>
            <a:off x="6081169" y="4284574"/>
            <a:ext cx="1095062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02-1234-5678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4" name="직사각형 13">
            <a:extLst>
              <a:ext uri="{FF2B5EF4-FFF2-40B4-BE49-F238E27FC236}">
                <a16:creationId xmlns:a16="http://schemas.microsoft.com/office/drawing/2014/main" id="{405120F0-3B60-3BDD-8134-D3AA953E3803}"/>
              </a:ext>
            </a:extLst>
          </p:cNvPr>
          <p:cNvSpPr/>
          <p:nvPr/>
        </p:nvSpPr>
        <p:spPr>
          <a:xfrm>
            <a:off x="6077560" y="4527133"/>
            <a:ext cx="1095062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02-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 ●●●● </a:t>
            </a: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-5678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73308459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텍스트 개체 틀 9">
            <a:extLst>
              <a:ext uri="{FF2B5EF4-FFF2-40B4-BE49-F238E27FC236}">
                <a16:creationId xmlns:a16="http://schemas.microsoft.com/office/drawing/2014/main" id="{F6B97004-651D-53E1-C4C9-DEB074011FDB}"/>
              </a:ext>
            </a:extLst>
          </p:cNvPr>
          <p:cNvSpPr txBox="1">
            <a:spLocks/>
          </p:cNvSpPr>
          <p:nvPr/>
        </p:nvSpPr>
        <p:spPr>
          <a:xfrm>
            <a:off x="422275" y="1250280"/>
            <a:ext cx="7218363" cy="399890"/>
          </a:xfrm>
          <a:prstGeom prst="rect">
            <a:avLst/>
          </a:prstGeom>
        </p:spPr>
        <p:txBody>
          <a:bodyPr/>
          <a:lstStyle>
            <a:lvl1pPr marL="0" indent="0" defTabSz="190500" eaLnBrk="0" hangingPunct="0">
              <a:lnSpc>
                <a:spcPct val="150000"/>
              </a:lnSpc>
              <a:spcBef>
                <a:spcPct val="45000"/>
              </a:spcBef>
              <a:buClr>
                <a:srgbClr val="990000"/>
              </a:buClr>
              <a:buSzPct val="100000"/>
              <a:buNone/>
              <a:tabLst>
                <a:tab pos="228600" algn="l"/>
              </a:tabLst>
              <a:defRPr kumimoji="0" lang="ko-KR" altLang="en-US" sz="1100" b="1" dirty="0">
                <a:solidFill>
                  <a:prstClr val="black"/>
                </a:solidFill>
                <a:latin typeface="맑은 고딕"/>
                <a:ea typeface="맑은 고딕"/>
                <a:cs typeface="+mn-cs"/>
              </a:defRPr>
            </a:lvl1pPr>
            <a:lvl2pPr marL="520700" indent="-166688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•"/>
              <a:tabLst>
                <a:tab pos="228600" algn="l"/>
              </a:tabLst>
              <a:defRPr sz="1400">
                <a:latin typeface="+mn-lt"/>
              </a:defRPr>
            </a:lvl2pPr>
            <a:lvl3pPr marL="831850" indent="-120650" defTabSz="190500" eaLnBrk="0" hangingPunct="0">
              <a:spcBef>
                <a:spcPct val="45000"/>
              </a:spcBef>
              <a:buClr>
                <a:srgbClr val="990000"/>
              </a:buClr>
              <a:buSzPct val="100000"/>
              <a:buChar char="-"/>
              <a:tabLst>
                <a:tab pos="228600" algn="l"/>
              </a:tabLst>
              <a:defRPr sz="1200">
                <a:latin typeface="+mn-lt"/>
              </a:defRPr>
            </a:lvl3pPr>
            <a:lvl4pPr marL="1241425" indent="-187325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4pPr>
            <a:lvl5pPr marL="1533525" indent="-101600" defTabSz="190500" eaLnBrk="0" hangingPunct="0">
              <a:spcBef>
                <a:spcPct val="20000"/>
              </a:spcBef>
              <a:buChar char="»"/>
              <a:tabLst>
                <a:tab pos="228600" algn="l"/>
              </a:tabLst>
              <a:defRPr sz="1200">
                <a:latin typeface="+mn-lt"/>
              </a:defRPr>
            </a:lvl5pPr>
            <a:lvl6pPr marL="19907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6pPr>
            <a:lvl7pPr marL="24479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7pPr>
            <a:lvl8pPr marL="29051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8pPr>
            <a:lvl9pPr marL="3362325" indent="-101600" defTabSz="1905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228600" algn="l"/>
              </a:tabLst>
              <a:defRPr sz="1200">
                <a:latin typeface="+mn-lt"/>
              </a:defRPr>
            </a:lvl9pPr>
          </a:lstStyle>
          <a:p>
            <a:r>
              <a:rPr lang="en-US" altLang="ko-KR" dirty="0"/>
              <a:t>5.11.4 </a:t>
            </a:r>
            <a:r>
              <a:rPr lang="ko-KR" altLang="en-US" dirty="0"/>
              <a:t>카드</a:t>
            </a:r>
            <a:r>
              <a:rPr lang="en-US" altLang="ko-KR" dirty="0"/>
              <a:t>/</a:t>
            </a:r>
            <a:r>
              <a:rPr lang="ko-KR" altLang="en-US" dirty="0"/>
              <a:t>법인</a:t>
            </a:r>
            <a:r>
              <a:rPr lang="en-US" altLang="ko-KR" dirty="0"/>
              <a:t>/</a:t>
            </a:r>
            <a:r>
              <a:rPr lang="ko-KR" altLang="en-US" dirty="0"/>
              <a:t>사업자</a:t>
            </a:r>
            <a:r>
              <a:rPr lang="en-US" altLang="ko-KR" dirty="0"/>
              <a:t>/</a:t>
            </a:r>
            <a:r>
              <a:rPr lang="ko-KR" altLang="en-US" dirty="0"/>
              <a:t>주민</a:t>
            </a:r>
            <a:r>
              <a:rPr lang="en-US" altLang="ko-KR" dirty="0"/>
              <a:t>/</a:t>
            </a:r>
            <a:r>
              <a:rPr lang="ko-KR" altLang="en-US" dirty="0"/>
              <a:t>외국인 등록번호</a:t>
            </a:r>
          </a:p>
        </p:txBody>
      </p:sp>
      <p:graphicFrame>
        <p:nvGraphicFramePr>
          <p:cNvPr id="26" name="표 25">
            <a:extLst>
              <a:ext uri="{FF2B5EF4-FFF2-40B4-BE49-F238E27FC236}">
                <a16:creationId xmlns:a16="http://schemas.microsoft.com/office/drawing/2014/main" id="{2E0696A7-DC7D-D948-1F71-A7BB364FEF7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45635676"/>
              </p:ext>
            </p:extLst>
          </p:nvPr>
        </p:nvGraphicFramePr>
        <p:xfrm>
          <a:off x="532660" y="1811729"/>
          <a:ext cx="8895425" cy="247151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57639">
                  <a:extLst>
                    <a:ext uri="{9D8B030D-6E8A-4147-A177-3AD203B41FA5}">
                      <a16:colId xmlns:a16="http://schemas.microsoft.com/office/drawing/2014/main" val="3697612131"/>
                    </a:ext>
                  </a:extLst>
                </a:gridCol>
                <a:gridCol w="4177364">
                  <a:extLst>
                    <a:ext uri="{9D8B030D-6E8A-4147-A177-3AD203B41FA5}">
                      <a16:colId xmlns:a16="http://schemas.microsoft.com/office/drawing/2014/main" val="2476543671"/>
                    </a:ext>
                  </a:extLst>
                </a:gridCol>
                <a:gridCol w="3460422">
                  <a:extLst>
                    <a:ext uri="{9D8B030D-6E8A-4147-A177-3AD203B41FA5}">
                      <a16:colId xmlns:a16="http://schemas.microsoft.com/office/drawing/2014/main" val="3638302316"/>
                    </a:ext>
                  </a:extLst>
                </a:gridCol>
              </a:tblGrid>
              <a:tr h="31714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유형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설명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예시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>
                        <a:lumMod val="8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00305580"/>
                  </a:ext>
                </a:extLst>
              </a:tr>
              <a:tr h="633581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카드번호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개인정보보호를 위해 필요시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마스킹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처리를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33084050"/>
                  </a:ext>
                </a:extLst>
              </a:tr>
              <a:tr h="779646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사업자 등록번호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개인정보보호를 위해 필요시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마스킹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처리를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숫자만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-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는 자동 생성되도록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68538023"/>
                  </a:ext>
                </a:extLst>
              </a:tr>
              <a:tr h="741145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주민번호</a:t>
                      </a: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외국인등록번호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개인정보보호를 위해 필요시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마스킹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 처리를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. </a:t>
                      </a:r>
                      <a:endParaRPr lang="ko-KR" altLang="en-US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  <a:p>
                      <a:pPr marL="171450" marR="0" indent="-17145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 panose="020B0604020202020204" pitchFamily="34" charset="0"/>
                        <a:buChar char="•"/>
                        <a:tabLst/>
                        <a:defRPr/>
                      </a:pP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숫자만 </a:t>
                      </a:r>
                      <a:r>
                        <a:rPr lang="ko-KR" altLang="en-US" sz="900" kern="1200" dirty="0" err="1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입력시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 -</a:t>
                      </a:r>
                      <a:r>
                        <a:rPr lang="ko-KR" altLang="en-US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는 자동 생성되도록 한다</a:t>
                      </a:r>
                      <a:r>
                        <a:rPr lang="en-US" altLang="ko-KR" sz="900" kern="1200" dirty="0">
                          <a:solidFill>
                            <a:schemeClr val="dk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  <a:cs typeface="맑은 고딕 Semilight" panose="020B0502040204020203" pitchFamily="50" charset="-127"/>
                        </a:rPr>
                        <a:t>,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5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900" kern="1200" dirty="0">
                        <a:solidFill>
                          <a:schemeClr val="dk1"/>
                        </a:solidFill>
                        <a:latin typeface="맑은 고딕" panose="020B0503020000020004" pitchFamily="50" charset="-127"/>
                        <a:ea typeface="맑은 고딕" panose="020B0503020000020004" pitchFamily="50" charset="-127"/>
                        <a:cs typeface="맑은 고딕 Semilight" panose="020B0502040204020203" pitchFamily="50" charset="-127"/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46660734"/>
                  </a:ext>
                </a:extLst>
              </a:tr>
            </a:tbl>
          </a:graphicData>
        </a:graphic>
      </p:graphicFrame>
      <p:sp>
        <p:nvSpPr>
          <p:cNvPr id="10" name="직사각형 9">
            <a:extLst>
              <a:ext uri="{FF2B5EF4-FFF2-40B4-BE49-F238E27FC236}">
                <a16:creationId xmlns:a16="http://schemas.microsoft.com/office/drawing/2014/main" id="{45CB53B6-7B21-E273-53FD-8275D47B7B30}"/>
              </a:ext>
            </a:extLst>
          </p:cNvPr>
          <p:cNvSpPr/>
          <p:nvPr/>
        </p:nvSpPr>
        <p:spPr>
          <a:xfrm>
            <a:off x="6116060" y="2372698"/>
            <a:ext cx="1653073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0000-00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●●●●</a:t>
            </a:r>
            <a:r>
              <a:rPr kumimoji="0" lang="en-US" altLang="ko-KR" sz="800" dirty="0">
                <a:solidFill>
                  <a:prstClr val="black"/>
                </a:solidFill>
                <a:latin typeface="맑은 고딕"/>
                <a:ea typeface="맑은 고딕"/>
              </a:rPr>
              <a:t>--0000</a:t>
            </a:r>
            <a:endParaRPr kumimoji="0" lang="ko-KR" altLang="en-US" sz="800" dirty="0">
              <a:solidFill>
                <a:prstClr val="black"/>
              </a:solidFill>
              <a:latin typeface="맑은 고딕"/>
              <a:ea typeface="맑은 고딕"/>
            </a:endParaRPr>
          </a:p>
        </p:txBody>
      </p:sp>
      <p:sp>
        <p:nvSpPr>
          <p:cNvPr id="11" name="직사각형 10">
            <a:extLst>
              <a:ext uri="{FF2B5EF4-FFF2-40B4-BE49-F238E27FC236}">
                <a16:creationId xmlns:a16="http://schemas.microsoft.com/office/drawing/2014/main" id="{1ABB584E-BE5C-B550-4939-69806C9D7A1A}"/>
              </a:ext>
            </a:extLst>
          </p:cNvPr>
          <p:cNvSpPr/>
          <p:nvPr/>
        </p:nvSpPr>
        <p:spPr>
          <a:xfrm>
            <a:off x="6116061" y="3074645"/>
            <a:ext cx="936000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123456-7894561</a:t>
            </a:r>
            <a:endParaRPr kumimoji="0" lang="ko-KR" altLang="en-US" sz="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맑은 고딕"/>
              <a:ea typeface="맑은 고딕"/>
              <a:cs typeface="+mn-cs"/>
            </a:endParaRPr>
          </a:p>
        </p:txBody>
      </p:sp>
      <p:sp>
        <p:nvSpPr>
          <p:cNvPr id="12" name="직사각형 11">
            <a:extLst>
              <a:ext uri="{FF2B5EF4-FFF2-40B4-BE49-F238E27FC236}">
                <a16:creationId xmlns:a16="http://schemas.microsoft.com/office/drawing/2014/main" id="{8785B8EC-0ABE-54DD-686D-C86950F8B93E}"/>
              </a:ext>
            </a:extLst>
          </p:cNvPr>
          <p:cNvSpPr/>
          <p:nvPr/>
        </p:nvSpPr>
        <p:spPr>
          <a:xfrm>
            <a:off x="6116061" y="3857294"/>
            <a:ext cx="1224000" cy="162000"/>
          </a:xfrm>
          <a:prstGeom prst="rect">
            <a:avLst/>
          </a:prstGeom>
          <a:solidFill>
            <a:sysClr val="window" lastClr="FFFFFF"/>
          </a:solidFill>
          <a:ln w="3175" cap="flat" cmpd="sng" algn="ctr">
            <a:solidFill>
              <a:sysClr val="windowText" lastClr="000000">
                <a:lumMod val="50000"/>
                <a:lumOff val="50000"/>
              </a:sysClr>
            </a:solidFill>
            <a:prstDash val="solid"/>
          </a:ln>
          <a:effectLst/>
        </p:spPr>
        <p:txBody>
          <a:bodyPr lIns="36000" rIns="36000"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altLang="ko-KR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맑은 고딕"/>
                <a:ea typeface="맑은 고딕"/>
                <a:cs typeface="+mn-cs"/>
              </a:rPr>
              <a:t>000000-</a:t>
            </a:r>
            <a:r>
              <a:rPr kumimoji="0" lang="ko-KR" altLang="en-US" sz="800" dirty="0">
                <a:solidFill>
                  <a:prstClr val="black"/>
                </a:solidFill>
                <a:latin typeface="맑은 고딕"/>
                <a:ea typeface="맑은 고딕"/>
              </a:rPr>
              <a:t>●●●●●●●</a:t>
            </a:r>
          </a:p>
        </p:txBody>
      </p:sp>
    </p:spTree>
    <p:extLst>
      <p:ext uri="{BB962C8B-B14F-4D97-AF65-F5344CB8AC3E}">
        <p14:creationId xmlns:p14="http://schemas.microsoft.com/office/powerpoint/2010/main" val="187095149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,10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,10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Absolute,Absolute,Absolute,Absolu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ANCHORS" val="None,None,Absolute,Non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11dFO52/nmervEkb/w8aRH6V+t9vEaDx6xxMl8/kIwHuoRVBDU9xnm750MdnjUDuvDrwOp67d5leRVYWP9DZNjN5TsOMv3R2gll6Ur2T6cIvn/XoOz6ezUy7rY++XH4EasWgGRjjE5l7wAoHpV/0qG0eGsRx22bTeZqDYdK5cMyG7gY5jCYnwpZbZiC/v6Kib992SNo8/eSzDd2P/T8Gx1rn7bpepm29ziOd/5Lwo1/ShaJvn2dl478etOsK1WVVzNKnRbOqmnxrWFbAjBto+7uK+N7M1BsIZJGIjPw2isNv3yMNy3qsh5A4qruYKANcsVVNfpqkOW3y5SyvR8JQx/VFk+bD5IvLFENIs8Z93WMMS3e8cmsqt/X1++iIr1YzjLqd52kDqYw3jGm/OpsV1ZN121bLD1aB5hnAE0+vO6c+UhU+Ty4HxLcjRQMfTTMaQLp1+m6as9ZL83e317sY8fPq4gJiX9dVvfXRs6woCcm2StdCbKGQ0Hv80QjgbyXx3q/uj7s0iY+b9YKU9PVR+LExvaTvZYJ1IqTnZtwBcrcPxQiFugP+9D9Kz0SmsknpcU2HKgaAschxkTWtGDTZ+ppkQ36/TXPHEzFPgl8QxRdwJv94BbEWcvCvUdcBT0zQ5kUzliHRv1G1DgP8rK4Wrq8t11d3znt6a2BmzVef522TXs1zmlmdXpmYbNqus7K8Tid5WZHUEt9l6Ucy9o+8ObddROYdjxJNPC91P24kykXepr/YGCN/IlV/pb/wFwYTph8f3mjfbkOM6pxYvEMUM/C0oO+XX3v4qlZuM/5bawqlkqEtkSbeDs+WR7Tx8/y8Tbd98spHR/2PPgk++m4xa+d4MwLM+4ib3UIl4WneY8AwaN5o062ty6xc5/j1d7UkvpP+zM+kW7+r/cZ98TWMRm+gn91EomGqDfcS7SlC0kHXDw+Cymc1hWdpa38LsbUtBowbHpDYvR93GvxnA+3wRJ0J/7nhfTwWnfEXWX1RLHUeZIJ/j3TnnEzJ7sPx/v75hnENAXtVXMx9aLsH4wd7gLhzE7QIL/vPebGEEv3g0ROapJfL8SuyveSHnlSLL9mHdLM0FGqYZwOiPS3pP+x6gXG+aouyIS+sBQNteRw1smT76MsXHxHRPvry2bPBaO5m36mHjurQoTgDT4SEJ0SpuhcKvK9FcMFvw4bgyjhDZI/5g4uCvPfUpY/6XpHtZchE+CFDxNZHXYz3GX//O04MOLCfbRRwMTBROO8TJYR9jt9cr7jjXkbupKpJLJuKh41W40VTfV5X6xX0uAfhpKI8G0DsbrR53huvqjZjT5xeIoVB4DrcTfb/BcmS716hrbH+7285GG/uoEkv8PsZZf4Q4nhYfW4/v0EjewD+X6GSERBsgeULGtDuIf14/Jk3Spkg+viTTzbgaZ5b9IdH/D2mXup39r3i+7fQ+3jYFZtmS1WlrxXUQMIk9txIO/Pcckx4rHS8p2Acr1v5YKMMxB7pzb5/Y7dBS3QteonmeJbPXpEtImYuvy4a384a57lswuJNXbwmIWYE3tCU3YKzzPMes4EHMxLEkC70EJxfKK4fPeFWQ9ph6HlPdPCEIS1jcUuW9Z8+73fTfbd5bnB8uk9OPQhJ/Th7kKTq3Uui5odB2SD6//8MZW/Z9JbNbuWsmuc9iMwZyJA07zmjg+4vz9RNrq95bkGGG5r8XHv7zt59mLt/y4+Hk5onX37xzec1C7fQ9It3fgn92ZBNoTVG9rW7WUdOeI6QsYE92rrDuiPu7eKJRwN4PjBl9CrnZBFCgcdNTjnOOj//7KNX3TTzR3eP7IC+bmygYwhbROjctVzDzuLAJA3ynwd1iAFvTLviiTBW1zZ8g0gz1M1Ix5K/3UYbM+n645f8P0JKPbNnIAAA"/>
  <p:tag name="SMARTOPTIONSCODESIGNATURE" val="qwQFFOw88XzdipqI24FFTS4mAu4jSbPLK1HlM2zHjlhEEj5fl02fXXG3gYDYiR4FaLhXY+97dvzOdb2NnVQKR4CvgQ4VbkaNk3xPkdRfLA7g0+AAXziDcm3Vc/enloO8iVxVcuN1QtccuSwDm54tSy4HSBy+5OiIzbkY/tj3V67qoDGSyKM/nL1imA78gE5AyfCvUVxske8FXu4C7cWMLCq9OzZIHh2wQsKJ9id4iVb4bJ02W61+XE0hwp5xB5jyealVcdfrPRX2cw8SY+qsTghSN2oWF/7TbEYRdgwu1W1Euq33qDkvABDRzBkReumDTRlOEUpMhSfD+jeYhNc3mA==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11dFO52/nmervEkb/w8aRH6V+t9vEaDx6xxMl8/kIwHuoRVBDU9xnm750MdnjUDuvDrwOp67d5leRVYWP9DZNjN5TsOMv3R2gll6Ur2T6cIvn/XoOz6ezUy7rY++XH4EasWgGRjjE5l7wAoHpV/0qG0eGsRx22bTeZqDYdK5cMyG7gY5jCYnwpZbZiC/v6Kib992SNo8/eSzDd2P/T8Gx1rn7bpepm29ziOd/5Lwo1/ShaJvn2dl478etOsK1WVVzNKnRbOqmnxrWFbAjBto+7uK+N7M1BsIZJGIjPw2isNv3yMNy3qsh5A4qruYKANcsVVNfpqkOW3y5SyvR8JQx/VFk+bD5IvLFENIs8Z93WMMS3e8cmsqt/X1++iIr1YzjLqd52kDqYw3jGm/OpsV1ZN121bLD1aB5hnAE0+vO6c+UhU+Ty4HxLcjRQMfTTMaQLp1+m6as9ZL83e317sY8fPq4gJiX9dVvfXRs6woCcm2StdCbKGQ0Hv80QjgbyXx3q/uj7s0iY+b9YKU9PVR+LExvaTvZYJ1IqTnZtwBcrcPxQiFugP+9D9Kz0SmsknpcU2HKgaAschxkTWtGDTZ+ppkQ36/TXPHEzFPgl8QxRdwJv94BbEWcvCvUdcBT0zQ5kUzliHRv1G1DgP8rK4Wrq8t11d3znt6a2BmzVef522TXs1zmlmdXpmYbNqus7K8Tid5WZHUEt9l6Ucy9o+8ObddROYdjxJNPC91P24kykXepr/YGCN/IlV/pb/wFwYTph8f3mjfbkOM6pxYvEMUM/C0oO+XX3v4qlZuM/5bawqlkqEtkSbeDs+WR7Tx8/y8Tbd98spHR/2PPgk++m4xa+d4MwLM+4ib3UIl4WneY8AwaN5o062ty6xc5/j1d7UkvpP+zM+kW7+r/cZ98TWMRm+gn91EomGqDfcS7SlC0kHXDw+Cymc1hWdpa38LsbUtBowbHpDYvR93GvxnA+3wRJ0J/7nhfTwWnfEXWX1RLHUeZIJ/j3TnnEzJ7sPx/v75hnENAXtVXMx9aLsH4wd7gLhzE7QIL/vPebGEEv3g0ROapJfL8SuyveSHnlSLL9mHdLM0FGqYZwOiPS3pP+x6gXG+aouyIS+sBQNteRw1smT76MsXHxHRPvry2bPBaO5m36mHjurQoTgDT4SEJ0SpuhcKvK9FcMFvw4bgyjhDZI/5g4uCvPfUpY/6XpHtZchE+CFDxNZHXYz3GX//O04MOLCfbRRwMTBROO8TJYR9jt9cr7jjXkbupKpJLJuKh41W40VTfV5X6xX0uAfhpKI8G0DsbrR53huvqjZjT5xeIoVB4DrcTfb/BcmS716hrbH+7285GG/uoEkv8PsZZf4Q4nhYfW4/v0EjewD+X6GSERBsgeULGtDuIf14/Jk3Spkg+viTTzbgaZ5b9IdH/D2mXup39r3i+7fQ+3jYFZtmS1WlrxXUQMIk9txIO/Pcckx4rHS8p2Acr1v5YKMMxB7pzb5/Y7dBS3QteonmeJbPXpEtImYuvy4a384a57lswuJNXbwmIWYE3tCU3YKzzPMes4EHMxLEkC70EJxfKK4fPeFWQ9ph6HlPdPCEIS1jcUuW9Z8+73fTfbd5bnB8uk9OPQhJ/Th7kKTq3Uui5odB2SD6//8MZW/Z9JbNbuWsmuc9iMwZyJA07zmjg+4vz9RNrq95bkGGG5r8XHv7zt59mLt/y4+Hk5onX37xzec1C7fQ9It3fgn92ZBNoTVG9rW7WUdOeI6QsYE92rrDuiPu7eKJRwN4PjBl9CrnZBFCgcdNTjnOOj//7KNX3TTzR3eP7IC+bmygYwhbROjctVzDzuLAJA3ynwd1iAFvTLviiTBW1zZ8g0gz1M1Ix5K/3UYbM+n645f8P0JKPbNnIAAA"/>
  <p:tag name="SMARTOPTIONSCODESIGNATURE" val="qwQFFOw88XzdipqI24FFTS4mAu4jSbPLK1HlM2zHjlhEEj5fl02fXXG3gYDYiR4FaLhXY+97dvzOdb2NnVQKR4CvgQ4VbkaNk3xPkdRfLA7g0+AAXziDcm3Vc/enloO8iVxVcuN1QtccuSwDm54tSy4HSBy+5OiIzbkY/tj3V67qoDGSyKM/nL1imA78gE5AyfCvUVxske8FXu4C7cWMLCq9OzZIHh2wQsKJ9id4iVb4bJ02W61+XE0hwp5xB5jyealVcdfrPRX2cw8SY+qsTghSN2oWF/7TbEYRdgwu1W1Euq33qDkvABDRzBkReumDTRlOEUpMhSfD+jeYhNc3mA==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11dFO52/nmervEkb/w8aRH6V+t9vEaDx6xxMl8/kIwHuoRVBDU9xnm750MdnjUDuvDrwOp67d5leRVYWP9DZNjN5TsOMv3R2gll6Ur2T6cIvn/XoOz6ezUy7rY++XH4EasWgGRjjE5l7wAoHpV/0qG0eGsRx22bTeZqDYdK5cMyG7gY5jCYnwpZbZiC/v6Kib992SNo8/eSzDd2P/T8Gx1rn7bpepm29ziOd/5Lwo1/ShaJvn2dl478etOsK1WVVzNKnRbOqmnxrWFbAjBto+7uK+N7M1BsIZJGIjPw2isNv3yMNy3qsh5A4qruYKANcsVVNfpqkOW3y5SyvR8JQx/VFk+bD5IvLFENIs8Z93WMMS3e8cmsqt/X1++iIr1YzjLqd52kDqYw3jGm/OpsV1ZN121bLD1aB5hnAE0+vO6c+UhU+Ty4HxLcjRQMfTTMaQLp1+m6as9ZL83e317sY8fPq4gJiX9dVvfXRs6woCcm2StdCbKGQ0Hv80QjgbyXx3q/uj7s0iY+b9YKU9PVR+LExvaTvZYJ1IqTnZtwBcrcPxQiFugP+9D9Kz0SmsknpcU2HKgaAschxkTWtGDTZ+ppkQ36/TXPHEzFPgl8QxRdwJv94BbEWcvCvUdcBT0zQ5kUzliHRv1G1DgP8rK4Wrq8t11d3znt6a2BmzVef522TXs1zmlmdXpmYbNqus7K8Tid5WZHUEt9l6Ucy9o+8ObddROYdjxJNPC91P24kykXepr/YGCN/IlV/pb/wFwYTph8f3mjfbkOM6pxYvEMUM/C0oO+XX3v4qlZuM/5bawqlkqEtkSbeDs+WR7Tx8/y8Tbd98spHR/2PPgk++m4xa+d4MwLM+4ib3UIl4WneY8AwaN5o062ty6xc5/j1d7UkvpP+zM+kW7+r/cZ98TWMRm+gn91EomGqDfcS7SlC0kHXDw+Cymc1hWdpa38LsbUtBowbHpDYvR93GvxnA+3wRJ0J/7nhfTwWnfEXWX1RLHUeZIJ/j3TnnEzJ7sPx/v75hnENAXtVXMx9aLsH4wd7gLhzE7QIL/vPebGEEv3g0ROapJfL8SuyveSHnlSLL9mHdLM0FGqYZwOiPS3pP+x6gXG+aouyIS+sBQNteRw1smT76MsXHxHRPvry2bPBaO5m36mHjurQoTgDT4SEJ0SpuhcKvK9FcMFvw4bgyjhDZI/5g4uCvPfUpY/6XpHtZchE+CFDxNZHXYz3GX//O04MOLCfbRRwMTBROO8TJYR9jt9cr7jjXkbupKpJLJuKh41W40VTfV5X6xX0uAfhpKI8G0DsbrR53huvqjZjT5xeIoVB4DrcTfb/BcmS716hrbH+7285GG/uoEkv8PsZZf4Q4nhYfW4/v0EjewD+X6GSERBsgeULGtDuIf14/Jk3Spkg+viTTzbgaZ5b9IdH/D2mXup39r3i+7fQ+3jYFZtmS1WlrxXUQMIk9txIO/Pcckx4rHS8p2Acr1v5YKMMxB7pzb5/Y7dBS3QteonmeJbPXpEtImYuvy4a384a57lswuJNXbwmIWYE3tCU3YKzzPMes4EHMxLEkC70EJxfKK4fPeFWQ9ph6HlPdPCEIS1jcUuW9Z8+73fTfbd5bnB8uk9OPQhJ/Th7kKTq3Uui5odB2SD6//8MZW/Z9JbNbuWsmuc9iMwZyJA07zmjg+4vz9RNrq95bkGGG5r8XHv7zt59mLt/y4+Hk5onX37xzec1C7fQ9It3fgn92ZBNoTVG9rW7WUdOeI6QsYE92rrDuiPu7eKJRwN4PjBl9CrnZBFCgcdNTjnOOj//7KNX3TTzR3eP7IC+bmygYwhbROjctVzDzuLAJA3ynwd1iAFvTLviiTBW1zZ8g0gz1M1Ix5K/3UYbM+n645f8P0JKPbNnIAAA"/>
  <p:tag name="SMARTOPTIONSCODESIGNATURE" val="qwQFFOw88XzdipqI24FFTS4mAu4jSbPLK1HlM2zHjlhEEj5fl02fXXG3gYDYiR4FaLhXY+97dvzOdb2NnVQKR4CvgQ4VbkaNk3xPkdRfLA7g0+AAXziDcm3Vc/enloO8iVxVcuN1QtccuSwDm54tSy4HSBy+5OiIzbkY/tj3V67qoDGSyKM/nL1imA78gE5AyfCvUVxske8FXu4C7cWMLCq9OzZIHh2wQsKJ9id4iVb4bJ02W61+XE0hwp5xB5jyealVcdfrPRX2cw8SY+qsTghSN2oWF/7TbEYRdgwu1W1Euq33qDkvABDRzBkReumDTRlOEUpMhSfD+jeYhNc3mA==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11dFO52/nmervEkb/w8aRH6V+t9vEaDx6xxMl8/kIwHuoRVBDU9xnm750MdnjUDuvDrwOp67d5leRVYWP9DZNjN5TsOMv3R2gll6Ur2T6cIvn/XoOz6ezUy7rY++XH4EasWgGRjjE5l7wAoHpV/0qG0eGsRx22bTeZqDYdK5cMyG7gY5jCYnwpZbZiC/v6Kib992SNo8/eSzDd2P/T8Gx1rn7bpepm29ziOd/5Lwo1/ShaJvn2dl478etOsK1WVVzNKnRbOqmnxrWFbAjBto+7uK+N7M1BsIZJGIjPw2isNv3yMNy3qsh5A4qruYKANcsVVNfpqkOW3y5SyvR8JQx/VFk+bD5IvLFENIs8Z93WMMS3e8cmsqt/X1++iIr1YzjLqd52kDqYw3jGm/OpsV1ZN121bLD1aB5hnAE0+vO6c+UhU+Ty4HxLcjRQMfTTMaQLp1+m6as9ZL83e317sY8fPq4gJiX9dVvfXRs6woCcm2StdCbKGQ0Hv80QjgbyXx3q/uj7s0iY+b9YKU9PVR+LExvaTvZYJ1IqTnZtwBcrcPxQiFugP+9D9Kz0SmsknpcU2HKgaAschxkTWtGDTZ+ppkQ36/TXPHEzFPgl8QxRdwJv94BbEWcvCvUdcBT0zQ5kUzliHRv1G1DgP8rK4Wrq8t11d3znt6a2BmzVef522TXs1zmlmdXpmYbNqus7K8Tid5WZHUEt9l6Ucy9o+8ObddROYdjxJNPC91P24kykXepr/YGCN/IlV/pb/wFwYTph8f3mjfbkOM6pxYvEMUM/C0oO+XX3v4qlZuM/5bawqlkqEtkSbeDs+WR7Tx8/y8Tbd98spHR/2PPgk++m4xa+d4MwLM+4ib3UIl4WneY8AwaN5o062ty6xc5/j1d7UkvpP+zM+kW7+r/cZ98TWMRm+gn91EomGqDfcS7SlC0kHXDw+Cymc1hWdpa38LsbUtBowbHpDYvR93GvxnA+3wRJ0J/7nhfTwWnfEXWX1RLHUeZIJ/j3TnnEzJ7sPx/v75hnENAXtVXMx9aLsH4wd7gLhzE7QIL/vPebGEEv3g0ROapJfL8SuyveSHnlSLL9mHdLM0FGqYZwOiPS3pP+x6gXG+aouyIS+sBQNteRw1smT76MsXHxHRPvry2bPBaO5m36mHjurQoTgDT4SEJ0SpuhcKvK9FcMFvw4bgyjhDZI/5g4uCvPfUpY/6XpHtZchE+CFDxNZHXYz3GX//O04MOLCfbRRwMTBROO8TJYR9jt9cr7jjXkbupKpJLJuKh41W40VTfV5X6xX0uAfhpKI8G0DsbrR53huvqjZjT5xeIoVB4DrcTfb/BcmS716hrbH+7285GG/uoEkv8PsZZf4Q4nhYfW4/v0EjewD+X6GSERBsgeULGtDuIf14/Jk3Spkg+viTTzbgaZ5b9IdH/D2mXup39r3i+7fQ+3jYFZtmS1WlrxXUQMIk9txIO/Pcckx4rHS8p2Acr1v5YKMMxB7pzb5/Y7dBS3QteonmeJbPXpEtImYuvy4a384a57lswuJNXbwmIWYE3tCU3YKzzPMes4EHMxLEkC70EJxfKK4fPeFWQ9ph6HlPdPCEIS1jcUuW9Z8+73fTfbd5bnB8uk9OPQhJ/Th7kKTq3Uui5odB2SD6//8MZW/Z9JbNbuWsmuc9iMwZyJA07zmjg+4vz9RNrq95bkGGG5r8XHv7zt59mLt/y4+Hk5onX37xzec1C7fQ9It3fgn92ZBNoTVG9rW7WUdOeI6QsYE92rrDuiPu7eKJRwN4PjBl9CrnZBFCgcdNTjnOOj//7KNX3TTzR3eP7IC+bmygYwhbROjctVzDzuLAJA3ynwd1iAFvTLviiTBW1zZ8g0gz1M1Ix5K/3UYbM+n645f8P0JKPbNnIAAA"/>
  <p:tag name="SMARTOPTIONSCODESIGNATURE" val="qwQFFOw88XzdipqI24FFTS4mAu4jSbPLK1HlM2zHjlhEEj5fl02fXXG3gYDYiR4FaLhXY+97dvzOdb2NnVQKR4CvgQ4VbkaNk3xPkdRfLA7g0+AAXziDcm3Vc/enloO8iVxVcuN1QtccuSwDm54tSy4HSBy+5OiIzbkY/tj3V67qoDGSyKM/nL1imA78gE5AyfCvUVxske8FXu4C7cWMLCq9OzZIHh2wQsKJ9id4iVb4bJ02W61+XE0hwp5xB5jyealVcdfrPRX2cw8SY+qsTghSN2oWF/7TbEYRdgwu1W1Euq33qDkvABDRzBkReumDTRlOEUpMhSfD+jeYhNc3mA==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MARTRESIZEENABLED" val="True"/>
  <p:tag name="SMARTRESIZEMINSIZE" val="10.4,10.4"/>
  <p:tag name="SMARTOPTIONSCODE" val="H4sIAAAAAAAEAO29B2AcSZYlJi9tynt/SvVK1+B0oQiAYBMk2JBAEOzBiM3mkuwdaUcjKasqgcplVmVdZhZAzO2dvPfee++999577733ujudTif33/8/XGZkAWz2zkrayZ4hgKrIHz9+fB8/ItZNsbxIvyimddVU5+34y/PzYpqPz5ZtXler8cvqKq9fVsWyPfyNE2n7+rpp80Xnz/FJVZb5tC2qZTP+PF/mdTHtNnm1XrbFwsJ+ndeX1FXTbfYmf+c6++66PGe8GJEvqunb9Wr8epHV7em7Nl821J/AO8+m+dd7i1BftnVVOkTe7/XTy3zZ4uXfOFlmi7xZ0Ydp2Po3Tn7xb5yk9KzWk7KYptMyaxpp8+WKaZY+Cv58kjW5vKEv8st1cZm1ecodfjtbzsq8/m6drVZ5nU7n+fRtPjuZZ8uLfOa3SD9Ll+uyZPwsJEGjuszrupjl6aSqyvRsWbRbZz4Wz6p6kTadD0bp2fFqlVK3dxxAD0s8E0J/zPD6b+PFABk8QvetE4ziSfXu9Txb5Y0Myv1JA8mv0rDNFoEbv87BevlMPpIuPOQiCOIpztOtsIfxWWOh08xNi7IDZQASnrt3mYBFVhY/0Ok3U3tO446/dGa6s0OlQXZJNj6ezUy7rY/4t3z2EWgYA2kAjbUhAYwPMp/1ZsE8NJbjts2m8zQHI6Vz4aQNHQ5yHk1YhF3tRP/+ioq+fdtBafP0Ex1ctPux/8fgWOu8XdfLtK3XeaTzXxJ+9Eu6UPTt86xs/NeDdkZsL6tiZrm3M/CtavLTxMJpky9neT0Smh3XF02aD0tZnHsYQpo17uve2H3OT39X0Q83y0tbX7+PNHy1mmHU7TxPGzBevOHPuuCbZwBRPEPy4YmOYbwB/uywycBH06wlkdo6fTfNWbrT/N3t9QuG+7y6uABf13VVb330LCtKQrKt0rWQ2rID03v80Qgd3IqpvV/dH3dpEh836wWpo+uj8GNjdUizyQTrPEjPzbgD5G4fihEKsYSd6X+Unj0tmlXVZJPS45sOZQwIY46coYu1YtAyn/JrxCxyezGNHWbjH68gqjJE/jVqCfHEhGdeNGNBkv6NaiOYj2d1tXB9bbm+uvPY00QDs2W++jxvm/RqntNs6ZQJqbNpu87K8jqd5GVFkkjclAmVyCl4502k7SMymXiUbuJJdM3ojeS5yNv0Fxtt6k2SKqfDGxXxbYZfnROjdshgh5oWqnby2YeNOp/dZrS3lnulSY+k6S/8hfEX8DgKjn+yaAqSovSzz/pO/klV5+MvmupNXbxuSUjGC/x+G0OIp3mPUcDi3Ma5wnOTpu6MK73MynWe/h7Db+G59djTR98AoGcdf8B/brYVPeZWLmMHQhRjvnWzyjkp86ze+lDF4ZzahgXmyqh+0lT8wUVBvkrq4sS+DbC9DAmR7yBFtGBU+b7P+PvfgR8dLAhHxAcyj4hgFM77+ERhn+M316vNUsnDRitw1Od1tV6RzHsUoIYUUAPELr5gfwhfftUWJWLw9gVFo74JQVOJH0jfffT+0sc4qIm+wO9nFK7DO/Nw+tx+PsD+eEAJD0DcA/WfDUjhic6C/9zwPh64Mltg34IGtHtIPx5/5o1SiE0ff/LJBjzNc4v+8IiNY+qlfmffK76/gXr+w4Znmi1fkQNGMbfxbAaimdhzI+3Mc8sx4bGc/p5M/qzOcwTLt6Cwed4DKzw28lFKCedZuRpDZJyYDMnI0POeyOAJHFLG4Zbz5j99BugGpLd5IoZp6Lll01s2Oy+WcEFv1/g9aMyTHZLmPSf0i6ymOSnHCuKkWnzJcbpw91C2ovvcggw3NLnh61sR8BaEGxyuU003jXkDpgNf3ewP4dHY+eTLL7758LlwebtfvPNL6M+mzZaUw2UXpxvaclQ9QkABrbV1h1VG3MnAE3fC8HxgRPMq51gGHtjjJqdAps7PP/vIetiM7Ed3j+xovq4/pgMIW0SI3NGswzZ9YIIGec8B3ZgdNJovkgLAszHnoT9+yf8DsKF77QwZAAA="/>
  <p:tag name="SMARTOPTIONSCODESIGNATURE" val="PumjWDhaFvPEOdqY3tUbECgDvq633JANu6xWafpW3bKjkpwD650A0r9G0rHNloFYXbRYGJl06QG0crqjzjMh1v/sNFBV0kQa0wQkZe6R1NuSCIpv6kda2RGjVWU7NyxnvRHbZzEUcW6MZVD/QlMEKYvBzFxOd1itsdL6Ss4v9LONo4qX1kuYIsfkAtPn/YdxufzRzmBGjwVMwbsYXAPpyltKc2GrDmMQxNHXDM3uTQri19/ZIExwxj2C9u/a78+pOLTeuvM10dUzVvHTJ51gvEJeCDh3yTK0GuWOvJHW7JIG5lF9ak6qDjAX6jLl/KeLin3gqvRJ+auzg//zJFWWrA=="/>
</p:tagLst>
</file>

<file path=ppt/theme/theme1.xml><?xml version="1.0" encoding="utf-8"?>
<a:theme xmlns:a="http://schemas.openxmlformats.org/drawingml/2006/main" name="19_Blank">
  <a:themeElements>
    <a:clrScheme name="Deloitte">
      <a:dk1>
        <a:srgbClr val="000000"/>
      </a:dk1>
      <a:lt1>
        <a:srgbClr val="FFFFFF"/>
      </a:lt1>
      <a:dk2>
        <a:srgbClr val="002776"/>
      </a:dk2>
      <a:lt2>
        <a:srgbClr val="FFFFFF"/>
      </a:lt2>
      <a:accent1>
        <a:srgbClr val="002776"/>
      </a:accent1>
      <a:accent2>
        <a:srgbClr val="92D400"/>
      </a:accent2>
      <a:accent3>
        <a:srgbClr val="00A1DE"/>
      </a:accent3>
      <a:accent4>
        <a:srgbClr val="3C8A2E"/>
      </a:accent4>
      <a:accent5>
        <a:srgbClr val="72C7E7"/>
      </a:accent5>
      <a:accent6>
        <a:srgbClr val="C9DD03"/>
      </a:accent6>
      <a:hlink>
        <a:srgbClr val="00A1DE"/>
      </a:hlink>
      <a:folHlink>
        <a:srgbClr val="72C7E7"/>
      </a:folHlink>
    </a:clrScheme>
    <a:fontScheme name="사용자 지정 2">
      <a:majorFont>
        <a:latin typeface="Arial"/>
        <a:ea typeface="맑은 고딕"/>
        <a:cs typeface=""/>
      </a:majorFont>
      <a:minorFont>
        <a:latin typeface="Arial"/>
        <a:ea typeface="맑은 고딕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txDef>
      <a:spPr>
        <a:noFill/>
      </a:spPr>
      <a:bodyPr wrap="square" lIns="0" tIns="0" rIns="0" bIns="0" rtlCol="0">
        <a:spAutoFit/>
      </a:bodyPr>
      <a:lstStyle>
        <a:defPPr>
          <a:defRPr sz="1200" dirty="0" smtClean="0">
            <a:solidFill>
              <a:schemeClr val="tx2"/>
            </a:solidFill>
            <a:latin typeface="+mn-lt"/>
            <a:ea typeface="맑은 고딕" pitchFamily="50" charset="-127"/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other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ther">
      <a:majorFont>
        <a:latin typeface="Arial"/>
        <a:ea typeface="굴림"/>
        <a:cs typeface=""/>
      </a:majorFont>
      <a:minorFont>
        <a:latin typeface="Arial"/>
        <a:ea typeface="굴림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bg1"/>
        </a:solidFill>
        <a:ln w="12700">
          <a:solidFill>
            <a:schemeClr val="bg1">
              <a:lumMod val="65000"/>
            </a:schemeClr>
          </a:solidFill>
        </a:ln>
      </a:spPr>
      <a:bodyPr rtlCol="0" anchor="ctr"/>
      <a:lstStyle>
        <a:defPPr>
          <a:defRPr sz="700" dirty="0">
            <a:solidFill>
              <a:schemeClr val="tx1"/>
            </a:solidFill>
            <a:latin typeface="+mn-ea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79200" tIns="39600" rIns="79200" bIns="39600" numCol="1" anchor="ctr" anchorCtr="0" compatLnSpc="1">
        <a:prstTxWarp prst="textNoShape">
          <a:avLst/>
        </a:prstTxWarp>
      </a:bodyPr>
      <a:lstStyle>
        <a:defPPr marL="0" marR="0" indent="0" algn="ctr" defTabSz="785813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10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 Narrow" pitchFamily="34" charset="0"/>
            <a:ea typeface="굴림" pitchFamily="50" charset="-127"/>
          </a:defRPr>
        </a:defPPr>
      </a:lstStyle>
    </a:lnDef>
    <a:txDef>
      <a:spPr/>
      <a:bodyPr/>
      <a:lstStyle>
        <a:defPPr marL="285744" indent="-285744">
          <a:buClrTx/>
          <a:buFont typeface="Arial" panose="020B0604020202020204" pitchFamily="34" charset="0"/>
          <a:buChar char="•"/>
          <a:defRPr sz="1000" b="0" dirty="0" smtClean="0">
            <a:latin typeface="맑은 고딕" panose="020B0503020000020004" pitchFamily="50" charset="-127"/>
            <a:ea typeface="맑은 고딕" panose="020B0503020000020004" pitchFamily="50" charset="-127"/>
          </a:defRPr>
        </a:defPPr>
      </a:lstStyle>
    </a:txDef>
  </a:objectDefaults>
  <a:extraClrSchemeLst>
    <a:extraClrScheme>
      <a:clrScheme name="other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ther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other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ther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ther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ther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ther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2007_Screen_Medium_27-94x21.59_18Nov08</Template>
  <TotalTime>33064</TotalTime>
  <Words>10280</Words>
  <Application>Microsoft Office PowerPoint</Application>
  <PresentationFormat>A4 용지(210x297mm)</PresentationFormat>
  <Paragraphs>3761</Paragraphs>
  <Slides>110</Slides>
  <Notes>23</Notes>
  <HiddenSlides>0</HiddenSlides>
  <MMClips>0</MMClips>
  <ScaleCrop>false</ScaleCrop>
  <HeadingPairs>
    <vt:vector size="6" baseType="variant">
      <vt:variant>
        <vt:lpstr>사용한 글꼴</vt:lpstr>
      </vt:variant>
      <vt:variant>
        <vt:i4>12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110</vt:i4>
      </vt:variant>
    </vt:vector>
  </HeadingPairs>
  <TitlesOfParts>
    <vt:vector size="124" baseType="lpstr">
      <vt:lpstr>Adobe 고딕 Std B</vt:lpstr>
      <vt:lpstr>Malgun Gothic Semilight</vt:lpstr>
      <vt:lpstr>굴림</vt:lpstr>
      <vt:lpstr>맑은 고딕</vt:lpstr>
      <vt:lpstr>맑은 고딕 Semilight</vt:lpstr>
      <vt:lpstr>함초롬돋움</vt:lpstr>
      <vt:lpstr>Arial</vt:lpstr>
      <vt:lpstr>Arial Narrow</vt:lpstr>
      <vt:lpstr>Calibri</vt:lpstr>
      <vt:lpstr>Segoe UI</vt:lpstr>
      <vt:lpstr>Times New Roman</vt:lpstr>
      <vt:lpstr>Wingdings</vt:lpstr>
      <vt:lpstr>19_Blank</vt:lpstr>
      <vt:lpstr>other</vt:lpstr>
      <vt:lpstr>UI/UX 표준 정의서</vt:lpstr>
      <vt:lpstr>개정이력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  <vt:lpstr>PowerPoint 프레젠테이션</vt:lpstr>
    </vt:vector>
  </TitlesOfParts>
  <Company>Deloitte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Title – Times New Roman 28pt, Line spacing 28pt Title 2 – Times new roman</dc:title>
  <dc:creator>Dasgupta, Tania</dc:creator>
  <cp:lastModifiedBy>Administrator</cp:lastModifiedBy>
  <cp:revision>2441</cp:revision>
  <cp:lastPrinted>2024-06-12T23:51:07Z</cp:lastPrinted>
  <dcterms:created xsi:type="dcterms:W3CDTF">2010-01-13T15:51:22Z</dcterms:created>
  <dcterms:modified xsi:type="dcterms:W3CDTF">2026-01-04T04:57:53Z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Fasoo_Trace_ID">
    <vt:lpwstr>eyJub2RlMSI6eyJkc2QiOiIwMTAwMDAwMDAwMDAxMzM5IiwibG9nVGltZSI6IjIwMjQtMDctMTJUMDA6Mzg6MzJaIiwicElEIjoxLCJ0cmFjZUlkIjoiNjI3QjcyQzM0NDY4NDM5M0I3MUM1OEM2QUM0NTFENkUiLCJ1c2VyQ29kZSI6ImRybTA0NCJ9LCJub2RlMiI6eyJkc2QiOiIwMTAwMDAwMDAwMDAxMzM5IiwibG9nVGltZSI6IjIwMjQ</vt:lpwstr>
  </property>
</Properties>
</file>